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55" r:id="rId5"/>
  </p:sldMasterIdLst>
  <p:notesMasterIdLst>
    <p:notesMasterId r:id="rId6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</p:sldIdLst>
  <p:sldSz cx="12192000" cy="6858000"/>
  <p:notesSz cx="6858000" cy="9144000"/>
  <p:embeddedFontLst>
    <p:embeddedFont>
      <p:font typeface="Calibri" panose="020F0502020204030204" pitchFamily="34" charset="0"/>
      <p:regular r:id="rId68"/>
      <p:bold r:id="rId69"/>
      <p:italic r:id="rId70"/>
      <p:boldItalic r:id="rId71"/>
    </p:embeddedFont>
    <p:embeddedFont>
      <p:font typeface="Lato Light" panose="020F0502020204030203" pitchFamily="34" charset="0"/>
      <p:regular r:id="rId72"/>
      <p:bold r:id="rId73"/>
      <p:italic r:id="rId74"/>
      <p:boldItalic r:id="rId75"/>
    </p:embeddedFont>
    <p:embeddedFont>
      <p:font typeface="Libre Baskerville" panose="02000000000000000000" pitchFamily="2" charset="0"/>
      <p:regular r:id="rId76"/>
      <p:bold r:id="rId77"/>
      <p:italic r:id="rId7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9" roundtripDataSignature="AMtx7mi84xt7HNL+8yRePecJ8LWRbkDU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DCAC5C-BC7C-9E95-C3AD-302E0D43C3E2}" v="35" dt="2023-08-09T15:15:10.075"/>
    <p1510:client id="{F3676E30-DBFB-7EA1-71F9-C64C474BBF33}" v="2" dt="2023-08-09T18:26:21.9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font" Target="fonts/font1.fntdata"/><Relationship Id="rId84" Type="http://schemas.microsoft.com/office/2016/11/relationships/changesInfo" Target="changesInfos/changesInfo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font" Target="fonts/font7.fntdata"/><Relationship Id="rId79" Type="http://customschemas.google.com/relationships/presentationmetadata" Target="metadata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font" Target="fonts/font5.fntdata"/><Relationship Id="rId80" Type="http://schemas.openxmlformats.org/officeDocument/2006/relationships/presProps" Target="presProps.xml"/><Relationship Id="rId85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font" Target="fonts/font9.fntdata"/><Relationship Id="rId7" Type="http://schemas.openxmlformats.org/officeDocument/2006/relationships/slide" Target="slides/slide2.xml"/><Relationship Id="rId71" Type="http://schemas.openxmlformats.org/officeDocument/2006/relationships/font" Target="fonts/font4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61" Type="http://schemas.openxmlformats.org/officeDocument/2006/relationships/slide" Target="slides/slide56.xml"/><Relationship Id="rId8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B3DCAC5C-BC7C-9E95-C3AD-302E0D43C3E2}"/>
    <pc:docChg chg="modSld">
      <pc:chgData name="Letty Kraus" userId="S::lkraus@cacountysupts.org::a35656c8-8728-47c1-9a80-6ec0283fce12" providerId="AD" clId="Web-{B3DCAC5C-BC7C-9E95-C3AD-302E0D43C3E2}" dt="2023-08-09T15:15:10.075" v="22" actId="20577"/>
      <pc:docMkLst>
        <pc:docMk/>
      </pc:docMkLst>
      <pc:sldChg chg="addSp modSp">
        <pc:chgData name="Letty Kraus" userId="S::lkraus@cacountysupts.org::a35656c8-8728-47c1-9a80-6ec0283fce12" providerId="AD" clId="Web-{B3DCAC5C-BC7C-9E95-C3AD-302E0D43C3E2}" dt="2023-08-09T15:04:36.814" v="11" actId="20577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B3DCAC5C-BC7C-9E95-C3AD-302E0D43C3E2}" dt="2023-08-09T15:04:36.814" v="11" actId="20577"/>
          <ac:spMkLst>
            <pc:docMk/>
            <pc:sldMk cId="0" sldId="256"/>
            <ac:spMk id="2" creationId="{FB70D70B-A2BF-8A9F-C960-801D0C9F3986}"/>
          </ac:spMkLst>
        </pc:spChg>
      </pc:sldChg>
      <pc:sldChg chg="modSp">
        <pc:chgData name="Letty Kraus" userId="S::lkraus@cacountysupts.org::a35656c8-8728-47c1-9a80-6ec0283fce12" providerId="AD" clId="Web-{B3DCAC5C-BC7C-9E95-C3AD-302E0D43C3E2}" dt="2023-08-09T15:06:31.541" v="16" actId="20577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B3DCAC5C-BC7C-9E95-C3AD-302E0D43C3E2}" dt="2023-08-09T15:06:31.541" v="16" actId="20577"/>
          <ac:spMkLst>
            <pc:docMk/>
            <pc:sldMk cId="0" sldId="257"/>
            <ac:spMk id="111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B3DCAC5C-BC7C-9E95-C3AD-302E0D43C3E2}" dt="2023-08-09T15:06:45.042" v="18" actId="20577"/>
        <pc:sldMkLst>
          <pc:docMk/>
          <pc:sldMk cId="0" sldId="258"/>
        </pc:sldMkLst>
        <pc:spChg chg="mod">
          <ac:chgData name="Letty Kraus" userId="S::lkraus@cacountysupts.org::a35656c8-8728-47c1-9a80-6ec0283fce12" providerId="AD" clId="Web-{B3DCAC5C-BC7C-9E95-C3AD-302E0D43C3E2}" dt="2023-08-09T15:06:45.042" v="18" actId="20577"/>
          <ac:spMkLst>
            <pc:docMk/>
            <pc:sldMk cId="0" sldId="258"/>
            <ac:spMk id="119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B3DCAC5C-BC7C-9E95-C3AD-302E0D43C3E2}" dt="2023-08-09T15:06:49.729" v="19" actId="20577"/>
        <pc:sldMkLst>
          <pc:docMk/>
          <pc:sldMk cId="0" sldId="259"/>
        </pc:sldMkLst>
        <pc:spChg chg="mod">
          <ac:chgData name="Letty Kraus" userId="S::lkraus@cacountysupts.org::a35656c8-8728-47c1-9a80-6ec0283fce12" providerId="AD" clId="Web-{B3DCAC5C-BC7C-9E95-C3AD-302E0D43C3E2}" dt="2023-08-09T15:06:49.729" v="19" actId="20577"/>
          <ac:spMkLst>
            <pc:docMk/>
            <pc:sldMk cId="0" sldId="259"/>
            <ac:spMk id="127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B3DCAC5C-BC7C-9E95-C3AD-302E0D43C3E2}" dt="2023-08-09T15:15:10.075" v="22" actId="20577"/>
        <pc:sldMkLst>
          <pc:docMk/>
          <pc:sldMk cId="0" sldId="302"/>
        </pc:sldMkLst>
        <pc:spChg chg="mod">
          <ac:chgData name="Letty Kraus" userId="S::lkraus@cacountysupts.org::a35656c8-8728-47c1-9a80-6ec0283fce12" providerId="AD" clId="Web-{B3DCAC5C-BC7C-9E95-C3AD-302E0D43C3E2}" dt="2023-08-09T15:15:10.075" v="22" actId="20577"/>
          <ac:spMkLst>
            <pc:docMk/>
            <pc:sldMk cId="0" sldId="302"/>
            <ac:spMk id="489" creationId="{00000000-0000-0000-0000-000000000000}"/>
          </ac:spMkLst>
        </pc:spChg>
      </pc:sldChg>
    </pc:docChg>
  </pc:docChgLst>
  <pc:docChgLst>
    <pc:chgData name="Letty Kraus" userId="S::lkraus@cacountysupts.org::a35656c8-8728-47c1-9a80-6ec0283fce12" providerId="AD" clId="Web-{F3676E30-DBFB-7EA1-71F9-C64C474BBF33}"/>
    <pc:docChg chg="modSld">
      <pc:chgData name="Letty Kraus" userId="S::lkraus@cacountysupts.org::a35656c8-8728-47c1-9a80-6ec0283fce12" providerId="AD" clId="Web-{F3676E30-DBFB-7EA1-71F9-C64C474BBF33}" dt="2023-08-09T18:26:21.929" v="0" actId="20577"/>
      <pc:docMkLst>
        <pc:docMk/>
      </pc:docMkLst>
      <pc:sldChg chg="modSp">
        <pc:chgData name="Letty Kraus" userId="S::lkraus@cacountysupts.org::a35656c8-8728-47c1-9a80-6ec0283fce12" providerId="AD" clId="Web-{F3676E30-DBFB-7EA1-71F9-C64C474BBF33}" dt="2023-08-09T18:26:21.929" v="0" actId="20577"/>
        <pc:sldMkLst>
          <pc:docMk/>
          <pc:sldMk cId="0" sldId="302"/>
        </pc:sldMkLst>
        <pc:spChg chg="mod">
          <ac:chgData name="Letty Kraus" userId="S::lkraus@cacountysupts.org::a35656c8-8728-47c1-9a80-6ec0283fce12" providerId="AD" clId="Web-{F3676E30-DBFB-7EA1-71F9-C64C474BBF33}" dt="2023-08-09T18:26:21.929" v="0" actId="20577"/>
          <ac:spMkLst>
            <pc:docMk/>
            <pc:sldMk cId="0" sldId="302"/>
            <ac:spMk id="48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anger-angry-bad-burn-dangerous-18658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rtsandculture.google.com/asset/recto-study-for-the-head-of-a-soldier-in-the-battle-of-anghiari-leonardo-da-vinci/agGehq9rnyX-vw?hl=en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meditation-buddhist-boy-meditate-481246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iki/File:Water-Lilies-and-Japanese-Bridge-(1897-1899)-Monet.jpg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greyscale-photography-of-woman-wearing-long-sleeved-top-736843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atlasobscura.com/places/maman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valentines-day-valentine-hearts-1947567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miley-face-basic-emoticon-eyes-icons-illustrations-happy-wallpaper-wlnao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xfuel.com/en/free-photo-qjuzs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5535&amp;picture=sad-child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maxpixel.net/Message-Yellow-Emoji-Upset-Sad-Face-Bored-5843434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earch?wallpaper=angry+kid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iki/File:%D0%A1%D0%BC%D0%B0%D0%B9%D0%BB%D0%B8%D0%BA-%D0%B7%D0%BB%D0%BE%D0%B9.svg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varkx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illustrations/emoji-scared-emoticon-expression-2009487/" TargetMode="Externa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counterarts/the-fauvist-portrait-7d4cd91e3324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npg.si.edu/object/npg_NPG.74.75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loc.gov/pictures/resource/cph.3b12164/" TargetMode="External"/><Relationship Id="rId5" Type="http://schemas.openxmlformats.org/officeDocument/2006/relationships/hyperlink" Target="https://www.si.edu/object/tow-ee-ka-wet-cree-woman:saam_1985.66.178" TargetMode="External"/><Relationship Id="rId4" Type="http://schemas.openxmlformats.org/officeDocument/2006/relationships/hyperlink" Target="https://www.si.edu/object/frida-kahlo:npg_NPG.2015.136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LaGrandeVitesse1969.jpg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File:Loquats_and_Mountain_Bird.jpg" TargetMode="External"/><Relationship Id="rId5" Type="http://schemas.openxmlformats.org/officeDocument/2006/relationships/hyperlink" Target="https://en.wikipedia.org/wiki/File:Lucy_Telles_basket.jpg" TargetMode="External"/><Relationship Id="rId4" Type="http://schemas.openxmlformats.org/officeDocument/2006/relationships/hyperlink" Target="https://en.wikipedia.org/wiki/File:Matisse_-_Dishes_and_Fruit_(1901).jpg" TargetMode="Externa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LaGrandeVitesse1969.jpg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File:Loquats_and_Mountain_Bird.jpg" TargetMode="External"/><Relationship Id="rId5" Type="http://schemas.openxmlformats.org/officeDocument/2006/relationships/hyperlink" Target="https://en.wikipedia.org/wiki/File:Lucy_Telles_basket.jpg" TargetMode="External"/><Relationship Id="rId4" Type="http://schemas.openxmlformats.org/officeDocument/2006/relationships/hyperlink" Target="https://en.wikipedia.org/wiki/File:Matisse_-_Dishes_and_Fruit_(1901).jpg" TargetMode="Externa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art.org/en/andre-derain/estaque-1905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283821/michael1952-AL-drawing.png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lack-happy-man-smiling-near-modern-building-6930504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Sunflowers_(Van_Gogh_series)#/media/File:Vincent_Willem_van_Gogh_127.jpg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man-in-blue-button-up-shirt-crying-4584111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The_Old_Guitarist#/media/File:Old_guitarist_chicago.jpg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2ea55cf3dc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https://pixabay.com/photos/anger-angry-bad-burn-dangerous-18658/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https://artsandculture.google.com/asset/recto-study-for-the-head-of-a-soldier-in-the-battle-of-anghiari-leonardo-da-vinci/agGehq9rnyX-vw?hl=en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74" name="Google Shape;174;g22ea55cf3d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2ea55cf3d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https://pixabay.com/photos/meditation-buddhist-boy-meditate-481246/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https://commons.wikimedia.org/wiki/File:Water-Lilies-and-Japanese-Bridge-(1897-1899)-Monet.jpg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84" name="Google Shape;184;g22ea55cf3d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2ea55cf3dc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https://www.pexels.com/photo/greyscale-photography-of-woman-wearing-long-sleeved-top-736843/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https://www.atlasobscura.com/places/maman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94" name="Google Shape;194;g22ea55cf3dc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2ea55cf3dc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Heart artwork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https://pixabay.com/photos/valentines-day-valentine-hearts-1947567/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05" name="Google Shape;205;g22ea55cf3dc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543f4d4ba5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/>
          </a:p>
        </p:txBody>
      </p:sp>
      <p:sp>
        <p:nvSpPr>
          <p:cNvPr id="214" name="Google Shape;214;g2543f4d4ba5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543f4d4ba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1" name="Google Shape;221;g2543f4d4ba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543f4d4ba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543f4d4ba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https://www.wallpaperflare.com/smiley-face-basic-emoticon-eyes-icons-illustrations-happy-wallpaper-wlnao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https://www.pxfuel.com/en/free-photo-qjuzs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43f4d4ba5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543f4d4ba5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543f4d4ba5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543f4d4ba5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543f4d4ba5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543f4d4ba5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https://www.publicdomainpictures.net/en/view-image.php?image=25535&amp;picture=sad-child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https://www.maxpixel.net/Message-Yellow-Emoji-Upset-Sad-Face-Bored-5843434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" name="Google Shape;109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543f4d4ba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543f4d4ba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543f4d4ba5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543f4d4ba5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543f4d4ba5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543f4d4ba5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https://www.wallpaperflare.com/search?wallpaper=angry+kid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https://commons.wikimedia.org/wiki/File:%D0%A1%D0%BC%D0%B0%D0%B9%D0%BB%D0%B8%D0%BA-%D0%B7%D0%BB%D0%BE%D0%B9.svg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543f4d4ba5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543f4d4ba5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543f4d4ba5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543f4d4ba5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543f4d4ba5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543f4d4ba5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https://www.pikist.com/free-photo-varkx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https://pixabay.com/illustrations/emoji-scared-emoticon-expression-2009487/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543f4d4ba5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543f4d4ba5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543f4d4ba5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543f4d4ba5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5222b53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https://medium.com/counterarts/the-fauvist-portrait-7d4cd91e3324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338" name="Google Shape;338;g25222b53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543f4d4ba5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2543f4d4ba5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https://npg.si.edu/object/npg_NPG.74.75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https://www.si.edu/object/frida-kahlo:npg_NPG.2015.136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https://www.si.edu/object/tow-ee-ka-wet-cree-woman:saam_1985.66.178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https://www.loc.gov/pictures/resource/cph.3b12164/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7" name="Google Shape;117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543f4d4ba5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2543f4d4ba5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https://en.wikipedia.org/wiki/File:LaGrandeVitesse1969.jpg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https://en.wikipedia.org/wiki/File:Matisse_-_Dishes_and_Fruit_(1901).jpg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https://en.wikipedia.org/wiki/File:Lucy_Telles_basket.jpg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https://en.wikipedia.org/wiki/File:Loquats_and_Mountain_Bird.jpg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543f4d4ba5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2543f4d4ba5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https://en.wikipedia.org/wiki/File:LaGrandeVitesse1969.jpg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https://en.wikipedia.org/wiki/File:Matisse_-_Dishes_and_Fruit_(1901).jpg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https://en.wikipedia.org/wiki/File:Lucy_Telles_basket.jpg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https://en.wikipedia.org/wiki/File:Loquats_and_Mountain_Bird.jpg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6" name="Google Shape;3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52b5ed2ea9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4" name="Google Shape;394;g252b5ed2ea9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52b5ed2ea9_0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252b5ed2ea9_0_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https://www.wikiart.org/en/andre-derain/estaque-1905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52b5ed2ea9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9" name="Google Shape;409;g252b5ed2ea9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252b5ed2ea9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https://openclipart.org/detail/283821/michael1952-AL-drawing.png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417" name="Google Shape;417;g252b5ed2ea9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5222b5357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4" name="Google Shape;424;g25222b5357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252b5ed2ea9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1" name="Google Shape;431;g252b5ed2ea9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252b5ed2ea9_0_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g252b5ed2ea9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5" name="Google Shape;125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252b5ed2ea9_0_6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g252b5ed2ea9_0_6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252b5ed2ea9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g252b5ed2ea9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252b5ed2ea9_0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g252b5ed2ea9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252b5ed2ea9_0_7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g252b5ed2ea9_0_7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252b5ed2ea9_0_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g252b5ed2ea9_0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252b5ed2ea9_0_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g252b5ed2ea9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252b5ed2ea9_0_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g252b5ed2ea9_0_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52b5ed2ea9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g252b5ed2ea9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252b5ed2ea9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g252b5ed2ea9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252b5ed2ea9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g252b5ed2ea9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52b5ed2ea9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g252b5ed2ea9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52b5ed2ea9_0_7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g252b5ed2ea9_0_7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52b5ed2ea9_0_7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g252b5ed2ea9_0_7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252b5ed2ea9_0_7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g252b5ed2ea9_0_7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252b5ed2ea9_0_7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g252b5ed2ea9_0_7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252b5ed2ea9_0_7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g252b5ed2ea9_0_7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52b5ed2ea9_0_7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g252b5ed2ea9_0_7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252b5ed2ea9_0_7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g252b5ed2ea9_0_7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252b5ed2ea9_0_7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g252b5ed2ea9_0_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25215b88eb6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58" name="Google Shape;558;g25215b88eb6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140" name="Google Shape;140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565" name="Google Shape;565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2" name="Google Shape;5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52b5ed2ea9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g252b5ed2ea9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2ea55cf3d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https://www.pexels.com/photo/black-happy-man-smiling-near-modern-building-6930504/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https://en.wikipedia.org/wiki/Sunflowers_(Van_Gogh_series)#/media/File:Vincent_Willem_van_Gogh_127.jpg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4" name="Google Shape;154;g22ea55cf3d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2ea55cf3d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https://www.pexels.com/photo/man-in-blue-button-up-shirt-crying-4584111/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https://en.wikipedia.org/wiki/The_Old_Guitarist#/media/File:Old_guitarist_chicago.jpg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64" name="Google Shape;164;g22ea55cf3d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52b5ed2ea9_0_80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252b5ed2ea9_0_80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9" name="Google Shape;49;g252b5ed2ea9_0_800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0" name="Google Shape;50;g252b5ed2ea9_0_80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52b5ed2ea9_0_80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252b5ed2ea9_0_80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52b5ed2ea9_0_808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6" name="Google Shape;56;g252b5ed2ea9_0_808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7" name="Google Shape;57;g252b5ed2ea9_0_80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52b5ed2ea9_0_812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60" name="Google Shape;60;g252b5ed2ea9_0_8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52b5ed2ea9_0_815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g252b5ed2ea9_0_815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64" name="Google Shape;64;g252b5ed2ea9_0_815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g252b5ed2ea9_0_815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g252b5ed2ea9_0_8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2b5ed2ea9_0_821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69" name="Google Shape;69;g252b5ed2ea9_0_8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2b5ed2ea9_0_824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2" name="Google Shape;72;g252b5ed2ea9_0_824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g252b5ed2ea9_0_8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52b5ed2ea9_0_82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-Picture-Martik">
  <p:cSld name="Big-Picture-Marti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52b5ed2ea9_0_83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D8D8D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D8D8D8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52b5ed2ea9_0_832"/>
          <p:cNvSpPr>
            <a:spLocks noGrp="1"/>
          </p:cNvSpPr>
          <p:nvPr>
            <p:ph type="title"/>
          </p:nvPr>
        </p:nvSpPr>
        <p:spPr>
          <a:xfrm>
            <a:off x="609597" y="478895"/>
            <a:ext cx="10959900" cy="994500"/>
          </a:xfrm>
          <a:prstGeom prst="roundRect">
            <a:avLst>
              <a:gd name="adj" fmla="val 2082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1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g252b5ed2ea9_0_834"/>
          <p:cNvGrpSpPr/>
          <p:nvPr/>
        </p:nvGrpSpPr>
        <p:grpSpPr>
          <a:xfrm rot="10800000" flipH="1">
            <a:off x="-183882" y="-1374455"/>
            <a:ext cx="12101233" cy="9288708"/>
            <a:chOff x="-58851" y="-604025"/>
            <a:chExt cx="9076152" cy="6966705"/>
          </a:xfrm>
        </p:grpSpPr>
        <p:grpSp>
          <p:nvGrpSpPr>
            <p:cNvPr id="82" name="Google Shape;82;g252b5ed2ea9_0_834"/>
            <p:cNvGrpSpPr/>
            <p:nvPr/>
          </p:nvGrpSpPr>
          <p:grpSpPr>
            <a:xfrm>
              <a:off x="-58851" y="-604025"/>
              <a:ext cx="8826902" cy="6966705"/>
              <a:chOff x="-58851" y="-604025"/>
              <a:chExt cx="8826902" cy="6966705"/>
            </a:xfrm>
          </p:grpSpPr>
          <p:grpSp>
            <p:nvGrpSpPr>
              <p:cNvPr id="83" name="Google Shape;83;g252b5ed2ea9_0_834"/>
              <p:cNvGrpSpPr/>
              <p:nvPr/>
            </p:nvGrpSpPr>
            <p:grpSpPr>
              <a:xfrm>
                <a:off x="-58851" y="-604025"/>
                <a:ext cx="8826902" cy="6966705"/>
                <a:chOff x="-81526" y="-989975"/>
                <a:chExt cx="8826902" cy="6966705"/>
              </a:xfrm>
            </p:grpSpPr>
            <p:sp>
              <p:nvSpPr>
                <p:cNvPr id="84" name="Google Shape;84;g252b5ed2ea9_0_834"/>
                <p:cNvSpPr/>
                <p:nvPr/>
              </p:nvSpPr>
              <p:spPr>
                <a:xfrm rot="1666875">
                  <a:off x="697712" y="287178"/>
                  <a:ext cx="6947045" cy="4412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910" h="120446" extrusionOk="0">
                      <a:moveTo>
                        <a:pt x="138483" y="3634"/>
                      </a:moveTo>
                      <a:cubicBezTo>
                        <a:pt x="138649" y="3717"/>
                        <a:pt x="138815" y="3717"/>
                        <a:pt x="138898" y="3717"/>
                      </a:cubicBezTo>
                      <a:cubicBezTo>
                        <a:pt x="138949" y="3820"/>
                        <a:pt x="138747" y="3890"/>
                        <a:pt x="138566" y="3890"/>
                      </a:cubicBezTo>
                      <a:cubicBezTo>
                        <a:pt x="138453" y="3890"/>
                        <a:pt x="138349" y="3863"/>
                        <a:pt x="138318" y="3800"/>
                      </a:cubicBezTo>
                      <a:cubicBezTo>
                        <a:pt x="138235" y="3717"/>
                        <a:pt x="138318" y="3634"/>
                        <a:pt x="138483" y="3634"/>
                      </a:cubicBezTo>
                      <a:close/>
                      <a:moveTo>
                        <a:pt x="132363" y="4760"/>
                      </a:moveTo>
                      <a:cubicBezTo>
                        <a:pt x="132385" y="4760"/>
                        <a:pt x="132409" y="4770"/>
                        <a:pt x="132434" y="4795"/>
                      </a:cubicBezTo>
                      <a:cubicBezTo>
                        <a:pt x="132599" y="4960"/>
                        <a:pt x="132599" y="5043"/>
                        <a:pt x="132434" y="5209"/>
                      </a:cubicBezTo>
                      <a:cubicBezTo>
                        <a:pt x="132351" y="5209"/>
                        <a:pt x="132434" y="5375"/>
                        <a:pt x="132516" y="5458"/>
                      </a:cubicBezTo>
                      <a:cubicBezTo>
                        <a:pt x="132548" y="5521"/>
                        <a:pt x="132556" y="5548"/>
                        <a:pt x="132534" y="5548"/>
                      </a:cubicBezTo>
                      <a:cubicBezTo>
                        <a:pt x="132500" y="5548"/>
                        <a:pt x="132390" y="5477"/>
                        <a:pt x="132185" y="5375"/>
                      </a:cubicBezTo>
                      <a:cubicBezTo>
                        <a:pt x="131936" y="5126"/>
                        <a:pt x="131771" y="4960"/>
                        <a:pt x="131771" y="4960"/>
                      </a:cubicBezTo>
                      <a:cubicBezTo>
                        <a:pt x="131771" y="4919"/>
                        <a:pt x="131812" y="4898"/>
                        <a:pt x="131864" y="4898"/>
                      </a:cubicBezTo>
                      <a:cubicBezTo>
                        <a:pt x="131916" y="4898"/>
                        <a:pt x="131978" y="4919"/>
                        <a:pt x="132019" y="4960"/>
                      </a:cubicBezTo>
                      <a:cubicBezTo>
                        <a:pt x="132088" y="4995"/>
                        <a:pt x="132142" y="5015"/>
                        <a:pt x="132182" y="5015"/>
                      </a:cubicBezTo>
                      <a:cubicBezTo>
                        <a:pt x="132239" y="5015"/>
                        <a:pt x="132268" y="4975"/>
                        <a:pt x="132268" y="4877"/>
                      </a:cubicBezTo>
                      <a:cubicBezTo>
                        <a:pt x="132268" y="4819"/>
                        <a:pt x="132309" y="4760"/>
                        <a:pt x="132363" y="4760"/>
                      </a:cubicBezTo>
                      <a:close/>
                      <a:moveTo>
                        <a:pt x="140400" y="5313"/>
                      </a:moveTo>
                      <a:cubicBezTo>
                        <a:pt x="140452" y="5313"/>
                        <a:pt x="140514" y="5333"/>
                        <a:pt x="140555" y="5375"/>
                      </a:cubicBezTo>
                      <a:cubicBezTo>
                        <a:pt x="140638" y="5458"/>
                        <a:pt x="140721" y="5540"/>
                        <a:pt x="140638" y="5623"/>
                      </a:cubicBezTo>
                      <a:cubicBezTo>
                        <a:pt x="140638" y="5623"/>
                        <a:pt x="140472" y="5623"/>
                        <a:pt x="140389" y="5540"/>
                      </a:cubicBezTo>
                      <a:cubicBezTo>
                        <a:pt x="140307" y="5540"/>
                        <a:pt x="140224" y="5375"/>
                        <a:pt x="140307" y="5375"/>
                      </a:cubicBezTo>
                      <a:cubicBezTo>
                        <a:pt x="140307" y="5333"/>
                        <a:pt x="140348" y="5313"/>
                        <a:pt x="140400" y="5313"/>
                      </a:cubicBezTo>
                      <a:close/>
                      <a:moveTo>
                        <a:pt x="133869" y="5506"/>
                      </a:moveTo>
                      <a:cubicBezTo>
                        <a:pt x="133981" y="5506"/>
                        <a:pt x="134140" y="5565"/>
                        <a:pt x="134257" y="5623"/>
                      </a:cubicBezTo>
                      <a:cubicBezTo>
                        <a:pt x="134340" y="5789"/>
                        <a:pt x="134422" y="5872"/>
                        <a:pt x="134422" y="5955"/>
                      </a:cubicBezTo>
                      <a:cubicBezTo>
                        <a:pt x="134398" y="5979"/>
                        <a:pt x="134367" y="5989"/>
                        <a:pt x="134328" y="5989"/>
                      </a:cubicBezTo>
                      <a:cubicBezTo>
                        <a:pt x="134235" y="5989"/>
                        <a:pt x="134101" y="5931"/>
                        <a:pt x="133925" y="5872"/>
                      </a:cubicBezTo>
                      <a:cubicBezTo>
                        <a:pt x="133677" y="5706"/>
                        <a:pt x="133677" y="5540"/>
                        <a:pt x="133759" y="5540"/>
                      </a:cubicBezTo>
                      <a:cubicBezTo>
                        <a:pt x="133784" y="5516"/>
                        <a:pt x="133822" y="5506"/>
                        <a:pt x="133869" y="5506"/>
                      </a:cubicBezTo>
                      <a:close/>
                      <a:moveTo>
                        <a:pt x="164821" y="5674"/>
                      </a:moveTo>
                      <a:cubicBezTo>
                        <a:pt x="164831" y="5674"/>
                        <a:pt x="164837" y="5684"/>
                        <a:pt x="164837" y="5706"/>
                      </a:cubicBezTo>
                      <a:cubicBezTo>
                        <a:pt x="164920" y="5789"/>
                        <a:pt x="164837" y="5955"/>
                        <a:pt x="164754" y="5955"/>
                      </a:cubicBezTo>
                      <a:cubicBezTo>
                        <a:pt x="164706" y="5979"/>
                        <a:pt x="164672" y="5989"/>
                        <a:pt x="164649" y="5989"/>
                      </a:cubicBezTo>
                      <a:cubicBezTo>
                        <a:pt x="164596" y="5989"/>
                        <a:pt x="164613" y="5931"/>
                        <a:pt x="164672" y="5872"/>
                      </a:cubicBezTo>
                      <a:cubicBezTo>
                        <a:pt x="164732" y="5751"/>
                        <a:pt x="164793" y="5674"/>
                        <a:pt x="164821" y="5674"/>
                      </a:cubicBezTo>
                      <a:close/>
                      <a:moveTo>
                        <a:pt x="133936" y="6038"/>
                      </a:moveTo>
                      <a:lnTo>
                        <a:pt x="133936" y="6038"/>
                      </a:lnTo>
                      <a:cubicBezTo>
                        <a:pt x="133967" y="6038"/>
                        <a:pt x="134050" y="6121"/>
                        <a:pt x="134174" y="6286"/>
                      </a:cubicBezTo>
                      <a:cubicBezTo>
                        <a:pt x="134257" y="6369"/>
                        <a:pt x="134340" y="6452"/>
                        <a:pt x="134257" y="6535"/>
                      </a:cubicBezTo>
                      <a:cubicBezTo>
                        <a:pt x="134257" y="6550"/>
                        <a:pt x="134251" y="6557"/>
                        <a:pt x="134242" y="6557"/>
                      </a:cubicBezTo>
                      <a:cubicBezTo>
                        <a:pt x="134199" y="6557"/>
                        <a:pt x="134076" y="6422"/>
                        <a:pt x="134008" y="6286"/>
                      </a:cubicBezTo>
                      <a:cubicBezTo>
                        <a:pt x="133925" y="6121"/>
                        <a:pt x="133905" y="6038"/>
                        <a:pt x="133936" y="6038"/>
                      </a:cubicBezTo>
                      <a:close/>
                      <a:moveTo>
                        <a:pt x="165397" y="6398"/>
                      </a:moveTo>
                      <a:cubicBezTo>
                        <a:pt x="165432" y="6398"/>
                        <a:pt x="165466" y="6418"/>
                        <a:pt x="165500" y="6452"/>
                      </a:cubicBezTo>
                      <a:cubicBezTo>
                        <a:pt x="165500" y="6535"/>
                        <a:pt x="165500" y="6618"/>
                        <a:pt x="165335" y="6701"/>
                      </a:cubicBezTo>
                      <a:cubicBezTo>
                        <a:pt x="165252" y="6701"/>
                        <a:pt x="165252" y="6701"/>
                        <a:pt x="165252" y="6535"/>
                      </a:cubicBezTo>
                      <a:cubicBezTo>
                        <a:pt x="165300" y="6438"/>
                        <a:pt x="165349" y="6398"/>
                        <a:pt x="165397" y="6398"/>
                      </a:cubicBezTo>
                      <a:close/>
                      <a:moveTo>
                        <a:pt x="130415" y="5920"/>
                      </a:moveTo>
                      <a:cubicBezTo>
                        <a:pt x="130445" y="5920"/>
                        <a:pt x="130445" y="5979"/>
                        <a:pt x="130445" y="6038"/>
                      </a:cubicBezTo>
                      <a:cubicBezTo>
                        <a:pt x="130445" y="6121"/>
                        <a:pt x="130610" y="6286"/>
                        <a:pt x="130776" y="6369"/>
                      </a:cubicBezTo>
                      <a:cubicBezTo>
                        <a:pt x="131108" y="6535"/>
                        <a:pt x="131108" y="6618"/>
                        <a:pt x="130610" y="6701"/>
                      </a:cubicBezTo>
                      <a:cubicBezTo>
                        <a:pt x="130527" y="6728"/>
                        <a:pt x="130463" y="6747"/>
                        <a:pt x="130414" y="6747"/>
                      </a:cubicBezTo>
                      <a:cubicBezTo>
                        <a:pt x="130316" y="6747"/>
                        <a:pt x="130279" y="6673"/>
                        <a:pt x="130279" y="6452"/>
                      </a:cubicBezTo>
                      <a:cubicBezTo>
                        <a:pt x="130279" y="6203"/>
                        <a:pt x="130362" y="6038"/>
                        <a:pt x="130362" y="5955"/>
                      </a:cubicBezTo>
                      <a:cubicBezTo>
                        <a:pt x="130386" y="5931"/>
                        <a:pt x="130403" y="5920"/>
                        <a:pt x="130415" y="5920"/>
                      </a:cubicBezTo>
                      <a:close/>
                      <a:moveTo>
                        <a:pt x="135748" y="5872"/>
                      </a:moveTo>
                      <a:cubicBezTo>
                        <a:pt x="135831" y="5872"/>
                        <a:pt x="135997" y="5955"/>
                        <a:pt x="136163" y="6121"/>
                      </a:cubicBezTo>
                      <a:cubicBezTo>
                        <a:pt x="136411" y="6452"/>
                        <a:pt x="136246" y="6949"/>
                        <a:pt x="135748" y="7032"/>
                      </a:cubicBezTo>
                      <a:cubicBezTo>
                        <a:pt x="135334" y="7032"/>
                        <a:pt x="135251" y="6784"/>
                        <a:pt x="135583" y="6452"/>
                      </a:cubicBezTo>
                      <a:cubicBezTo>
                        <a:pt x="135748" y="6286"/>
                        <a:pt x="135831" y="6121"/>
                        <a:pt x="135748" y="6038"/>
                      </a:cubicBezTo>
                      <a:cubicBezTo>
                        <a:pt x="135583" y="5955"/>
                        <a:pt x="135666" y="5872"/>
                        <a:pt x="135748" y="5872"/>
                      </a:cubicBezTo>
                      <a:close/>
                      <a:moveTo>
                        <a:pt x="137074" y="6535"/>
                      </a:moveTo>
                      <a:cubicBezTo>
                        <a:pt x="137323" y="6535"/>
                        <a:pt x="137406" y="6535"/>
                        <a:pt x="137323" y="6618"/>
                      </a:cubicBezTo>
                      <a:cubicBezTo>
                        <a:pt x="137323" y="6701"/>
                        <a:pt x="137240" y="6866"/>
                        <a:pt x="137240" y="6949"/>
                      </a:cubicBezTo>
                      <a:cubicBezTo>
                        <a:pt x="137240" y="7032"/>
                        <a:pt x="137219" y="7074"/>
                        <a:pt x="137178" y="7074"/>
                      </a:cubicBezTo>
                      <a:cubicBezTo>
                        <a:pt x="137137" y="7074"/>
                        <a:pt x="137074" y="7032"/>
                        <a:pt x="136992" y="6949"/>
                      </a:cubicBezTo>
                      <a:cubicBezTo>
                        <a:pt x="136660" y="6618"/>
                        <a:pt x="136743" y="6535"/>
                        <a:pt x="137074" y="6535"/>
                      </a:cubicBezTo>
                      <a:close/>
                      <a:moveTo>
                        <a:pt x="141823" y="6522"/>
                      </a:moveTo>
                      <a:cubicBezTo>
                        <a:pt x="141844" y="6522"/>
                        <a:pt x="141863" y="6526"/>
                        <a:pt x="141881" y="6535"/>
                      </a:cubicBezTo>
                      <a:cubicBezTo>
                        <a:pt x="141964" y="6618"/>
                        <a:pt x="142130" y="6784"/>
                        <a:pt x="142213" y="7032"/>
                      </a:cubicBezTo>
                      <a:cubicBezTo>
                        <a:pt x="142296" y="7281"/>
                        <a:pt x="142296" y="7281"/>
                        <a:pt x="141964" y="7281"/>
                      </a:cubicBezTo>
                      <a:cubicBezTo>
                        <a:pt x="141798" y="7198"/>
                        <a:pt x="141633" y="7115"/>
                        <a:pt x="141550" y="7032"/>
                      </a:cubicBezTo>
                      <a:cubicBezTo>
                        <a:pt x="141402" y="6810"/>
                        <a:pt x="141650" y="6522"/>
                        <a:pt x="141823" y="6522"/>
                      </a:cubicBezTo>
                      <a:close/>
                      <a:moveTo>
                        <a:pt x="131836" y="6088"/>
                      </a:moveTo>
                      <a:cubicBezTo>
                        <a:pt x="131847" y="6088"/>
                        <a:pt x="131853" y="6098"/>
                        <a:pt x="131853" y="6121"/>
                      </a:cubicBezTo>
                      <a:cubicBezTo>
                        <a:pt x="131853" y="6363"/>
                        <a:pt x="132031" y="6517"/>
                        <a:pt x="132191" y="6517"/>
                      </a:cubicBezTo>
                      <a:cubicBezTo>
                        <a:pt x="132250" y="6517"/>
                        <a:pt x="132306" y="6496"/>
                        <a:pt x="132351" y="6452"/>
                      </a:cubicBezTo>
                      <a:cubicBezTo>
                        <a:pt x="132382" y="6389"/>
                        <a:pt x="132417" y="6362"/>
                        <a:pt x="132451" y="6362"/>
                      </a:cubicBezTo>
                      <a:cubicBezTo>
                        <a:pt x="132593" y="6362"/>
                        <a:pt x="132718" y="6847"/>
                        <a:pt x="132516" y="7115"/>
                      </a:cubicBezTo>
                      <a:cubicBezTo>
                        <a:pt x="132439" y="7230"/>
                        <a:pt x="132380" y="7292"/>
                        <a:pt x="132298" y="7292"/>
                      </a:cubicBezTo>
                      <a:cubicBezTo>
                        <a:pt x="132202" y="7292"/>
                        <a:pt x="132075" y="7210"/>
                        <a:pt x="131853" y="7032"/>
                      </a:cubicBezTo>
                      <a:cubicBezTo>
                        <a:pt x="131605" y="6784"/>
                        <a:pt x="131356" y="6618"/>
                        <a:pt x="131356" y="6618"/>
                      </a:cubicBezTo>
                      <a:cubicBezTo>
                        <a:pt x="131356" y="6535"/>
                        <a:pt x="131439" y="6452"/>
                        <a:pt x="131605" y="6286"/>
                      </a:cubicBezTo>
                      <a:cubicBezTo>
                        <a:pt x="131726" y="6165"/>
                        <a:pt x="131803" y="6088"/>
                        <a:pt x="131836" y="6088"/>
                      </a:cubicBezTo>
                      <a:close/>
                      <a:moveTo>
                        <a:pt x="139772" y="7176"/>
                      </a:moveTo>
                      <a:cubicBezTo>
                        <a:pt x="139840" y="7176"/>
                        <a:pt x="139907" y="7311"/>
                        <a:pt x="139975" y="7447"/>
                      </a:cubicBezTo>
                      <a:cubicBezTo>
                        <a:pt x="140141" y="7612"/>
                        <a:pt x="140141" y="7778"/>
                        <a:pt x="140141" y="7861"/>
                      </a:cubicBezTo>
                      <a:cubicBezTo>
                        <a:pt x="140135" y="7866"/>
                        <a:pt x="140128" y="7869"/>
                        <a:pt x="140120" y="7869"/>
                      </a:cubicBezTo>
                      <a:cubicBezTo>
                        <a:pt x="140005" y="7869"/>
                        <a:pt x="139649" y="7353"/>
                        <a:pt x="139726" y="7198"/>
                      </a:cubicBezTo>
                      <a:cubicBezTo>
                        <a:pt x="139742" y="7183"/>
                        <a:pt x="139757" y="7176"/>
                        <a:pt x="139772" y="7176"/>
                      </a:cubicBezTo>
                      <a:close/>
                      <a:moveTo>
                        <a:pt x="134929" y="7596"/>
                      </a:moveTo>
                      <a:lnTo>
                        <a:pt x="134929" y="7596"/>
                      </a:lnTo>
                      <a:cubicBezTo>
                        <a:pt x="134970" y="7596"/>
                        <a:pt x="135047" y="7634"/>
                        <a:pt x="135168" y="7695"/>
                      </a:cubicBezTo>
                      <a:cubicBezTo>
                        <a:pt x="135334" y="7861"/>
                        <a:pt x="135334" y="8027"/>
                        <a:pt x="135251" y="8110"/>
                      </a:cubicBezTo>
                      <a:cubicBezTo>
                        <a:pt x="135213" y="8225"/>
                        <a:pt x="135192" y="8287"/>
                        <a:pt x="135165" y="8287"/>
                      </a:cubicBezTo>
                      <a:cubicBezTo>
                        <a:pt x="135133" y="8287"/>
                        <a:pt x="135091" y="8204"/>
                        <a:pt x="135003" y="8027"/>
                      </a:cubicBezTo>
                      <a:cubicBezTo>
                        <a:pt x="134898" y="7711"/>
                        <a:pt x="134859" y="7596"/>
                        <a:pt x="134929" y="7596"/>
                      </a:cubicBezTo>
                      <a:close/>
                      <a:moveTo>
                        <a:pt x="135976" y="8161"/>
                      </a:moveTo>
                      <a:cubicBezTo>
                        <a:pt x="136018" y="8161"/>
                        <a:pt x="136080" y="8172"/>
                        <a:pt x="136163" y="8192"/>
                      </a:cubicBezTo>
                      <a:cubicBezTo>
                        <a:pt x="136246" y="8275"/>
                        <a:pt x="136411" y="8358"/>
                        <a:pt x="136411" y="8441"/>
                      </a:cubicBezTo>
                      <a:cubicBezTo>
                        <a:pt x="136411" y="8482"/>
                        <a:pt x="136391" y="8503"/>
                        <a:pt x="136349" y="8503"/>
                      </a:cubicBezTo>
                      <a:cubicBezTo>
                        <a:pt x="136308" y="8503"/>
                        <a:pt x="136246" y="8482"/>
                        <a:pt x="136163" y="8441"/>
                      </a:cubicBezTo>
                      <a:cubicBezTo>
                        <a:pt x="135914" y="8255"/>
                        <a:pt x="135852" y="8161"/>
                        <a:pt x="135976" y="8161"/>
                      </a:cubicBezTo>
                      <a:close/>
                      <a:moveTo>
                        <a:pt x="146961" y="8438"/>
                      </a:moveTo>
                      <a:cubicBezTo>
                        <a:pt x="147064" y="8438"/>
                        <a:pt x="147156" y="8465"/>
                        <a:pt x="147185" y="8524"/>
                      </a:cubicBezTo>
                      <a:cubicBezTo>
                        <a:pt x="147185" y="8607"/>
                        <a:pt x="147102" y="8690"/>
                        <a:pt x="146936" y="8773"/>
                      </a:cubicBezTo>
                      <a:cubicBezTo>
                        <a:pt x="146833" y="8807"/>
                        <a:pt x="146759" y="8827"/>
                        <a:pt x="146707" y="8827"/>
                      </a:cubicBezTo>
                      <a:cubicBezTo>
                        <a:pt x="146633" y="8827"/>
                        <a:pt x="146605" y="8787"/>
                        <a:pt x="146605" y="8690"/>
                      </a:cubicBezTo>
                      <a:cubicBezTo>
                        <a:pt x="146551" y="8529"/>
                        <a:pt x="146774" y="8438"/>
                        <a:pt x="146961" y="8438"/>
                      </a:cubicBezTo>
                      <a:close/>
                      <a:moveTo>
                        <a:pt x="130998" y="6832"/>
                      </a:moveTo>
                      <a:cubicBezTo>
                        <a:pt x="131045" y="6832"/>
                        <a:pt x="131083" y="6842"/>
                        <a:pt x="131108" y="6866"/>
                      </a:cubicBezTo>
                      <a:cubicBezTo>
                        <a:pt x="131190" y="6866"/>
                        <a:pt x="131273" y="7115"/>
                        <a:pt x="131356" y="7281"/>
                      </a:cubicBezTo>
                      <a:cubicBezTo>
                        <a:pt x="131356" y="7402"/>
                        <a:pt x="131401" y="7479"/>
                        <a:pt x="131424" y="7479"/>
                      </a:cubicBezTo>
                      <a:cubicBezTo>
                        <a:pt x="131433" y="7479"/>
                        <a:pt x="131439" y="7469"/>
                        <a:pt x="131439" y="7447"/>
                      </a:cubicBezTo>
                      <a:cubicBezTo>
                        <a:pt x="131463" y="7422"/>
                        <a:pt x="131495" y="7412"/>
                        <a:pt x="131529" y="7412"/>
                      </a:cubicBezTo>
                      <a:cubicBezTo>
                        <a:pt x="131612" y="7412"/>
                        <a:pt x="131712" y="7471"/>
                        <a:pt x="131771" y="7529"/>
                      </a:cubicBezTo>
                      <a:cubicBezTo>
                        <a:pt x="131936" y="7695"/>
                        <a:pt x="131853" y="7861"/>
                        <a:pt x="131522" y="8027"/>
                      </a:cubicBezTo>
                      <a:cubicBezTo>
                        <a:pt x="131273" y="8192"/>
                        <a:pt x="131108" y="8441"/>
                        <a:pt x="131108" y="8690"/>
                      </a:cubicBezTo>
                      <a:cubicBezTo>
                        <a:pt x="131072" y="8869"/>
                        <a:pt x="131036" y="8955"/>
                        <a:pt x="130987" y="8955"/>
                      </a:cubicBezTo>
                      <a:cubicBezTo>
                        <a:pt x="130922" y="8955"/>
                        <a:pt x="130834" y="8806"/>
                        <a:pt x="130693" y="8524"/>
                      </a:cubicBezTo>
                      <a:cubicBezTo>
                        <a:pt x="130567" y="8271"/>
                        <a:pt x="130488" y="8163"/>
                        <a:pt x="130348" y="8163"/>
                      </a:cubicBezTo>
                      <a:cubicBezTo>
                        <a:pt x="130304" y="8163"/>
                        <a:pt x="130255" y="8173"/>
                        <a:pt x="130196" y="8192"/>
                      </a:cubicBezTo>
                      <a:cubicBezTo>
                        <a:pt x="130141" y="8220"/>
                        <a:pt x="130095" y="8229"/>
                        <a:pt x="130061" y="8229"/>
                      </a:cubicBezTo>
                      <a:cubicBezTo>
                        <a:pt x="129993" y="8229"/>
                        <a:pt x="129975" y="8192"/>
                        <a:pt x="130030" y="8192"/>
                      </a:cubicBezTo>
                      <a:cubicBezTo>
                        <a:pt x="130030" y="8110"/>
                        <a:pt x="130279" y="8027"/>
                        <a:pt x="130527" y="8027"/>
                      </a:cubicBezTo>
                      <a:cubicBezTo>
                        <a:pt x="130776" y="7944"/>
                        <a:pt x="130859" y="7944"/>
                        <a:pt x="130693" y="7778"/>
                      </a:cubicBezTo>
                      <a:cubicBezTo>
                        <a:pt x="130610" y="7695"/>
                        <a:pt x="130610" y="7529"/>
                        <a:pt x="130693" y="7529"/>
                      </a:cubicBezTo>
                      <a:cubicBezTo>
                        <a:pt x="130859" y="7529"/>
                        <a:pt x="130776" y="7447"/>
                        <a:pt x="130610" y="7364"/>
                      </a:cubicBezTo>
                      <a:cubicBezTo>
                        <a:pt x="130362" y="7281"/>
                        <a:pt x="130362" y="7198"/>
                        <a:pt x="130610" y="6949"/>
                      </a:cubicBezTo>
                      <a:cubicBezTo>
                        <a:pt x="130727" y="6891"/>
                        <a:pt x="130886" y="6832"/>
                        <a:pt x="130998" y="6832"/>
                      </a:cubicBezTo>
                      <a:close/>
                      <a:moveTo>
                        <a:pt x="132351" y="8358"/>
                      </a:moveTo>
                      <a:cubicBezTo>
                        <a:pt x="132516" y="8358"/>
                        <a:pt x="132599" y="8441"/>
                        <a:pt x="132765" y="8607"/>
                      </a:cubicBezTo>
                      <a:cubicBezTo>
                        <a:pt x="132869" y="8866"/>
                        <a:pt x="132875" y="8995"/>
                        <a:pt x="132784" y="8995"/>
                      </a:cubicBezTo>
                      <a:cubicBezTo>
                        <a:pt x="132730" y="8995"/>
                        <a:pt x="132641" y="8949"/>
                        <a:pt x="132516" y="8855"/>
                      </a:cubicBezTo>
                      <a:cubicBezTo>
                        <a:pt x="132434" y="8773"/>
                        <a:pt x="132351" y="8607"/>
                        <a:pt x="132434" y="8607"/>
                      </a:cubicBezTo>
                      <a:cubicBezTo>
                        <a:pt x="132516" y="8607"/>
                        <a:pt x="132516" y="8524"/>
                        <a:pt x="132351" y="8524"/>
                      </a:cubicBezTo>
                      <a:cubicBezTo>
                        <a:pt x="132268" y="8441"/>
                        <a:pt x="132268" y="8358"/>
                        <a:pt x="132351" y="8358"/>
                      </a:cubicBezTo>
                      <a:close/>
                      <a:moveTo>
                        <a:pt x="134886" y="8337"/>
                      </a:moveTo>
                      <a:cubicBezTo>
                        <a:pt x="134932" y="8337"/>
                        <a:pt x="134952" y="8436"/>
                        <a:pt x="135003" y="8690"/>
                      </a:cubicBezTo>
                      <a:cubicBezTo>
                        <a:pt x="135066" y="8943"/>
                        <a:pt x="135032" y="9051"/>
                        <a:pt x="134939" y="9051"/>
                      </a:cubicBezTo>
                      <a:cubicBezTo>
                        <a:pt x="134910" y="9051"/>
                        <a:pt x="134876" y="9041"/>
                        <a:pt x="134837" y="9021"/>
                      </a:cubicBezTo>
                      <a:cubicBezTo>
                        <a:pt x="134671" y="8938"/>
                        <a:pt x="134505" y="8855"/>
                        <a:pt x="134340" y="8855"/>
                      </a:cubicBezTo>
                      <a:cubicBezTo>
                        <a:pt x="134174" y="8855"/>
                        <a:pt x="134174" y="8855"/>
                        <a:pt x="134340" y="8773"/>
                      </a:cubicBezTo>
                      <a:cubicBezTo>
                        <a:pt x="134505" y="8690"/>
                        <a:pt x="134671" y="8607"/>
                        <a:pt x="134754" y="8441"/>
                      </a:cubicBezTo>
                      <a:cubicBezTo>
                        <a:pt x="134818" y="8377"/>
                        <a:pt x="134858" y="8337"/>
                        <a:pt x="134886" y="8337"/>
                      </a:cubicBezTo>
                      <a:close/>
                      <a:moveTo>
                        <a:pt x="133594" y="9353"/>
                      </a:moveTo>
                      <a:cubicBezTo>
                        <a:pt x="133677" y="9353"/>
                        <a:pt x="133677" y="9436"/>
                        <a:pt x="133594" y="9518"/>
                      </a:cubicBezTo>
                      <a:cubicBezTo>
                        <a:pt x="133511" y="9601"/>
                        <a:pt x="133345" y="9601"/>
                        <a:pt x="133262" y="9601"/>
                      </a:cubicBezTo>
                      <a:cubicBezTo>
                        <a:pt x="133179" y="9518"/>
                        <a:pt x="133179" y="9436"/>
                        <a:pt x="133345" y="9353"/>
                      </a:cubicBezTo>
                      <a:close/>
                      <a:moveTo>
                        <a:pt x="129864" y="9353"/>
                      </a:moveTo>
                      <a:cubicBezTo>
                        <a:pt x="129864" y="9353"/>
                        <a:pt x="130030" y="9353"/>
                        <a:pt x="130113" y="9436"/>
                      </a:cubicBezTo>
                      <a:cubicBezTo>
                        <a:pt x="130279" y="9518"/>
                        <a:pt x="130196" y="9601"/>
                        <a:pt x="130030" y="9684"/>
                      </a:cubicBezTo>
                      <a:cubicBezTo>
                        <a:pt x="129947" y="9601"/>
                        <a:pt x="129864" y="9518"/>
                        <a:pt x="129782" y="9353"/>
                      </a:cubicBezTo>
                      <a:close/>
                      <a:moveTo>
                        <a:pt x="132102" y="9518"/>
                      </a:moveTo>
                      <a:cubicBezTo>
                        <a:pt x="132102" y="9518"/>
                        <a:pt x="132185" y="9518"/>
                        <a:pt x="132351" y="9601"/>
                      </a:cubicBezTo>
                      <a:cubicBezTo>
                        <a:pt x="132516" y="9601"/>
                        <a:pt x="132516" y="9684"/>
                        <a:pt x="132516" y="9767"/>
                      </a:cubicBezTo>
                      <a:cubicBezTo>
                        <a:pt x="132492" y="9791"/>
                        <a:pt x="132468" y="9801"/>
                        <a:pt x="132444" y="9801"/>
                      </a:cubicBezTo>
                      <a:cubicBezTo>
                        <a:pt x="132385" y="9801"/>
                        <a:pt x="132326" y="9743"/>
                        <a:pt x="132268" y="9684"/>
                      </a:cubicBezTo>
                      <a:cubicBezTo>
                        <a:pt x="132102" y="9684"/>
                        <a:pt x="132102" y="9601"/>
                        <a:pt x="132102" y="9518"/>
                      </a:cubicBezTo>
                      <a:close/>
                      <a:moveTo>
                        <a:pt x="134008" y="9933"/>
                      </a:moveTo>
                      <a:cubicBezTo>
                        <a:pt x="134008" y="10016"/>
                        <a:pt x="134008" y="10099"/>
                        <a:pt x="133842" y="10181"/>
                      </a:cubicBezTo>
                      <a:cubicBezTo>
                        <a:pt x="133759" y="10181"/>
                        <a:pt x="133759" y="10181"/>
                        <a:pt x="133759" y="10016"/>
                      </a:cubicBezTo>
                      <a:cubicBezTo>
                        <a:pt x="133842" y="9933"/>
                        <a:pt x="133925" y="9933"/>
                        <a:pt x="134008" y="9933"/>
                      </a:cubicBezTo>
                      <a:close/>
                      <a:moveTo>
                        <a:pt x="131651" y="9994"/>
                      </a:moveTo>
                      <a:cubicBezTo>
                        <a:pt x="131710" y="9994"/>
                        <a:pt x="131777" y="10000"/>
                        <a:pt x="131853" y="10016"/>
                      </a:cubicBezTo>
                      <a:cubicBezTo>
                        <a:pt x="132268" y="10099"/>
                        <a:pt x="132268" y="10181"/>
                        <a:pt x="131936" y="10264"/>
                      </a:cubicBezTo>
                      <a:cubicBezTo>
                        <a:pt x="131853" y="10306"/>
                        <a:pt x="131771" y="10326"/>
                        <a:pt x="131698" y="10326"/>
                      </a:cubicBezTo>
                      <a:cubicBezTo>
                        <a:pt x="131625" y="10326"/>
                        <a:pt x="131563" y="10306"/>
                        <a:pt x="131522" y="10264"/>
                      </a:cubicBezTo>
                      <a:cubicBezTo>
                        <a:pt x="131319" y="10129"/>
                        <a:pt x="131392" y="9994"/>
                        <a:pt x="131651" y="9994"/>
                      </a:cubicBezTo>
                      <a:close/>
                      <a:moveTo>
                        <a:pt x="137406" y="10181"/>
                      </a:moveTo>
                      <a:cubicBezTo>
                        <a:pt x="137489" y="10181"/>
                        <a:pt x="137572" y="10181"/>
                        <a:pt x="137737" y="10264"/>
                      </a:cubicBezTo>
                      <a:cubicBezTo>
                        <a:pt x="137820" y="10347"/>
                        <a:pt x="137820" y="10430"/>
                        <a:pt x="137820" y="10513"/>
                      </a:cubicBezTo>
                      <a:cubicBezTo>
                        <a:pt x="137737" y="10513"/>
                        <a:pt x="137655" y="10513"/>
                        <a:pt x="137572" y="10430"/>
                      </a:cubicBezTo>
                      <a:cubicBezTo>
                        <a:pt x="137406" y="10347"/>
                        <a:pt x="137406" y="10264"/>
                        <a:pt x="137406" y="10181"/>
                      </a:cubicBezTo>
                      <a:close/>
                      <a:moveTo>
                        <a:pt x="130546" y="10115"/>
                      </a:moveTo>
                      <a:cubicBezTo>
                        <a:pt x="130757" y="10115"/>
                        <a:pt x="130895" y="10251"/>
                        <a:pt x="130776" y="10430"/>
                      </a:cubicBezTo>
                      <a:cubicBezTo>
                        <a:pt x="130693" y="10430"/>
                        <a:pt x="130776" y="10596"/>
                        <a:pt x="130859" y="10761"/>
                      </a:cubicBezTo>
                      <a:cubicBezTo>
                        <a:pt x="130942" y="10844"/>
                        <a:pt x="130962" y="10886"/>
                        <a:pt x="130942" y="10886"/>
                      </a:cubicBezTo>
                      <a:cubicBezTo>
                        <a:pt x="130921" y="10886"/>
                        <a:pt x="130859" y="10844"/>
                        <a:pt x="130776" y="10761"/>
                      </a:cubicBezTo>
                      <a:cubicBezTo>
                        <a:pt x="130693" y="10679"/>
                        <a:pt x="130610" y="10679"/>
                        <a:pt x="130445" y="10679"/>
                      </a:cubicBezTo>
                      <a:cubicBezTo>
                        <a:pt x="130445" y="10596"/>
                        <a:pt x="130445" y="10513"/>
                        <a:pt x="130362" y="10430"/>
                      </a:cubicBezTo>
                      <a:cubicBezTo>
                        <a:pt x="130362" y="10347"/>
                        <a:pt x="130279" y="10264"/>
                        <a:pt x="130279" y="10181"/>
                      </a:cubicBezTo>
                      <a:cubicBezTo>
                        <a:pt x="130371" y="10135"/>
                        <a:pt x="130464" y="10115"/>
                        <a:pt x="130546" y="10115"/>
                      </a:cubicBezTo>
                      <a:close/>
                      <a:moveTo>
                        <a:pt x="136588" y="10248"/>
                      </a:moveTo>
                      <a:lnTo>
                        <a:pt x="136588" y="10248"/>
                      </a:lnTo>
                      <a:cubicBezTo>
                        <a:pt x="136615" y="10248"/>
                        <a:pt x="136671" y="10334"/>
                        <a:pt x="136743" y="10513"/>
                      </a:cubicBezTo>
                      <a:cubicBezTo>
                        <a:pt x="136826" y="10679"/>
                        <a:pt x="136909" y="10844"/>
                        <a:pt x="136826" y="10927"/>
                      </a:cubicBezTo>
                      <a:cubicBezTo>
                        <a:pt x="136826" y="10942"/>
                        <a:pt x="136820" y="10949"/>
                        <a:pt x="136811" y="10949"/>
                      </a:cubicBezTo>
                      <a:cubicBezTo>
                        <a:pt x="136771" y="10949"/>
                        <a:pt x="136660" y="10814"/>
                        <a:pt x="136660" y="10679"/>
                      </a:cubicBezTo>
                      <a:cubicBezTo>
                        <a:pt x="136566" y="10396"/>
                        <a:pt x="136552" y="10248"/>
                        <a:pt x="136588" y="10248"/>
                      </a:cubicBezTo>
                      <a:close/>
                      <a:moveTo>
                        <a:pt x="131522" y="10596"/>
                      </a:moveTo>
                      <a:cubicBezTo>
                        <a:pt x="131522" y="10596"/>
                        <a:pt x="131605" y="10596"/>
                        <a:pt x="131771" y="10679"/>
                      </a:cubicBezTo>
                      <a:cubicBezTo>
                        <a:pt x="131853" y="10679"/>
                        <a:pt x="131936" y="10844"/>
                        <a:pt x="131853" y="10927"/>
                      </a:cubicBezTo>
                      <a:cubicBezTo>
                        <a:pt x="131829" y="10952"/>
                        <a:pt x="131805" y="10962"/>
                        <a:pt x="131781" y="10962"/>
                      </a:cubicBezTo>
                      <a:cubicBezTo>
                        <a:pt x="131722" y="10962"/>
                        <a:pt x="131663" y="10903"/>
                        <a:pt x="131605" y="10844"/>
                      </a:cubicBezTo>
                      <a:cubicBezTo>
                        <a:pt x="131522" y="10761"/>
                        <a:pt x="131522" y="10679"/>
                        <a:pt x="131522" y="10596"/>
                      </a:cubicBezTo>
                      <a:close/>
                      <a:moveTo>
                        <a:pt x="136660" y="11279"/>
                      </a:moveTo>
                      <a:cubicBezTo>
                        <a:pt x="136722" y="11279"/>
                        <a:pt x="136784" y="11300"/>
                        <a:pt x="136826" y="11342"/>
                      </a:cubicBezTo>
                      <a:cubicBezTo>
                        <a:pt x="136909" y="11424"/>
                        <a:pt x="136909" y="11507"/>
                        <a:pt x="136743" y="11507"/>
                      </a:cubicBezTo>
                      <a:cubicBezTo>
                        <a:pt x="136702" y="11549"/>
                        <a:pt x="136639" y="11570"/>
                        <a:pt x="136588" y="11570"/>
                      </a:cubicBezTo>
                      <a:cubicBezTo>
                        <a:pt x="136536" y="11570"/>
                        <a:pt x="136494" y="11549"/>
                        <a:pt x="136494" y="11507"/>
                      </a:cubicBezTo>
                      <a:cubicBezTo>
                        <a:pt x="136411" y="11507"/>
                        <a:pt x="136411" y="11424"/>
                        <a:pt x="136494" y="11342"/>
                      </a:cubicBezTo>
                      <a:cubicBezTo>
                        <a:pt x="136536" y="11300"/>
                        <a:pt x="136598" y="11279"/>
                        <a:pt x="136660" y="11279"/>
                      </a:cubicBezTo>
                      <a:close/>
                      <a:moveTo>
                        <a:pt x="135834" y="11471"/>
                      </a:moveTo>
                      <a:cubicBezTo>
                        <a:pt x="135896" y="11471"/>
                        <a:pt x="135969" y="11507"/>
                        <a:pt x="136080" y="11507"/>
                      </a:cubicBezTo>
                      <a:cubicBezTo>
                        <a:pt x="136163" y="11590"/>
                        <a:pt x="136163" y="11756"/>
                        <a:pt x="136163" y="11756"/>
                      </a:cubicBezTo>
                      <a:cubicBezTo>
                        <a:pt x="136121" y="11797"/>
                        <a:pt x="136080" y="11818"/>
                        <a:pt x="136039" y="11818"/>
                      </a:cubicBezTo>
                      <a:cubicBezTo>
                        <a:pt x="135997" y="11818"/>
                        <a:pt x="135956" y="11797"/>
                        <a:pt x="135914" y="11756"/>
                      </a:cubicBezTo>
                      <a:cubicBezTo>
                        <a:pt x="135748" y="11673"/>
                        <a:pt x="135748" y="11590"/>
                        <a:pt x="135748" y="11507"/>
                      </a:cubicBezTo>
                      <a:cubicBezTo>
                        <a:pt x="135776" y="11480"/>
                        <a:pt x="135804" y="11471"/>
                        <a:pt x="135834" y="11471"/>
                      </a:cubicBezTo>
                      <a:close/>
                      <a:moveTo>
                        <a:pt x="132110" y="11453"/>
                      </a:moveTo>
                      <a:cubicBezTo>
                        <a:pt x="132145" y="11453"/>
                        <a:pt x="132199" y="11473"/>
                        <a:pt x="132268" y="11507"/>
                      </a:cubicBezTo>
                      <a:cubicBezTo>
                        <a:pt x="132447" y="11687"/>
                        <a:pt x="132282" y="11823"/>
                        <a:pt x="132051" y="11823"/>
                      </a:cubicBezTo>
                      <a:cubicBezTo>
                        <a:pt x="131962" y="11823"/>
                        <a:pt x="131863" y="11802"/>
                        <a:pt x="131771" y="11756"/>
                      </a:cubicBezTo>
                      <a:cubicBezTo>
                        <a:pt x="131688" y="11756"/>
                        <a:pt x="131605" y="11590"/>
                        <a:pt x="131605" y="11590"/>
                      </a:cubicBezTo>
                      <a:cubicBezTo>
                        <a:pt x="131646" y="11549"/>
                        <a:pt x="131688" y="11528"/>
                        <a:pt x="131739" y="11528"/>
                      </a:cubicBezTo>
                      <a:cubicBezTo>
                        <a:pt x="131791" y="11528"/>
                        <a:pt x="131853" y="11549"/>
                        <a:pt x="131936" y="11590"/>
                      </a:cubicBezTo>
                      <a:cubicBezTo>
                        <a:pt x="131978" y="11632"/>
                        <a:pt x="132019" y="11652"/>
                        <a:pt x="132050" y="11652"/>
                      </a:cubicBezTo>
                      <a:cubicBezTo>
                        <a:pt x="132081" y="11652"/>
                        <a:pt x="132102" y="11632"/>
                        <a:pt x="132102" y="11590"/>
                      </a:cubicBezTo>
                      <a:cubicBezTo>
                        <a:pt x="132053" y="11493"/>
                        <a:pt x="132062" y="11453"/>
                        <a:pt x="132110" y="11453"/>
                      </a:cubicBezTo>
                      <a:close/>
                      <a:moveTo>
                        <a:pt x="134469" y="12797"/>
                      </a:moveTo>
                      <a:cubicBezTo>
                        <a:pt x="134524" y="12797"/>
                        <a:pt x="134616" y="12833"/>
                        <a:pt x="134671" y="12833"/>
                      </a:cubicBezTo>
                      <a:cubicBezTo>
                        <a:pt x="134754" y="12916"/>
                        <a:pt x="134837" y="13082"/>
                        <a:pt x="134754" y="13082"/>
                      </a:cubicBezTo>
                      <a:cubicBezTo>
                        <a:pt x="134754" y="13123"/>
                        <a:pt x="134713" y="13144"/>
                        <a:pt x="134661" y="13144"/>
                      </a:cubicBezTo>
                      <a:cubicBezTo>
                        <a:pt x="134609" y="13144"/>
                        <a:pt x="134547" y="13123"/>
                        <a:pt x="134505" y="13082"/>
                      </a:cubicBezTo>
                      <a:cubicBezTo>
                        <a:pt x="134422" y="12999"/>
                        <a:pt x="134340" y="12916"/>
                        <a:pt x="134422" y="12833"/>
                      </a:cubicBezTo>
                      <a:cubicBezTo>
                        <a:pt x="134422" y="12806"/>
                        <a:pt x="134441" y="12797"/>
                        <a:pt x="134469" y="12797"/>
                      </a:cubicBezTo>
                      <a:close/>
                      <a:moveTo>
                        <a:pt x="138630" y="13876"/>
                      </a:moveTo>
                      <a:cubicBezTo>
                        <a:pt x="138642" y="13876"/>
                        <a:pt x="138649" y="13886"/>
                        <a:pt x="138649" y="13911"/>
                      </a:cubicBezTo>
                      <a:cubicBezTo>
                        <a:pt x="138732" y="13994"/>
                        <a:pt x="138649" y="14076"/>
                        <a:pt x="138566" y="14159"/>
                      </a:cubicBezTo>
                      <a:cubicBezTo>
                        <a:pt x="138400" y="14159"/>
                        <a:pt x="138400" y="14159"/>
                        <a:pt x="138483" y="13994"/>
                      </a:cubicBezTo>
                      <a:cubicBezTo>
                        <a:pt x="138542" y="13935"/>
                        <a:pt x="138601" y="13876"/>
                        <a:pt x="138630" y="13876"/>
                      </a:cubicBezTo>
                      <a:close/>
                      <a:moveTo>
                        <a:pt x="134422" y="14739"/>
                      </a:moveTo>
                      <a:cubicBezTo>
                        <a:pt x="134505" y="14822"/>
                        <a:pt x="134422" y="14988"/>
                        <a:pt x="134340" y="14988"/>
                      </a:cubicBezTo>
                      <a:cubicBezTo>
                        <a:pt x="134174" y="14988"/>
                        <a:pt x="134174" y="14988"/>
                        <a:pt x="134257" y="14822"/>
                      </a:cubicBezTo>
                      <a:cubicBezTo>
                        <a:pt x="134340" y="14739"/>
                        <a:pt x="134422" y="14739"/>
                        <a:pt x="134422" y="14739"/>
                      </a:cubicBezTo>
                      <a:close/>
                      <a:moveTo>
                        <a:pt x="132516" y="13331"/>
                      </a:moveTo>
                      <a:cubicBezTo>
                        <a:pt x="133014" y="13413"/>
                        <a:pt x="133262" y="13662"/>
                        <a:pt x="132931" y="13745"/>
                      </a:cubicBezTo>
                      <a:cubicBezTo>
                        <a:pt x="132765" y="13828"/>
                        <a:pt x="132765" y="14076"/>
                        <a:pt x="132765" y="14491"/>
                      </a:cubicBezTo>
                      <a:cubicBezTo>
                        <a:pt x="132848" y="15071"/>
                        <a:pt x="132848" y="15071"/>
                        <a:pt x="132351" y="15154"/>
                      </a:cubicBezTo>
                      <a:cubicBezTo>
                        <a:pt x="132102" y="15154"/>
                        <a:pt x="131936" y="15154"/>
                        <a:pt x="131853" y="15071"/>
                      </a:cubicBezTo>
                      <a:cubicBezTo>
                        <a:pt x="131936" y="15071"/>
                        <a:pt x="131936" y="14988"/>
                        <a:pt x="131936" y="14822"/>
                      </a:cubicBezTo>
                      <a:cubicBezTo>
                        <a:pt x="132102" y="14491"/>
                        <a:pt x="132268" y="13662"/>
                        <a:pt x="132185" y="13579"/>
                      </a:cubicBezTo>
                      <a:cubicBezTo>
                        <a:pt x="132102" y="13331"/>
                        <a:pt x="132185" y="13331"/>
                        <a:pt x="132516" y="13331"/>
                      </a:cubicBezTo>
                      <a:close/>
                      <a:moveTo>
                        <a:pt x="84108" y="14635"/>
                      </a:moveTo>
                      <a:cubicBezTo>
                        <a:pt x="84201" y="14635"/>
                        <a:pt x="84201" y="14783"/>
                        <a:pt x="84201" y="14988"/>
                      </a:cubicBezTo>
                      <a:cubicBezTo>
                        <a:pt x="84163" y="15175"/>
                        <a:pt x="84109" y="15260"/>
                        <a:pt x="84061" y="15260"/>
                      </a:cubicBezTo>
                      <a:cubicBezTo>
                        <a:pt x="84002" y="15260"/>
                        <a:pt x="83952" y="15133"/>
                        <a:pt x="83952" y="14905"/>
                      </a:cubicBezTo>
                      <a:cubicBezTo>
                        <a:pt x="83952" y="14822"/>
                        <a:pt x="83952" y="14657"/>
                        <a:pt x="84035" y="14657"/>
                      </a:cubicBezTo>
                      <a:cubicBezTo>
                        <a:pt x="84064" y="14642"/>
                        <a:pt x="84089" y="14635"/>
                        <a:pt x="84108" y="14635"/>
                      </a:cubicBezTo>
                      <a:close/>
                      <a:moveTo>
                        <a:pt x="136826" y="15755"/>
                      </a:moveTo>
                      <a:cubicBezTo>
                        <a:pt x="136888" y="15755"/>
                        <a:pt x="136950" y="15775"/>
                        <a:pt x="136992" y="15817"/>
                      </a:cubicBezTo>
                      <a:cubicBezTo>
                        <a:pt x="137074" y="15900"/>
                        <a:pt x="137074" y="15983"/>
                        <a:pt x="137074" y="16065"/>
                      </a:cubicBezTo>
                      <a:cubicBezTo>
                        <a:pt x="136992" y="16148"/>
                        <a:pt x="136826" y="16148"/>
                        <a:pt x="136743" y="16148"/>
                      </a:cubicBezTo>
                      <a:cubicBezTo>
                        <a:pt x="136660" y="16065"/>
                        <a:pt x="136577" y="15900"/>
                        <a:pt x="136660" y="15817"/>
                      </a:cubicBezTo>
                      <a:cubicBezTo>
                        <a:pt x="136702" y="15775"/>
                        <a:pt x="136764" y="15755"/>
                        <a:pt x="136826" y="15755"/>
                      </a:cubicBezTo>
                      <a:close/>
                      <a:moveTo>
                        <a:pt x="137450" y="15629"/>
                      </a:moveTo>
                      <a:cubicBezTo>
                        <a:pt x="137521" y="15629"/>
                        <a:pt x="137601" y="15778"/>
                        <a:pt x="137737" y="15983"/>
                      </a:cubicBezTo>
                      <a:cubicBezTo>
                        <a:pt x="137820" y="16231"/>
                        <a:pt x="137903" y="16480"/>
                        <a:pt x="137903" y="16563"/>
                      </a:cubicBezTo>
                      <a:cubicBezTo>
                        <a:pt x="137896" y="16566"/>
                        <a:pt x="137888" y="16568"/>
                        <a:pt x="137880" y="16568"/>
                      </a:cubicBezTo>
                      <a:cubicBezTo>
                        <a:pt x="137702" y="16568"/>
                        <a:pt x="137327" y="15730"/>
                        <a:pt x="137406" y="15651"/>
                      </a:cubicBezTo>
                      <a:cubicBezTo>
                        <a:pt x="137421" y="15636"/>
                        <a:pt x="137435" y="15629"/>
                        <a:pt x="137450" y="15629"/>
                      </a:cubicBezTo>
                      <a:close/>
                      <a:moveTo>
                        <a:pt x="145037" y="16746"/>
                      </a:moveTo>
                      <a:cubicBezTo>
                        <a:pt x="145128" y="16746"/>
                        <a:pt x="145212" y="16767"/>
                        <a:pt x="145279" y="16811"/>
                      </a:cubicBezTo>
                      <a:cubicBezTo>
                        <a:pt x="145362" y="16894"/>
                        <a:pt x="145113" y="17309"/>
                        <a:pt x="144699" y="17640"/>
                      </a:cubicBezTo>
                      <a:cubicBezTo>
                        <a:pt x="144672" y="17649"/>
                        <a:pt x="144647" y="17653"/>
                        <a:pt x="144622" y="17653"/>
                      </a:cubicBezTo>
                      <a:cubicBezTo>
                        <a:pt x="144418" y="17653"/>
                        <a:pt x="144293" y="17365"/>
                        <a:pt x="144367" y="17143"/>
                      </a:cubicBezTo>
                      <a:cubicBezTo>
                        <a:pt x="144489" y="16900"/>
                        <a:pt x="144788" y="16746"/>
                        <a:pt x="145037" y="16746"/>
                      </a:cubicBezTo>
                      <a:close/>
                      <a:moveTo>
                        <a:pt x="135094" y="18153"/>
                      </a:moveTo>
                      <a:cubicBezTo>
                        <a:pt x="135168" y="18153"/>
                        <a:pt x="135278" y="18199"/>
                        <a:pt x="135417" y="18303"/>
                      </a:cubicBezTo>
                      <a:cubicBezTo>
                        <a:pt x="135500" y="18386"/>
                        <a:pt x="135583" y="18552"/>
                        <a:pt x="135500" y="18635"/>
                      </a:cubicBezTo>
                      <a:cubicBezTo>
                        <a:pt x="135477" y="18681"/>
                        <a:pt x="135441" y="18701"/>
                        <a:pt x="135397" y="18701"/>
                      </a:cubicBezTo>
                      <a:cubicBezTo>
                        <a:pt x="135285" y="18701"/>
                        <a:pt x="135122" y="18565"/>
                        <a:pt x="135003" y="18386"/>
                      </a:cubicBezTo>
                      <a:cubicBezTo>
                        <a:pt x="134954" y="18241"/>
                        <a:pt x="134990" y="18153"/>
                        <a:pt x="135094" y="18153"/>
                      </a:cubicBezTo>
                      <a:close/>
                      <a:moveTo>
                        <a:pt x="134298" y="18738"/>
                      </a:moveTo>
                      <a:cubicBezTo>
                        <a:pt x="134340" y="18738"/>
                        <a:pt x="134381" y="18759"/>
                        <a:pt x="134422" y="18800"/>
                      </a:cubicBezTo>
                      <a:cubicBezTo>
                        <a:pt x="134505" y="18883"/>
                        <a:pt x="134588" y="19049"/>
                        <a:pt x="134505" y="19049"/>
                      </a:cubicBezTo>
                      <a:cubicBezTo>
                        <a:pt x="134505" y="19090"/>
                        <a:pt x="134464" y="19111"/>
                        <a:pt x="134412" y="19111"/>
                      </a:cubicBezTo>
                      <a:cubicBezTo>
                        <a:pt x="134360" y="19111"/>
                        <a:pt x="134298" y="19090"/>
                        <a:pt x="134257" y="19049"/>
                      </a:cubicBezTo>
                      <a:cubicBezTo>
                        <a:pt x="134174" y="18966"/>
                        <a:pt x="134091" y="18883"/>
                        <a:pt x="134174" y="18800"/>
                      </a:cubicBezTo>
                      <a:cubicBezTo>
                        <a:pt x="134215" y="18759"/>
                        <a:pt x="134257" y="18738"/>
                        <a:pt x="134298" y="18738"/>
                      </a:cubicBezTo>
                      <a:close/>
                      <a:moveTo>
                        <a:pt x="161367" y="22247"/>
                      </a:moveTo>
                      <a:cubicBezTo>
                        <a:pt x="161391" y="22247"/>
                        <a:pt x="161415" y="22257"/>
                        <a:pt x="161439" y="22281"/>
                      </a:cubicBezTo>
                      <a:cubicBezTo>
                        <a:pt x="161439" y="22364"/>
                        <a:pt x="161357" y="22447"/>
                        <a:pt x="161274" y="22530"/>
                      </a:cubicBezTo>
                      <a:cubicBezTo>
                        <a:pt x="161229" y="22552"/>
                        <a:pt x="161197" y="22562"/>
                        <a:pt x="161175" y="22562"/>
                      </a:cubicBezTo>
                      <a:cubicBezTo>
                        <a:pt x="161114" y="22562"/>
                        <a:pt x="161130" y="22485"/>
                        <a:pt x="161191" y="22364"/>
                      </a:cubicBezTo>
                      <a:cubicBezTo>
                        <a:pt x="161249" y="22305"/>
                        <a:pt x="161308" y="22247"/>
                        <a:pt x="161367" y="22247"/>
                      </a:cubicBezTo>
                      <a:close/>
                      <a:moveTo>
                        <a:pt x="96798" y="23690"/>
                      </a:moveTo>
                      <a:cubicBezTo>
                        <a:pt x="96798" y="23690"/>
                        <a:pt x="96963" y="23773"/>
                        <a:pt x="97046" y="23856"/>
                      </a:cubicBezTo>
                      <a:cubicBezTo>
                        <a:pt x="97129" y="23938"/>
                        <a:pt x="97129" y="24021"/>
                        <a:pt x="97046" y="24104"/>
                      </a:cubicBezTo>
                      <a:cubicBezTo>
                        <a:pt x="96963" y="24104"/>
                        <a:pt x="96881" y="24021"/>
                        <a:pt x="96798" y="23938"/>
                      </a:cubicBezTo>
                      <a:cubicBezTo>
                        <a:pt x="96798" y="23773"/>
                        <a:pt x="96715" y="23690"/>
                        <a:pt x="96798" y="23690"/>
                      </a:cubicBezTo>
                      <a:close/>
                      <a:moveTo>
                        <a:pt x="71438" y="31894"/>
                      </a:moveTo>
                      <a:cubicBezTo>
                        <a:pt x="71521" y="31894"/>
                        <a:pt x="71687" y="31977"/>
                        <a:pt x="71687" y="32060"/>
                      </a:cubicBezTo>
                      <a:cubicBezTo>
                        <a:pt x="71770" y="32143"/>
                        <a:pt x="71770" y="32309"/>
                        <a:pt x="71770" y="32309"/>
                      </a:cubicBezTo>
                      <a:cubicBezTo>
                        <a:pt x="71687" y="32309"/>
                        <a:pt x="71604" y="32226"/>
                        <a:pt x="71521" y="32143"/>
                      </a:cubicBezTo>
                      <a:cubicBezTo>
                        <a:pt x="71438" y="32060"/>
                        <a:pt x="71355" y="31977"/>
                        <a:pt x="71438" y="31894"/>
                      </a:cubicBezTo>
                      <a:close/>
                      <a:moveTo>
                        <a:pt x="112544" y="32143"/>
                      </a:moveTo>
                      <a:cubicBezTo>
                        <a:pt x="112627" y="32143"/>
                        <a:pt x="112709" y="32226"/>
                        <a:pt x="112792" y="32309"/>
                      </a:cubicBezTo>
                      <a:cubicBezTo>
                        <a:pt x="112875" y="32474"/>
                        <a:pt x="112792" y="32557"/>
                        <a:pt x="112709" y="32557"/>
                      </a:cubicBezTo>
                      <a:cubicBezTo>
                        <a:pt x="112687" y="32580"/>
                        <a:pt x="112665" y="32590"/>
                        <a:pt x="112643" y="32590"/>
                      </a:cubicBezTo>
                      <a:cubicBezTo>
                        <a:pt x="112582" y="32590"/>
                        <a:pt x="112522" y="32513"/>
                        <a:pt x="112461" y="32392"/>
                      </a:cubicBezTo>
                      <a:cubicBezTo>
                        <a:pt x="112461" y="32309"/>
                        <a:pt x="112461" y="32226"/>
                        <a:pt x="112544" y="32143"/>
                      </a:cubicBezTo>
                      <a:close/>
                      <a:moveTo>
                        <a:pt x="79643" y="46895"/>
                      </a:moveTo>
                      <a:cubicBezTo>
                        <a:pt x="79808" y="46895"/>
                        <a:pt x="79726" y="46977"/>
                        <a:pt x="79643" y="47060"/>
                      </a:cubicBezTo>
                      <a:cubicBezTo>
                        <a:pt x="79560" y="47102"/>
                        <a:pt x="79498" y="47122"/>
                        <a:pt x="79456" y="47122"/>
                      </a:cubicBezTo>
                      <a:cubicBezTo>
                        <a:pt x="79415" y="47122"/>
                        <a:pt x="79394" y="47102"/>
                        <a:pt x="79394" y="47060"/>
                      </a:cubicBezTo>
                      <a:cubicBezTo>
                        <a:pt x="79394" y="46895"/>
                        <a:pt x="79477" y="46895"/>
                        <a:pt x="79643" y="46895"/>
                      </a:cubicBezTo>
                      <a:close/>
                      <a:moveTo>
                        <a:pt x="140887" y="49961"/>
                      </a:moveTo>
                      <a:cubicBezTo>
                        <a:pt x="140970" y="49961"/>
                        <a:pt x="141052" y="50044"/>
                        <a:pt x="141135" y="50127"/>
                      </a:cubicBezTo>
                      <a:cubicBezTo>
                        <a:pt x="141218" y="50209"/>
                        <a:pt x="141218" y="50292"/>
                        <a:pt x="141135" y="50375"/>
                      </a:cubicBezTo>
                      <a:cubicBezTo>
                        <a:pt x="141135" y="50400"/>
                        <a:pt x="141128" y="50410"/>
                        <a:pt x="141116" y="50410"/>
                      </a:cubicBezTo>
                      <a:cubicBezTo>
                        <a:pt x="141087" y="50410"/>
                        <a:pt x="141028" y="50351"/>
                        <a:pt x="140970" y="50292"/>
                      </a:cubicBezTo>
                      <a:cubicBezTo>
                        <a:pt x="140887" y="50127"/>
                        <a:pt x="140887" y="50044"/>
                        <a:pt x="140887" y="49961"/>
                      </a:cubicBezTo>
                      <a:close/>
                      <a:moveTo>
                        <a:pt x="106359" y="52882"/>
                      </a:moveTo>
                      <a:cubicBezTo>
                        <a:pt x="106390" y="52882"/>
                        <a:pt x="106411" y="52903"/>
                        <a:pt x="106411" y="52944"/>
                      </a:cubicBezTo>
                      <a:cubicBezTo>
                        <a:pt x="106411" y="53027"/>
                        <a:pt x="106328" y="53110"/>
                        <a:pt x="106328" y="53193"/>
                      </a:cubicBezTo>
                      <a:lnTo>
                        <a:pt x="106080" y="53193"/>
                      </a:lnTo>
                      <a:cubicBezTo>
                        <a:pt x="106080" y="53110"/>
                        <a:pt x="106162" y="53027"/>
                        <a:pt x="106245" y="52944"/>
                      </a:cubicBezTo>
                      <a:cubicBezTo>
                        <a:pt x="106287" y="52903"/>
                        <a:pt x="106328" y="52882"/>
                        <a:pt x="106359" y="52882"/>
                      </a:cubicBezTo>
                      <a:close/>
                      <a:moveTo>
                        <a:pt x="103593" y="53110"/>
                      </a:moveTo>
                      <a:cubicBezTo>
                        <a:pt x="103676" y="53110"/>
                        <a:pt x="103676" y="53193"/>
                        <a:pt x="103676" y="53193"/>
                      </a:cubicBezTo>
                      <a:cubicBezTo>
                        <a:pt x="103676" y="53193"/>
                        <a:pt x="103676" y="53276"/>
                        <a:pt x="103593" y="53276"/>
                      </a:cubicBezTo>
                      <a:cubicBezTo>
                        <a:pt x="103510" y="53317"/>
                        <a:pt x="103448" y="53338"/>
                        <a:pt x="103407" y="53338"/>
                      </a:cubicBezTo>
                      <a:cubicBezTo>
                        <a:pt x="103365" y="53338"/>
                        <a:pt x="103345" y="53317"/>
                        <a:pt x="103345" y="53276"/>
                      </a:cubicBezTo>
                      <a:cubicBezTo>
                        <a:pt x="103345" y="53193"/>
                        <a:pt x="103510" y="53110"/>
                        <a:pt x="103593" y="53110"/>
                      </a:cubicBezTo>
                      <a:close/>
                      <a:moveTo>
                        <a:pt x="79974" y="53856"/>
                      </a:moveTo>
                      <a:cubicBezTo>
                        <a:pt x="80057" y="53939"/>
                        <a:pt x="80057" y="53939"/>
                        <a:pt x="79891" y="54022"/>
                      </a:cubicBezTo>
                      <a:cubicBezTo>
                        <a:pt x="79850" y="54063"/>
                        <a:pt x="79788" y="54084"/>
                        <a:pt x="79746" y="54084"/>
                      </a:cubicBezTo>
                      <a:cubicBezTo>
                        <a:pt x="79705" y="54084"/>
                        <a:pt x="79684" y="54063"/>
                        <a:pt x="79726" y="54022"/>
                      </a:cubicBezTo>
                      <a:cubicBezTo>
                        <a:pt x="79726" y="53939"/>
                        <a:pt x="79808" y="53856"/>
                        <a:pt x="79974" y="53856"/>
                      </a:cubicBezTo>
                      <a:close/>
                      <a:moveTo>
                        <a:pt x="95803" y="57337"/>
                      </a:moveTo>
                      <a:cubicBezTo>
                        <a:pt x="95886" y="57420"/>
                        <a:pt x="95886" y="57420"/>
                        <a:pt x="95720" y="57502"/>
                      </a:cubicBezTo>
                      <a:cubicBezTo>
                        <a:pt x="95637" y="57544"/>
                        <a:pt x="95575" y="57565"/>
                        <a:pt x="95534" y="57565"/>
                      </a:cubicBezTo>
                      <a:cubicBezTo>
                        <a:pt x="95492" y="57565"/>
                        <a:pt x="95472" y="57544"/>
                        <a:pt x="95472" y="57502"/>
                      </a:cubicBezTo>
                      <a:cubicBezTo>
                        <a:pt x="95555" y="57420"/>
                        <a:pt x="95637" y="57337"/>
                        <a:pt x="95803" y="57337"/>
                      </a:cubicBezTo>
                      <a:close/>
                      <a:moveTo>
                        <a:pt x="83538" y="57502"/>
                      </a:moveTo>
                      <a:cubicBezTo>
                        <a:pt x="83621" y="57502"/>
                        <a:pt x="83786" y="57585"/>
                        <a:pt x="83869" y="57668"/>
                      </a:cubicBezTo>
                      <a:cubicBezTo>
                        <a:pt x="83952" y="57751"/>
                        <a:pt x="84035" y="57834"/>
                        <a:pt x="83952" y="57917"/>
                      </a:cubicBezTo>
                      <a:cubicBezTo>
                        <a:pt x="83869" y="57917"/>
                        <a:pt x="83704" y="57834"/>
                        <a:pt x="83621" y="57751"/>
                      </a:cubicBezTo>
                      <a:cubicBezTo>
                        <a:pt x="83538" y="57668"/>
                        <a:pt x="83455" y="57585"/>
                        <a:pt x="83538" y="57502"/>
                      </a:cubicBezTo>
                      <a:close/>
                      <a:moveTo>
                        <a:pt x="45799" y="58796"/>
                      </a:moveTo>
                      <a:cubicBezTo>
                        <a:pt x="45836" y="58796"/>
                        <a:pt x="45852" y="58873"/>
                        <a:pt x="45913" y="58994"/>
                      </a:cubicBezTo>
                      <a:cubicBezTo>
                        <a:pt x="45913" y="59077"/>
                        <a:pt x="45830" y="59243"/>
                        <a:pt x="45830" y="59243"/>
                      </a:cubicBezTo>
                      <a:cubicBezTo>
                        <a:pt x="45830" y="59243"/>
                        <a:pt x="45747" y="59160"/>
                        <a:pt x="45664" y="59077"/>
                      </a:cubicBezTo>
                      <a:cubicBezTo>
                        <a:pt x="45581" y="58994"/>
                        <a:pt x="45664" y="58828"/>
                        <a:pt x="45747" y="58828"/>
                      </a:cubicBezTo>
                      <a:cubicBezTo>
                        <a:pt x="45769" y="58806"/>
                        <a:pt x="45786" y="58796"/>
                        <a:pt x="45799" y="58796"/>
                      </a:cubicBezTo>
                      <a:close/>
                      <a:moveTo>
                        <a:pt x="107654" y="60320"/>
                      </a:moveTo>
                      <a:cubicBezTo>
                        <a:pt x="107654" y="60320"/>
                        <a:pt x="107654" y="60320"/>
                        <a:pt x="107571" y="60403"/>
                      </a:cubicBezTo>
                      <a:lnTo>
                        <a:pt x="107488" y="60403"/>
                      </a:lnTo>
                      <a:cubicBezTo>
                        <a:pt x="107488" y="60320"/>
                        <a:pt x="107571" y="60320"/>
                        <a:pt x="107654" y="60320"/>
                      </a:cubicBezTo>
                      <a:close/>
                      <a:moveTo>
                        <a:pt x="96881" y="62060"/>
                      </a:moveTo>
                      <a:cubicBezTo>
                        <a:pt x="96963" y="62060"/>
                        <a:pt x="97046" y="62060"/>
                        <a:pt x="97046" y="62143"/>
                      </a:cubicBezTo>
                      <a:cubicBezTo>
                        <a:pt x="97046" y="62143"/>
                        <a:pt x="96963" y="62226"/>
                        <a:pt x="96963" y="62226"/>
                      </a:cubicBezTo>
                      <a:cubicBezTo>
                        <a:pt x="96881" y="62143"/>
                        <a:pt x="96881" y="62143"/>
                        <a:pt x="96881" y="62060"/>
                      </a:cubicBezTo>
                      <a:close/>
                      <a:moveTo>
                        <a:pt x="86687" y="61895"/>
                      </a:moveTo>
                      <a:cubicBezTo>
                        <a:pt x="86770" y="61895"/>
                        <a:pt x="86770" y="61895"/>
                        <a:pt x="86770" y="61978"/>
                      </a:cubicBezTo>
                      <a:cubicBezTo>
                        <a:pt x="86853" y="62060"/>
                        <a:pt x="86853" y="62143"/>
                        <a:pt x="86936" y="62309"/>
                      </a:cubicBezTo>
                      <a:cubicBezTo>
                        <a:pt x="86936" y="62309"/>
                        <a:pt x="86853" y="62226"/>
                        <a:pt x="86770" y="62143"/>
                      </a:cubicBezTo>
                      <a:cubicBezTo>
                        <a:pt x="86687" y="62060"/>
                        <a:pt x="86604" y="61978"/>
                        <a:pt x="86687" y="61895"/>
                      </a:cubicBezTo>
                      <a:close/>
                      <a:moveTo>
                        <a:pt x="111953" y="62910"/>
                      </a:moveTo>
                      <a:cubicBezTo>
                        <a:pt x="112005" y="62910"/>
                        <a:pt x="112046" y="62931"/>
                        <a:pt x="112046" y="62972"/>
                      </a:cubicBezTo>
                      <a:cubicBezTo>
                        <a:pt x="112046" y="63055"/>
                        <a:pt x="111964" y="63138"/>
                        <a:pt x="111798" y="63138"/>
                      </a:cubicBezTo>
                      <a:cubicBezTo>
                        <a:pt x="111715" y="63138"/>
                        <a:pt x="111715" y="63138"/>
                        <a:pt x="111798" y="62972"/>
                      </a:cubicBezTo>
                      <a:cubicBezTo>
                        <a:pt x="111839" y="62931"/>
                        <a:pt x="111901" y="62910"/>
                        <a:pt x="111953" y="62910"/>
                      </a:cubicBezTo>
                      <a:close/>
                      <a:moveTo>
                        <a:pt x="92903" y="63055"/>
                      </a:moveTo>
                      <a:cubicBezTo>
                        <a:pt x="92903" y="63138"/>
                        <a:pt x="92903" y="63138"/>
                        <a:pt x="92820" y="63221"/>
                      </a:cubicBezTo>
                      <a:cubicBezTo>
                        <a:pt x="92820" y="63138"/>
                        <a:pt x="92820" y="63138"/>
                        <a:pt x="92903" y="63055"/>
                      </a:cubicBezTo>
                      <a:close/>
                      <a:moveTo>
                        <a:pt x="80803" y="63055"/>
                      </a:moveTo>
                      <a:cubicBezTo>
                        <a:pt x="80886" y="63055"/>
                        <a:pt x="80969" y="63138"/>
                        <a:pt x="81052" y="63221"/>
                      </a:cubicBezTo>
                      <a:cubicBezTo>
                        <a:pt x="81052" y="63304"/>
                        <a:pt x="81052" y="63304"/>
                        <a:pt x="81052" y="63386"/>
                      </a:cubicBezTo>
                      <a:cubicBezTo>
                        <a:pt x="80969" y="63304"/>
                        <a:pt x="80886" y="63304"/>
                        <a:pt x="80886" y="63304"/>
                      </a:cubicBezTo>
                      <a:lnTo>
                        <a:pt x="80803" y="63304"/>
                      </a:lnTo>
                      <a:cubicBezTo>
                        <a:pt x="80720" y="63221"/>
                        <a:pt x="80720" y="63138"/>
                        <a:pt x="80803" y="63055"/>
                      </a:cubicBezTo>
                      <a:close/>
                      <a:moveTo>
                        <a:pt x="74339" y="64132"/>
                      </a:moveTo>
                      <a:cubicBezTo>
                        <a:pt x="74422" y="64132"/>
                        <a:pt x="74422" y="64215"/>
                        <a:pt x="74256" y="64298"/>
                      </a:cubicBezTo>
                      <a:cubicBezTo>
                        <a:pt x="74232" y="64322"/>
                        <a:pt x="74207" y="64332"/>
                        <a:pt x="74185" y="64332"/>
                      </a:cubicBezTo>
                      <a:cubicBezTo>
                        <a:pt x="74132" y="64332"/>
                        <a:pt x="74090" y="64274"/>
                        <a:pt x="74090" y="64215"/>
                      </a:cubicBezTo>
                      <a:cubicBezTo>
                        <a:pt x="74090" y="64132"/>
                        <a:pt x="74173" y="64132"/>
                        <a:pt x="74339" y="64132"/>
                      </a:cubicBezTo>
                      <a:close/>
                      <a:moveTo>
                        <a:pt x="91991" y="63967"/>
                      </a:moveTo>
                      <a:cubicBezTo>
                        <a:pt x="91991" y="63967"/>
                        <a:pt x="92074" y="64049"/>
                        <a:pt x="92240" y="64132"/>
                      </a:cubicBezTo>
                      <a:cubicBezTo>
                        <a:pt x="92322" y="64215"/>
                        <a:pt x="92322" y="64298"/>
                        <a:pt x="92322" y="64298"/>
                      </a:cubicBezTo>
                      <a:cubicBezTo>
                        <a:pt x="92298" y="64322"/>
                        <a:pt x="92267" y="64332"/>
                        <a:pt x="92235" y="64332"/>
                      </a:cubicBezTo>
                      <a:cubicBezTo>
                        <a:pt x="92157" y="64332"/>
                        <a:pt x="92074" y="64274"/>
                        <a:pt x="92074" y="64215"/>
                      </a:cubicBezTo>
                      <a:cubicBezTo>
                        <a:pt x="91991" y="64132"/>
                        <a:pt x="91908" y="63967"/>
                        <a:pt x="91991" y="63967"/>
                      </a:cubicBezTo>
                      <a:close/>
                      <a:moveTo>
                        <a:pt x="78557" y="65258"/>
                      </a:moveTo>
                      <a:cubicBezTo>
                        <a:pt x="78621" y="65258"/>
                        <a:pt x="78697" y="65317"/>
                        <a:pt x="78814" y="65375"/>
                      </a:cubicBezTo>
                      <a:cubicBezTo>
                        <a:pt x="78897" y="65458"/>
                        <a:pt x="78897" y="65624"/>
                        <a:pt x="78731" y="65624"/>
                      </a:cubicBezTo>
                      <a:cubicBezTo>
                        <a:pt x="78707" y="65648"/>
                        <a:pt x="78675" y="65658"/>
                        <a:pt x="78641" y="65658"/>
                      </a:cubicBezTo>
                      <a:cubicBezTo>
                        <a:pt x="78558" y="65658"/>
                        <a:pt x="78458" y="65600"/>
                        <a:pt x="78400" y="65541"/>
                      </a:cubicBezTo>
                      <a:cubicBezTo>
                        <a:pt x="78400" y="65375"/>
                        <a:pt x="78400" y="65293"/>
                        <a:pt x="78482" y="65293"/>
                      </a:cubicBezTo>
                      <a:cubicBezTo>
                        <a:pt x="78507" y="65268"/>
                        <a:pt x="78531" y="65258"/>
                        <a:pt x="78557" y="65258"/>
                      </a:cubicBezTo>
                      <a:close/>
                      <a:moveTo>
                        <a:pt x="80054" y="65343"/>
                      </a:moveTo>
                      <a:cubicBezTo>
                        <a:pt x="80134" y="65343"/>
                        <a:pt x="80223" y="65420"/>
                        <a:pt x="80223" y="65541"/>
                      </a:cubicBezTo>
                      <a:cubicBezTo>
                        <a:pt x="80306" y="65624"/>
                        <a:pt x="80306" y="65707"/>
                        <a:pt x="80306" y="65707"/>
                      </a:cubicBezTo>
                      <a:cubicBezTo>
                        <a:pt x="80281" y="65731"/>
                        <a:pt x="80257" y="65741"/>
                        <a:pt x="80233" y="65741"/>
                      </a:cubicBezTo>
                      <a:cubicBezTo>
                        <a:pt x="80174" y="65741"/>
                        <a:pt x="80116" y="65683"/>
                        <a:pt x="80057" y="65624"/>
                      </a:cubicBezTo>
                      <a:cubicBezTo>
                        <a:pt x="79974" y="65458"/>
                        <a:pt x="79891" y="65375"/>
                        <a:pt x="79974" y="65375"/>
                      </a:cubicBezTo>
                      <a:cubicBezTo>
                        <a:pt x="79996" y="65353"/>
                        <a:pt x="80025" y="65343"/>
                        <a:pt x="80054" y="65343"/>
                      </a:cubicBezTo>
                      <a:close/>
                      <a:moveTo>
                        <a:pt x="81860" y="65021"/>
                      </a:moveTo>
                      <a:cubicBezTo>
                        <a:pt x="81919" y="65021"/>
                        <a:pt x="81983" y="65028"/>
                        <a:pt x="82046" y="65044"/>
                      </a:cubicBezTo>
                      <a:lnTo>
                        <a:pt x="82460" y="65044"/>
                      </a:lnTo>
                      <a:cubicBezTo>
                        <a:pt x="82543" y="65127"/>
                        <a:pt x="82543" y="65127"/>
                        <a:pt x="82626" y="65210"/>
                      </a:cubicBezTo>
                      <a:cubicBezTo>
                        <a:pt x="82626" y="65345"/>
                        <a:pt x="82737" y="65480"/>
                        <a:pt x="82777" y="65480"/>
                      </a:cubicBezTo>
                      <a:cubicBezTo>
                        <a:pt x="82786" y="65480"/>
                        <a:pt x="82792" y="65473"/>
                        <a:pt x="82792" y="65458"/>
                      </a:cubicBezTo>
                      <a:lnTo>
                        <a:pt x="82875" y="65458"/>
                      </a:lnTo>
                      <a:cubicBezTo>
                        <a:pt x="82792" y="65541"/>
                        <a:pt x="82626" y="65707"/>
                        <a:pt x="82378" y="65790"/>
                      </a:cubicBezTo>
                      <a:cubicBezTo>
                        <a:pt x="82154" y="65864"/>
                        <a:pt x="81997" y="65905"/>
                        <a:pt x="81893" y="65905"/>
                      </a:cubicBezTo>
                      <a:cubicBezTo>
                        <a:pt x="81765" y="65905"/>
                        <a:pt x="81715" y="65844"/>
                        <a:pt x="81715" y="65707"/>
                      </a:cubicBezTo>
                      <a:cubicBezTo>
                        <a:pt x="81715" y="65541"/>
                        <a:pt x="81632" y="65375"/>
                        <a:pt x="81549" y="65210"/>
                      </a:cubicBezTo>
                      <a:cubicBezTo>
                        <a:pt x="81415" y="65143"/>
                        <a:pt x="81606" y="65021"/>
                        <a:pt x="81860" y="65021"/>
                      </a:cubicBezTo>
                      <a:close/>
                      <a:moveTo>
                        <a:pt x="90996" y="66950"/>
                      </a:moveTo>
                      <a:cubicBezTo>
                        <a:pt x="91079" y="66950"/>
                        <a:pt x="91079" y="67033"/>
                        <a:pt x="91079" y="67033"/>
                      </a:cubicBezTo>
                      <a:cubicBezTo>
                        <a:pt x="91079" y="67116"/>
                        <a:pt x="91079" y="67116"/>
                        <a:pt x="90996" y="67116"/>
                      </a:cubicBezTo>
                      <a:cubicBezTo>
                        <a:pt x="90996" y="67116"/>
                        <a:pt x="90996" y="67033"/>
                        <a:pt x="90996" y="66950"/>
                      </a:cubicBezTo>
                      <a:close/>
                      <a:moveTo>
                        <a:pt x="79808" y="67530"/>
                      </a:moveTo>
                      <a:cubicBezTo>
                        <a:pt x="79891" y="67530"/>
                        <a:pt x="79974" y="67613"/>
                        <a:pt x="79974" y="67696"/>
                      </a:cubicBezTo>
                      <a:lnTo>
                        <a:pt x="79808" y="67696"/>
                      </a:lnTo>
                      <a:cubicBezTo>
                        <a:pt x="79560" y="67779"/>
                        <a:pt x="79477" y="67779"/>
                        <a:pt x="79726" y="68027"/>
                      </a:cubicBezTo>
                      <a:cubicBezTo>
                        <a:pt x="79726" y="68110"/>
                        <a:pt x="79726" y="68110"/>
                        <a:pt x="79726" y="68110"/>
                      </a:cubicBezTo>
                      <a:cubicBezTo>
                        <a:pt x="79726" y="68193"/>
                        <a:pt x="79643" y="68193"/>
                        <a:pt x="79643" y="68276"/>
                      </a:cubicBezTo>
                      <a:lnTo>
                        <a:pt x="79560" y="68276"/>
                      </a:lnTo>
                      <a:cubicBezTo>
                        <a:pt x="79477" y="68193"/>
                        <a:pt x="79228" y="68027"/>
                        <a:pt x="79145" y="67862"/>
                      </a:cubicBezTo>
                      <a:cubicBezTo>
                        <a:pt x="79228" y="67779"/>
                        <a:pt x="79477" y="67613"/>
                        <a:pt x="79808" y="67530"/>
                      </a:cubicBezTo>
                      <a:close/>
                      <a:moveTo>
                        <a:pt x="80471" y="68856"/>
                      </a:moveTo>
                      <a:cubicBezTo>
                        <a:pt x="80471" y="69022"/>
                        <a:pt x="80554" y="69105"/>
                        <a:pt x="80471" y="69105"/>
                      </a:cubicBezTo>
                      <a:cubicBezTo>
                        <a:pt x="80471" y="69105"/>
                        <a:pt x="80389" y="69105"/>
                        <a:pt x="80306" y="69022"/>
                      </a:cubicBezTo>
                      <a:cubicBezTo>
                        <a:pt x="80389" y="69022"/>
                        <a:pt x="80471" y="68939"/>
                        <a:pt x="80471" y="68856"/>
                      </a:cubicBezTo>
                      <a:close/>
                      <a:moveTo>
                        <a:pt x="114180" y="69485"/>
                      </a:moveTo>
                      <a:cubicBezTo>
                        <a:pt x="114194" y="69485"/>
                        <a:pt x="114201" y="69495"/>
                        <a:pt x="114201" y="69519"/>
                      </a:cubicBezTo>
                      <a:cubicBezTo>
                        <a:pt x="114201" y="69685"/>
                        <a:pt x="114118" y="69768"/>
                        <a:pt x="113953" y="69768"/>
                      </a:cubicBezTo>
                      <a:cubicBezTo>
                        <a:pt x="113870" y="69768"/>
                        <a:pt x="113870" y="69685"/>
                        <a:pt x="113953" y="69602"/>
                      </a:cubicBezTo>
                      <a:cubicBezTo>
                        <a:pt x="114070" y="69543"/>
                        <a:pt x="114146" y="69485"/>
                        <a:pt x="114180" y="69485"/>
                      </a:cubicBezTo>
                      <a:close/>
                      <a:moveTo>
                        <a:pt x="76279" y="69713"/>
                      </a:moveTo>
                      <a:cubicBezTo>
                        <a:pt x="76368" y="69713"/>
                        <a:pt x="76445" y="69754"/>
                        <a:pt x="76493" y="69851"/>
                      </a:cubicBezTo>
                      <a:cubicBezTo>
                        <a:pt x="76493" y="69851"/>
                        <a:pt x="76493" y="69933"/>
                        <a:pt x="76493" y="70016"/>
                      </a:cubicBezTo>
                      <a:lnTo>
                        <a:pt x="76411" y="70016"/>
                      </a:lnTo>
                      <a:cubicBezTo>
                        <a:pt x="76328" y="70016"/>
                        <a:pt x="76245" y="70099"/>
                        <a:pt x="76162" y="70099"/>
                      </a:cubicBezTo>
                      <a:cubicBezTo>
                        <a:pt x="76079" y="70099"/>
                        <a:pt x="75996" y="70099"/>
                        <a:pt x="75996" y="70016"/>
                      </a:cubicBezTo>
                      <a:cubicBezTo>
                        <a:pt x="75913" y="69933"/>
                        <a:pt x="75913" y="69851"/>
                        <a:pt x="76079" y="69768"/>
                      </a:cubicBezTo>
                      <a:cubicBezTo>
                        <a:pt x="76148" y="69733"/>
                        <a:pt x="76216" y="69713"/>
                        <a:pt x="76279" y="69713"/>
                      </a:cubicBezTo>
                      <a:close/>
                      <a:moveTo>
                        <a:pt x="70738" y="71794"/>
                      </a:moveTo>
                      <a:cubicBezTo>
                        <a:pt x="70794" y="71794"/>
                        <a:pt x="70886" y="71812"/>
                        <a:pt x="71024" y="71840"/>
                      </a:cubicBezTo>
                      <a:cubicBezTo>
                        <a:pt x="71355" y="71840"/>
                        <a:pt x="71521" y="72171"/>
                        <a:pt x="71190" y="72337"/>
                      </a:cubicBezTo>
                      <a:cubicBezTo>
                        <a:pt x="71159" y="72352"/>
                        <a:pt x="71129" y="72359"/>
                        <a:pt x="71099" y="72359"/>
                      </a:cubicBezTo>
                      <a:cubicBezTo>
                        <a:pt x="70966" y="72359"/>
                        <a:pt x="70843" y="72224"/>
                        <a:pt x="70775" y="72088"/>
                      </a:cubicBezTo>
                      <a:cubicBezTo>
                        <a:pt x="70665" y="71867"/>
                        <a:pt x="70628" y="71794"/>
                        <a:pt x="70738" y="71794"/>
                      </a:cubicBezTo>
                      <a:close/>
                      <a:moveTo>
                        <a:pt x="74504" y="72420"/>
                      </a:moveTo>
                      <a:cubicBezTo>
                        <a:pt x="74587" y="72420"/>
                        <a:pt x="74753" y="72420"/>
                        <a:pt x="74753" y="72585"/>
                      </a:cubicBezTo>
                      <a:cubicBezTo>
                        <a:pt x="74836" y="72585"/>
                        <a:pt x="74836" y="72668"/>
                        <a:pt x="74836" y="72751"/>
                      </a:cubicBezTo>
                      <a:cubicBezTo>
                        <a:pt x="74753" y="72751"/>
                        <a:pt x="74753" y="72751"/>
                        <a:pt x="74753" y="72834"/>
                      </a:cubicBezTo>
                      <a:lnTo>
                        <a:pt x="74670" y="72834"/>
                      </a:lnTo>
                      <a:cubicBezTo>
                        <a:pt x="74670" y="72834"/>
                        <a:pt x="74587" y="72751"/>
                        <a:pt x="74504" y="72668"/>
                      </a:cubicBezTo>
                      <a:cubicBezTo>
                        <a:pt x="74422" y="72585"/>
                        <a:pt x="74422" y="72503"/>
                        <a:pt x="74504" y="72420"/>
                      </a:cubicBezTo>
                      <a:close/>
                      <a:moveTo>
                        <a:pt x="77902" y="72917"/>
                      </a:moveTo>
                      <a:cubicBezTo>
                        <a:pt x="77985" y="72917"/>
                        <a:pt x="78068" y="72917"/>
                        <a:pt x="78068" y="73000"/>
                      </a:cubicBezTo>
                      <a:cubicBezTo>
                        <a:pt x="78151" y="73166"/>
                        <a:pt x="78151" y="73248"/>
                        <a:pt x="78068" y="73248"/>
                      </a:cubicBezTo>
                      <a:cubicBezTo>
                        <a:pt x="78044" y="73273"/>
                        <a:pt x="78020" y="73283"/>
                        <a:pt x="77995" y="73283"/>
                      </a:cubicBezTo>
                      <a:cubicBezTo>
                        <a:pt x="77937" y="73283"/>
                        <a:pt x="77878" y="73224"/>
                        <a:pt x="77819" y="73166"/>
                      </a:cubicBezTo>
                      <a:cubicBezTo>
                        <a:pt x="77819" y="73000"/>
                        <a:pt x="77819" y="72917"/>
                        <a:pt x="77819" y="72917"/>
                      </a:cubicBezTo>
                      <a:close/>
                      <a:moveTo>
                        <a:pt x="14089" y="77475"/>
                      </a:moveTo>
                      <a:cubicBezTo>
                        <a:pt x="14172" y="77475"/>
                        <a:pt x="14172" y="77558"/>
                        <a:pt x="14006" y="77641"/>
                      </a:cubicBezTo>
                      <a:cubicBezTo>
                        <a:pt x="13965" y="77682"/>
                        <a:pt x="13903" y="77703"/>
                        <a:pt x="13851" y="77703"/>
                      </a:cubicBezTo>
                      <a:cubicBezTo>
                        <a:pt x="13799" y="77703"/>
                        <a:pt x="13758" y="77682"/>
                        <a:pt x="13758" y="77641"/>
                      </a:cubicBezTo>
                      <a:cubicBezTo>
                        <a:pt x="13841" y="77558"/>
                        <a:pt x="13923" y="77475"/>
                        <a:pt x="14089" y="77475"/>
                      </a:cubicBezTo>
                      <a:close/>
                      <a:moveTo>
                        <a:pt x="124975" y="82116"/>
                      </a:moveTo>
                      <a:cubicBezTo>
                        <a:pt x="125058" y="82116"/>
                        <a:pt x="125141" y="82116"/>
                        <a:pt x="125306" y="82199"/>
                      </a:cubicBezTo>
                      <a:cubicBezTo>
                        <a:pt x="125389" y="82282"/>
                        <a:pt x="125472" y="82365"/>
                        <a:pt x="125389" y="82447"/>
                      </a:cubicBezTo>
                      <a:cubicBezTo>
                        <a:pt x="125365" y="82472"/>
                        <a:pt x="125334" y="82482"/>
                        <a:pt x="125299" y="82482"/>
                      </a:cubicBezTo>
                      <a:cubicBezTo>
                        <a:pt x="125216" y="82482"/>
                        <a:pt x="125116" y="82423"/>
                        <a:pt x="125058" y="82365"/>
                      </a:cubicBezTo>
                      <a:cubicBezTo>
                        <a:pt x="124975" y="82282"/>
                        <a:pt x="124975" y="82199"/>
                        <a:pt x="124975" y="82116"/>
                      </a:cubicBezTo>
                      <a:close/>
                      <a:moveTo>
                        <a:pt x="44130" y="82315"/>
                      </a:moveTo>
                      <a:cubicBezTo>
                        <a:pt x="44211" y="82315"/>
                        <a:pt x="44225" y="82373"/>
                        <a:pt x="44173" y="82530"/>
                      </a:cubicBezTo>
                      <a:cubicBezTo>
                        <a:pt x="44076" y="82772"/>
                        <a:pt x="43923" y="82901"/>
                        <a:pt x="43812" y="82901"/>
                      </a:cubicBezTo>
                      <a:cubicBezTo>
                        <a:pt x="43733" y="82901"/>
                        <a:pt x="43675" y="82834"/>
                        <a:pt x="43675" y="82696"/>
                      </a:cubicBezTo>
                      <a:cubicBezTo>
                        <a:pt x="43675" y="82613"/>
                        <a:pt x="43758" y="82447"/>
                        <a:pt x="43924" y="82365"/>
                      </a:cubicBezTo>
                      <a:cubicBezTo>
                        <a:pt x="44015" y="82334"/>
                        <a:pt x="44084" y="82315"/>
                        <a:pt x="44130" y="82315"/>
                      </a:cubicBezTo>
                      <a:close/>
                      <a:moveTo>
                        <a:pt x="46825" y="82779"/>
                      </a:moveTo>
                      <a:cubicBezTo>
                        <a:pt x="46907" y="82779"/>
                        <a:pt x="46990" y="82862"/>
                        <a:pt x="46990" y="83028"/>
                      </a:cubicBezTo>
                      <a:cubicBezTo>
                        <a:pt x="46990" y="83110"/>
                        <a:pt x="46990" y="83276"/>
                        <a:pt x="46907" y="83276"/>
                      </a:cubicBezTo>
                      <a:cubicBezTo>
                        <a:pt x="46885" y="83298"/>
                        <a:pt x="46863" y="83309"/>
                        <a:pt x="46842" y="83309"/>
                      </a:cubicBezTo>
                      <a:cubicBezTo>
                        <a:pt x="46786" y="83309"/>
                        <a:pt x="46742" y="83232"/>
                        <a:pt x="46742" y="83110"/>
                      </a:cubicBezTo>
                      <a:cubicBezTo>
                        <a:pt x="46742" y="82945"/>
                        <a:pt x="46742" y="82862"/>
                        <a:pt x="46825" y="82779"/>
                      </a:cubicBezTo>
                      <a:close/>
                      <a:moveTo>
                        <a:pt x="42504" y="83094"/>
                      </a:moveTo>
                      <a:cubicBezTo>
                        <a:pt x="42661" y="83094"/>
                        <a:pt x="42847" y="83299"/>
                        <a:pt x="42847" y="83442"/>
                      </a:cubicBezTo>
                      <a:cubicBezTo>
                        <a:pt x="42805" y="83608"/>
                        <a:pt x="42743" y="83691"/>
                        <a:pt x="42670" y="83691"/>
                      </a:cubicBezTo>
                      <a:cubicBezTo>
                        <a:pt x="42598" y="83691"/>
                        <a:pt x="42515" y="83608"/>
                        <a:pt x="42432" y="83442"/>
                      </a:cubicBezTo>
                      <a:cubicBezTo>
                        <a:pt x="42349" y="83276"/>
                        <a:pt x="42349" y="83110"/>
                        <a:pt x="42432" y="83110"/>
                      </a:cubicBezTo>
                      <a:cubicBezTo>
                        <a:pt x="42455" y="83099"/>
                        <a:pt x="42479" y="83094"/>
                        <a:pt x="42504" y="83094"/>
                      </a:cubicBezTo>
                      <a:close/>
                      <a:moveTo>
                        <a:pt x="58344" y="85182"/>
                      </a:moveTo>
                      <a:cubicBezTo>
                        <a:pt x="58344" y="85182"/>
                        <a:pt x="58427" y="85265"/>
                        <a:pt x="58510" y="85348"/>
                      </a:cubicBezTo>
                      <a:cubicBezTo>
                        <a:pt x="58510" y="85514"/>
                        <a:pt x="58510" y="85597"/>
                        <a:pt x="58427" y="85597"/>
                      </a:cubicBezTo>
                      <a:cubicBezTo>
                        <a:pt x="58405" y="85619"/>
                        <a:pt x="58388" y="85629"/>
                        <a:pt x="58377" y="85629"/>
                      </a:cubicBezTo>
                      <a:cubicBezTo>
                        <a:pt x="58344" y="85629"/>
                        <a:pt x="58344" y="85552"/>
                        <a:pt x="58344" y="85431"/>
                      </a:cubicBezTo>
                      <a:cubicBezTo>
                        <a:pt x="58261" y="85265"/>
                        <a:pt x="58344" y="85182"/>
                        <a:pt x="58344" y="85182"/>
                      </a:cubicBezTo>
                      <a:close/>
                      <a:moveTo>
                        <a:pt x="45688" y="84924"/>
                      </a:moveTo>
                      <a:cubicBezTo>
                        <a:pt x="45709" y="84924"/>
                        <a:pt x="45728" y="84927"/>
                        <a:pt x="45747" y="84934"/>
                      </a:cubicBezTo>
                      <a:cubicBezTo>
                        <a:pt x="45913" y="85017"/>
                        <a:pt x="45913" y="85099"/>
                        <a:pt x="45830" y="85265"/>
                      </a:cubicBezTo>
                      <a:cubicBezTo>
                        <a:pt x="45660" y="85548"/>
                        <a:pt x="45490" y="85677"/>
                        <a:pt x="45347" y="85677"/>
                      </a:cubicBezTo>
                      <a:cubicBezTo>
                        <a:pt x="45280" y="85677"/>
                        <a:pt x="45220" y="85649"/>
                        <a:pt x="45167" y="85597"/>
                      </a:cubicBezTo>
                      <a:cubicBezTo>
                        <a:pt x="45090" y="85367"/>
                        <a:pt x="45439" y="84924"/>
                        <a:pt x="45688" y="84924"/>
                      </a:cubicBezTo>
                      <a:close/>
                      <a:moveTo>
                        <a:pt x="44747" y="85547"/>
                      </a:moveTo>
                      <a:cubicBezTo>
                        <a:pt x="44824" y="85547"/>
                        <a:pt x="44805" y="85605"/>
                        <a:pt x="44753" y="85762"/>
                      </a:cubicBezTo>
                      <a:cubicBezTo>
                        <a:pt x="44702" y="85963"/>
                        <a:pt x="44622" y="86073"/>
                        <a:pt x="44529" y="86073"/>
                      </a:cubicBezTo>
                      <a:cubicBezTo>
                        <a:pt x="44469" y="86073"/>
                        <a:pt x="44404" y="86026"/>
                        <a:pt x="44338" y="85928"/>
                      </a:cubicBezTo>
                      <a:cubicBezTo>
                        <a:pt x="44173" y="85845"/>
                        <a:pt x="44255" y="85680"/>
                        <a:pt x="44504" y="85597"/>
                      </a:cubicBezTo>
                      <a:cubicBezTo>
                        <a:pt x="44625" y="85566"/>
                        <a:pt x="44702" y="85547"/>
                        <a:pt x="44747" y="85547"/>
                      </a:cubicBezTo>
                      <a:close/>
                      <a:moveTo>
                        <a:pt x="38806" y="85866"/>
                      </a:moveTo>
                      <a:cubicBezTo>
                        <a:pt x="38889" y="85866"/>
                        <a:pt x="38951" y="85887"/>
                        <a:pt x="38951" y="85928"/>
                      </a:cubicBezTo>
                      <a:cubicBezTo>
                        <a:pt x="39076" y="86115"/>
                        <a:pt x="39014" y="86208"/>
                        <a:pt x="38800" y="86208"/>
                      </a:cubicBezTo>
                      <a:cubicBezTo>
                        <a:pt x="38729" y="86208"/>
                        <a:pt x="38641" y="86197"/>
                        <a:pt x="38537" y="86177"/>
                      </a:cubicBezTo>
                      <a:cubicBezTo>
                        <a:pt x="38206" y="86177"/>
                        <a:pt x="38206" y="86094"/>
                        <a:pt x="38537" y="85928"/>
                      </a:cubicBezTo>
                      <a:cubicBezTo>
                        <a:pt x="38620" y="85887"/>
                        <a:pt x="38724" y="85866"/>
                        <a:pt x="38806" y="85866"/>
                      </a:cubicBezTo>
                      <a:close/>
                      <a:moveTo>
                        <a:pt x="48316" y="86073"/>
                      </a:moveTo>
                      <a:cubicBezTo>
                        <a:pt x="48420" y="86073"/>
                        <a:pt x="48523" y="86135"/>
                        <a:pt x="48565" y="86260"/>
                      </a:cubicBezTo>
                      <a:cubicBezTo>
                        <a:pt x="48700" y="86462"/>
                        <a:pt x="48451" y="86719"/>
                        <a:pt x="48264" y="86719"/>
                      </a:cubicBezTo>
                      <a:cubicBezTo>
                        <a:pt x="48221" y="86719"/>
                        <a:pt x="48182" y="86705"/>
                        <a:pt x="48151" y="86674"/>
                      </a:cubicBezTo>
                      <a:cubicBezTo>
                        <a:pt x="48068" y="86591"/>
                        <a:pt x="48068" y="86343"/>
                        <a:pt x="48068" y="86260"/>
                      </a:cubicBezTo>
                      <a:cubicBezTo>
                        <a:pt x="48109" y="86135"/>
                        <a:pt x="48213" y="86073"/>
                        <a:pt x="48316" y="86073"/>
                      </a:cubicBezTo>
                      <a:close/>
                      <a:moveTo>
                        <a:pt x="56106" y="86840"/>
                      </a:moveTo>
                      <a:cubicBezTo>
                        <a:pt x="56189" y="86923"/>
                        <a:pt x="56189" y="87088"/>
                        <a:pt x="56106" y="87088"/>
                      </a:cubicBezTo>
                      <a:cubicBezTo>
                        <a:pt x="56024" y="87088"/>
                        <a:pt x="56024" y="87088"/>
                        <a:pt x="55941" y="87006"/>
                      </a:cubicBezTo>
                      <a:cubicBezTo>
                        <a:pt x="56024" y="86923"/>
                        <a:pt x="56024" y="86923"/>
                        <a:pt x="56106" y="86840"/>
                      </a:cubicBezTo>
                      <a:close/>
                      <a:moveTo>
                        <a:pt x="46327" y="87056"/>
                      </a:moveTo>
                      <a:cubicBezTo>
                        <a:pt x="46416" y="87056"/>
                        <a:pt x="46537" y="87133"/>
                        <a:pt x="46659" y="87254"/>
                      </a:cubicBezTo>
                      <a:cubicBezTo>
                        <a:pt x="46742" y="87420"/>
                        <a:pt x="46825" y="87586"/>
                        <a:pt x="46659" y="87669"/>
                      </a:cubicBezTo>
                      <a:cubicBezTo>
                        <a:pt x="46576" y="87669"/>
                        <a:pt x="46410" y="87586"/>
                        <a:pt x="46244" y="87420"/>
                      </a:cubicBezTo>
                      <a:cubicBezTo>
                        <a:pt x="46162" y="87254"/>
                        <a:pt x="46079" y="87171"/>
                        <a:pt x="46244" y="87088"/>
                      </a:cubicBezTo>
                      <a:cubicBezTo>
                        <a:pt x="46267" y="87066"/>
                        <a:pt x="46295" y="87056"/>
                        <a:pt x="46327" y="87056"/>
                      </a:cubicBezTo>
                      <a:close/>
                      <a:moveTo>
                        <a:pt x="52543" y="87503"/>
                      </a:moveTo>
                      <a:cubicBezTo>
                        <a:pt x="52626" y="87503"/>
                        <a:pt x="52709" y="87586"/>
                        <a:pt x="52791" y="87669"/>
                      </a:cubicBezTo>
                      <a:cubicBezTo>
                        <a:pt x="52791" y="87751"/>
                        <a:pt x="52791" y="87751"/>
                        <a:pt x="52791" y="87751"/>
                      </a:cubicBezTo>
                      <a:cubicBezTo>
                        <a:pt x="52791" y="87834"/>
                        <a:pt x="52709" y="87834"/>
                        <a:pt x="52709" y="87834"/>
                      </a:cubicBezTo>
                      <a:cubicBezTo>
                        <a:pt x="52626" y="87834"/>
                        <a:pt x="52626" y="87751"/>
                        <a:pt x="52626" y="87751"/>
                      </a:cubicBezTo>
                      <a:cubicBezTo>
                        <a:pt x="52543" y="87586"/>
                        <a:pt x="52543" y="87503"/>
                        <a:pt x="52543" y="87503"/>
                      </a:cubicBezTo>
                      <a:close/>
                      <a:moveTo>
                        <a:pt x="67797" y="87551"/>
                      </a:moveTo>
                      <a:cubicBezTo>
                        <a:pt x="67875" y="87551"/>
                        <a:pt x="67957" y="87610"/>
                        <a:pt x="67957" y="87669"/>
                      </a:cubicBezTo>
                      <a:cubicBezTo>
                        <a:pt x="68040" y="87751"/>
                        <a:pt x="67957" y="87834"/>
                        <a:pt x="67792" y="87834"/>
                      </a:cubicBezTo>
                      <a:cubicBezTo>
                        <a:pt x="67709" y="87834"/>
                        <a:pt x="67543" y="87751"/>
                        <a:pt x="67543" y="87669"/>
                      </a:cubicBezTo>
                      <a:cubicBezTo>
                        <a:pt x="67543" y="87669"/>
                        <a:pt x="67543" y="87586"/>
                        <a:pt x="67709" y="87586"/>
                      </a:cubicBezTo>
                      <a:cubicBezTo>
                        <a:pt x="67733" y="87561"/>
                        <a:pt x="67764" y="87551"/>
                        <a:pt x="67797" y="87551"/>
                      </a:cubicBezTo>
                      <a:close/>
                      <a:moveTo>
                        <a:pt x="86345" y="87800"/>
                      </a:moveTo>
                      <a:cubicBezTo>
                        <a:pt x="86404" y="87800"/>
                        <a:pt x="86463" y="87859"/>
                        <a:pt x="86521" y="87917"/>
                      </a:cubicBezTo>
                      <a:cubicBezTo>
                        <a:pt x="86604" y="88083"/>
                        <a:pt x="86604" y="88166"/>
                        <a:pt x="86521" y="88166"/>
                      </a:cubicBezTo>
                      <a:cubicBezTo>
                        <a:pt x="86497" y="88190"/>
                        <a:pt x="86473" y="88200"/>
                        <a:pt x="86448" y="88200"/>
                      </a:cubicBezTo>
                      <a:cubicBezTo>
                        <a:pt x="86390" y="88200"/>
                        <a:pt x="86331" y="88141"/>
                        <a:pt x="86273" y="88083"/>
                      </a:cubicBezTo>
                      <a:cubicBezTo>
                        <a:pt x="86190" y="87917"/>
                        <a:pt x="86190" y="87834"/>
                        <a:pt x="86273" y="87834"/>
                      </a:cubicBezTo>
                      <a:cubicBezTo>
                        <a:pt x="86297" y="87810"/>
                        <a:pt x="86321" y="87800"/>
                        <a:pt x="86345" y="87800"/>
                      </a:cubicBezTo>
                      <a:close/>
                      <a:moveTo>
                        <a:pt x="42279" y="88701"/>
                      </a:moveTo>
                      <a:cubicBezTo>
                        <a:pt x="42364" y="88701"/>
                        <a:pt x="42489" y="88766"/>
                        <a:pt x="42598" y="88912"/>
                      </a:cubicBezTo>
                      <a:cubicBezTo>
                        <a:pt x="42764" y="89077"/>
                        <a:pt x="42764" y="89243"/>
                        <a:pt x="42681" y="89243"/>
                      </a:cubicBezTo>
                      <a:cubicBezTo>
                        <a:pt x="42515" y="89160"/>
                        <a:pt x="42349" y="89077"/>
                        <a:pt x="42266" y="88994"/>
                      </a:cubicBezTo>
                      <a:cubicBezTo>
                        <a:pt x="42127" y="88808"/>
                        <a:pt x="42170" y="88701"/>
                        <a:pt x="42279" y="88701"/>
                      </a:cubicBezTo>
                      <a:close/>
                      <a:moveTo>
                        <a:pt x="48399" y="89160"/>
                      </a:moveTo>
                      <a:cubicBezTo>
                        <a:pt x="48565" y="89160"/>
                        <a:pt x="48565" y="89243"/>
                        <a:pt x="48399" y="89326"/>
                      </a:cubicBezTo>
                      <a:cubicBezTo>
                        <a:pt x="48316" y="89367"/>
                        <a:pt x="48254" y="89388"/>
                        <a:pt x="48213" y="89388"/>
                      </a:cubicBezTo>
                      <a:cubicBezTo>
                        <a:pt x="48171" y="89388"/>
                        <a:pt x="48151" y="89367"/>
                        <a:pt x="48151" y="89326"/>
                      </a:cubicBezTo>
                      <a:cubicBezTo>
                        <a:pt x="48151" y="89243"/>
                        <a:pt x="48316" y="89160"/>
                        <a:pt x="48399" y="89160"/>
                      </a:cubicBezTo>
                      <a:close/>
                      <a:moveTo>
                        <a:pt x="27183" y="88994"/>
                      </a:moveTo>
                      <a:cubicBezTo>
                        <a:pt x="27432" y="88994"/>
                        <a:pt x="27432" y="89409"/>
                        <a:pt x="27183" y="89575"/>
                      </a:cubicBezTo>
                      <a:cubicBezTo>
                        <a:pt x="27068" y="89690"/>
                        <a:pt x="26881" y="89752"/>
                        <a:pt x="26698" y="89752"/>
                      </a:cubicBezTo>
                      <a:cubicBezTo>
                        <a:pt x="26486" y="89752"/>
                        <a:pt x="26278" y="89669"/>
                        <a:pt x="26189" y="89492"/>
                      </a:cubicBezTo>
                      <a:cubicBezTo>
                        <a:pt x="26106" y="89409"/>
                        <a:pt x="26520" y="89160"/>
                        <a:pt x="27183" y="88994"/>
                      </a:cubicBezTo>
                      <a:close/>
                      <a:moveTo>
                        <a:pt x="49369" y="89457"/>
                      </a:moveTo>
                      <a:cubicBezTo>
                        <a:pt x="49476" y="89457"/>
                        <a:pt x="49559" y="89516"/>
                        <a:pt x="49559" y="89575"/>
                      </a:cubicBezTo>
                      <a:cubicBezTo>
                        <a:pt x="49559" y="89740"/>
                        <a:pt x="49476" y="89906"/>
                        <a:pt x="49394" y="89906"/>
                      </a:cubicBezTo>
                      <a:cubicBezTo>
                        <a:pt x="49345" y="89930"/>
                        <a:pt x="49304" y="89940"/>
                        <a:pt x="49267" y="89940"/>
                      </a:cubicBezTo>
                      <a:cubicBezTo>
                        <a:pt x="49179" y="89940"/>
                        <a:pt x="49121" y="89882"/>
                        <a:pt x="49062" y="89823"/>
                      </a:cubicBezTo>
                      <a:cubicBezTo>
                        <a:pt x="48979" y="89740"/>
                        <a:pt x="49062" y="89575"/>
                        <a:pt x="49228" y="89492"/>
                      </a:cubicBezTo>
                      <a:cubicBezTo>
                        <a:pt x="49276" y="89467"/>
                        <a:pt x="49325" y="89457"/>
                        <a:pt x="49369" y="89457"/>
                      </a:cubicBezTo>
                      <a:close/>
                      <a:moveTo>
                        <a:pt x="1741" y="90072"/>
                      </a:moveTo>
                      <a:cubicBezTo>
                        <a:pt x="1907" y="90072"/>
                        <a:pt x="1824" y="90155"/>
                        <a:pt x="1741" y="90238"/>
                      </a:cubicBezTo>
                      <a:cubicBezTo>
                        <a:pt x="1658" y="90279"/>
                        <a:pt x="1596" y="90300"/>
                        <a:pt x="1555" y="90300"/>
                      </a:cubicBezTo>
                      <a:cubicBezTo>
                        <a:pt x="1513" y="90300"/>
                        <a:pt x="1492" y="90279"/>
                        <a:pt x="1492" y="90238"/>
                      </a:cubicBezTo>
                      <a:cubicBezTo>
                        <a:pt x="1492" y="90072"/>
                        <a:pt x="1575" y="90072"/>
                        <a:pt x="1741" y="90072"/>
                      </a:cubicBezTo>
                      <a:close/>
                      <a:moveTo>
                        <a:pt x="54936" y="90120"/>
                      </a:moveTo>
                      <a:cubicBezTo>
                        <a:pt x="54995" y="90120"/>
                        <a:pt x="55053" y="90179"/>
                        <a:pt x="55112" y="90238"/>
                      </a:cubicBezTo>
                      <a:cubicBezTo>
                        <a:pt x="55195" y="90403"/>
                        <a:pt x="55195" y="90403"/>
                        <a:pt x="55029" y="90403"/>
                      </a:cubicBezTo>
                      <a:cubicBezTo>
                        <a:pt x="54780" y="90320"/>
                        <a:pt x="54698" y="90155"/>
                        <a:pt x="54863" y="90155"/>
                      </a:cubicBezTo>
                      <a:cubicBezTo>
                        <a:pt x="54888" y="90130"/>
                        <a:pt x="54912" y="90120"/>
                        <a:pt x="54936" y="90120"/>
                      </a:cubicBezTo>
                      <a:close/>
                      <a:moveTo>
                        <a:pt x="1907" y="90983"/>
                      </a:moveTo>
                      <a:cubicBezTo>
                        <a:pt x="2072" y="90983"/>
                        <a:pt x="2072" y="91066"/>
                        <a:pt x="1907" y="91149"/>
                      </a:cubicBezTo>
                      <a:cubicBezTo>
                        <a:pt x="1824" y="91191"/>
                        <a:pt x="1762" y="91211"/>
                        <a:pt x="1720" y="91211"/>
                      </a:cubicBezTo>
                      <a:cubicBezTo>
                        <a:pt x="1679" y="91211"/>
                        <a:pt x="1658" y="91191"/>
                        <a:pt x="1658" y="91149"/>
                      </a:cubicBezTo>
                      <a:cubicBezTo>
                        <a:pt x="1658" y="91066"/>
                        <a:pt x="1741" y="90983"/>
                        <a:pt x="1907" y="90983"/>
                      </a:cubicBezTo>
                      <a:close/>
                      <a:moveTo>
                        <a:pt x="47696" y="89228"/>
                      </a:moveTo>
                      <a:cubicBezTo>
                        <a:pt x="47810" y="89228"/>
                        <a:pt x="47921" y="89282"/>
                        <a:pt x="47985" y="89409"/>
                      </a:cubicBezTo>
                      <a:cubicBezTo>
                        <a:pt x="48151" y="89657"/>
                        <a:pt x="47985" y="89740"/>
                        <a:pt x="47653" y="89989"/>
                      </a:cubicBezTo>
                      <a:cubicBezTo>
                        <a:pt x="47322" y="90072"/>
                        <a:pt x="47073" y="90320"/>
                        <a:pt x="47073" y="90486"/>
                      </a:cubicBezTo>
                      <a:cubicBezTo>
                        <a:pt x="47073" y="90623"/>
                        <a:pt x="47048" y="90685"/>
                        <a:pt x="47012" y="90685"/>
                      </a:cubicBezTo>
                      <a:cubicBezTo>
                        <a:pt x="46982" y="90685"/>
                        <a:pt x="46945" y="90644"/>
                        <a:pt x="46907" y="90569"/>
                      </a:cubicBezTo>
                      <a:cubicBezTo>
                        <a:pt x="46854" y="90462"/>
                        <a:pt x="46766" y="90415"/>
                        <a:pt x="46674" y="90415"/>
                      </a:cubicBezTo>
                      <a:cubicBezTo>
                        <a:pt x="46481" y="90415"/>
                        <a:pt x="46271" y="90620"/>
                        <a:pt x="46327" y="90901"/>
                      </a:cubicBezTo>
                      <a:cubicBezTo>
                        <a:pt x="46327" y="91066"/>
                        <a:pt x="46244" y="91232"/>
                        <a:pt x="46162" y="91315"/>
                      </a:cubicBezTo>
                      <a:cubicBezTo>
                        <a:pt x="46092" y="91361"/>
                        <a:pt x="46042" y="91388"/>
                        <a:pt x="46000" y="91388"/>
                      </a:cubicBezTo>
                      <a:cubicBezTo>
                        <a:pt x="45893" y="91388"/>
                        <a:pt x="45843" y="91212"/>
                        <a:pt x="45664" y="90735"/>
                      </a:cubicBezTo>
                      <a:cubicBezTo>
                        <a:pt x="45546" y="90143"/>
                        <a:pt x="45554" y="89847"/>
                        <a:pt x="45780" y="89847"/>
                      </a:cubicBezTo>
                      <a:cubicBezTo>
                        <a:pt x="45871" y="89847"/>
                        <a:pt x="45996" y="89894"/>
                        <a:pt x="46162" y="89989"/>
                      </a:cubicBezTo>
                      <a:cubicBezTo>
                        <a:pt x="46253" y="90057"/>
                        <a:pt x="46388" y="90088"/>
                        <a:pt x="46534" y="90088"/>
                      </a:cubicBezTo>
                      <a:cubicBezTo>
                        <a:pt x="46920" y="90088"/>
                        <a:pt x="47382" y="89875"/>
                        <a:pt x="47322" y="89575"/>
                      </a:cubicBezTo>
                      <a:cubicBezTo>
                        <a:pt x="47322" y="89370"/>
                        <a:pt x="47512" y="89228"/>
                        <a:pt x="47696" y="89228"/>
                      </a:cubicBezTo>
                      <a:close/>
                      <a:moveTo>
                        <a:pt x="45084" y="91232"/>
                      </a:moveTo>
                      <a:cubicBezTo>
                        <a:pt x="45250" y="91232"/>
                        <a:pt x="45250" y="91315"/>
                        <a:pt x="45084" y="91398"/>
                      </a:cubicBezTo>
                      <a:cubicBezTo>
                        <a:pt x="45001" y="91439"/>
                        <a:pt x="44939" y="91460"/>
                        <a:pt x="44898" y="91460"/>
                      </a:cubicBezTo>
                      <a:cubicBezTo>
                        <a:pt x="44856" y="91460"/>
                        <a:pt x="44836" y="91439"/>
                        <a:pt x="44836" y="91398"/>
                      </a:cubicBezTo>
                      <a:cubicBezTo>
                        <a:pt x="44836" y="91315"/>
                        <a:pt x="45001" y="91232"/>
                        <a:pt x="45084" y="91232"/>
                      </a:cubicBezTo>
                      <a:close/>
                      <a:moveTo>
                        <a:pt x="47156" y="90818"/>
                      </a:moveTo>
                      <a:cubicBezTo>
                        <a:pt x="47488" y="90818"/>
                        <a:pt x="47570" y="90901"/>
                        <a:pt x="47570" y="91149"/>
                      </a:cubicBezTo>
                      <a:cubicBezTo>
                        <a:pt x="47510" y="91392"/>
                        <a:pt x="47271" y="91546"/>
                        <a:pt x="47018" y="91546"/>
                      </a:cubicBezTo>
                      <a:cubicBezTo>
                        <a:pt x="46925" y="91546"/>
                        <a:pt x="46830" y="91525"/>
                        <a:pt x="46742" y="91481"/>
                      </a:cubicBezTo>
                      <a:cubicBezTo>
                        <a:pt x="46410" y="91315"/>
                        <a:pt x="46742" y="90901"/>
                        <a:pt x="47156" y="90818"/>
                      </a:cubicBezTo>
                      <a:close/>
                      <a:moveTo>
                        <a:pt x="37957" y="91481"/>
                      </a:moveTo>
                      <a:cubicBezTo>
                        <a:pt x="38040" y="91481"/>
                        <a:pt x="38123" y="91481"/>
                        <a:pt x="38206" y="91646"/>
                      </a:cubicBezTo>
                      <a:cubicBezTo>
                        <a:pt x="38288" y="91729"/>
                        <a:pt x="38206" y="91895"/>
                        <a:pt x="38123" y="91895"/>
                      </a:cubicBezTo>
                      <a:cubicBezTo>
                        <a:pt x="38123" y="91917"/>
                        <a:pt x="38111" y="91928"/>
                        <a:pt x="38093" y="91928"/>
                      </a:cubicBezTo>
                      <a:cubicBezTo>
                        <a:pt x="38046" y="91928"/>
                        <a:pt x="37957" y="91851"/>
                        <a:pt x="37957" y="91729"/>
                      </a:cubicBezTo>
                      <a:cubicBezTo>
                        <a:pt x="37874" y="91646"/>
                        <a:pt x="37874" y="91564"/>
                        <a:pt x="37957" y="91481"/>
                      </a:cubicBezTo>
                      <a:close/>
                      <a:moveTo>
                        <a:pt x="36834" y="91542"/>
                      </a:moveTo>
                      <a:cubicBezTo>
                        <a:pt x="37012" y="91542"/>
                        <a:pt x="37114" y="91703"/>
                        <a:pt x="37045" y="91978"/>
                      </a:cubicBezTo>
                      <a:cubicBezTo>
                        <a:pt x="37045" y="92144"/>
                        <a:pt x="37004" y="92227"/>
                        <a:pt x="36942" y="92227"/>
                      </a:cubicBezTo>
                      <a:cubicBezTo>
                        <a:pt x="36880" y="92227"/>
                        <a:pt x="36797" y="92144"/>
                        <a:pt x="36714" y="91978"/>
                      </a:cubicBezTo>
                      <a:cubicBezTo>
                        <a:pt x="36631" y="91812"/>
                        <a:pt x="36631" y="91646"/>
                        <a:pt x="36714" y="91564"/>
                      </a:cubicBezTo>
                      <a:cubicBezTo>
                        <a:pt x="36757" y="91549"/>
                        <a:pt x="36797" y="91542"/>
                        <a:pt x="36834" y="91542"/>
                      </a:cubicBezTo>
                      <a:close/>
                      <a:moveTo>
                        <a:pt x="63482" y="91729"/>
                      </a:moveTo>
                      <a:cubicBezTo>
                        <a:pt x="63565" y="91729"/>
                        <a:pt x="63648" y="91812"/>
                        <a:pt x="63648" y="91978"/>
                      </a:cubicBezTo>
                      <a:cubicBezTo>
                        <a:pt x="63731" y="92061"/>
                        <a:pt x="63648" y="92227"/>
                        <a:pt x="63648" y="92227"/>
                      </a:cubicBezTo>
                      <a:cubicBezTo>
                        <a:pt x="63565" y="92227"/>
                        <a:pt x="63482" y="92144"/>
                        <a:pt x="63482" y="92061"/>
                      </a:cubicBezTo>
                      <a:cubicBezTo>
                        <a:pt x="63482" y="91895"/>
                        <a:pt x="63482" y="91812"/>
                        <a:pt x="63482" y="91729"/>
                      </a:cubicBezTo>
                      <a:close/>
                      <a:moveTo>
                        <a:pt x="42194" y="92330"/>
                      </a:moveTo>
                      <a:cubicBezTo>
                        <a:pt x="42266" y="92330"/>
                        <a:pt x="42349" y="92351"/>
                        <a:pt x="42432" y="92392"/>
                      </a:cubicBezTo>
                      <a:cubicBezTo>
                        <a:pt x="42515" y="92558"/>
                        <a:pt x="42515" y="92641"/>
                        <a:pt x="42432" y="92724"/>
                      </a:cubicBezTo>
                      <a:cubicBezTo>
                        <a:pt x="42266" y="92724"/>
                        <a:pt x="42101" y="92724"/>
                        <a:pt x="42018" y="92641"/>
                      </a:cubicBezTo>
                      <a:cubicBezTo>
                        <a:pt x="41935" y="92558"/>
                        <a:pt x="41935" y="92392"/>
                        <a:pt x="42018" y="92392"/>
                      </a:cubicBezTo>
                      <a:cubicBezTo>
                        <a:pt x="42059" y="92351"/>
                        <a:pt x="42121" y="92330"/>
                        <a:pt x="42194" y="92330"/>
                      </a:cubicBezTo>
                      <a:close/>
                      <a:moveTo>
                        <a:pt x="43675" y="92144"/>
                      </a:moveTo>
                      <a:cubicBezTo>
                        <a:pt x="44007" y="92227"/>
                        <a:pt x="44007" y="92641"/>
                        <a:pt x="43592" y="92890"/>
                      </a:cubicBezTo>
                      <a:cubicBezTo>
                        <a:pt x="43516" y="92915"/>
                        <a:pt x="43455" y="92933"/>
                        <a:pt x="43409" y="92933"/>
                      </a:cubicBezTo>
                      <a:cubicBezTo>
                        <a:pt x="43308" y="92933"/>
                        <a:pt x="43287" y="92844"/>
                        <a:pt x="43344" y="92558"/>
                      </a:cubicBezTo>
                      <a:cubicBezTo>
                        <a:pt x="43344" y="92309"/>
                        <a:pt x="43510" y="92144"/>
                        <a:pt x="43675" y="92144"/>
                      </a:cubicBezTo>
                      <a:close/>
                      <a:moveTo>
                        <a:pt x="33252" y="92719"/>
                      </a:moveTo>
                      <a:cubicBezTo>
                        <a:pt x="33392" y="92719"/>
                        <a:pt x="33309" y="93642"/>
                        <a:pt x="33150" y="93801"/>
                      </a:cubicBezTo>
                      <a:cubicBezTo>
                        <a:pt x="33067" y="93801"/>
                        <a:pt x="33067" y="93635"/>
                        <a:pt x="33067" y="93304"/>
                      </a:cubicBezTo>
                      <a:cubicBezTo>
                        <a:pt x="33067" y="92972"/>
                        <a:pt x="33150" y="92724"/>
                        <a:pt x="33233" y="92724"/>
                      </a:cubicBezTo>
                      <a:cubicBezTo>
                        <a:pt x="33240" y="92721"/>
                        <a:pt x="33246" y="92719"/>
                        <a:pt x="33252" y="92719"/>
                      </a:cubicBezTo>
                      <a:close/>
                      <a:moveTo>
                        <a:pt x="33903" y="93435"/>
                      </a:moveTo>
                      <a:cubicBezTo>
                        <a:pt x="33986" y="93435"/>
                        <a:pt x="34086" y="93494"/>
                        <a:pt x="34145" y="93553"/>
                      </a:cubicBezTo>
                      <a:cubicBezTo>
                        <a:pt x="34228" y="93718"/>
                        <a:pt x="34145" y="93801"/>
                        <a:pt x="34062" y="93884"/>
                      </a:cubicBezTo>
                      <a:cubicBezTo>
                        <a:pt x="33896" y="93884"/>
                        <a:pt x="33813" y="93884"/>
                        <a:pt x="33730" y="93718"/>
                      </a:cubicBezTo>
                      <a:cubicBezTo>
                        <a:pt x="33648" y="93635"/>
                        <a:pt x="33730" y="93553"/>
                        <a:pt x="33813" y="93470"/>
                      </a:cubicBezTo>
                      <a:cubicBezTo>
                        <a:pt x="33838" y="93445"/>
                        <a:pt x="33869" y="93435"/>
                        <a:pt x="33903" y="93435"/>
                      </a:cubicBezTo>
                      <a:close/>
                      <a:moveTo>
                        <a:pt x="41563" y="93607"/>
                      </a:moveTo>
                      <a:cubicBezTo>
                        <a:pt x="41781" y="93607"/>
                        <a:pt x="41916" y="93729"/>
                        <a:pt x="41852" y="94050"/>
                      </a:cubicBezTo>
                      <a:cubicBezTo>
                        <a:pt x="41852" y="94194"/>
                        <a:pt x="41740" y="94283"/>
                        <a:pt x="41598" y="94283"/>
                      </a:cubicBezTo>
                      <a:cubicBezTo>
                        <a:pt x="41495" y="94283"/>
                        <a:pt x="41376" y="94237"/>
                        <a:pt x="41272" y="94133"/>
                      </a:cubicBezTo>
                      <a:cubicBezTo>
                        <a:pt x="41106" y="93884"/>
                        <a:pt x="41106" y="93801"/>
                        <a:pt x="41355" y="93635"/>
                      </a:cubicBezTo>
                      <a:cubicBezTo>
                        <a:pt x="41429" y="93617"/>
                        <a:pt x="41500" y="93607"/>
                        <a:pt x="41563" y="93607"/>
                      </a:cubicBezTo>
                      <a:close/>
                      <a:moveTo>
                        <a:pt x="102469" y="94513"/>
                      </a:moveTo>
                      <a:cubicBezTo>
                        <a:pt x="102523" y="94513"/>
                        <a:pt x="102623" y="94571"/>
                        <a:pt x="102682" y="94630"/>
                      </a:cubicBezTo>
                      <a:cubicBezTo>
                        <a:pt x="102682" y="94796"/>
                        <a:pt x="102765" y="94879"/>
                        <a:pt x="102682" y="94879"/>
                      </a:cubicBezTo>
                      <a:cubicBezTo>
                        <a:pt x="102682" y="94879"/>
                        <a:pt x="102599" y="94879"/>
                        <a:pt x="102433" y="94796"/>
                      </a:cubicBezTo>
                      <a:cubicBezTo>
                        <a:pt x="102350" y="94713"/>
                        <a:pt x="102350" y="94547"/>
                        <a:pt x="102433" y="94547"/>
                      </a:cubicBezTo>
                      <a:cubicBezTo>
                        <a:pt x="102433" y="94523"/>
                        <a:pt x="102447" y="94513"/>
                        <a:pt x="102469" y="94513"/>
                      </a:cubicBezTo>
                      <a:close/>
                      <a:moveTo>
                        <a:pt x="31244" y="94796"/>
                      </a:moveTo>
                      <a:cubicBezTo>
                        <a:pt x="31410" y="94796"/>
                        <a:pt x="31327" y="94879"/>
                        <a:pt x="31244" y="94961"/>
                      </a:cubicBezTo>
                      <a:cubicBezTo>
                        <a:pt x="31196" y="94986"/>
                        <a:pt x="31154" y="94996"/>
                        <a:pt x="31120" y="94996"/>
                      </a:cubicBezTo>
                      <a:cubicBezTo>
                        <a:pt x="31037" y="94996"/>
                        <a:pt x="30996" y="94937"/>
                        <a:pt x="30996" y="94879"/>
                      </a:cubicBezTo>
                      <a:cubicBezTo>
                        <a:pt x="30996" y="94796"/>
                        <a:pt x="31078" y="94796"/>
                        <a:pt x="31244" y="94796"/>
                      </a:cubicBezTo>
                      <a:close/>
                      <a:moveTo>
                        <a:pt x="35885" y="95542"/>
                      </a:moveTo>
                      <a:cubicBezTo>
                        <a:pt x="36051" y="95624"/>
                        <a:pt x="36051" y="95624"/>
                        <a:pt x="35885" y="95707"/>
                      </a:cubicBezTo>
                      <a:cubicBezTo>
                        <a:pt x="35802" y="95749"/>
                        <a:pt x="35740" y="95769"/>
                        <a:pt x="35699" y="95769"/>
                      </a:cubicBezTo>
                      <a:cubicBezTo>
                        <a:pt x="35657" y="95769"/>
                        <a:pt x="35637" y="95749"/>
                        <a:pt x="35637" y="95707"/>
                      </a:cubicBezTo>
                      <a:cubicBezTo>
                        <a:pt x="35637" y="95624"/>
                        <a:pt x="35802" y="95542"/>
                        <a:pt x="35885" y="95542"/>
                      </a:cubicBezTo>
                      <a:close/>
                      <a:moveTo>
                        <a:pt x="19973" y="96536"/>
                      </a:moveTo>
                      <a:cubicBezTo>
                        <a:pt x="20305" y="96536"/>
                        <a:pt x="20388" y="96619"/>
                        <a:pt x="20305" y="96785"/>
                      </a:cubicBezTo>
                      <a:cubicBezTo>
                        <a:pt x="20275" y="96843"/>
                        <a:pt x="20184" y="96871"/>
                        <a:pt x="20077" y="96871"/>
                      </a:cubicBezTo>
                      <a:cubicBezTo>
                        <a:pt x="19884" y="96871"/>
                        <a:pt x="19642" y="96779"/>
                        <a:pt x="19642" y="96619"/>
                      </a:cubicBezTo>
                      <a:cubicBezTo>
                        <a:pt x="19642" y="96619"/>
                        <a:pt x="19808" y="96536"/>
                        <a:pt x="19973" y="96536"/>
                      </a:cubicBezTo>
                      <a:close/>
                      <a:moveTo>
                        <a:pt x="34393" y="97199"/>
                      </a:moveTo>
                      <a:cubicBezTo>
                        <a:pt x="34476" y="97199"/>
                        <a:pt x="34559" y="97282"/>
                        <a:pt x="34642" y="97365"/>
                      </a:cubicBezTo>
                      <a:cubicBezTo>
                        <a:pt x="34642" y="97448"/>
                        <a:pt x="34642" y="97613"/>
                        <a:pt x="34559" y="97613"/>
                      </a:cubicBezTo>
                      <a:cubicBezTo>
                        <a:pt x="34535" y="97638"/>
                        <a:pt x="34511" y="97648"/>
                        <a:pt x="34486" y="97648"/>
                      </a:cubicBezTo>
                      <a:cubicBezTo>
                        <a:pt x="34428" y="97648"/>
                        <a:pt x="34369" y="97589"/>
                        <a:pt x="34311" y="97531"/>
                      </a:cubicBezTo>
                      <a:cubicBezTo>
                        <a:pt x="34311" y="97365"/>
                        <a:pt x="34311" y="97282"/>
                        <a:pt x="34393" y="97199"/>
                      </a:cubicBezTo>
                      <a:close/>
                      <a:moveTo>
                        <a:pt x="37567" y="96109"/>
                      </a:moveTo>
                      <a:cubicBezTo>
                        <a:pt x="37661" y="96109"/>
                        <a:pt x="37784" y="96147"/>
                        <a:pt x="37957" y="96205"/>
                      </a:cubicBezTo>
                      <a:cubicBezTo>
                        <a:pt x="38537" y="96370"/>
                        <a:pt x="38620" y="96370"/>
                        <a:pt x="38371" y="96536"/>
                      </a:cubicBezTo>
                      <a:cubicBezTo>
                        <a:pt x="38040" y="96785"/>
                        <a:pt x="37294" y="97613"/>
                        <a:pt x="37211" y="97779"/>
                      </a:cubicBezTo>
                      <a:cubicBezTo>
                        <a:pt x="37211" y="97916"/>
                        <a:pt x="37161" y="97978"/>
                        <a:pt x="37074" y="97978"/>
                      </a:cubicBezTo>
                      <a:cubicBezTo>
                        <a:pt x="37004" y="97978"/>
                        <a:pt x="36909" y="97936"/>
                        <a:pt x="36797" y="97862"/>
                      </a:cubicBezTo>
                      <a:cubicBezTo>
                        <a:pt x="36300" y="97613"/>
                        <a:pt x="36217" y="97282"/>
                        <a:pt x="36631" y="97282"/>
                      </a:cubicBezTo>
                      <a:cubicBezTo>
                        <a:pt x="36797" y="97282"/>
                        <a:pt x="37045" y="97033"/>
                        <a:pt x="37211" y="96619"/>
                      </a:cubicBezTo>
                      <a:cubicBezTo>
                        <a:pt x="37319" y="96241"/>
                        <a:pt x="37392" y="96109"/>
                        <a:pt x="37567" y="96109"/>
                      </a:cubicBezTo>
                      <a:close/>
                      <a:moveTo>
                        <a:pt x="38722" y="97310"/>
                      </a:moveTo>
                      <a:cubicBezTo>
                        <a:pt x="38866" y="97310"/>
                        <a:pt x="39020" y="97351"/>
                        <a:pt x="39117" y="97448"/>
                      </a:cubicBezTo>
                      <a:cubicBezTo>
                        <a:pt x="39532" y="97779"/>
                        <a:pt x="39697" y="98276"/>
                        <a:pt x="39366" y="98276"/>
                      </a:cubicBezTo>
                      <a:cubicBezTo>
                        <a:pt x="39117" y="98193"/>
                        <a:pt x="39117" y="98193"/>
                        <a:pt x="39200" y="97945"/>
                      </a:cubicBezTo>
                      <a:cubicBezTo>
                        <a:pt x="39200" y="97824"/>
                        <a:pt x="39156" y="97747"/>
                        <a:pt x="39002" y="97747"/>
                      </a:cubicBezTo>
                      <a:cubicBezTo>
                        <a:pt x="38946" y="97747"/>
                        <a:pt x="38875" y="97757"/>
                        <a:pt x="38786" y="97779"/>
                      </a:cubicBezTo>
                      <a:cubicBezTo>
                        <a:pt x="38672" y="97793"/>
                        <a:pt x="38573" y="97800"/>
                        <a:pt x="38489" y="97800"/>
                      </a:cubicBezTo>
                      <a:cubicBezTo>
                        <a:pt x="38085" y="97800"/>
                        <a:pt x="38042" y="97639"/>
                        <a:pt x="38454" y="97365"/>
                      </a:cubicBezTo>
                      <a:cubicBezTo>
                        <a:pt x="38523" y="97330"/>
                        <a:pt x="38620" y="97310"/>
                        <a:pt x="38722" y="97310"/>
                      </a:cubicBezTo>
                      <a:close/>
                      <a:moveTo>
                        <a:pt x="31493" y="98028"/>
                      </a:moveTo>
                      <a:cubicBezTo>
                        <a:pt x="31659" y="98028"/>
                        <a:pt x="31741" y="98028"/>
                        <a:pt x="31824" y="98111"/>
                      </a:cubicBezTo>
                      <a:cubicBezTo>
                        <a:pt x="31824" y="98193"/>
                        <a:pt x="31741" y="98193"/>
                        <a:pt x="31659" y="98276"/>
                      </a:cubicBezTo>
                      <a:cubicBezTo>
                        <a:pt x="31610" y="98301"/>
                        <a:pt x="31569" y="98311"/>
                        <a:pt x="31532" y="98311"/>
                      </a:cubicBezTo>
                      <a:cubicBezTo>
                        <a:pt x="31444" y="98311"/>
                        <a:pt x="31386" y="98252"/>
                        <a:pt x="31327" y="98193"/>
                      </a:cubicBezTo>
                      <a:cubicBezTo>
                        <a:pt x="31244" y="98028"/>
                        <a:pt x="31327" y="98028"/>
                        <a:pt x="31493" y="98028"/>
                      </a:cubicBezTo>
                      <a:close/>
                      <a:moveTo>
                        <a:pt x="32311" y="97993"/>
                      </a:moveTo>
                      <a:cubicBezTo>
                        <a:pt x="32370" y="97993"/>
                        <a:pt x="32429" y="98052"/>
                        <a:pt x="32487" y="98111"/>
                      </a:cubicBezTo>
                      <a:cubicBezTo>
                        <a:pt x="32570" y="98276"/>
                        <a:pt x="32570" y="98359"/>
                        <a:pt x="32487" y="98442"/>
                      </a:cubicBezTo>
                      <a:cubicBezTo>
                        <a:pt x="32404" y="98442"/>
                        <a:pt x="32239" y="98359"/>
                        <a:pt x="32239" y="98276"/>
                      </a:cubicBezTo>
                      <a:cubicBezTo>
                        <a:pt x="32156" y="98193"/>
                        <a:pt x="32156" y="98028"/>
                        <a:pt x="32239" y="98028"/>
                      </a:cubicBezTo>
                      <a:cubicBezTo>
                        <a:pt x="32263" y="98003"/>
                        <a:pt x="32287" y="97993"/>
                        <a:pt x="32311" y="97993"/>
                      </a:cubicBezTo>
                      <a:close/>
                      <a:moveTo>
                        <a:pt x="29835" y="98608"/>
                      </a:moveTo>
                      <a:cubicBezTo>
                        <a:pt x="29918" y="98608"/>
                        <a:pt x="30001" y="98608"/>
                        <a:pt x="30084" y="98774"/>
                      </a:cubicBezTo>
                      <a:cubicBezTo>
                        <a:pt x="30167" y="98856"/>
                        <a:pt x="30167" y="99022"/>
                        <a:pt x="30084" y="99022"/>
                      </a:cubicBezTo>
                      <a:cubicBezTo>
                        <a:pt x="30062" y="99044"/>
                        <a:pt x="30040" y="99055"/>
                        <a:pt x="30017" y="99055"/>
                      </a:cubicBezTo>
                      <a:cubicBezTo>
                        <a:pt x="29957" y="99055"/>
                        <a:pt x="29896" y="98978"/>
                        <a:pt x="29835" y="98856"/>
                      </a:cubicBezTo>
                      <a:cubicBezTo>
                        <a:pt x="29752" y="98774"/>
                        <a:pt x="29752" y="98691"/>
                        <a:pt x="29835" y="98608"/>
                      </a:cubicBezTo>
                      <a:close/>
                      <a:moveTo>
                        <a:pt x="31078" y="98525"/>
                      </a:moveTo>
                      <a:cubicBezTo>
                        <a:pt x="31161" y="98525"/>
                        <a:pt x="31161" y="98691"/>
                        <a:pt x="31161" y="98856"/>
                      </a:cubicBezTo>
                      <a:cubicBezTo>
                        <a:pt x="31071" y="99171"/>
                        <a:pt x="31006" y="99315"/>
                        <a:pt x="30965" y="99315"/>
                      </a:cubicBezTo>
                      <a:cubicBezTo>
                        <a:pt x="30930" y="99315"/>
                        <a:pt x="30913" y="99212"/>
                        <a:pt x="30913" y="99022"/>
                      </a:cubicBezTo>
                      <a:cubicBezTo>
                        <a:pt x="30913" y="98774"/>
                        <a:pt x="30996" y="98608"/>
                        <a:pt x="31078" y="98525"/>
                      </a:cubicBezTo>
                      <a:close/>
                      <a:moveTo>
                        <a:pt x="36215" y="99467"/>
                      </a:moveTo>
                      <a:cubicBezTo>
                        <a:pt x="36346" y="99467"/>
                        <a:pt x="36515" y="99531"/>
                        <a:pt x="36631" y="99685"/>
                      </a:cubicBezTo>
                      <a:cubicBezTo>
                        <a:pt x="36714" y="99768"/>
                        <a:pt x="36714" y="99934"/>
                        <a:pt x="36631" y="99934"/>
                      </a:cubicBezTo>
                      <a:cubicBezTo>
                        <a:pt x="36631" y="99956"/>
                        <a:pt x="36619" y="99966"/>
                        <a:pt x="36600" y="99966"/>
                      </a:cubicBezTo>
                      <a:cubicBezTo>
                        <a:pt x="36548" y="99966"/>
                        <a:pt x="36443" y="99889"/>
                        <a:pt x="36382" y="99768"/>
                      </a:cubicBezTo>
                      <a:cubicBezTo>
                        <a:pt x="36382" y="99727"/>
                        <a:pt x="36341" y="99706"/>
                        <a:pt x="36300" y="99706"/>
                      </a:cubicBezTo>
                      <a:cubicBezTo>
                        <a:pt x="36258" y="99706"/>
                        <a:pt x="36217" y="99727"/>
                        <a:pt x="36217" y="99768"/>
                      </a:cubicBezTo>
                      <a:cubicBezTo>
                        <a:pt x="36217" y="99802"/>
                        <a:pt x="36202" y="99823"/>
                        <a:pt x="36180" y="99823"/>
                      </a:cubicBezTo>
                      <a:cubicBezTo>
                        <a:pt x="36148" y="99823"/>
                        <a:pt x="36099" y="99782"/>
                        <a:pt x="36051" y="99685"/>
                      </a:cubicBezTo>
                      <a:cubicBezTo>
                        <a:pt x="35962" y="99552"/>
                        <a:pt x="36063" y="99467"/>
                        <a:pt x="36215" y="99467"/>
                      </a:cubicBezTo>
                      <a:close/>
                      <a:moveTo>
                        <a:pt x="33565" y="100431"/>
                      </a:moveTo>
                      <a:cubicBezTo>
                        <a:pt x="33730" y="100431"/>
                        <a:pt x="33730" y="100514"/>
                        <a:pt x="33565" y="100597"/>
                      </a:cubicBezTo>
                      <a:cubicBezTo>
                        <a:pt x="33482" y="100638"/>
                        <a:pt x="33420" y="100659"/>
                        <a:pt x="33378" y="100659"/>
                      </a:cubicBezTo>
                      <a:cubicBezTo>
                        <a:pt x="33337" y="100659"/>
                        <a:pt x="33316" y="100638"/>
                        <a:pt x="33316" y="100597"/>
                      </a:cubicBezTo>
                      <a:cubicBezTo>
                        <a:pt x="33316" y="100514"/>
                        <a:pt x="33482" y="100431"/>
                        <a:pt x="33565" y="100431"/>
                      </a:cubicBezTo>
                      <a:close/>
                      <a:moveTo>
                        <a:pt x="23637" y="99949"/>
                      </a:moveTo>
                      <a:cubicBezTo>
                        <a:pt x="23689" y="99949"/>
                        <a:pt x="23764" y="99995"/>
                        <a:pt x="23868" y="100100"/>
                      </a:cubicBezTo>
                      <a:cubicBezTo>
                        <a:pt x="23951" y="100182"/>
                        <a:pt x="24117" y="100348"/>
                        <a:pt x="24117" y="100431"/>
                      </a:cubicBezTo>
                      <a:cubicBezTo>
                        <a:pt x="24117" y="100669"/>
                        <a:pt x="23862" y="100864"/>
                        <a:pt x="23687" y="100864"/>
                      </a:cubicBezTo>
                      <a:cubicBezTo>
                        <a:pt x="23617" y="100864"/>
                        <a:pt x="23560" y="100833"/>
                        <a:pt x="23537" y="100763"/>
                      </a:cubicBezTo>
                      <a:cubicBezTo>
                        <a:pt x="23454" y="100680"/>
                        <a:pt x="23454" y="100431"/>
                        <a:pt x="23537" y="100182"/>
                      </a:cubicBezTo>
                      <a:cubicBezTo>
                        <a:pt x="23537" y="100038"/>
                        <a:pt x="23565" y="99949"/>
                        <a:pt x="23637" y="99949"/>
                      </a:cubicBezTo>
                      <a:close/>
                      <a:moveTo>
                        <a:pt x="36124" y="100480"/>
                      </a:moveTo>
                      <a:cubicBezTo>
                        <a:pt x="36182" y="100480"/>
                        <a:pt x="36241" y="100538"/>
                        <a:pt x="36300" y="100597"/>
                      </a:cubicBezTo>
                      <a:cubicBezTo>
                        <a:pt x="36300" y="100763"/>
                        <a:pt x="36300" y="100845"/>
                        <a:pt x="36217" y="100928"/>
                      </a:cubicBezTo>
                      <a:cubicBezTo>
                        <a:pt x="36217" y="100928"/>
                        <a:pt x="36134" y="100845"/>
                        <a:pt x="35968" y="100763"/>
                      </a:cubicBezTo>
                      <a:cubicBezTo>
                        <a:pt x="35885" y="100680"/>
                        <a:pt x="35885" y="100514"/>
                        <a:pt x="36051" y="100514"/>
                      </a:cubicBezTo>
                      <a:cubicBezTo>
                        <a:pt x="36075" y="100490"/>
                        <a:pt x="36099" y="100480"/>
                        <a:pt x="36124" y="100480"/>
                      </a:cubicBezTo>
                      <a:close/>
                      <a:moveTo>
                        <a:pt x="26048" y="100259"/>
                      </a:moveTo>
                      <a:cubicBezTo>
                        <a:pt x="26188" y="100259"/>
                        <a:pt x="26180" y="100933"/>
                        <a:pt x="26023" y="101011"/>
                      </a:cubicBezTo>
                      <a:cubicBezTo>
                        <a:pt x="26008" y="101026"/>
                        <a:pt x="25994" y="101033"/>
                        <a:pt x="25980" y="101033"/>
                      </a:cubicBezTo>
                      <a:cubicBezTo>
                        <a:pt x="25913" y="101033"/>
                        <a:pt x="25857" y="100884"/>
                        <a:pt x="25857" y="100680"/>
                      </a:cubicBezTo>
                      <a:cubicBezTo>
                        <a:pt x="25857" y="100514"/>
                        <a:pt x="25940" y="100265"/>
                        <a:pt x="26023" y="100265"/>
                      </a:cubicBezTo>
                      <a:cubicBezTo>
                        <a:pt x="26032" y="100261"/>
                        <a:pt x="26040" y="100259"/>
                        <a:pt x="26048" y="100259"/>
                      </a:cubicBezTo>
                      <a:close/>
                      <a:moveTo>
                        <a:pt x="33608" y="101143"/>
                      </a:moveTo>
                      <a:cubicBezTo>
                        <a:pt x="33696" y="101143"/>
                        <a:pt x="33755" y="101201"/>
                        <a:pt x="33813" y="101260"/>
                      </a:cubicBezTo>
                      <a:cubicBezTo>
                        <a:pt x="33896" y="101343"/>
                        <a:pt x="33813" y="101426"/>
                        <a:pt x="33648" y="101426"/>
                      </a:cubicBezTo>
                      <a:cubicBezTo>
                        <a:pt x="33482" y="101426"/>
                        <a:pt x="33399" y="101426"/>
                        <a:pt x="33316" y="101343"/>
                      </a:cubicBezTo>
                      <a:cubicBezTo>
                        <a:pt x="33316" y="101260"/>
                        <a:pt x="33399" y="101260"/>
                        <a:pt x="33482" y="101177"/>
                      </a:cubicBezTo>
                      <a:cubicBezTo>
                        <a:pt x="33530" y="101153"/>
                        <a:pt x="33572" y="101143"/>
                        <a:pt x="33608" y="101143"/>
                      </a:cubicBezTo>
                      <a:close/>
                      <a:moveTo>
                        <a:pt x="35402" y="101063"/>
                      </a:moveTo>
                      <a:cubicBezTo>
                        <a:pt x="35455" y="101063"/>
                        <a:pt x="35533" y="101073"/>
                        <a:pt x="35637" y="101094"/>
                      </a:cubicBezTo>
                      <a:cubicBezTo>
                        <a:pt x="35802" y="101094"/>
                        <a:pt x="35968" y="101177"/>
                        <a:pt x="36051" y="101260"/>
                      </a:cubicBezTo>
                      <a:cubicBezTo>
                        <a:pt x="36099" y="101404"/>
                        <a:pt x="36035" y="101493"/>
                        <a:pt x="35908" y="101493"/>
                      </a:cubicBezTo>
                      <a:cubicBezTo>
                        <a:pt x="35817" y="101493"/>
                        <a:pt x="35692" y="101447"/>
                        <a:pt x="35554" y="101343"/>
                      </a:cubicBezTo>
                      <a:cubicBezTo>
                        <a:pt x="35305" y="101156"/>
                        <a:pt x="35243" y="101063"/>
                        <a:pt x="35402" y="101063"/>
                      </a:cubicBezTo>
                      <a:close/>
                      <a:moveTo>
                        <a:pt x="30121" y="101123"/>
                      </a:moveTo>
                      <a:cubicBezTo>
                        <a:pt x="30153" y="101123"/>
                        <a:pt x="30201" y="101163"/>
                        <a:pt x="30250" y="101260"/>
                      </a:cubicBezTo>
                      <a:cubicBezTo>
                        <a:pt x="30405" y="101519"/>
                        <a:pt x="30431" y="101648"/>
                        <a:pt x="30368" y="101648"/>
                      </a:cubicBezTo>
                      <a:cubicBezTo>
                        <a:pt x="30330" y="101648"/>
                        <a:pt x="30260" y="101602"/>
                        <a:pt x="30167" y="101508"/>
                      </a:cubicBezTo>
                      <a:cubicBezTo>
                        <a:pt x="30084" y="101426"/>
                        <a:pt x="30001" y="101260"/>
                        <a:pt x="30084" y="101177"/>
                      </a:cubicBezTo>
                      <a:cubicBezTo>
                        <a:pt x="30084" y="101143"/>
                        <a:pt x="30098" y="101123"/>
                        <a:pt x="30121" y="101123"/>
                      </a:cubicBezTo>
                      <a:close/>
                      <a:moveTo>
                        <a:pt x="34725" y="101343"/>
                      </a:moveTo>
                      <a:cubicBezTo>
                        <a:pt x="34808" y="101343"/>
                        <a:pt x="34891" y="101426"/>
                        <a:pt x="34974" y="101508"/>
                      </a:cubicBezTo>
                      <a:cubicBezTo>
                        <a:pt x="35056" y="101591"/>
                        <a:pt x="35056" y="101757"/>
                        <a:pt x="34974" y="101757"/>
                      </a:cubicBezTo>
                      <a:cubicBezTo>
                        <a:pt x="34974" y="101757"/>
                        <a:pt x="34891" y="101674"/>
                        <a:pt x="34725" y="101591"/>
                      </a:cubicBezTo>
                      <a:cubicBezTo>
                        <a:pt x="34642" y="101508"/>
                        <a:pt x="34642" y="101426"/>
                        <a:pt x="34725" y="101343"/>
                      </a:cubicBezTo>
                      <a:close/>
                      <a:moveTo>
                        <a:pt x="31821" y="101177"/>
                      </a:moveTo>
                      <a:cubicBezTo>
                        <a:pt x="31852" y="101177"/>
                        <a:pt x="31880" y="101205"/>
                        <a:pt x="31907" y="101260"/>
                      </a:cubicBezTo>
                      <a:cubicBezTo>
                        <a:pt x="32073" y="101343"/>
                        <a:pt x="32239" y="101508"/>
                        <a:pt x="32322" y="101591"/>
                      </a:cubicBezTo>
                      <a:cubicBezTo>
                        <a:pt x="32487" y="101591"/>
                        <a:pt x="32487" y="101674"/>
                        <a:pt x="32322" y="101674"/>
                      </a:cubicBezTo>
                      <a:cubicBezTo>
                        <a:pt x="32073" y="101674"/>
                        <a:pt x="31824" y="101757"/>
                        <a:pt x="31659" y="101757"/>
                      </a:cubicBezTo>
                      <a:cubicBezTo>
                        <a:pt x="31562" y="101821"/>
                        <a:pt x="31503" y="101861"/>
                        <a:pt x="31477" y="101861"/>
                      </a:cubicBezTo>
                      <a:cubicBezTo>
                        <a:pt x="31435" y="101861"/>
                        <a:pt x="31474" y="101762"/>
                        <a:pt x="31576" y="101508"/>
                      </a:cubicBezTo>
                      <a:cubicBezTo>
                        <a:pt x="31686" y="101287"/>
                        <a:pt x="31760" y="101177"/>
                        <a:pt x="31821" y="101177"/>
                      </a:cubicBezTo>
                      <a:close/>
                      <a:moveTo>
                        <a:pt x="116573" y="101198"/>
                      </a:moveTo>
                      <a:cubicBezTo>
                        <a:pt x="116646" y="101198"/>
                        <a:pt x="116729" y="101301"/>
                        <a:pt x="116770" y="101508"/>
                      </a:cubicBezTo>
                      <a:cubicBezTo>
                        <a:pt x="116770" y="101591"/>
                        <a:pt x="116687" y="101757"/>
                        <a:pt x="116605" y="101840"/>
                      </a:cubicBezTo>
                      <a:cubicBezTo>
                        <a:pt x="116590" y="101855"/>
                        <a:pt x="116578" y="101862"/>
                        <a:pt x="116567" y="101862"/>
                      </a:cubicBezTo>
                      <a:cubicBezTo>
                        <a:pt x="116519" y="101862"/>
                        <a:pt x="116507" y="101713"/>
                        <a:pt x="116439" y="101508"/>
                      </a:cubicBezTo>
                      <a:cubicBezTo>
                        <a:pt x="116439" y="101301"/>
                        <a:pt x="116501" y="101198"/>
                        <a:pt x="116573" y="101198"/>
                      </a:cubicBezTo>
                      <a:close/>
                      <a:moveTo>
                        <a:pt x="31182" y="101819"/>
                      </a:moveTo>
                      <a:cubicBezTo>
                        <a:pt x="31232" y="101819"/>
                        <a:pt x="31212" y="101918"/>
                        <a:pt x="31161" y="102171"/>
                      </a:cubicBezTo>
                      <a:cubicBezTo>
                        <a:pt x="31070" y="102445"/>
                        <a:pt x="31029" y="102568"/>
                        <a:pt x="30983" y="102568"/>
                      </a:cubicBezTo>
                      <a:cubicBezTo>
                        <a:pt x="30945" y="102568"/>
                        <a:pt x="30904" y="102486"/>
                        <a:pt x="30830" y="102337"/>
                      </a:cubicBezTo>
                      <a:cubicBezTo>
                        <a:pt x="30747" y="102254"/>
                        <a:pt x="30830" y="102006"/>
                        <a:pt x="30996" y="101923"/>
                      </a:cubicBezTo>
                      <a:cubicBezTo>
                        <a:pt x="31092" y="101859"/>
                        <a:pt x="31151" y="101819"/>
                        <a:pt x="31182" y="101819"/>
                      </a:cubicBezTo>
                      <a:close/>
                      <a:moveTo>
                        <a:pt x="24117" y="102171"/>
                      </a:moveTo>
                      <a:cubicBezTo>
                        <a:pt x="24200" y="102171"/>
                        <a:pt x="24366" y="102254"/>
                        <a:pt x="24366" y="102337"/>
                      </a:cubicBezTo>
                      <a:cubicBezTo>
                        <a:pt x="24449" y="102420"/>
                        <a:pt x="24449" y="102586"/>
                        <a:pt x="24366" y="102586"/>
                      </a:cubicBezTo>
                      <a:cubicBezTo>
                        <a:pt x="24341" y="102610"/>
                        <a:pt x="24317" y="102620"/>
                        <a:pt x="24293" y="102620"/>
                      </a:cubicBezTo>
                      <a:cubicBezTo>
                        <a:pt x="24234" y="102620"/>
                        <a:pt x="24176" y="102562"/>
                        <a:pt x="24117" y="102503"/>
                      </a:cubicBezTo>
                      <a:cubicBezTo>
                        <a:pt x="24034" y="102337"/>
                        <a:pt x="24034" y="102254"/>
                        <a:pt x="24117" y="102171"/>
                      </a:cubicBezTo>
                      <a:close/>
                      <a:moveTo>
                        <a:pt x="28432" y="102168"/>
                      </a:moveTo>
                      <a:cubicBezTo>
                        <a:pt x="28485" y="102168"/>
                        <a:pt x="28539" y="102260"/>
                        <a:pt x="28592" y="102420"/>
                      </a:cubicBezTo>
                      <a:cubicBezTo>
                        <a:pt x="28649" y="102706"/>
                        <a:pt x="28628" y="102795"/>
                        <a:pt x="28472" y="102795"/>
                      </a:cubicBezTo>
                      <a:cubicBezTo>
                        <a:pt x="28402" y="102795"/>
                        <a:pt x="28306" y="102777"/>
                        <a:pt x="28178" y="102752"/>
                      </a:cubicBezTo>
                      <a:cubicBezTo>
                        <a:pt x="28012" y="102669"/>
                        <a:pt x="27929" y="102586"/>
                        <a:pt x="28012" y="102586"/>
                      </a:cubicBezTo>
                      <a:cubicBezTo>
                        <a:pt x="28095" y="102503"/>
                        <a:pt x="28261" y="102420"/>
                        <a:pt x="28344" y="102254"/>
                      </a:cubicBezTo>
                      <a:cubicBezTo>
                        <a:pt x="28373" y="102196"/>
                        <a:pt x="28402" y="102168"/>
                        <a:pt x="28432" y="102168"/>
                      </a:cubicBezTo>
                      <a:close/>
                      <a:moveTo>
                        <a:pt x="33930" y="102023"/>
                      </a:moveTo>
                      <a:cubicBezTo>
                        <a:pt x="33972" y="102023"/>
                        <a:pt x="34033" y="102105"/>
                        <a:pt x="34145" y="102254"/>
                      </a:cubicBezTo>
                      <a:cubicBezTo>
                        <a:pt x="34228" y="102420"/>
                        <a:pt x="34228" y="102503"/>
                        <a:pt x="34145" y="102503"/>
                      </a:cubicBezTo>
                      <a:cubicBezTo>
                        <a:pt x="34062" y="102503"/>
                        <a:pt x="33979" y="102586"/>
                        <a:pt x="34062" y="102669"/>
                      </a:cubicBezTo>
                      <a:cubicBezTo>
                        <a:pt x="34145" y="102752"/>
                        <a:pt x="34062" y="102834"/>
                        <a:pt x="33979" y="102834"/>
                      </a:cubicBezTo>
                      <a:cubicBezTo>
                        <a:pt x="33896" y="102834"/>
                        <a:pt x="33813" y="102586"/>
                        <a:pt x="33813" y="102420"/>
                      </a:cubicBezTo>
                      <a:cubicBezTo>
                        <a:pt x="33859" y="102146"/>
                        <a:pt x="33879" y="102023"/>
                        <a:pt x="33930" y="102023"/>
                      </a:cubicBezTo>
                      <a:close/>
                      <a:moveTo>
                        <a:pt x="29604" y="102797"/>
                      </a:moveTo>
                      <a:cubicBezTo>
                        <a:pt x="29681" y="102797"/>
                        <a:pt x="29759" y="102809"/>
                        <a:pt x="29835" y="102834"/>
                      </a:cubicBezTo>
                      <a:cubicBezTo>
                        <a:pt x="30250" y="103000"/>
                        <a:pt x="30250" y="103249"/>
                        <a:pt x="29587" y="103497"/>
                      </a:cubicBezTo>
                      <a:cubicBezTo>
                        <a:pt x="29338" y="103580"/>
                        <a:pt x="29172" y="103746"/>
                        <a:pt x="29255" y="103829"/>
                      </a:cubicBezTo>
                      <a:cubicBezTo>
                        <a:pt x="29314" y="103888"/>
                        <a:pt x="29290" y="103946"/>
                        <a:pt x="29241" y="103946"/>
                      </a:cubicBezTo>
                      <a:cubicBezTo>
                        <a:pt x="29221" y="103946"/>
                        <a:pt x="29197" y="103936"/>
                        <a:pt x="29172" y="103912"/>
                      </a:cubicBezTo>
                      <a:cubicBezTo>
                        <a:pt x="29089" y="103912"/>
                        <a:pt x="28924" y="103746"/>
                        <a:pt x="28924" y="103580"/>
                      </a:cubicBezTo>
                      <a:cubicBezTo>
                        <a:pt x="28783" y="103159"/>
                        <a:pt x="29178" y="102797"/>
                        <a:pt x="29604" y="102797"/>
                      </a:cubicBezTo>
                      <a:close/>
                      <a:moveTo>
                        <a:pt x="31041" y="103890"/>
                      </a:moveTo>
                      <a:cubicBezTo>
                        <a:pt x="31106" y="103890"/>
                        <a:pt x="31161" y="104025"/>
                        <a:pt x="31161" y="104160"/>
                      </a:cubicBezTo>
                      <a:cubicBezTo>
                        <a:pt x="31120" y="104368"/>
                        <a:pt x="31078" y="104471"/>
                        <a:pt x="31037" y="104471"/>
                      </a:cubicBezTo>
                      <a:cubicBezTo>
                        <a:pt x="30996" y="104471"/>
                        <a:pt x="30954" y="104368"/>
                        <a:pt x="30913" y="104160"/>
                      </a:cubicBezTo>
                      <a:cubicBezTo>
                        <a:pt x="30913" y="104078"/>
                        <a:pt x="30913" y="103912"/>
                        <a:pt x="30996" y="103912"/>
                      </a:cubicBezTo>
                      <a:cubicBezTo>
                        <a:pt x="31011" y="103897"/>
                        <a:pt x="31026" y="103890"/>
                        <a:pt x="31041" y="103890"/>
                      </a:cubicBezTo>
                      <a:close/>
                      <a:moveTo>
                        <a:pt x="35756" y="102747"/>
                      </a:moveTo>
                      <a:cubicBezTo>
                        <a:pt x="35842" y="102747"/>
                        <a:pt x="35852" y="102936"/>
                        <a:pt x="35802" y="103332"/>
                      </a:cubicBezTo>
                      <a:cubicBezTo>
                        <a:pt x="35802" y="103663"/>
                        <a:pt x="35802" y="103746"/>
                        <a:pt x="36134" y="103746"/>
                      </a:cubicBezTo>
                      <a:cubicBezTo>
                        <a:pt x="36300" y="103746"/>
                        <a:pt x="36382" y="103829"/>
                        <a:pt x="36300" y="103912"/>
                      </a:cubicBezTo>
                      <a:cubicBezTo>
                        <a:pt x="36217" y="103912"/>
                        <a:pt x="35885" y="103912"/>
                        <a:pt x="35719" y="103829"/>
                      </a:cubicBezTo>
                      <a:cubicBezTo>
                        <a:pt x="35631" y="103807"/>
                        <a:pt x="35560" y="103796"/>
                        <a:pt x="35503" y="103796"/>
                      </a:cubicBezTo>
                      <a:cubicBezTo>
                        <a:pt x="35349" y="103796"/>
                        <a:pt x="35305" y="103873"/>
                        <a:pt x="35305" y="103995"/>
                      </a:cubicBezTo>
                      <a:cubicBezTo>
                        <a:pt x="35388" y="104160"/>
                        <a:pt x="35305" y="104243"/>
                        <a:pt x="35222" y="104243"/>
                      </a:cubicBezTo>
                      <a:cubicBezTo>
                        <a:pt x="35056" y="104243"/>
                        <a:pt x="35056" y="104326"/>
                        <a:pt x="35222" y="104409"/>
                      </a:cubicBezTo>
                      <a:cubicBezTo>
                        <a:pt x="35388" y="104658"/>
                        <a:pt x="35305" y="104741"/>
                        <a:pt x="34974" y="104823"/>
                      </a:cubicBezTo>
                      <a:cubicBezTo>
                        <a:pt x="34808" y="104865"/>
                        <a:pt x="34663" y="104886"/>
                        <a:pt x="34549" y="104886"/>
                      </a:cubicBezTo>
                      <a:cubicBezTo>
                        <a:pt x="34435" y="104886"/>
                        <a:pt x="34352" y="104865"/>
                        <a:pt x="34311" y="104823"/>
                      </a:cubicBezTo>
                      <a:cubicBezTo>
                        <a:pt x="34311" y="104741"/>
                        <a:pt x="34311" y="104492"/>
                        <a:pt x="34393" y="104326"/>
                      </a:cubicBezTo>
                      <a:cubicBezTo>
                        <a:pt x="34461" y="104191"/>
                        <a:pt x="34473" y="104055"/>
                        <a:pt x="34386" y="104055"/>
                      </a:cubicBezTo>
                      <a:cubicBezTo>
                        <a:pt x="34366" y="104055"/>
                        <a:pt x="34341" y="104062"/>
                        <a:pt x="34311" y="104078"/>
                      </a:cubicBezTo>
                      <a:cubicBezTo>
                        <a:pt x="34228" y="104078"/>
                        <a:pt x="34145" y="103995"/>
                        <a:pt x="34145" y="103829"/>
                      </a:cubicBezTo>
                      <a:cubicBezTo>
                        <a:pt x="34062" y="103580"/>
                        <a:pt x="34145" y="103497"/>
                        <a:pt x="34642" y="103415"/>
                      </a:cubicBezTo>
                      <a:cubicBezTo>
                        <a:pt x="35056" y="103415"/>
                        <a:pt x="35388" y="103249"/>
                        <a:pt x="35471" y="103000"/>
                      </a:cubicBezTo>
                      <a:cubicBezTo>
                        <a:pt x="35604" y="102833"/>
                        <a:pt x="35698" y="102747"/>
                        <a:pt x="35756" y="102747"/>
                      </a:cubicBezTo>
                      <a:close/>
                      <a:moveTo>
                        <a:pt x="24900" y="104672"/>
                      </a:moveTo>
                      <a:cubicBezTo>
                        <a:pt x="25070" y="104672"/>
                        <a:pt x="25360" y="104789"/>
                        <a:pt x="25360" y="104906"/>
                      </a:cubicBezTo>
                      <a:cubicBezTo>
                        <a:pt x="25360" y="105003"/>
                        <a:pt x="25332" y="105044"/>
                        <a:pt x="25275" y="105044"/>
                      </a:cubicBezTo>
                      <a:cubicBezTo>
                        <a:pt x="25235" y="105044"/>
                        <a:pt x="25180" y="105023"/>
                        <a:pt x="25111" y="104989"/>
                      </a:cubicBezTo>
                      <a:cubicBezTo>
                        <a:pt x="24863" y="104906"/>
                        <a:pt x="24780" y="104823"/>
                        <a:pt x="24780" y="104741"/>
                      </a:cubicBezTo>
                      <a:cubicBezTo>
                        <a:pt x="24780" y="104692"/>
                        <a:pt x="24830" y="104672"/>
                        <a:pt x="24900" y="104672"/>
                      </a:cubicBezTo>
                      <a:close/>
                      <a:moveTo>
                        <a:pt x="30589" y="104387"/>
                      </a:moveTo>
                      <a:cubicBezTo>
                        <a:pt x="30722" y="104387"/>
                        <a:pt x="30845" y="104522"/>
                        <a:pt x="30913" y="104658"/>
                      </a:cubicBezTo>
                      <a:cubicBezTo>
                        <a:pt x="31078" y="104906"/>
                        <a:pt x="31078" y="105072"/>
                        <a:pt x="30913" y="105072"/>
                      </a:cubicBezTo>
                      <a:cubicBezTo>
                        <a:pt x="30747" y="105072"/>
                        <a:pt x="30581" y="104906"/>
                        <a:pt x="30498" y="104741"/>
                      </a:cubicBezTo>
                      <a:cubicBezTo>
                        <a:pt x="30415" y="104575"/>
                        <a:pt x="30415" y="104409"/>
                        <a:pt x="30498" y="104409"/>
                      </a:cubicBezTo>
                      <a:cubicBezTo>
                        <a:pt x="30529" y="104394"/>
                        <a:pt x="30559" y="104387"/>
                        <a:pt x="30589" y="104387"/>
                      </a:cubicBezTo>
                      <a:close/>
                      <a:moveTo>
                        <a:pt x="33352" y="103896"/>
                      </a:moveTo>
                      <a:cubicBezTo>
                        <a:pt x="33482" y="103896"/>
                        <a:pt x="33573" y="104011"/>
                        <a:pt x="33730" y="104326"/>
                      </a:cubicBezTo>
                      <a:cubicBezTo>
                        <a:pt x="33813" y="104658"/>
                        <a:pt x="33979" y="104906"/>
                        <a:pt x="33979" y="104906"/>
                      </a:cubicBezTo>
                      <a:cubicBezTo>
                        <a:pt x="33979" y="104989"/>
                        <a:pt x="33730" y="105072"/>
                        <a:pt x="33482" y="105155"/>
                      </a:cubicBezTo>
                      <a:cubicBezTo>
                        <a:pt x="33357" y="105238"/>
                        <a:pt x="33275" y="105279"/>
                        <a:pt x="33223" y="105279"/>
                      </a:cubicBezTo>
                      <a:cubicBezTo>
                        <a:pt x="33171" y="105279"/>
                        <a:pt x="33150" y="105238"/>
                        <a:pt x="33150" y="105155"/>
                      </a:cubicBezTo>
                      <a:cubicBezTo>
                        <a:pt x="33294" y="104940"/>
                        <a:pt x="33189" y="104724"/>
                        <a:pt x="32997" y="104724"/>
                      </a:cubicBezTo>
                      <a:cubicBezTo>
                        <a:pt x="32967" y="104724"/>
                        <a:pt x="32935" y="104729"/>
                        <a:pt x="32902" y="104741"/>
                      </a:cubicBezTo>
                      <a:cubicBezTo>
                        <a:pt x="32861" y="104757"/>
                        <a:pt x="32826" y="104764"/>
                        <a:pt x="32798" y="104764"/>
                      </a:cubicBezTo>
                      <a:cubicBezTo>
                        <a:pt x="32537" y="104764"/>
                        <a:pt x="32769" y="104144"/>
                        <a:pt x="33067" y="103995"/>
                      </a:cubicBezTo>
                      <a:cubicBezTo>
                        <a:pt x="33189" y="103934"/>
                        <a:pt x="33277" y="103896"/>
                        <a:pt x="33352" y="103896"/>
                      </a:cubicBezTo>
                      <a:close/>
                      <a:moveTo>
                        <a:pt x="34808" y="105072"/>
                      </a:moveTo>
                      <a:cubicBezTo>
                        <a:pt x="35139" y="105155"/>
                        <a:pt x="35139" y="105155"/>
                        <a:pt x="34891" y="105486"/>
                      </a:cubicBezTo>
                      <a:cubicBezTo>
                        <a:pt x="34808" y="105735"/>
                        <a:pt x="34642" y="105901"/>
                        <a:pt x="34559" y="105901"/>
                      </a:cubicBezTo>
                      <a:cubicBezTo>
                        <a:pt x="34535" y="105925"/>
                        <a:pt x="34518" y="105935"/>
                        <a:pt x="34508" y="105935"/>
                      </a:cubicBezTo>
                      <a:cubicBezTo>
                        <a:pt x="34483" y="105935"/>
                        <a:pt x="34501" y="105876"/>
                        <a:pt x="34559" y="105818"/>
                      </a:cubicBezTo>
                      <a:cubicBezTo>
                        <a:pt x="34559" y="105735"/>
                        <a:pt x="34559" y="105569"/>
                        <a:pt x="34393" y="105404"/>
                      </a:cubicBezTo>
                      <a:cubicBezTo>
                        <a:pt x="34145" y="105072"/>
                        <a:pt x="34228" y="105072"/>
                        <a:pt x="34808" y="105072"/>
                      </a:cubicBezTo>
                      <a:close/>
                      <a:moveTo>
                        <a:pt x="32101" y="105569"/>
                      </a:moveTo>
                      <a:cubicBezTo>
                        <a:pt x="32137" y="105569"/>
                        <a:pt x="32211" y="105680"/>
                        <a:pt x="32322" y="105901"/>
                      </a:cubicBezTo>
                      <a:cubicBezTo>
                        <a:pt x="32487" y="106149"/>
                        <a:pt x="32570" y="106398"/>
                        <a:pt x="32487" y="106481"/>
                      </a:cubicBezTo>
                      <a:cubicBezTo>
                        <a:pt x="32487" y="106481"/>
                        <a:pt x="32322" y="106398"/>
                        <a:pt x="32322" y="106315"/>
                      </a:cubicBezTo>
                      <a:cubicBezTo>
                        <a:pt x="32273" y="106218"/>
                        <a:pt x="32196" y="106178"/>
                        <a:pt x="32124" y="106178"/>
                      </a:cubicBezTo>
                      <a:cubicBezTo>
                        <a:pt x="32073" y="106178"/>
                        <a:pt x="32024" y="106198"/>
                        <a:pt x="31990" y="106232"/>
                      </a:cubicBezTo>
                      <a:cubicBezTo>
                        <a:pt x="31942" y="106329"/>
                        <a:pt x="31893" y="106370"/>
                        <a:pt x="31844" y="106370"/>
                      </a:cubicBezTo>
                      <a:cubicBezTo>
                        <a:pt x="31810" y="106370"/>
                        <a:pt x="31776" y="106349"/>
                        <a:pt x="31741" y="106315"/>
                      </a:cubicBezTo>
                      <a:cubicBezTo>
                        <a:pt x="31659" y="106149"/>
                        <a:pt x="31741" y="105984"/>
                        <a:pt x="32073" y="105901"/>
                      </a:cubicBezTo>
                      <a:cubicBezTo>
                        <a:pt x="32073" y="105901"/>
                        <a:pt x="32156" y="105818"/>
                        <a:pt x="32073" y="105652"/>
                      </a:cubicBezTo>
                      <a:cubicBezTo>
                        <a:pt x="32073" y="105597"/>
                        <a:pt x="32082" y="105569"/>
                        <a:pt x="32101" y="105569"/>
                      </a:cubicBezTo>
                      <a:close/>
                      <a:moveTo>
                        <a:pt x="119058" y="0"/>
                      </a:moveTo>
                      <a:cubicBezTo>
                        <a:pt x="117787" y="0"/>
                        <a:pt x="115847" y="205"/>
                        <a:pt x="114781" y="485"/>
                      </a:cubicBezTo>
                      <a:cubicBezTo>
                        <a:pt x="114026" y="760"/>
                        <a:pt x="113328" y="921"/>
                        <a:pt x="113016" y="921"/>
                      </a:cubicBezTo>
                      <a:cubicBezTo>
                        <a:pt x="112952" y="921"/>
                        <a:pt x="112904" y="914"/>
                        <a:pt x="112875" y="899"/>
                      </a:cubicBezTo>
                      <a:cubicBezTo>
                        <a:pt x="112846" y="885"/>
                        <a:pt x="112798" y="878"/>
                        <a:pt x="112735" y="878"/>
                      </a:cubicBezTo>
                      <a:cubicBezTo>
                        <a:pt x="112443" y="878"/>
                        <a:pt x="111817" y="1026"/>
                        <a:pt x="111135" y="1231"/>
                      </a:cubicBezTo>
                      <a:cubicBezTo>
                        <a:pt x="110306" y="1562"/>
                        <a:pt x="108400" y="2060"/>
                        <a:pt x="106908" y="2474"/>
                      </a:cubicBezTo>
                      <a:cubicBezTo>
                        <a:pt x="105417" y="2888"/>
                        <a:pt x="101936" y="4049"/>
                        <a:pt x="99118" y="5043"/>
                      </a:cubicBezTo>
                      <a:cubicBezTo>
                        <a:pt x="96300" y="5955"/>
                        <a:pt x="93068" y="7281"/>
                        <a:pt x="91991" y="7695"/>
                      </a:cubicBezTo>
                      <a:cubicBezTo>
                        <a:pt x="90582" y="8192"/>
                        <a:pt x="89919" y="8524"/>
                        <a:pt x="89919" y="8773"/>
                      </a:cubicBezTo>
                      <a:cubicBezTo>
                        <a:pt x="89919" y="8855"/>
                        <a:pt x="89898" y="8897"/>
                        <a:pt x="89867" y="8897"/>
                      </a:cubicBezTo>
                      <a:cubicBezTo>
                        <a:pt x="89836" y="8897"/>
                        <a:pt x="89795" y="8855"/>
                        <a:pt x="89753" y="8773"/>
                      </a:cubicBezTo>
                      <a:cubicBezTo>
                        <a:pt x="89730" y="8755"/>
                        <a:pt x="89689" y="8747"/>
                        <a:pt x="89632" y="8747"/>
                      </a:cubicBezTo>
                      <a:cubicBezTo>
                        <a:pt x="88868" y="8747"/>
                        <a:pt x="85284" y="10204"/>
                        <a:pt x="85361" y="10513"/>
                      </a:cubicBezTo>
                      <a:cubicBezTo>
                        <a:pt x="85361" y="10650"/>
                        <a:pt x="85336" y="10711"/>
                        <a:pt x="85286" y="10711"/>
                      </a:cubicBezTo>
                      <a:cubicBezTo>
                        <a:pt x="85245" y="10711"/>
                        <a:pt x="85187" y="10670"/>
                        <a:pt x="85112" y="10596"/>
                      </a:cubicBezTo>
                      <a:cubicBezTo>
                        <a:pt x="85066" y="10549"/>
                        <a:pt x="84980" y="10529"/>
                        <a:pt x="84872" y="10529"/>
                      </a:cubicBezTo>
                      <a:cubicBezTo>
                        <a:pt x="84405" y="10529"/>
                        <a:pt x="83507" y="10907"/>
                        <a:pt x="83372" y="11176"/>
                      </a:cubicBezTo>
                      <a:cubicBezTo>
                        <a:pt x="83289" y="11259"/>
                        <a:pt x="82295" y="11673"/>
                        <a:pt x="81134" y="12087"/>
                      </a:cubicBezTo>
                      <a:cubicBezTo>
                        <a:pt x="79394" y="12750"/>
                        <a:pt x="78980" y="12999"/>
                        <a:pt x="78814" y="13413"/>
                      </a:cubicBezTo>
                      <a:cubicBezTo>
                        <a:pt x="78714" y="13614"/>
                        <a:pt x="78644" y="13724"/>
                        <a:pt x="78586" y="13724"/>
                      </a:cubicBezTo>
                      <a:cubicBezTo>
                        <a:pt x="78548" y="13724"/>
                        <a:pt x="78515" y="13677"/>
                        <a:pt x="78482" y="13579"/>
                      </a:cubicBezTo>
                      <a:cubicBezTo>
                        <a:pt x="78457" y="13453"/>
                        <a:pt x="78394" y="13381"/>
                        <a:pt x="78236" y="13381"/>
                      </a:cubicBezTo>
                      <a:cubicBezTo>
                        <a:pt x="77875" y="13381"/>
                        <a:pt x="77020" y="13759"/>
                        <a:pt x="75002" y="14739"/>
                      </a:cubicBezTo>
                      <a:cubicBezTo>
                        <a:pt x="72267" y="16065"/>
                        <a:pt x="69201" y="17557"/>
                        <a:pt x="64891" y="19463"/>
                      </a:cubicBezTo>
                      <a:cubicBezTo>
                        <a:pt x="62985" y="20292"/>
                        <a:pt x="61327" y="21121"/>
                        <a:pt x="61079" y="21204"/>
                      </a:cubicBezTo>
                      <a:cubicBezTo>
                        <a:pt x="60830" y="21369"/>
                        <a:pt x="59090" y="22198"/>
                        <a:pt x="57184" y="23027"/>
                      </a:cubicBezTo>
                      <a:cubicBezTo>
                        <a:pt x="55361" y="23938"/>
                        <a:pt x="53620" y="24767"/>
                        <a:pt x="53454" y="24933"/>
                      </a:cubicBezTo>
                      <a:cubicBezTo>
                        <a:pt x="53206" y="25182"/>
                        <a:pt x="51134" y="26176"/>
                        <a:pt x="46742" y="28331"/>
                      </a:cubicBezTo>
                      <a:cubicBezTo>
                        <a:pt x="44670" y="29325"/>
                        <a:pt x="43261" y="29988"/>
                        <a:pt x="40609" y="31480"/>
                      </a:cubicBezTo>
                      <a:cubicBezTo>
                        <a:pt x="40029" y="31811"/>
                        <a:pt x="38869" y="32392"/>
                        <a:pt x="38040" y="32806"/>
                      </a:cubicBezTo>
                      <a:cubicBezTo>
                        <a:pt x="37211" y="33303"/>
                        <a:pt x="35968" y="33966"/>
                        <a:pt x="35222" y="34381"/>
                      </a:cubicBezTo>
                      <a:cubicBezTo>
                        <a:pt x="34393" y="34795"/>
                        <a:pt x="33150" y="35458"/>
                        <a:pt x="32322" y="35955"/>
                      </a:cubicBezTo>
                      <a:cubicBezTo>
                        <a:pt x="31410" y="36452"/>
                        <a:pt x="30581" y="36950"/>
                        <a:pt x="30415" y="37033"/>
                      </a:cubicBezTo>
                      <a:cubicBezTo>
                        <a:pt x="30250" y="37198"/>
                        <a:pt x="29587" y="37613"/>
                        <a:pt x="28924" y="37944"/>
                      </a:cubicBezTo>
                      <a:cubicBezTo>
                        <a:pt x="28344" y="38359"/>
                        <a:pt x="27432" y="38856"/>
                        <a:pt x="26935" y="39104"/>
                      </a:cubicBezTo>
                      <a:cubicBezTo>
                        <a:pt x="26520" y="39353"/>
                        <a:pt x="25692" y="39850"/>
                        <a:pt x="25029" y="40265"/>
                      </a:cubicBezTo>
                      <a:cubicBezTo>
                        <a:pt x="23454" y="41176"/>
                        <a:pt x="22128" y="41922"/>
                        <a:pt x="20388" y="42999"/>
                      </a:cubicBezTo>
                      <a:cubicBezTo>
                        <a:pt x="19559" y="43580"/>
                        <a:pt x="18399" y="44243"/>
                        <a:pt x="17901" y="44574"/>
                      </a:cubicBezTo>
                      <a:cubicBezTo>
                        <a:pt x="16575" y="45320"/>
                        <a:pt x="14338" y="46895"/>
                        <a:pt x="13592" y="47475"/>
                      </a:cubicBezTo>
                      <a:cubicBezTo>
                        <a:pt x="13260" y="47806"/>
                        <a:pt x="12598" y="48138"/>
                        <a:pt x="12266" y="48303"/>
                      </a:cubicBezTo>
                      <a:cubicBezTo>
                        <a:pt x="11852" y="48469"/>
                        <a:pt x="11189" y="48884"/>
                        <a:pt x="10691" y="49215"/>
                      </a:cubicBezTo>
                      <a:cubicBezTo>
                        <a:pt x="10194" y="49546"/>
                        <a:pt x="9283" y="50209"/>
                        <a:pt x="8620" y="50624"/>
                      </a:cubicBezTo>
                      <a:cubicBezTo>
                        <a:pt x="7957" y="51038"/>
                        <a:pt x="6796" y="51867"/>
                        <a:pt x="5968" y="52447"/>
                      </a:cubicBezTo>
                      <a:cubicBezTo>
                        <a:pt x="4948" y="53102"/>
                        <a:pt x="4441" y="53374"/>
                        <a:pt x="4051" y="53374"/>
                      </a:cubicBezTo>
                      <a:cubicBezTo>
                        <a:pt x="3997" y="53374"/>
                        <a:pt x="3946" y="53369"/>
                        <a:pt x="3896" y="53359"/>
                      </a:cubicBezTo>
                      <a:cubicBezTo>
                        <a:pt x="3316" y="53359"/>
                        <a:pt x="3067" y="53607"/>
                        <a:pt x="2901" y="54519"/>
                      </a:cubicBezTo>
                      <a:cubicBezTo>
                        <a:pt x="2735" y="55099"/>
                        <a:pt x="2984" y="56757"/>
                        <a:pt x="3233" y="57088"/>
                      </a:cubicBezTo>
                      <a:cubicBezTo>
                        <a:pt x="3233" y="57171"/>
                        <a:pt x="3233" y="57337"/>
                        <a:pt x="3233" y="57585"/>
                      </a:cubicBezTo>
                      <a:cubicBezTo>
                        <a:pt x="3150" y="57751"/>
                        <a:pt x="3233" y="58083"/>
                        <a:pt x="3316" y="58248"/>
                      </a:cubicBezTo>
                      <a:cubicBezTo>
                        <a:pt x="3398" y="58414"/>
                        <a:pt x="3564" y="58994"/>
                        <a:pt x="3647" y="59491"/>
                      </a:cubicBezTo>
                      <a:cubicBezTo>
                        <a:pt x="3730" y="60071"/>
                        <a:pt x="4061" y="61066"/>
                        <a:pt x="4476" y="61895"/>
                      </a:cubicBezTo>
                      <a:cubicBezTo>
                        <a:pt x="4898" y="62859"/>
                        <a:pt x="5057" y="63166"/>
                        <a:pt x="5176" y="63166"/>
                      </a:cubicBezTo>
                      <a:cubicBezTo>
                        <a:pt x="5220" y="63166"/>
                        <a:pt x="5259" y="63123"/>
                        <a:pt x="5305" y="63055"/>
                      </a:cubicBezTo>
                      <a:cubicBezTo>
                        <a:pt x="5373" y="62952"/>
                        <a:pt x="5413" y="62892"/>
                        <a:pt x="5437" y="62892"/>
                      </a:cubicBezTo>
                      <a:cubicBezTo>
                        <a:pt x="5470" y="62892"/>
                        <a:pt x="5470" y="63012"/>
                        <a:pt x="5470" y="63304"/>
                      </a:cubicBezTo>
                      <a:cubicBezTo>
                        <a:pt x="5398" y="63591"/>
                        <a:pt x="5451" y="63817"/>
                        <a:pt x="5521" y="63817"/>
                      </a:cubicBezTo>
                      <a:cubicBezTo>
                        <a:pt x="5531" y="63817"/>
                        <a:pt x="5542" y="63812"/>
                        <a:pt x="5553" y="63801"/>
                      </a:cubicBezTo>
                      <a:cubicBezTo>
                        <a:pt x="5636" y="63801"/>
                        <a:pt x="5968" y="64298"/>
                        <a:pt x="6382" y="65127"/>
                      </a:cubicBezTo>
                      <a:cubicBezTo>
                        <a:pt x="7128" y="66784"/>
                        <a:pt x="7045" y="66536"/>
                        <a:pt x="8205" y="68359"/>
                      </a:cubicBezTo>
                      <a:cubicBezTo>
                        <a:pt x="8951" y="69519"/>
                        <a:pt x="9448" y="70016"/>
                        <a:pt x="9946" y="70431"/>
                      </a:cubicBezTo>
                      <a:cubicBezTo>
                        <a:pt x="10360" y="70679"/>
                        <a:pt x="10691" y="71011"/>
                        <a:pt x="10774" y="71094"/>
                      </a:cubicBezTo>
                      <a:cubicBezTo>
                        <a:pt x="10774" y="71177"/>
                        <a:pt x="11106" y="71425"/>
                        <a:pt x="11354" y="71508"/>
                      </a:cubicBezTo>
                      <a:cubicBezTo>
                        <a:pt x="11852" y="71840"/>
                        <a:pt x="13592" y="73497"/>
                        <a:pt x="13509" y="73663"/>
                      </a:cubicBezTo>
                      <a:cubicBezTo>
                        <a:pt x="13509" y="73746"/>
                        <a:pt x="13343" y="73911"/>
                        <a:pt x="13095" y="74160"/>
                      </a:cubicBezTo>
                      <a:cubicBezTo>
                        <a:pt x="12846" y="74326"/>
                        <a:pt x="12598" y="74657"/>
                        <a:pt x="12598" y="74906"/>
                      </a:cubicBezTo>
                      <a:cubicBezTo>
                        <a:pt x="12515" y="75155"/>
                        <a:pt x="12349" y="75320"/>
                        <a:pt x="12183" y="75320"/>
                      </a:cubicBezTo>
                      <a:cubicBezTo>
                        <a:pt x="12100" y="75320"/>
                        <a:pt x="11852" y="75735"/>
                        <a:pt x="11686" y="76149"/>
                      </a:cubicBezTo>
                      <a:cubicBezTo>
                        <a:pt x="11485" y="76886"/>
                        <a:pt x="11230" y="77297"/>
                        <a:pt x="11008" y="77297"/>
                      </a:cubicBezTo>
                      <a:cubicBezTo>
                        <a:pt x="10956" y="77297"/>
                        <a:pt x="10905" y="77274"/>
                        <a:pt x="10857" y="77226"/>
                      </a:cubicBezTo>
                      <a:cubicBezTo>
                        <a:pt x="10820" y="77208"/>
                        <a:pt x="10783" y="77198"/>
                        <a:pt x="10745" y="77198"/>
                      </a:cubicBezTo>
                      <a:cubicBezTo>
                        <a:pt x="10617" y="77198"/>
                        <a:pt x="10488" y="77320"/>
                        <a:pt x="10360" y="77641"/>
                      </a:cubicBezTo>
                      <a:cubicBezTo>
                        <a:pt x="10111" y="77889"/>
                        <a:pt x="9863" y="78221"/>
                        <a:pt x="9614" y="78387"/>
                      </a:cubicBezTo>
                      <a:cubicBezTo>
                        <a:pt x="9365" y="78469"/>
                        <a:pt x="9200" y="78635"/>
                        <a:pt x="9283" y="78801"/>
                      </a:cubicBezTo>
                      <a:cubicBezTo>
                        <a:pt x="9283" y="78967"/>
                        <a:pt x="9117" y="79050"/>
                        <a:pt x="8951" y="79050"/>
                      </a:cubicBezTo>
                      <a:cubicBezTo>
                        <a:pt x="8785" y="79050"/>
                        <a:pt x="8537" y="79298"/>
                        <a:pt x="8454" y="79547"/>
                      </a:cubicBezTo>
                      <a:cubicBezTo>
                        <a:pt x="8288" y="79878"/>
                        <a:pt x="8039" y="80044"/>
                        <a:pt x="7708" y="80044"/>
                      </a:cubicBezTo>
                      <a:cubicBezTo>
                        <a:pt x="7459" y="80044"/>
                        <a:pt x="7294" y="80210"/>
                        <a:pt x="7294" y="80293"/>
                      </a:cubicBezTo>
                      <a:cubicBezTo>
                        <a:pt x="7376" y="80458"/>
                        <a:pt x="7128" y="80707"/>
                        <a:pt x="6796" y="80873"/>
                      </a:cubicBezTo>
                      <a:cubicBezTo>
                        <a:pt x="6465" y="81039"/>
                        <a:pt x="6299" y="81204"/>
                        <a:pt x="6382" y="81287"/>
                      </a:cubicBezTo>
                      <a:cubicBezTo>
                        <a:pt x="6548" y="81370"/>
                        <a:pt x="5470" y="82530"/>
                        <a:pt x="5056" y="82779"/>
                      </a:cubicBezTo>
                      <a:cubicBezTo>
                        <a:pt x="4890" y="82862"/>
                        <a:pt x="4724" y="83110"/>
                        <a:pt x="4559" y="83442"/>
                      </a:cubicBezTo>
                      <a:cubicBezTo>
                        <a:pt x="4389" y="83725"/>
                        <a:pt x="4258" y="83853"/>
                        <a:pt x="4165" y="83853"/>
                      </a:cubicBezTo>
                      <a:cubicBezTo>
                        <a:pt x="4122" y="83853"/>
                        <a:pt x="4088" y="83826"/>
                        <a:pt x="4061" y="83773"/>
                      </a:cubicBezTo>
                      <a:cubicBezTo>
                        <a:pt x="3951" y="83663"/>
                        <a:pt x="3850" y="83608"/>
                        <a:pt x="3761" y="83608"/>
                      </a:cubicBezTo>
                      <a:cubicBezTo>
                        <a:pt x="3583" y="83608"/>
                        <a:pt x="3454" y="83829"/>
                        <a:pt x="3398" y="84271"/>
                      </a:cubicBezTo>
                      <a:cubicBezTo>
                        <a:pt x="3398" y="84559"/>
                        <a:pt x="3273" y="84784"/>
                        <a:pt x="3186" y="84784"/>
                      </a:cubicBezTo>
                      <a:cubicBezTo>
                        <a:pt x="3173" y="84784"/>
                        <a:pt x="3161" y="84779"/>
                        <a:pt x="3150" y="84768"/>
                      </a:cubicBezTo>
                      <a:cubicBezTo>
                        <a:pt x="3067" y="84768"/>
                        <a:pt x="2984" y="84851"/>
                        <a:pt x="3067" y="84934"/>
                      </a:cubicBezTo>
                      <a:cubicBezTo>
                        <a:pt x="3150" y="85099"/>
                        <a:pt x="3067" y="85182"/>
                        <a:pt x="2901" y="85265"/>
                      </a:cubicBezTo>
                      <a:cubicBezTo>
                        <a:pt x="2653" y="85348"/>
                        <a:pt x="2404" y="85680"/>
                        <a:pt x="2155" y="86177"/>
                      </a:cubicBezTo>
                      <a:cubicBezTo>
                        <a:pt x="2072" y="86343"/>
                        <a:pt x="1907" y="86508"/>
                        <a:pt x="1741" y="86508"/>
                      </a:cubicBezTo>
                      <a:cubicBezTo>
                        <a:pt x="1575" y="86508"/>
                        <a:pt x="1409" y="86674"/>
                        <a:pt x="1327" y="86840"/>
                      </a:cubicBezTo>
                      <a:cubicBezTo>
                        <a:pt x="1202" y="87026"/>
                        <a:pt x="1125" y="87119"/>
                        <a:pt x="989" y="87119"/>
                      </a:cubicBezTo>
                      <a:cubicBezTo>
                        <a:pt x="943" y="87119"/>
                        <a:pt x="892" y="87109"/>
                        <a:pt x="829" y="87088"/>
                      </a:cubicBezTo>
                      <a:cubicBezTo>
                        <a:pt x="719" y="87033"/>
                        <a:pt x="645" y="87006"/>
                        <a:pt x="596" y="87006"/>
                      </a:cubicBezTo>
                      <a:cubicBezTo>
                        <a:pt x="498" y="87006"/>
                        <a:pt x="498" y="87116"/>
                        <a:pt x="498" y="87337"/>
                      </a:cubicBezTo>
                      <a:cubicBezTo>
                        <a:pt x="581" y="87586"/>
                        <a:pt x="498" y="87834"/>
                        <a:pt x="332" y="87834"/>
                      </a:cubicBezTo>
                      <a:cubicBezTo>
                        <a:pt x="249" y="87917"/>
                        <a:pt x="166" y="88083"/>
                        <a:pt x="249" y="88249"/>
                      </a:cubicBezTo>
                      <a:cubicBezTo>
                        <a:pt x="332" y="88497"/>
                        <a:pt x="249" y="88663"/>
                        <a:pt x="166" y="88746"/>
                      </a:cubicBezTo>
                      <a:cubicBezTo>
                        <a:pt x="1" y="88746"/>
                        <a:pt x="84" y="89077"/>
                        <a:pt x="415" y="89657"/>
                      </a:cubicBezTo>
                      <a:cubicBezTo>
                        <a:pt x="747" y="90155"/>
                        <a:pt x="912" y="90652"/>
                        <a:pt x="912" y="90735"/>
                      </a:cubicBezTo>
                      <a:cubicBezTo>
                        <a:pt x="829" y="90901"/>
                        <a:pt x="995" y="91232"/>
                        <a:pt x="1244" y="91481"/>
                      </a:cubicBezTo>
                      <a:cubicBezTo>
                        <a:pt x="1409" y="91812"/>
                        <a:pt x="1575" y="92061"/>
                        <a:pt x="1492" y="92144"/>
                      </a:cubicBezTo>
                      <a:cubicBezTo>
                        <a:pt x="1327" y="92227"/>
                        <a:pt x="1741" y="93221"/>
                        <a:pt x="1990" y="93304"/>
                      </a:cubicBezTo>
                      <a:cubicBezTo>
                        <a:pt x="2072" y="93304"/>
                        <a:pt x="2155" y="93470"/>
                        <a:pt x="2155" y="93553"/>
                      </a:cubicBezTo>
                      <a:cubicBezTo>
                        <a:pt x="2238" y="93718"/>
                        <a:pt x="2404" y="94216"/>
                        <a:pt x="2735" y="94713"/>
                      </a:cubicBezTo>
                      <a:cubicBezTo>
                        <a:pt x="3150" y="95542"/>
                        <a:pt x="3233" y="95707"/>
                        <a:pt x="3813" y="95873"/>
                      </a:cubicBezTo>
                      <a:cubicBezTo>
                        <a:pt x="4393" y="96039"/>
                        <a:pt x="4393" y="96039"/>
                        <a:pt x="4227" y="96287"/>
                      </a:cubicBezTo>
                      <a:cubicBezTo>
                        <a:pt x="3896" y="96619"/>
                        <a:pt x="4144" y="97199"/>
                        <a:pt x="4559" y="97448"/>
                      </a:cubicBezTo>
                      <a:cubicBezTo>
                        <a:pt x="4724" y="97531"/>
                        <a:pt x="5056" y="97862"/>
                        <a:pt x="5222" y="98111"/>
                      </a:cubicBezTo>
                      <a:cubicBezTo>
                        <a:pt x="5402" y="98532"/>
                        <a:pt x="5495" y="98647"/>
                        <a:pt x="5755" y="98647"/>
                      </a:cubicBezTo>
                      <a:cubicBezTo>
                        <a:pt x="5852" y="98647"/>
                        <a:pt x="5974" y="98631"/>
                        <a:pt x="6133" y="98608"/>
                      </a:cubicBezTo>
                      <a:cubicBezTo>
                        <a:pt x="6299" y="98566"/>
                        <a:pt x="6465" y="98546"/>
                        <a:pt x="6599" y="98546"/>
                      </a:cubicBezTo>
                      <a:cubicBezTo>
                        <a:pt x="6734" y="98546"/>
                        <a:pt x="6838" y="98566"/>
                        <a:pt x="6879" y="98608"/>
                      </a:cubicBezTo>
                      <a:cubicBezTo>
                        <a:pt x="6879" y="98691"/>
                        <a:pt x="7128" y="98691"/>
                        <a:pt x="7376" y="98691"/>
                      </a:cubicBezTo>
                      <a:cubicBezTo>
                        <a:pt x="7479" y="98656"/>
                        <a:pt x="7582" y="98636"/>
                        <a:pt x="7674" y="98636"/>
                      </a:cubicBezTo>
                      <a:cubicBezTo>
                        <a:pt x="7803" y="98636"/>
                        <a:pt x="7908" y="98677"/>
                        <a:pt x="7957" y="98774"/>
                      </a:cubicBezTo>
                      <a:cubicBezTo>
                        <a:pt x="8087" y="99034"/>
                        <a:pt x="8171" y="99158"/>
                        <a:pt x="8222" y="99158"/>
                      </a:cubicBezTo>
                      <a:cubicBezTo>
                        <a:pt x="8269" y="99158"/>
                        <a:pt x="8288" y="99054"/>
                        <a:pt x="8288" y="98856"/>
                      </a:cubicBezTo>
                      <a:cubicBezTo>
                        <a:pt x="8350" y="98670"/>
                        <a:pt x="8459" y="98577"/>
                        <a:pt x="8684" y="98577"/>
                      </a:cubicBezTo>
                      <a:cubicBezTo>
                        <a:pt x="8759" y="98577"/>
                        <a:pt x="8847" y="98587"/>
                        <a:pt x="8951" y="98608"/>
                      </a:cubicBezTo>
                      <a:cubicBezTo>
                        <a:pt x="9365" y="98608"/>
                        <a:pt x="9531" y="98608"/>
                        <a:pt x="9448" y="98442"/>
                      </a:cubicBezTo>
                      <a:cubicBezTo>
                        <a:pt x="9389" y="98205"/>
                        <a:pt x="9840" y="98010"/>
                        <a:pt x="10192" y="98010"/>
                      </a:cubicBezTo>
                      <a:cubicBezTo>
                        <a:pt x="10331" y="98010"/>
                        <a:pt x="10455" y="98040"/>
                        <a:pt x="10526" y="98111"/>
                      </a:cubicBezTo>
                      <a:cubicBezTo>
                        <a:pt x="10567" y="98152"/>
                        <a:pt x="10629" y="98173"/>
                        <a:pt x="10691" y="98173"/>
                      </a:cubicBezTo>
                      <a:cubicBezTo>
                        <a:pt x="10754" y="98173"/>
                        <a:pt x="10816" y="98152"/>
                        <a:pt x="10857" y="98111"/>
                      </a:cubicBezTo>
                      <a:cubicBezTo>
                        <a:pt x="10940" y="98111"/>
                        <a:pt x="11023" y="97945"/>
                        <a:pt x="10857" y="97862"/>
                      </a:cubicBezTo>
                      <a:cubicBezTo>
                        <a:pt x="10774" y="97779"/>
                        <a:pt x="10857" y="97696"/>
                        <a:pt x="11023" y="97696"/>
                      </a:cubicBezTo>
                      <a:cubicBezTo>
                        <a:pt x="11272" y="97696"/>
                        <a:pt x="11437" y="97779"/>
                        <a:pt x="11520" y="98028"/>
                      </a:cubicBezTo>
                      <a:cubicBezTo>
                        <a:pt x="11520" y="98143"/>
                        <a:pt x="11556" y="98205"/>
                        <a:pt x="11627" y="98205"/>
                      </a:cubicBezTo>
                      <a:cubicBezTo>
                        <a:pt x="11710" y="98205"/>
                        <a:pt x="11840" y="98123"/>
                        <a:pt x="12017" y="97945"/>
                      </a:cubicBezTo>
                      <a:cubicBezTo>
                        <a:pt x="12204" y="97758"/>
                        <a:pt x="12437" y="97665"/>
                        <a:pt x="12577" y="97665"/>
                      </a:cubicBezTo>
                      <a:cubicBezTo>
                        <a:pt x="12623" y="97665"/>
                        <a:pt x="12660" y="97676"/>
                        <a:pt x="12680" y="97696"/>
                      </a:cubicBezTo>
                      <a:cubicBezTo>
                        <a:pt x="12708" y="97710"/>
                        <a:pt x="12736" y="97717"/>
                        <a:pt x="12763" y="97717"/>
                      </a:cubicBezTo>
                      <a:cubicBezTo>
                        <a:pt x="12901" y="97717"/>
                        <a:pt x="13040" y="97544"/>
                        <a:pt x="13178" y="97199"/>
                      </a:cubicBezTo>
                      <a:cubicBezTo>
                        <a:pt x="13457" y="96711"/>
                        <a:pt x="14323" y="96046"/>
                        <a:pt x="14689" y="96046"/>
                      </a:cubicBezTo>
                      <a:cubicBezTo>
                        <a:pt x="14758" y="96046"/>
                        <a:pt x="14809" y="96069"/>
                        <a:pt x="14835" y="96122"/>
                      </a:cubicBezTo>
                      <a:cubicBezTo>
                        <a:pt x="14835" y="96136"/>
                        <a:pt x="14848" y="96143"/>
                        <a:pt x="14872" y="96143"/>
                      </a:cubicBezTo>
                      <a:cubicBezTo>
                        <a:pt x="14984" y="96143"/>
                        <a:pt x="15338" y="95995"/>
                        <a:pt x="15747" y="95790"/>
                      </a:cubicBezTo>
                      <a:cubicBezTo>
                        <a:pt x="16244" y="95624"/>
                        <a:pt x="16741" y="95376"/>
                        <a:pt x="16824" y="95376"/>
                      </a:cubicBezTo>
                      <a:cubicBezTo>
                        <a:pt x="16990" y="95376"/>
                        <a:pt x="17073" y="95293"/>
                        <a:pt x="16907" y="95210"/>
                      </a:cubicBezTo>
                      <a:cubicBezTo>
                        <a:pt x="16629" y="94723"/>
                        <a:pt x="17752" y="93769"/>
                        <a:pt x="18365" y="93769"/>
                      </a:cubicBezTo>
                      <a:cubicBezTo>
                        <a:pt x="18482" y="93769"/>
                        <a:pt x="18581" y="93804"/>
                        <a:pt x="18647" y="93884"/>
                      </a:cubicBezTo>
                      <a:cubicBezTo>
                        <a:pt x="18813" y="94050"/>
                        <a:pt x="18813" y="94133"/>
                        <a:pt x="18730" y="94216"/>
                      </a:cubicBezTo>
                      <a:cubicBezTo>
                        <a:pt x="18482" y="94298"/>
                        <a:pt x="18647" y="94879"/>
                        <a:pt x="19062" y="95376"/>
                      </a:cubicBezTo>
                      <a:cubicBezTo>
                        <a:pt x="19062" y="95459"/>
                        <a:pt x="19062" y="95542"/>
                        <a:pt x="18979" y="95624"/>
                      </a:cubicBezTo>
                      <a:cubicBezTo>
                        <a:pt x="18896" y="95707"/>
                        <a:pt x="18979" y="95707"/>
                        <a:pt x="19145" y="95707"/>
                      </a:cubicBezTo>
                      <a:cubicBezTo>
                        <a:pt x="19476" y="95790"/>
                        <a:pt x="19476" y="95790"/>
                        <a:pt x="19476" y="96453"/>
                      </a:cubicBezTo>
                      <a:cubicBezTo>
                        <a:pt x="19476" y="97027"/>
                        <a:pt x="19525" y="97258"/>
                        <a:pt x="19661" y="97258"/>
                      </a:cubicBezTo>
                      <a:cubicBezTo>
                        <a:pt x="19702" y="97258"/>
                        <a:pt x="19750" y="97237"/>
                        <a:pt x="19808" y="97199"/>
                      </a:cubicBezTo>
                      <a:cubicBezTo>
                        <a:pt x="19890" y="97199"/>
                        <a:pt x="20139" y="97199"/>
                        <a:pt x="20305" y="97365"/>
                      </a:cubicBezTo>
                      <a:cubicBezTo>
                        <a:pt x="20553" y="97531"/>
                        <a:pt x="20553" y="97613"/>
                        <a:pt x="20305" y="97779"/>
                      </a:cubicBezTo>
                      <a:cubicBezTo>
                        <a:pt x="20056" y="97945"/>
                        <a:pt x="19973" y="98193"/>
                        <a:pt x="20056" y="98276"/>
                      </a:cubicBezTo>
                      <a:cubicBezTo>
                        <a:pt x="20139" y="98442"/>
                        <a:pt x="20222" y="98608"/>
                        <a:pt x="20139" y="98691"/>
                      </a:cubicBezTo>
                      <a:cubicBezTo>
                        <a:pt x="20139" y="98939"/>
                        <a:pt x="20802" y="99768"/>
                        <a:pt x="20968" y="99768"/>
                      </a:cubicBezTo>
                      <a:cubicBezTo>
                        <a:pt x="20968" y="99685"/>
                        <a:pt x="21051" y="99602"/>
                        <a:pt x="21051" y="99437"/>
                      </a:cubicBezTo>
                      <a:cubicBezTo>
                        <a:pt x="20968" y="99271"/>
                        <a:pt x="21051" y="99188"/>
                        <a:pt x="21134" y="99105"/>
                      </a:cubicBezTo>
                      <a:cubicBezTo>
                        <a:pt x="21149" y="99090"/>
                        <a:pt x="21164" y="99083"/>
                        <a:pt x="21178" y="99083"/>
                      </a:cubicBezTo>
                      <a:cubicBezTo>
                        <a:pt x="21241" y="99083"/>
                        <a:pt x="21284" y="99218"/>
                        <a:pt x="21216" y="99354"/>
                      </a:cubicBezTo>
                      <a:cubicBezTo>
                        <a:pt x="21156" y="99475"/>
                        <a:pt x="21184" y="99552"/>
                        <a:pt x="21236" y="99552"/>
                      </a:cubicBezTo>
                      <a:cubicBezTo>
                        <a:pt x="21255" y="99552"/>
                        <a:pt x="21277" y="99542"/>
                        <a:pt x="21299" y="99519"/>
                      </a:cubicBezTo>
                      <a:cubicBezTo>
                        <a:pt x="21382" y="99519"/>
                        <a:pt x="21548" y="99602"/>
                        <a:pt x="21714" y="99851"/>
                      </a:cubicBezTo>
                      <a:cubicBezTo>
                        <a:pt x="21797" y="100100"/>
                        <a:pt x="21879" y="100265"/>
                        <a:pt x="21797" y="100348"/>
                      </a:cubicBezTo>
                      <a:cubicBezTo>
                        <a:pt x="21714" y="100348"/>
                        <a:pt x="21548" y="100265"/>
                        <a:pt x="21465" y="100100"/>
                      </a:cubicBezTo>
                      <a:cubicBezTo>
                        <a:pt x="21404" y="99978"/>
                        <a:pt x="21299" y="99901"/>
                        <a:pt x="21182" y="99901"/>
                      </a:cubicBezTo>
                      <a:cubicBezTo>
                        <a:pt x="21139" y="99901"/>
                        <a:pt x="21095" y="99912"/>
                        <a:pt x="21051" y="99934"/>
                      </a:cubicBezTo>
                      <a:cubicBezTo>
                        <a:pt x="20885" y="100017"/>
                        <a:pt x="20885" y="100100"/>
                        <a:pt x="21134" y="100100"/>
                      </a:cubicBezTo>
                      <a:cubicBezTo>
                        <a:pt x="21299" y="100182"/>
                        <a:pt x="21382" y="100265"/>
                        <a:pt x="21465" y="100348"/>
                      </a:cubicBezTo>
                      <a:cubicBezTo>
                        <a:pt x="21465" y="100470"/>
                        <a:pt x="21598" y="100546"/>
                        <a:pt x="21767" y="100546"/>
                      </a:cubicBezTo>
                      <a:cubicBezTo>
                        <a:pt x="21829" y="100546"/>
                        <a:pt x="21896" y="100536"/>
                        <a:pt x="21962" y="100514"/>
                      </a:cubicBezTo>
                      <a:cubicBezTo>
                        <a:pt x="22294" y="100514"/>
                        <a:pt x="22294" y="100514"/>
                        <a:pt x="22128" y="100763"/>
                      </a:cubicBezTo>
                      <a:cubicBezTo>
                        <a:pt x="21962" y="101011"/>
                        <a:pt x="21962" y="101260"/>
                        <a:pt x="22294" y="101757"/>
                      </a:cubicBezTo>
                      <a:cubicBezTo>
                        <a:pt x="22438" y="102118"/>
                        <a:pt x="22582" y="102353"/>
                        <a:pt x="22617" y="102353"/>
                      </a:cubicBezTo>
                      <a:cubicBezTo>
                        <a:pt x="22623" y="102353"/>
                        <a:pt x="22625" y="102348"/>
                        <a:pt x="22625" y="102337"/>
                      </a:cubicBezTo>
                      <a:cubicBezTo>
                        <a:pt x="22646" y="102316"/>
                        <a:pt x="22667" y="102306"/>
                        <a:pt x="22689" y="102306"/>
                      </a:cubicBezTo>
                      <a:cubicBezTo>
                        <a:pt x="22755" y="102306"/>
                        <a:pt x="22832" y="102399"/>
                        <a:pt x="22957" y="102586"/>
                      </a:cubicBezTo>
                      <a:cubicBezTo>
                        <a:pt x="23067" y="102807"/>
                        <a:pt x="23104" y="102917"/>
                        <a:pt x="23067" y="102917"/>
                      </a:cubicBezTo>
                      <a:cubicBezTo>
                        <a:pt x="23049" y="102917"/>
                        <a:pt x="23012" y="102890"/>
                        <a:pt x="22957" y="102834"/>
                      </a:cubicBezTo>
                      <a:cubicBezTo>
                        <a:pt x="22839" y="102776"/>
                        <a:pt x="22722" y="102748"/>
                        <a:pt x="22623" y="102748"/>
                      </a:cubicBezTo>
                      <a:cubicBezTo>
                        <a:pt x="22442" y="102748"/>
                        <a:pt x="22323" y="102840"/>
                        <a:pt x="22377" y="103000"/>
                      </a:cubicBezTo>
                      <a:cubicBezTo>
                        <a:pt x="22473" y="103145"/>
                        <a:pt x="22821" y="103233"/>
                        <a:pt x="23096" y="103233"/>
                      </a:cubicBezTo>
                      <a:cubicBezTo>
                        <a:pt x="23294" y="103233"/>
                        <a:pt x="23454" y="103187"/>
                        <a:pt x="23454" y="103083"/>
                      </a:cubicBezTo>
                      <a:cubicBezTo>
                        <a:pt x="23454" y="102893"/>
                        <a:pt x="23647" y="102558"/>
                        <a:pt x="23739" y="102558"/>
                      </a:cubicBezTo>
                      <a:cubicBezTo>
                        <a:pt x="23767" y="102558"/>
                        <a:pt x="23786" y="102590"/>
                        <a:pt x="23786" y="102669"/>
                      </a:cubicBezTo>
                      <a:cubicBezTo>
                        <a:pt x="23786" y="102752"/>
                        <a:pt x="23951" y="102834"/>
                        <a:pt x="24034" y="102834"/>
                      </a:cubicBezTo>
                      <a:cubicBezTo>
                        <a:pt x="24200" y="102834"/>
                        <a:pt x="23371" y="103746"/>
                        <a:pt x="23123" y="103746"/>
                      </a:cubicBezTo>
                      <a:cubicBezTo>
                        <a:pt x="23040" y="103829"/>
                        <a:pt x="23040" y="103912"/>
                        <a:pt x="23123" y="104078"/>
                      </a:cubicBezTo>
                      <a:cubicBezTo>
                        <a:pt x="23235" y="104264"/>
                        <a:pt x="23347" y="104350"/>
                        <a:pt x="23421" y="104350"/>
                      </a:cubicBezTo>
                      <a:cubicBezTo>
                        <a:pt x="23511" y="104350"/>
                        <a:pt x="23545" y="104222"/>
                        <a:pt x="23454" y="103995"/>
                      </a:cubicBezTo>
                      <a:cubicBezTo>
                        <a:pt x="23454" y="103912"/>
                        <a:pt x="23537" y="103746"/>
                        <a:pt x="23620" y="103746"/>
                      </a:cubicBezTo>
                      <a:cubicBezTo>
                        <a:pt x="23786" y="103746"/>
                        <a:pt x="23786" y="104078"/>
                        <a:pt x="23786" y="104492"/>
                      </a:cubicBezTo>
                      <a:cubicBezTo>
                        <a:pt x="23786" y="105072"/>
                        <a:pt x="23786" y="105321"/>
                        <a:pt x="24034" y="105404"/>
                      </a:cubicBezTo>
                      <a:cubicBezTo>
                        <a:pt x="24095" y="105434"/>
                        <a:pt x="24133" y="105453"/>
                        <a:pt x="24154" y="105453"/>
                      </a:cubicBezTo>
                      <a:cubicBezTo>
                        <a:pt x="24189" y="105453"/>
                        <a:pt x="24170" y="105395"/>
                        <a:pt x="24117" y="105238"/>
                      </a:cubicBezTo>
                      <a:cubicBezTo>
                        <a:pt x="23951" y="104989"/>
                        <a:pt x="23951" y="104906"/>
                        <a:pt x="24117" y="104906"/>
                      </a:cubicBezTo>
                      <a:cubicBezTo>
                        <a:pt x="24166" y="104931"/>
                        <a:pt x="24200" y="104941"/>
                        <a:pt x="24220" y="104941"/>
                      </a:cubicBezTo>
                      <a:cubicBezTo>
                        <a:pt x="24269" y="104941"/>
                        <a:pt x="24234" y="104882"/>
                        <a:pt x="24117" y="104823"/>
                      </a:cubicBezTo>
                      <a:cubicBezTo>
                        <a:pt x="24034" y="104741"/>
                        <a:pt x="24034" y="104492"/>
                        <a:pt x="24117" y="104326"/>
                      </a:cubicBezTo>
                      <a:cubicBezTo>
                        <a:pt x="24166" y="104132"/>
                        <a:pt x="24214" y="104052"/>
                        <a:pt x="24263" y="104052"/>
                      </a:cubicBezTo>
                      <a:cubicBezTo>
                        <a:pt x="24297" y="104052"/>
                        <a:pt x="24331" y="104092"/>
                        <a:pt x="24366" y="104160"/>
                      </a:cubicBezTo>
                      <a:cubicBezTo>
                        <a:pt x="24449" y="104326"/>
                        <a:pt x="24531" y="104575"/>
                        <a:pt x="24531" y="104741"/>
                      </a:cubicBezTo>
                      <a:cubicBezTo>
                        <a:pt x="24449" y="104989"/>
                        <a:pt x="24531" y="105072"/>
                        <a:pt x="24780" y="105072"/>
                      </a:cubicBezTo>
                      <a:cubicBezTo>
                        <a:pt x="24946" y="105155"/>
                        <a:pt x="25111" y="105238"/>
                        <a:pt x="25194" y="105404"/>
                      </a:cubicBezTo>
                      <a:cubicBezTo>
                        <a:pt x="25277" y="105569"/>
                        <a:pt x="25629" y="105652"/>
                        <a:pt x="25951" y="105652"/>
                      </a:cubicBezTo>
                      <a:cubicBezTo>
                        <a:pt x="26272" y="105652"/>
                        <a:pt x="26562" y="105569"/>
                        <a:pt x="26520" y="105404"/>
                      </a:cubicBezTo>
                      <a:cubicBezTo>
                        <a:pt x="26484" y="105258"/>
                        <a:pt x="26623" y="105192"/>
                        <a:pt x="26832" y="105192"/>
                      </a:cubicBezTo>
                      <a:cubicBezTo>
                        <a:pt x="27100" y="105192"/>
                        <a:pt x="27484" y="105300"/>
                        <a:pt x="27763" y="105486"/>
                      </a:cubicBezTo>
                      <a:cubicBezTo>
                        <a:pt x="27846" y="105569"/>
                        <a:pt x="27929" y="105611"/>
                        <a:pt x="27991" y="105611"/>
                      </a:cubicBezTo>
                      <a:cubicBezTo>
                        <a:pt x="28054" y="105611"/>
                        <a:pt x="28095" y="105569"/>
                        <a:pt x="28095" y="105486"/>
                      </a:cubicBezTo>
                      <a:cubicBezTo>
                        <a:pt x="28095" y="105404"/>
                        <a:pt x="28012" y="105238"/>
                        <a:pt x="27846" y="105238"/>
                      </a:cubicBezTo>
                      <a:cubicBezTo>
                        <a:pt x="27598" y="105155"/>
                        <a:pt x="27598" y="105072"/>
                        <a:pt x="27598" y="104741"/>
                      </a:cubicBezTo>
                      <a:cubicBezTo>
                        <a:pt x="27515" y="104326"/>
                        <a:pt x="27515" y="104243"/>
                        <a:pt x="27183" y="104160"/>
                      </a:cubicBezTo>
                      <a:cubicBezTo>
                        <a:pt x="27081" y="104146"/>
                        <a:pt x="26980" y="104139"/>
                        <a:pt x="26886" y="104139"/>
                      </a:cubicBezTo>
                      <a:cubicBezTo>
                        <a:pt x="26448" y="104139"/>
                        <a:pt x="26135" y="104287"/>
                        <a:pt x="26272" y="104492"/>
                      </a:cubicBezTo>
                      <a:cubicBezTo>
                        <a:pt x="26355" y="104575"/>
                        <a:pt x="26272" y="104658"/>
                        <a:pt x="26189" y="104658"/>
                      </a:cubicBezTo>
                      <a:cubicBezTo>
                        <a:pt x="25774" y="104492"/>
                        <a:pt x="25774" y="104243"/>
                        <a:pt x="26189" y="104078"/>
                      </a:cubicBezTo>
                      <a:cubicBezTo>
                        <a:pt x="26437" y="103995"/>
                        <a:pt x="26603" y="103829"/>
                        <a:pt x="26520" y="103746"/>
                      </a:cubicBezTo>
                      <a:cubicBezTo>
                        <a:pt x="26520" y="103687"/>
                        <a:pt x="26479" y="103629"/>
                        <a:pt x="26425" y="103629"/>
                      </a:cubicBezTo>
                      <a:cubicBezTo>
                        <a:pt x="26403" y="103629"/>
                        <a:pt x="26379" y="103639"/>
                        <a:pt x="26355" y="103663"/>
                      </a:cubicBezTo>
                      <a:cubicBezTo>
                        <a:pt x="26272" y="103663"/>
                        <a:pt x="26106" y="103663"/>
                        <a:pt x="25940" y="103746"/>
                      </a:cubicBezTo>
                      <a:cubicBezTo>
                        <a:pt x="25774" y="103746"/>
                        <a:pt x="25692" y="103912"/>
                        <a:pt x="25692" y="104078"/>
                      </a:cubicBezTo>
                      <a:cubicBezTo>
                        <a:pt x="25692" y="104326"/>
                        <a:pt x="25609" y="104492"/>
                        <a:pt x="25443" y="104492"/>
                      </a:cubicBezTo>
                      <a:cubicBezTo>
                        <a:pt x="25029" y="104409"/>
                        <a:pt x="25029" y="104078"/>
                        <a:pt x="25360" y="103912"/>
                      </a:cubicBezTo>
                      <a:cubicBezTo>
                        <a:pt x="25526" y="103829"/>
                        <a:pt x="25609" y="103580"/>
                        <a:pt x="25609" y="103415"/>
                      </a:cubicBezTo>
                      <a:cubicBezTo>
                        <a:pt x="25609" y="103083"/>
                        <a:pt x="25774" y="103000"/>
                        <a:pt x="26106" y="102917"/>
                      </a:cubicBezTo>
                      <a:cubicBezTo>
                        <a:pt x="26437" y="102917"/>
                        <a:pt x="26437" y="102917"/>
                        <a:pt x="26106" y="102669"/>
                      </a:cubicBezTo>
                      <a:cubicBezTo>
                        <a:pt x="25774" y="102420"/>
                        <a:pt x="25774" y="102420"/>
                        <a:pt x="26023" y="102254"/>
                      </a:cubicBezTo>
                      <a:cubicBezTo>
                        <a:pt x="26272" y="102171"/>
                        <a:pt x="26272" y="102089"/>
                        <a:pt x="26106" y="101840"/>
                      </a:cubicBezTo>
                      <a:cubicBezTo>
                        <a:pt x="25940" y="101674"/>
                        <a:pt x="25940" y="101591"/>
                        <a:pt x="26106" y="101591"/>
                      </a:cubicBezTo>
                      <a:cubicBezTo>
                        <a:pt x="26272" y="101591"/>
                        <a:pt x="26437" y="101757"/>
                        <a:pt x="26437" y="101840"/>
                      </a:cubicBezTo>
                      <a:cubicBezTo>
                        <a:pt x="26437" y="102006"/>
                        <a:pt x="26520" y="102006"/>
                        <a:pt x="26686" y="102006"/>
                      </a:cubicBezTo>
                      <a:cubicBezTo>
                        <a:pt x="26716" y="101983"/>
                        <a:pt x="26747" y="101973"/>
                        <a:pt x="26777" y="101973"/>
                      </a:cubicBezTo>
                      <a:cubicBezTo>
                        <a:pt x="27086" y="101973"/>
                        <a:pt x="27402" y="103015"/>
                        <a:pt x="27100" y="103166"/>
                      </a:cubicBezTo>
                      <a:cubicBezTo>
                        <a:pt x="26520" y="103497"/>
                        <a:pt x="26686" y="103829"/>
                        <a:pt x="27598" y="103829"/>
                      </a:cubicBezTo>
                      <a:cubicBezTo>
                        <a:pt x="28592" y="103912"/>
                        <a:pt x="28841" y="104078"/>
                        <a:pt x="28426" y="104575"/>
                      </a:cubicBezTo>
                      <a:cubicBezTo>
                        <a:pt x="28178" y="104823"/>
                        <a:pt x="28178" y="104906"/>
                        <a:pt x="28426" y="105072"/>
                      </a:cubicBezTo>
                      <a:cubicBezTo>
                        <a:pt x="28675" y="105238"/>
                        <a:pt x="28758" y="105321"/>
                        <a:pt x="28592" y="105321"/>
                      </a:cubicBezTo>
                      <a:cubicBezTo>
                        <a:pt x="28509" y="105404"/>
                        <a:pt x="28509" y="105486"/>
                        <a:pt x="28675" y="105569"/>
                      </a:cubicBezTo>
                      <a:cubicBezTo>
                        <a:pt x="28758" y="105652"/>
                        <a:pt x="28758" y="105818"/>
                        <a:pt x="28592" y="105818"/>
                      </a:cubicBezTo>
                      <a:cubicBezTo>
                        <a:pt x="28509" y="105901"/>
                        <a:pt x="28509" y="106067"/>
                        <a:pt x="28592" y="106149"/>
                      </a:cubicBezTo>
                      <a:cubicBezTo>
                        <a:pt x="28627" y="106184"/>
                        <a:pt x="28675" y="106204"/>
                        <a:pt x="28726" y="106204"/>
                      </a:cubicBezTo>
                      <a:cubicBezTo>
                        <a:pt x="28798" y="106204"/>
                        <a:pt x="28875" y="106164"/>
                        <a:pt x="28924" y="106067"/>
                      </a:cubicBezTo>
                      <a:cubicBezTo>
                        <a:pt x="28965" y="106004"/>
                        <a:pt x="29043" y="105978"/>
                        <a:pt x="29133" y="105978"/>
                      </a:cubicBezTo>
                      <a:cubicBezTo>
                        <a:pt x="29405" y="105978"/>
                        <a:pt x="29794" y="106212"/>
                        <a:pt x="29670" y="106398"/>
                      </a:cubicBezTo>
                      <a:cubicBezTo>
                        <a:pt x="29621" y="106495"/>
                        <a:pt x="29601" y="106535"/>
                        <a:pt x="29626" y="106535"/>
                      </a:cubicBezTo>
                      <a:cubicBezTo>
                        <a:pt x="29644" y="106535"/>
                        <a:pt x="29684" y="106515"/>
                        <a:pt x="29752" y="106481"/>
                      </a:cubicBezTo>
                      <a:cubicBezTo>
                        <a:pt x="30001" y="106398"/>
                        <a:pt x="29918" y="106315"/>
                        <a:pt x="29752" y="106067"/>
                      </a:cubicBezTo>
                      <a:cubicBezTo>
                        <a:pt x="29374" y="105612"/>
                        <a:pt x="29272" y="105227"/>
                        <a:pt x="29510" y="105227"/>
                      </a:cubicBezTo>
                      <a:cubicBezTo>
                        <a:pt x="29532" y="105227"/>
                        <a:pt x="29558" y="105231"/>
                        <a:pt x="29587" y="105238"/>
                      </a:cubicBezTo>
                      <a:cubicBezTo>
                        <a:pt x="29670" y="105279"/>
                        <a:pt x="29773" y="105300"/>
                        <a:pt x="29866" y="105300"/>
                      </a:cubicBezTo>
                      <a:cubicBezTo>
                        <a:pt x="29960" y="105300"/>
                        <a:pt x="30043" y="105279"/>
                        <a:pt x="30084" y="105238"/>
                      </a:cubicBezTo>
                      <a:cubicBezTo>
                        <a:pt x="30150" y="105211"/>
                        <a:pt x="30212" y="105200"/>
                        <a:pt x="30268" y="105200"/>
                      </a:cubicBezTo>
                      <a:cubicBezTo>
                        <a:pt x="30565" y="105200"/>
                        <a:pt x="30707" y="105526"/>
                        <a:pt x="30498" y="105735"/>
                      </a:cubicBezTo>
                      <a:cubicBezTo>
                        <a:pt x="30250" y="105984"/>
                        <a:pt x="30250" y="106067"/>
                        <a:pt x="30664" y="106398"/>
                      </a:cubicBezTo>
                      <a:cubicBezTo>
                        <a:pt x="30907" y="106519"/>
                        <a:pt x="31105" y="106596"/>
                        <a:pt x="31259" y="106596"/>
                      </a:cubicBezTo>
                      <a:cubicBezTo>
                        <a:pt x="31315" y="106596"/>
                        <a:pt x="31366" y="106586"/>
                        <a:pt x="31410" y="106564"/>
                      </a:cubicBezTo>
                      <a:cubicBezTo>
                        <a:pt x="31444" y="106529"/>
                        <a:pt x="31521" y="106509"/>
                        <a:pt x="31617" y="106509"/>
                      </a:cubicBezTo>
                      <a:cubicBezTo>
                        <a:pt x="31753" y="106509"/>
                        <a:pt x="31927" y="106550"/>
                        <a:pt x="32073" y="106647"/>
                      </a:cubicBezTo>
                      <a:cubicBezTo>
                        <a:pt x="32315" y="106785"/>
                        <a:pt x="32499" y="106851"/>
                        <a:pt x="32626" y="106851"/>
                      </a:cubicBezTo>
                      <a:cubicBezTo>
                        <a:pt x="32803" y="106851"/>
                        <a:pt x="32867" y="106722"/>
                        <a:pt x="32819" y="106481"/>
                      </a:cubicBezTo>
                      <a:cubicBezTo>
                        <a:pt x="32819" y="106315"/>
                        <a:pt x="32819" y="106067"/>
                        <a:pt x="32902" y="105901"/>
                      </a:cubicBezTo>
                      <a:cubicBezTo>
                        <a:pt x="32932" y="105870"/>
                        <a:pt x="32962" y="105851"/>
                        <a:pt x="32989" y="105851"/>
                      </a:cubicBezTo>
                      <a:cubicBezTo>
                        <a:pt x="33034" y="105851"/>
                        <a:pt x="33067" y="105909"/>
                        <a:pt x="33067" y="106067"/>
                      </a:cubicBezTo>
                      <a:cubicBezTo>
                        <a:pt x="33131" y="106386"/>
                        <a:pt x="33491" y="106755"/>
                        <a:pt x="33652" y="106755"/>
                      </a:cubicBezTo>
                      <a:cubicBezTo>
                        <a:pt x="33700" y="106755"/>
                        <a:pt x="33730" y="106722"/>
                        <a:pt x="33730" y="106647"/>
                      </a:cubicBezTo>
                      <a:cubicBezTo>
                        <a:pt x="33730" y="106564"/>
                        <a:pt x="34062" y="106315"/>
                        <a:pt x="34393" y="106149"/>
                      </a:cubicBezTo>
                      <a:cubicBezTo>
                        <a:pt x="34725" y="105984"/>
                        <a:pt x="35222" y="105652"/>
                        <a:pt x="35471" y="105404"/>
                      </a:cubicBezTo>
                      <a:cubicBezTo>
                        <a:pt x="35885" y="105072"/>
                        <a:pt x="35968" y="104906"/>
                        <a:pt x="35719" y="104658"/>
                      </a:cubicBezTo>
                      <a:cubicBezTo>
                        <a:pt x="35388" y="104243"/>
                        <a:pt x="35388" y="104243"/>
                        <a:pt x="36051" y="104243"/>
                      </a:cubicBezTo>
                      <a:cubicBezTo>
                        <a:pt x="36088" y="104249"/>
                        <a:pt x="36124" y="104252"/>
                        <a:pt x="36158" y="104252"/>
                      </a:cubicBezTo>
                      <a:cubicBezTo>
                        <a:pt x="36582" y="104252"/>
                        <a:pt x="36766" y="103798"/>
                        <a:pt x="36382" y="103415"/>
                      </a:cubicBezTo>
                      <a:cubicBezTo>
                        <a:pt x="36173" y="103152"/>
                        <a:pt x="36195" y="102990"/>
                        <a:pt x="36345" y="102990"/>
                      </a:cubicBezTo>
                      <a:cubicBezTo>
                        <a:pt x="36432" y="102990"/>
                        <a:pt x="36562" y="103044"/>
                        <a:pt x="36714" y="103166"/>
                      </a:cubicBezTo>
                      <a:cubicBezTo>
                        <a:pt x="36849" y="103301"/>
                        <a:pt x="37040" y="103437"/>
                        <a:pt x="37195" y="103437"/>
                      </a:cubicBezTo>
                      <a:cubicBezTo>
                        <a:pt x="37230" y="103437"/>
                        <a:pt x="37264" y="103430"/>
                        <a:pt x="37294" y="103415"/>
                      </a:cubicBezTo>
                      <a:cubicBezTo>
                        <a:pt x="37377" y="103332"/>
                        <a:pt x="37708" y="103249"/>
                        <a:pt x="38040" y="103166"/>
                      </a:cubicBezTo>
                      <a:cubicBezTo>
                        <a:pt x="38454" y="103083"/>
                        <a:pt x="38537" y="102917"/>
                        <a:pt x="38454" y="102752"/>
                      </a:cubicBezTo>
                      <a:cubicBezTo>
                        <a:pt x="38371" y="102586"/>
                        <a:pt x="38206" y="102503"/>
                        <a:pt x="38040" y="102503"/>
                      </a:cubicBezTo>
                      <a:cubicBezTo>
                        <a:pt x="37957" y="102586"/>
                        <a:pt x="37708" y="102586"/>
                        <a:pt x="37625" y="102669"/>
                      </a:cubicBezTo>
                      <a:cubicBezTo>
                        <a:pt x="37460" y="102669"/>
                        <a:pt x="37294" y="102752"/>
                        <a:pt x="37211" y="102752"/>
                      </a:cubicBezTo>
                      <a:cubicBezTo>
                        <a:pt x="37128" y="102752"/>
                        <a:pt x="36963" y="102669"/>
                        <a:pt x="36880" y="102586"/>
                      </a:cubicBezTo>
                      <a:cubicBezTo>
                        <a:pt x="36797" y="102503"/>
                        <a:pt x="36963" y="102337"/>
                        <a:pt x="37211" y="102337"/>
                      </a:cubicBezTo>
                      <a:cubicBezTo>
                        <a:pt x="37377" y="102337"/>
                        <a:pt x="37543" y="102171"/>
                        <a:pt x="37543" y="102089"/>
                      </a:cubicBezTo>
                      <a:cubicBezTo>
                        <a:pt x="37543" y="101953"/>
                        <a:pt x="37432" y="101818"/>
                        <a:pt x="37301" y="101818"/>
                      </a:cubicBezTo>
                      <a:cubicBezTo>
                        <a:pt x="37272" y="101818"/>
                        <a:pt x="37242" y="101825"/>
                        <a:pt x="37211" y="101840"/>
                      </a:cubicBezTo>
                      <a:cubicBezTo>
                        <a:pt x="36797" y="101840"/>
                        <a:pt x="36548" y="101508"/>
                        <a:pt x="36797" y="101343"/>
                      </a:cubicBezTo>
                      <a:cubicBezTo>
                        <a:pt x="36963" y="101343"/>
                        <a:pt x="36963" y="101177"/>
                        <a:pt x="36963" y="101011"/>
                      </a:cubicBezTo>
                      <a:cubicBezTo>
                        <a:pt x="36921" y="100928"/>
                        <a:pt x="36921" y="100887"/>
                        <a:pt x="36942" y="100887"/>
                      </a:cubicBezTo>
                      <a:cubicBezTo>
                        <a:pt x="36963" y="100887"/>
                        <a:pt x="37004" y="100928"/>
                        <a:pt x="37045" y="101011"/>
                      </a:cubicBezTo>
                      <a:cubicBezTo>
                        <a:pt x="37128" y="101260"/>
                        <a:pt x="37460" y="101426"/>
                        <a:pt x="37625" y="101426"/>
                      </a:cubicBezTo>
                      <a:cubicBezTo>
                        <a:pt x="37874" y="101426"/>
                        <a:pt x="37957" y="101426"/>
                        <a:pt x="37874" y="101674"/>
                      </a:cubicBezTo>
                      <a:cubicBezTo>
                        <a:pt x="37813" y="101796"/>
                        <a:pt x="37842" y="101872"/>
                        <a:pt x="37926" y="101872"/>
                      </a:cubicBezTo>
                      <a:cubicBezTo>
                        <a:pt x="37957" y="101872"/>
                        <a:pt x="37995" y="101862"/>
                        <a:pt x="38040" y="101840"/>
                      </a:cubicBezTo>
                      <a:cubicBezTo>
                        <a:pt x="38081" y="101819"/>
                        <a:pt x="38123" y="101809"/>
                        <a:pt x="38163" y="101809"/>
                      </a:cubicBezTo>
                      <a:cubicBezTo>
                        <a:pt x="38283" y="101809"/>
                        <a:pt x="38392" y="101902"/>
                        <a:pt x="38454" y="102089"/>
                      </a:cubicBezTo>
                      <a:cubicBezTo>
                        <a:pt x="38454" y="102254"/>
                        <a:pt x="38786" y="102586"/>
                        <a:pt x="39034" y="102669"/>
                      </a:cubicBezTo>
                      <a:cubicBezTo>
                        <a:pt x="39183" y="102768"/>
                        <a:pt x="39279" y="102815"/>
                        <a:pt x="39327" y="102815"/>
                      </a:cubicBezTo>
                      <a:cubicBezTo>
                        <a:pt x="39438" y="102815"/>
                        <a:pt x="39276" y="102554"/>
                        <a:pt x="38869" y="102089"/>
                      </a:cubicBezTo>
                      <a:cubicBezTo>
                        <a:pt x="38537" y="101757"/>
                        <a:pt x="38454" y="101591"/>
                        <a:pt x="38703" y="101426"/>
                      </a:cubicBezTo>
                      <a:cubicBezTo>
                        <a:pt x="38786" y="101260"/>
                        <a:pt x="39034" y="101094"/>
                        <a:pt x="39283" y="101011"/>
                      </a:cubicBezTo>
                      <a:cubicBezTo>
                        <a:pt x="39697" y="100763"/>
                        <a:pt x="39697" y="100348"/>
                        <a:pt x="39200" y="100348"/>
                      </a:cubicBezTo>
                      <a:cubicBezTo>
                        <a:pt x="39034" y="100348"/>
                        <a:pt x="38869" y="100265"/>
                        <a:pt x="38869" y="100100"/>
                      </a:cubicBezTo>
                      <a:cubicBezTo>
                        <a:pt x="38786" y="99934"/>
                        <a:pt x="38703" y="99602"/>
                        <a:pt x="38703" y="99437"/>
                      </a:cubicBezTo>
                      <a:cubicBezTo>
                        <a:pt x="38620" y="99105"/>
                        <a:pt x="38703" y="99022"/>
                        <a:pt x="39034" y="98939"/>
                      </a:cubicBezTo>
                      <a:cubicBezTo>
                        <a:pt x="39200" y="98939"/>
                        <a:pt x="39697" y="98856"/>
                        <a:pt x="39946" y="98774"/>
                      </a:cubicBezTo>
                      <a:cubicBezTo>
                        <a:pt x="40360" y="98608"/>
                        <a:pt x="40443" y="98525"/>
                        <a:pt x="40277" y="98359"/>
                      </a:cubicBezTo>
                      <a:cubicBezTo>
                        <a:pt x="40037" y="98059"/>
                        <a:pt x="40102" y="97846"/>
                        <a:pt x="40313" y="97846"/>
                      </a:cubicBezTo>
                      <a:cubicBezTo>
                        <a:pt x="40393" y="97846"/>
                        <a:pt x="40495" y="97876"/>
                        <a:pt x="40609" y="97945"/>
                      </a:cubicBezTo>
                      <a:cubicBezTo>
                        <a:pt x="40940" y="98193"/>
                        <a:pt x="40940" y="98276"/>
                        <a:pt x="40858" y="98525"/>
                      </a:cubicBezTo>
                      <a:cubicBezTo>
                        <a:pt x="40775" y="98608"/>
                        <a:pt x="40775" y="98856"/>
                        <a:pt x="40858" y="99022"/>
                      </a:cubicBezTo>
                      <a:cubicBezTo>
                        <a:pt x="40878" y="99043"/>
                        <a:pt x="40899" y="99053"/>
                        <a:pt x="40918" y="99053"/>
                      </a:cubicBezTo>
                      <a:cubicBezTo>
                        <a:pt x="40977" y="99053"/>
                        <a:pt x="41023" y="98960"/>
                        <a:pt x="41023" y="98774"/>
                      </a:cubicBezTo>
                      <a:cubicBezTo>
                        <a:pt x="41106" y="98525"/>
                        <a:pt x="41189" y="98276"/>
                        <a:pt x="41272" y="98276"/>
                      </a:cubicBezTo>
                      <a:cubicBezTo>
                        <a:pt x="41407" y="98141"/>
                        <a:pt x="41432" y="98006"/>
                        <a:pt x="41301" y="98006"/>
                      </a:cubicBezTo>
                      <a:cubicBezTo>
                        <a:pt x="41272" y="98006"/>
                        <a:pt x="41235" y="98013"/>
                        <a:pt x="41189" y="98028"/>
                      </a:cubicBezTo>
                      <a:cubicBezTo>
                        <a:pt x="41135" y="98064"/>
                        <a:pt x="41084" y="98081"/>
                        <a:pt x="41038" y="98081"/>
                      </a:cubicBezTo>
                      <a:cubicBezTo>
                        <a:pt x="40876" y="98081"/>
                        <a:pt x="40775" y="97872"/>
                        <a:pt x="40775" y="97613"/>
                      </a:cubicBezTo>
                      <a:cubicBezTo>
                        <a:pt x="40775" y="97572"/>
                        <a:pt x="40816" y="97551"/>
                        <a:pt x="40878" y="97551"/>
                      </a:cubicBezTo>
                      <a:cubicBezTo>
                        <a:pt x="40940" y="97551"/>
                        <a:pt x="41023" y="97572"/>
                        <a:pt x="41106" y="97613"/>
                      </a:cubicBezTo>
                      <a:cubicBezTo>
                        <a:pt x="41175" y="97648"/>
                        <a:pt x="41229" y="97668"/>
                        <a:pt x="41264" y="97668"/>
                      </a:cubicBezTo>
                      <a:cubicBezTo>
                        <a:pt x="41312" y="97668"/>
                        <a:pt x="41321" y="97628"/>
                        <a:pt x="41272" y="97531"/>
                      </a:cubicBezTo>
                      <a:cubicBezTo>
                        <a:pt x="41137" y="97261"/>
                        <a:pt x="41876" y="96883"/>
                        <a:pt x="42293" y="96883"/>
                      </a:cubicBezTo>
                      <a:cubicBezTo>
                        <a:pt x="42389" y="96883"/>
                        <a:pt x="42468" y="96904"/>
                        <a:pt x="42515" y="96950"/>
                      </a:cubicBezTo>
                      <a:cubicBezTo>
                        <a:pt x="42598" y="97033"/>
                        <a:pt x="42660" y="97075"/>
                        <a:pt x="42702" y="97075"/>
                      </a:cubicBezTo>
                      <a:cubicBezTo>
                        <a:pt x="42743" y="97075"/>
                        <a:pt x="42764" y="97033"/>
                        <a:pt x="42764" y="96950"/>
                      </a:cubicBezTo>
                      <a:cubicBezTo>
                        <a:pt x="42764" y="96785"/>
                        <a:pt x="42681" y="96702"/>
                        <a:pt x="42598" y="96702"/>
                      </a:cubicBezTo>
                      <a:cubicBezTo>
                        <a:pt x="42266" y="96702"/>
                        <a:pt x="42101" y="96205"/>
                        <a:pt x="42349" y="95873"/>
                      </a:cubicBezTo>
                      <a:cubicBezTo>
                        <a:pt x="42408" y="95814"/>
                        <a:pt x="42467" y="95756"/>
                        <a:pt x="42496" y="95756"/>
                      </a:cubicBezTo>
                      <a:cubicBezTo>
                        <a:pt x="42508" y="95756"/>
                        <a:pt x="42515" y="95766"/>
                        <a:pt x="42515" y="95790"/>
                      </a:cubicBezTo>
                      <a:cubicBezTo>
                        <a:pt x="42515" y="96076"/>
                        <a:pt x="43009" y="96486"/>
                        <a:pt x="43304" y="96486"/>
                      </a:cubicBezTo>
                      <a:cubicBezTo>
                        <a:pt x="43351" y="96486"/>
                        <a:pt x="43393" y="96476"/>
                        <a:pt x="43427" y="96453"/>
                      </a:cubicBezTo>
                      <a:cubicBezTo>
                        <a:pt x="43592" y="96370"/>
                        <a:pt x="43592" y="96370"/>
                        <a:pt x="43344" y="96287"/>
                      </a:cubicBezTo>
                      <a:cubicBezTo>
                        <a:pt x="43095" y="96205"/>
                        <a:pt x="43012" y="96122"/>
                        <a:pt x="43178" y="95956"/>
                      </a:cubicBezTo>
                      <a:cubicBezTo>
                        <a:pt x="43210" y="95893"/>
                        <a:pt x="43278" y="95866"/>
                        <a:pt x="43373" y="95866"/>
                      </a:cubicBezTo>
                      <a:cubicBezTo>
                        <a:pt x="43526" y="95866"/>
                        <a:pt x="43751" y="95936"/>
                        <a:pt x="44007" y="96039"/>
                      </a:cubicBezTo>
                      <a:cubicBezTo>
                        <a:pt x="44255" y="96205"/>
                        <a:pt x="44442" y="96287"/>
                        <a:pt x="44639" y="96287"/>
                      </a:cubicBezTo>
                      <a:cubicBezTo>
                        <a:pt x="44836" y="96287"/>
                        <a:pt x="45043" y="96205"/>
                        <a:pt x="45333" y="96039"/>
                      </a:cubicBezTo>
                      <a:lnTo>
                        <a:pt x="45996" y="95707"/>
                      </a:lnTo>
                      <a:lnTo>
                        <a:pt x="45416" y="95624"/>
                      </a:lnTo>
                      <a:cubicBezTo>
                        <a:pt x="44918" y="95624"/>
                        <a:pt x="44753" y="95624"/>
                        <a:pt x="44670" y="95873"/>
                      </a:cubicBezTo>
                      <a:cubicBezTo>
                        <a:pt x="44592" y="96030"/>
                        <a:pt x="44532" y="96112"/>
                        <a:pt x="44473" y="96112"/>
                      </a:cubicBezTo>
                      <a:cubicBezTo>
                        <a:pt x="44407" y="96112"/>
                        <a:pt x="44343" y="96009"/>
                        <a:pt x="44255" y="95790"/>
                      </a:cubicBezTo>
                      <a:cubicBezTo>
                        <a:pt x="44007" y="95293"/>
                        <a:pt x="44007" y="95210"/>
                        <a:pt x="44587" y="94796"/>
                      </a:cubicBezTo>
                      <a:cubicBezTo>
                        <a:pt x="44918" y="94547"/>
                        <a:pt x="45333" y="94381"/>
                        <a:pt x="45581" y="94298"/>
                      </a:cubicBezTo>
                      <a:cubicBezTo>
                        <a:pt x="45830" y="94298"/>
                        <a:pt x="46079" y="94133"/>
                        <a:pt x="46162" y="93801"/>
                      </a:cubicBezTo>
                      <a:cubicBezTo>
                        <a:pt x="46267" y="93486"/>
                        <a:pt x="46305" y="93371"/>
                        <a:pt x="46425" y="93371"/>
                      </a:cubicBezTo>
                      <a:cubicBezTo>
                        <a:pt x="46494" y="93371"/>
                        <a:pt x="46590" y="93409"/>
                        <a:pt x="46742" y="93470"/>
                      </a:cubicBezTo>
                      <a:cubicBezTo>
                        <a:pt x="46843" y="93530"/>
                        <a:pt x="46974" y="93556"/>
                        <a:pt x="47111" y="93556"/>
                      </a:cubicBezTo>
                      <a:cubicBezTo>
                        <a:pt x="47537" y="93556"/>
                        <a:pt x="48027" y="93306"/>
                        <a:pt x="47902" y="93055"/>
                      </a:cubicBezTo>
                      <a:cubicBezTo>
                        <a:pt x="47819" y="92972"/>
                        <a:pt x="47653" y="92972"/>
                        <a:pt x="47570" y="92972"/>
                      </a:cubicBezTo>
                      <a:cubicBezTo>
                        <a:pt x="47482" y="93031"/>
                        <a:pt x="47425" y="93059"/>
                        <a:pt x="47392" y="93059"/>
                      </a:cubicBezTo>
                      <a:cubicBezTo>
                        <a:pt x="47332" y="93059"/>
                        <a:pt x="47351" y="92967"/>
                        <a:pt x="47405" y="92807"/>
                      </a:cubicBezTo>
                      <a:cubicBezTo>
                        <a:pt x="47488" y="92641"/>
                        <a:pt x="47488" y="92558"/>
                        <a:pt x="47405" y="92558"/>
                      </a:cubicBezTo>
                      <a:cubicBezTo>
                        <a:pt x="47389" y="92573"/>
                        <a:pt x="47374" y="92580"/>
                        <a:pt x="47360" y="92580"/>
                      </a:cubicBezTo>
                      <a:cubicBezTo>
                        <a:pt x="47297" y="92580"/>
                        <a:pt x="47254" y="92445"/>
                        <a:pt x="47322" y="92309"/>
                      </a:cubicBezTo>
                      <a:cubicBezTo>
                        <a:pt x="47322" y="92188"/>
                        <a:pt x="47366" y="92111"/>
                        <a:pt x="47488" y="92111"/>
                      </a:cubicBezTo>
                      <a:cubicBezTo>
                        <a:pt x="47532" y="92111"/>
                        <a:pt x="47587" y="92121"/>
                        <a:pt x="47653" y="92144"/>
                      </a:cubicBezTo>
                      <a:cubicBezTo>
                        <a:pt x="47715" y="92175"/>
                        <a:pt x="47780" y="92188"/>
                        <a:pt x="47843" y="92188"/>
                      </a:cubicBezTo>
                      <a:cubicBezTo>
                        <a:pt x="48114" y="92188"/>
                        <a:pt x="48337" y="91931"/>
                        <a:pt x="48068" y="91729"/>
                      </a:cubicBezTo>
                      <a:cubicBezTo>
                        <a:pt x="47985" y="91564"/>
                        <a:pt x="47985" y="91564"/>
                        <a:pt x="48233" y="91564"/>
                      </a:cubicBezTo>
                      <a:cubicBezTo>
                        <a:pt x="48482" y="91564"/>
                        <a:pt x="48565" y="91481"/>
                        <a:pt x="48482" y="91398"/>
                      </a:cubicBezTo>
                      <a:cubicBezTo>
                        <a:pt x="48316" y="91315"/>
                        <a:pt x="48316" y="91066"/>
                        <a:pt x="48482" y="90983"/>
                      </a:cubicBezTo>
                      <a:cubicBezTo>
                        <a:pt x="48648" y="90735"/>
                        <a:pt x="48648" y="90652"/>
                        <a:pt x="48316" y="90486"/>
                      </a:cubicBezTo>
                      <a:cubicBezTo>
                        <a:pt x="47902" y="90403"/>
                        <a:pt x="47902" y="90320"/>
                        <a:pt x="48233" y="90155"/>
                      </a:cubicBezTo>
                      <a:cubicBezTo>
                        <a:pt x="48482" y="90072"/>
                        <a:pt x="48648" y="89989"/>
                        <a:pt x="48731" y="89906"/>
                      </a:cubicBezTo>
                      <a:cubicBezTo>
                        <a:pt x="48814" y="89906"/>
                        <a:pt x="48896" y="89989"/>
                        <a:pt x="48979" y="90072"/>
                      </a:cubicBezTo>
                      <a:cubicBezTo>
                        <a:pt x="49062" y="90155"/>
                        <a:pt x="49062" y="90320"/>
                        <a:pt x="48896" y="90403"/>
                      </a:cubicBezTo>
                      <a:cubicBezTo>
                        <a:pt x="48731" y="90486"/>
                        <a:pt x="48731" y="90569"/>
                        <a:pt x="48979" y="90569"/>
                      </a:cubicBezTo>
                      <a:cubicBezTo>
                        <a:pt x="49009" y="90584"/>
                        <a:pt x="49043" y="90591"/>
                        <a:pt x="49082" y="90591"/>
                      </a:cubicBezTo>
                      <a:cubicBezTo>
                        <a:pt x="49262" y="90591"/>
                        <a:pt x="49535" y="90442"/>
                        <a:pt x="49808" y="90238"/>
                      </a:cubicBezTo>
                      <a:cubicBezTo>
                        <a:pt x="50139" y="89989"/>
                        <a:pt x="50388" y="89823"/>
                        <a:pt x="50637" y="89823"/>
                      </a:cubicBezTo>
                      <a:cubicBezTo>
                        <a:pt x="50471" y="89906"/>
                        <a:pt x="50554" y="90155"/>
                        <a:pt x="50802" y="90818"/>
                      </a:cubicBezTo>
                      <a:cubicBezTo>
                        <a:pt x="51051" y="91315"/>
                        <a:pt x="51300" y="91812"/>
                        <a:pt x="51383" y="91895"/>
                      </a:cubicBezTo>
                      <a:cubicBezTo>
                        <a:pt x="51383" y="91895"/>
                        <a:pt x="51465" y="92144"/>
                        <a:pt x="51465" y="92309"/>
                      </a:cubicBezTo>
                      <a:cubicBezTo>
                        <a:pt x="51548" y="92475"/>
                        <a:pt x="51714" y="92807"/>
                        <a:pt x="51880" y="93055"/>
                      </a:cubicBezTo>
                      <a:cubicBezTo>
                        <a:pt x="52046" y="93304"/>
                        <a:pt x="52211" y="93553"/>
                        <a:pt x="52211" y="93635"/>
                      </a:cubicBezTo>
                      <a:cubicBezTo>
                        <a:pt x="52294" y="93718"/>
                        <a:pt x="52377" y="93884"/>
                        <a:pt x="52626" y="93967"/>
                      </a:cubicBezTo>
                      <a:cubicBezTo>
                        <a:pt x="52874" y="94050"/>
                        <a:pt x="52957" y="94216"/>
                        <a:pt x="52874" y="94464"/>
                      </a:cubicBezTo>
                      <a:cubicBezTo>
                        <a:pt x="52874" y="94767"/>
                        <a:pt x="53081" y="95138"/>
                        <a:pt x="53243" y="95138"/>
                      </a:cubicBezTo>
                      <a:cubicBezTo>
                        <a:pt x="53259" y="95138"/>
                        <a:pt x="53274" y="95134"/>
                        <a:pt x="53289" y="95127"/>
                      </a:cubicBezTo>
                      <a:cubicBezTo>
                        <a:pt x="53372" y="95127"/>
                        <a:pt x="53372" y="95044"/>
                        <a:pt x="53289" y="94879"/>
                      </a:cubicBezTo>
                      <a:cubicBezTo>
                        <a:pt x="53172" y="94820"/>
                        <a:pt x="53179" y="94761"/>
                        <a:pt x="53222" y="94761"/>
                      </a:cubicBezTo>
                      <a:cubicBezTo>
                        <a:pt x="53240" y="94761"/>
                        <a:pt x="53264" y="94771"/>
                        <a:pt x="53289" y="94796"/>
                      </a:cubicBezTo>
                      <a:cubicBezTo>
                        <a:pt x="53372" y="94879"/>
                        <a:pt x="53537" y="95044"/>
                        <a:pt x="53537" y="95210"/>
                      </a:cubicBezTo>
                      <a:cubicBezTo>
                        <a:pt x="53537" y="95376"/>
                        <a:pt x="53703" y="95542"/>
                        <a:pt x="53869" y="95707"/>
                      </a:cubicBezTo>
                      <a:cubicBezTo>
                        <a:pt x="54035" y="95790"/>
                        <a:pt x="54283" y="96205"/>
                        <a:pt x="54366" y="96536"/>
                      </a:cubicBezTo>
                      <a:cubicBezTo>
                        <a:pt x="54449" y="96868"/>
                        <a:pt x="54698" y="97199"/>
                        <a:pt x="54863" y="97282"/>
                      </a:cubicBezTo>
                      <a:cubicBezTo>
                        <a:pt x="55029" y="97448"/>
                        <a:pt x="55195" y="97531"/>
                        <a:pt x="55112" y="97613"/>
                      </a:cubicBezTo>
                      <a:cubicBezTo>
                        <a:pt x="55112" y="97696"/>
                        <a:pt x="55361" y="97945"/>
                        <a:pt x="55692" y="98193"/>
                      </a:cubicBezTo>
                      <a:cubicBezTo>
                        <a:pt x="56024" y="98359"/>
                        <a:pt x="56272" y="98691"/>
                        <a:pt x="56272" y="98774"/>
                      </a:cubicBezTo>
                      <a:cubicBezTo>
                        <a:pt x="56272" y="98856"/>
                        <a:pt x="56438" y="99105"/>
                        <a:pt x="56604" y="99271"/>
                      </a:cubicBezTo>
                      <a:cubicBezTo>
                        <a:pt x="56769" y="99354"/>
                        <a:pt x="56935" y="99602"/>
                        <a:pt x="56935" y="99768"/>
                      </a:cubicBezTo>
                      <a:cubicBezTo>
                        <a:pt x="56935" y="99851"/>
                        <a:pt x="57101" y="100100"/>
                        <a:pt x="57350" y="100182"/>
                      </a:cubicBezTo>
                      <a:cubicBezTo>
                        <a:pt x="57598" y="100348"/>
                        <a:pt x="57847" y="100680"/>
                        <a:pt x="57930" y="101011"/>
                      </a:cubicBezTo>
                      <a:cubicBezTo>
                        <a:pt x="58344" y="101923"/>
                        <a:pt x="58593" y="102171"/>
                        <a:pt x="59753" y="102503"/>
                      </a:cubicBezTo>
                      <a:cubicBezTo>
                        <a:pt x="60283" y="102636"/>
                        <a:pt x="60615" y="102715"/>
                        <a:pt x="60859" y="102715"/>
                      </a:cubicBezTo>
                      <a:cubicBezTo>
                        <a:pt x="61225" y="102715"/>
                        <a:pt x="61394" y="102536"/>
                        <a:pt x="61742" y="102089"/>
                      </a:cubicBezTo>
                      <a:cubicBezTo>
                        <a:pt x="62228" y="101549"/>
                        <a:pt x="62608" y="101290"/>
                        <a:pt x="62883" y="101290"/>
                      </a:cubicBezTo>
                      <a:cubicBezTo>
                        <a:pt x="63030" y="101290"/>
                        <a:pt x="63147" y="101364"/>
                        <a:pt x="63234" y="101508"/>
                      </a:cubicBezTo>
                      <a:cubicBezTo>
                        <a:pt x="63378" y="101653"/>
                        <a:pt x="63495" y="101741"/>
                        <a:pt x="63664" y="101741"/>
                      </a:cubicBezTo>
                      <a:cubicBezTo>
                        <a:pt x="63787" y="101741"/>
                        <a:pt x="63937" y="101695"/>
                        <a:pt x="64145" y="101591"/>
                      </a:cubicBezTo>
                      <a:cubicBezTo>
                        <a:pt x="64438" y="101533"/>
                        <a:pt x="64690" y="101474"/>
                        <a:pt x="64812" y="101474"/>
                      </a:cubicBezTo>
                      <a:cubicBezTo>
                        <a:pt x="64863" y="101474"/>
                        <a:pt x="64891" y="101484"/>
                        <a:pt x="64891" y="101508"/>
                      </a:cubicBezTo>
                      <a:cubicBezTo>
                        <a:pt x="64928" y="101657"/>
                        <a:pt x="65083" y="101739"/>
                        <a:pt x="65370" y="101739"/>
                      </a:cubicBezTo>
                      <a:cubicBezTo>
                        <a:pt x="65721" y="101739"/>
                        <a:pt x="66270" y="101616"/>
                        <a:pt x="67046" y="101343"/>
                      </a:cubicBezTo>
                      <a:cubicBezTo>
                        <a:pt x="67875" y="101094"/>
                        <a:pt x="68703" y="100845"/>
                        <a:pt x="68952" y="100845"/>
                      </a:cubicBezTo>
                      <a:cubicBezTo>
                        <a:pt x="69201" y="100763"/>
                        <a:pt x="69449" y="100763"/>
                        <a:pt x="69532" y="100680"/>
                      </a:cubicBezTo>
                      <a:cubicBezTo>
                        <a:pt x="69615" y="100680"/>
                        <a:pt x="69864" y="101508"/>
                        <a:pt x="70112" y="102503"/>
                      </a:cubicBezTo>
                      <a:cubicBezTo>
                        <a:pt x="70195" y="102752"/>
                        <a:pt x="70112" y="102917"/>
                        <a:pt x="70029" y="102917"/>
                      </a:cubicBezTo>
                      <a:cubicBezTo>
                        <a:pt x="69946" y="103000"/>
                        <a:pt x="69946" y="103166"/>
                        <a:pt x="70112" y="103415"/>
                      </a:cubicBezTo>
                      <a:cubicBezTo>
                        <a:pt x="70239" y="103668"/>
                        <a:pt x="70269" y="103776"/>
                        <a:pt x="70165" y="103776"/>
                      </a:cubicBezTo>
                      <a:cubicBezTo>
                        <a:pt x="70133" y="103776"/>
                        <a:pt x="70088" y="103766"/>
                        <a:pt x="70029" y="103746"/>
                      </a:cubicBezTo>
                      <a:cubicBezTo>
                        <a:pt x="69615" y="103746"/>
                        <a:pt x="69449" y="104409"/>
                        <a:pt x="69698" y="104823"/>
                      </a:cubicBezTo>
                      <a:cubicBezTo>
                        <a:pt x="69864" y="105072"/>
                        <a:pt x="69864" y="105238"/>
                        <a:pt x="69781" y="105238"/>
                      </a:cubicBezTo>
                      <a:cubicBezTo>
                        <a:pt x="69698" y="105321"/>
                        <a:pt x="69781" y="105404"/>
                        <a:pt x="69946" y="105486"/>
                      </a:cubicBezTo>
                      <a:cubicBezTo>
                        <a:pt x="70112" y="105569"/>
                        <a:pt x="70112" y="105569"/>
                        <a:pt x="70029" y="105652"/>
                      </a:cubicBezTo>
                      <a:cubicBezTo>
                        <a:pt x="69615" y="105818"/>
                        <a:pt x="70195" y="107641"/>
                        <a:pt x="71604" y="110459"/>
                      </a:cubicBezTo>
                      <a:cubicBezTo>
                        <a:pt x="72184" y="111619"/>
                        <a:pt x="73427" y="113359"/>
                        <a:pt x="74007" y="113774"/>
                      </a:cubicBezTo>
                      <a:cubicBezTo>
                        <a:pt x="74256" y="113940"/>
                        <a:pt x="74587" y="114188"/>
                        <a:pt x="74587" y="114354"/>
                      </a:cubicBezTo>
                      <a:cubicBezTo>
                        <a:pt x="74670" y="114437"/>
                        <a:pt x="74753" y="114603"/>
                        <a:pt x="74836" y="114603"/>
                      </a:cubicBezTo>
                      <a:cubicBezTo>
                        <a:pt x="74919" y="114603"/>
                        <a:pt x="75250" y="114934"/>
                        <a:pt x="75582" y="115348"/>
                      </a:cubicBezTo>
                      <a:cubicBezTo>
                        <a:pt x="75913" y="115763"/>
                        <a:pt x="76659" y="116343"/>
                        <a:pt x="77074" y="116592"/>
                      </a:cubicBezTo>
                      <a:cubicBezTo>
                        <a:pt x="77571" y="116923"/>
                        <a:pt x="77985" y="117254"/>
                        <a:pt x="78068" y="117337"/>
                      </a:cubicBezTo>
                      <a:cubicBezTo>
                        <a:pt x="78068" y="117503"/>
                        <a:pt x="78482" y="117835"/>
                        <a:pt x="78897" y="118083"/>
                      </a:cubicBezTo>
                      <a:cubicBezTo>
                        <a:pt x="79228" y="118332"/>
                        <a:pt x="79643" y="118746"/>
                        <a:pt x="79726" y="118995"/>
                      </a:cubicBezTo>
                      <a:cubicBezTo>
                        <a:pt x="79963" y="119471"/>
                        <a:pt x="81188" y="120326"/>
                        <a:pt x="81511" y="120326"/>
                      </a:cubicBezTo>
                      <a:cubicBezTo>
                        <a:pt x="81525" y="120326"/>
                        <a:pt x="81538" y="120324"/>
                        <a:pt x="81549" y="120321"/>
                      </a:cubicBezTo>
                      <a:cubicBezTo>
                        <a:pt x="81632" y="120279"/>
                        <a:pt x="81715" y="120259"/>
                        <a:pt x="81787" y="120259"/>
                      </a:cubicBezTo>
                      <a:cubicBezTo>
                        <a:pt x="81860" y="120259"/>
                        <a:pt x="81922" y="120279"/>
                        <a:pt x="81963" y="120321"/>
                      </a:cubicBezTo>
                      <a:cubicBezTo>
                        <a:pt x="82087" y="120404"/>
                        <a:pt x="82398" y="120445"/>
                        <a:pt x="82823" y="120445"/>
                      </a:cubicBezTo>
                      <a:cubicBezTo>
                        <a:pt x="83248" y="120445"/>
                        <a:pt x="83786" y="120404"/>
                        <a:pt x="84367" y="120321"/>
                      </a:cubicBezTo>
                      <a:cubicBezTo>
                        <a:pt x="85527" y="120238"/>
                        <a:pt x="86770" y="119906"/>
                        <a:pt x="87516" y="119658"/>
                      </a:cubicBezTo>
                      <a:cubicBezTo>
                        <a:pt x="88307" y="119370"/>
                        <a:pt x="89037" y="119145"/>
                        <a:pt x="89323" y="119145"/>
                      </a:cubicBezTo>
                      <a:cubicBezTo>
                        <a:pt x="89367" y="119145"/>
                        <a:pt x="89400" y="119150"/>
                        <a:pt x="89422" y="119161"/>
                      </a:cubicBezTo>
                      <a:cubicBezTo>
                        <a:pt x="89588" y="119161"/>
                        <a:pt x="90333" y="118995"/>
                        <a:pt x="91162" y="118663"/>
                      </a:cubicBezTo>
                      <a:cubicBezTo>
                        <a:pt x="91991" y="118332"/>
                        <a:pt x="93897" y="117586"/>
                        <a:pt x="95306" y="117089"/>
                      </a:cubicBezTo>
                      <a:cubicBezTo>
                        <a:pt x="96798" y="116509"/>
                        <a:pt x="100195" y="115017"/>
                        <a:pt x="102930" y="113608"/>
                      </a:cubicBezTo>
                      <a:cubicBezTo>
                        <a:pt x="103593" y="113277"/>
                        <a:pt x="104339" y="112945"/>
                        <a:pt x="105002" y="112614"/>
                      </a:cubicBezTo>
                      <a:cubicBezTo>
                        <a:pt x="105665" y="112199"/>
                        <a:pt x="106411" y="111868"/>
                        <a:pt x="106991" y="111536"/>
                      </a:cubicBezTo>
                      <a:cubicBezTo>
                        <a:pt x="108234" y="110873"/>
                        <a:pt x="109229" y="110293"/>
                        <a:pt x="109809" y="109962"/>
                      </a:cubicBezTo>
                      <a:cubicBezTo>
                        <a:pt x="111135" y="109299"/>
                        <a:pt x="111798" y="108801"/>
                        <a:pt x="111715" y="108636"/>
                      </a:cubicBezTo>
                      <a:cubicBezTo>
                        <a:pt x="111715" y="108533"/>
                        <a:pt x="111747" y="108462"/>
                        <a:pt x="111810" y="108462"/>
                      </a:cubicBezTo>
                      <a:cubicBezTo>
                        <a:pt x="111849" y="108462"/>
                        <a:pt x="111900" y="108489"/>
                        <a:pt x="111964" y="108553"/>
                      </a:cubicBezTo>
                      <a:cubicBezTo>
                        <a:pt x="111976" y="108559"/>
                        <a:pt x="111993" y="108562"/>
                        <a:pt x="112015" y="108562"/>
                      </a:cubicBezTo>
                      <a:cubicBezTo>
                        <a:pt x="112288" y="108562"/>
                        <a:pt x="113280" y="108096"/>
                        <a:pt x="114201" y="107558"/>
                      </a:cubicBezTo>
                      <a:cubicBezTo>
                        <a:pt x="115196" y="106978"/>
                        <a:pt x="116107" y="106315"/>
                        <a:pt x="116107" y="106067"/>
                      </a:cubicBezTo>
                      <a:cubicBezTo>
                        <a:pt x="116059" y="105969"/>
                        <a:pt x="116039" y="105929"/>
                        <a:pt x="116080" y="105929"/>
                      </a:cubicBezTo>
                      <a:cubicBezTo>
                        <a:pt x="116110" y="105929"/>
                        <a:pt x="116170" y="105949"/>
                        <a:pt x="116273" y="105984"/>
                      </a:cubicBezTo>
                      <a:cubicBezTo>
                        <a:pt x="116309" y="106001"/>
                        <a:pt x="116354" y="106010"/>
                        <a:pt x="116406" y="106010"/>
                      </a:cubicBezTo>
                      <a:cubicBezTo>
                        <a:pt x="116843" y="106010"/>
                        <a:pt x="117783" y="105442"/>
                        <a:pt x="117931" y="105072"/>
                      </a:cubicBezTo>
                      <a:cubicBezTo>
                        <a:pt x="117931" y="104989"/>
                        <a:pt x="118925" y="104409"/>
                        <a:pt x="120002" y="103746"/>
                      </a:cubicBezTo>
                      <a:cubicBezTo>
                        <a:pt x="121577" y="102752"/>
                        <a:pt x="121991" y="102420"/>
                        <a:pt x="122157" y="102006"/>
                      </a:cubicBezTo>
                      <a:cubicBezTo>
                        <a:pt x="122204" y="101772"/>
                        <a:pt x="122224" y="101670"/>
                        <a:pt x="122263" y="101670"/>
                      </a:cubicBezTo>
                      <a:cubicBezTo>
                        <a:pt x="122293" y="101670"/>
                        <a:pt x="122333" y="101731"/>
                        <a:pt x="122406" y="101840"/>
                      </a:cubicBezTo>
                      <a:cubicBezTo>
                        <a:pt x="122447" y="101922"/>
                        <a:pt x="122508" y="101973"/>
                        <a:pt x="122615" y="101973"/>
                      </a:cubicBezTo>
                      <a:cubicBezTo>
                        <a:pt x="122943" y="101973"/>
                        <a:pt x="123703" y="101494"/>
                        <a:pt x="125638" y="99934"/>
                      </a:cubicBezTo>
                      <a:cubicBezTo>
                        <a:pt x="126881" y="98939"/>
                        <a:pt x="128207" y="97945"/>
                        <a:pt x="129699" y="96868"/>
                      </a:cubicBezTo>
                      <a:cubicBezTo>
                        <a:pt x="130445" y="96287"/>
                        <a:pt x="131190" y="95707"/>
                        <a:pt x="132019" y="95044"/>
                      </a:cubicBezTo>
                      <a:cubicBezTo>
                        <a:pt x="132931" y="94464"/>
                        <a:pt x="133759" y="93718"/>
                        <a:pt x="134754" y="92972"/>
                      </a:cubicBezTo>
                      <a:cubicBezTo>
                        <a:pt x="136329" y="91729"/>
                        <a:pt x="137820" y="90486"/>
                        <a:pt x="137986" y="90238"/>
                      </a:cubicBezTo>
                      <a:cubicBezTo>
                        <a:pt x="138152" y="90072"/>
                        <a:pt x="139726" y="88829"/>
                        <a:pt x="141384" y="87503"/>
                      </a:cubicBezTo>
                      <a:cubicBezTo>
                        <a:pt x="142959" y="86094"/>
                        <a:pt x="144367" y="84768"/>
                        <a:pt x="144533" y="84602"/>
                      </a:cubicBezTo>
                      <a:cubicBezTo>
                        <a:pt x="144616" y="84436"/>
                        <a:pt x="145113" y="83939"/>
                        <a:pt x="146025" y="83110"/>
                      </a:cubicBezTo>
                      <a:cubicBezTo>
                        <a:pt x="146936" y="82282"/>
                        <a:pt x="148428" y="81121"/>
                        <a:pt x="150169" y="79381"/>
                      </a:cubicBezTo>
                      <a:cubicBezTo>
                        <a:pt x="151909" y="77724"/>
                        <a:pt x="152986" y="76646"/>
                        <a:pt x="155141" y="74326"/>
                      </a:cubicBezTo>
                      <a:cubicBezTo>
                        <a:pt x="155638" y="73829"/>
                        <a:pt x="156550" y="72834"/>
                        <a:pt x="157130" y="72171"/>
                      </a:cubicBezTo>
                      <a:cubicBezTo>
                        <a:pt x="157793" y="71508"/>
                        <a:pt x="158787" y="70348"/>
                        <a:pt x="159368" y="69685"/>
                      </a:cubicBezTo>
                      <a:cubicBezTo>
                        <a:pt x="159948" y="69022"/>
                        <a:pt x="161025" y="67945"/>
                        <a:pt x="161688" y="67199"/>
                      </a:cubicBezTo>
                      <a:cubicBezTo>
                        <a:pt x="162351" y="66453"/>
                        <a:pt x="162931" y="65707"/>
                        <a:pt x="163014" y="65541"/>
                      </a:cubicBezTo>
                      <a:cubicBezTo>
                        <a:pt x="163180" y="65293"/>
                        <a:pt x="163677" y="64712"/>
                        <a:pt x="164091" y="64132"/>
                      </a:cubicBezTo>
                      <a:cubicBezTo>
                        <a:pt x="164589" y="63552"/>
                        <a:pt x="165252" y="62723"/>
                        <a:pt x="165583" y="62226"/>
                      </a:cubicBezTo>
                      <a:cubicBezTo>
                        <a:pt x="165915" y="61812"/>
                        <a:pt x="166495" y="61066"/>
                        <a:pt x="166992" y="60486"/>
                      </a:cubicBezTo>
                      <a:cubicBezTo>
                        <a:pt x="168152" y="58994"/>
                        <a:pt x="169147" y="57751"/>
                        <a:pt x="170307" y="56011"/>
                      </a:cubicBezTo>
                      <a:cubicBezTo>
                        <a:pt x="170887" y="55182"/>
                        <a:pt x="171633" y="54105"/>
                        <a:pt x="172047" y="53524"/>
                      </a:cubicBezTo>
                      <a:cubicBezTo>
                        <a:pt x="172959" y="52364"/>
                        <a:pt x="174451" y="49961"/>
                        <a:pt x="174865" y="49049"/>
                      </a:cubicBezTo>
                      <a:cubicBezTo>
                        <a:pt x="175114" y="48635"/>
                        <a:pt x="175528" y="48055"/>
                        <a:pt x="175777" y="47806"/>
                      </a:cubicBezTo>
                      <a:cubicBezTo>
                        <a:pt x="176108" y="47475"/>
                        <a:pt x="176523" y="46812"/>
                        <a:pt x="176854" y="46232"/>
                      </a:cubicBezTo>
                      <a:cubicBezTo>
                        <a:pt x="177186" y="45734"/>
                        <a:pt x="177766" y="44740"/>
                        <a:pt x="178097" y="43994"/>
                      </a:cubicBezTo>
                      <a:cubicBezTo>
                        <a:pt x="178512" y="43331"/>
                        <a:pt x="179257" y="42088"/>
                        <a:pt x="179755" y="41176"/>
                      </a:cubicBezTo>
                      <a:cubicBezTo>
                        <a:pt x="180501" y="39933"/>
                        <a:pt x="180832" y="39519"/>
                        <a:pt x="181163" y="39436"/>
                      </a:cubicBezTo>
                      <a:cubicBezTo>
                        <a:pt x="181826" y="39187"/>
                        <a:pt x="181909" y="38856"/>
                        <a:pt x="181661" y="37944"/>
                      </a:cubicBezTo>
                      <a:cubicBezTo>
                        <a:pt x="181495" y="37281"/>
                        <a:pt x="180583" y="35872"/>
                        <a:pt x="180252" y="35707"/>
                      </a:cubicBezTo>
                      <a:cubicBezTo>
                        <a:pt x="180169" y="35707"/>
                        <a:pt x="180003" y="35541"/>
                        <a:pt x="180003" y="35292"/>
                      </a:cubicBezTo>
                      <a:cubicBezTo>
                        <a:pt x="179920" y="35126"/>
                        <a:pt x="179755" y="34878"/>
                        <a:pt x="179589" y="34795"/>
                      </a:cubicBezTo>
                      <a:cubicBezTo>
                        <a:pt x="179423" y="34629"/>
                        <a:pt x="179009" y="34215"/>
                        <a:pt x="178677" y="33718"/>
                      </a:cubicBezTo>
                      <a:cubicBezTo>
                        <a:pt x="178429" y="33303"/>
                        <a:pt x="177683" y="32557"/>
                        <a:pt x="176937" y="31977"/>
                      </a:cubicBezTo>
                      <a:cubicBezTo>
                        <a:pt x="176184" y="31439"/>
                        <a:pt x="175885" y="31216"/>
                        <a:pt x="175745" y="31216"/>
                      </a:cubicBezTo>
                      <a:cubicBezTo>
                        <a:pt x="175669" y="31216"/>
                        <a:pt x="175640" y="31281"/>
                        <a:pt x="175611" y="31397"/>
                      </a:cubicBezTo>
                      <a:cubicBezTo>
                        <a:pt x="175611" y="31500"/>
                        <a:pt x="175611" y="31560"/>
                        <a:pt x="175593" y="31560"/>
                      </a:cubicBezTo>
                      <a:cubicBezTo>
                        <a:pt x="175568" y="31560"/>
                        <a:pt x="175508" y="31440"/>
                        <a:pt x="175362" y="31148"/>
                      </a:cubicBezTo>
                      <a:cubicBezTo>
                        <a:pt x="175294" y="30944"/>
                        <a:pt x="175170" y="30795"/>
                        <a:pt x="175082" y="30795"/>
                      </a:cubicBezTo>
                      <a:cubicBezTo>
                        <a:pt x="175063" y="30795"/>
                        <a:pt x="175045" y="30802"/>
                        <a:pt x="175031" y="30817"/>
                      </a:cubicBezTo>
                      <a:cubicBezTo>
                        <a:pt x="175031" y="30825"/>
                        <a:pt x="175026" y="30830"/>
                        <a:pt x="175016" y="30830"/>
                      </a:cubicBezTo>
                      <a:cubicBezTo>
                        <a:pt x="174927" y="30830"/>
                        <a:pt x="174457" y="30509"/>
                        <a:pt x="173788" y="29988"/>
                      </a:cubicBezTo>
                      <a:cubicBezTo>
                        <a:pt x="172296" y="28911"/>
                        <a:pt x="172462" y="29077"/>
                        <a:pt x="170556" y="27999"/>
                      </a:cubicBezTo>
                      <a:cubicBezTo>
                        <a:pt x="169395" y="27336"/>
                        <a:pt x="168815" y="27005"/>
                        <a:pt x="168152" y="26922"/>
                      </a:cubicBezTo>
                      <a:cubicBezTo>
                        <a:pt x="167655" y="26839"/>
                        <a:pt x="167241" y="26756"/>
                        <a:pt x="167158" y="26673"/>
                      </a:cubicBezTo>
                      <a:cubicBezTo>
                        <a:pt x="166992" y="26673"/>
                        <a:pt x="166661" y="26590"/>
                        <a:pt x="166412" y="26508"/>
                      </a:cubicBezTo>
                      <a:cubicBezTo>
                        <a:pt x="165832" y="26508"/>
                        <a:pt x="163594" y="25762"/>
                        <a:pt x="163511" y="25596"/>
                      </a:cubicBezTo>
                      <a:cubicBezTo>
                        <a:pt x="163511" y="25513"/>
                        <a:pt x="163594" y="25264"/>
                        <a:pt x="163677" y="25016"/>
                      </a:cubicBezTo>
                      <a:cubicBezTo>
                        <a:pt x="163843" y="24767"/>
                        <a:pt x="163843" y="24353"/>
                        <a:pt x="163760" y="24104"/>
                      </a:cubicBezTo>
                      <a:cubicBezTo>
                        <a:pt x="163677" y="23938"/>
                        <a:pt x="163677" y="23690"/>
                        <a:pt x="163843" y="23607"/>
                      </a:cubicBezTo>
                      <a:cubicBezTo>
                        <a:pt x="164009" y="23524"/>
                        <a:pt x="164009" y="23110"/>
                        <a:pt x="163926" y="22695"/>
                      </a:cubicBezTo>
                      <a:cubicBezTo>
                        <a:pt x="163760" y="21784"/>
                        <a:pt x="163760" y="21369"/>
                        <a:pt x="164091" y="21369"/>
                      </a:cubicBezTo>
                      <a:cubicBezTo>
                        <a:pt x="164119" y="21383"/>
                        <a:pt x="164144" y="21390"/>
                        <a:pt x="164168" y="21390"/>
                      </a:cubicBezTo>
                      <a:cubicBezTo>
                        <a:pt x="164285" y="21390"/>
                        <a:pt x="164354" y="21217"/>
                        <a:pt x="164423" y="20872"/>
                      </a:cubicBezTo>
                      <a:cubicBezTo>
                        <a:pt x="164423" y="20541"/>
                        <a:pt x="164506" y="20126"/>
                        <a:pt x="164672" y="19961"/>
                      </a:cubicBezTo>
                      <a:cubicBezTo>
                        <a:pt x="164754" y="19712"/>
                        <a:pt x="164837" y="19463"/>
                        <a:pt x="164754" y="19380"/>
                      </a:cubicBezTo>
                      <a:cubicBezTo>
                        <a:pt x="164672" y="19298"/>
                        <a:pt x="164754" y="19132"/>
                        <a:pt x="164837" y="19049"/>
                      </a:cubicBezTo>
                      <a:cubicBezTo>
                        <a:pt x="165003" y="18966"/>
                        <a:pt x="165086" y="18717"/>
                        <a:pt x="165086" y="18386"/>
                      </a:cubicBezTo>
                      <a:cubicBezTo>
                        <a:pt x="165086" y="18054"/>
                        <a:pt x="165169" y="17806"/>
                        <a:pt x="165417" y="17723"/>
                      </a:cubicBezTo>
                      <a:cubicBezTo>
                        <a:pt x="165666" y="17557"/>
                        <a:pt x="165749" y="17391"/>
                        <a:pt x="165666" y="17309"/>
                      </a:cubicBezTo>
                      <a:cubicBezTo>
                        <a:pt x="165583" y="17143"/>
                        <a:pt x="165666" y="16894"/>
                        <a:pt x="165832" y="16646"/>
                      </a:cubicBezTo>
                      <a:cubicBezTo>
                        <a:pt x="166080" y="16397"/>
                        <a:pt x="166163" y="16148"/>
                        <a:pt x="165998" y="16065"/>
                      </a:cubicBezTo>
                      <a:cubicBezTo>
                        <a:pt x="165832" y="16065"/>
                        <a:pt x="166080" y="14574"/>
                        <a:pt x="166329" y="14159"/>
                      </a:cubicBezTo>
                      <a:cubicBezTo>
                        <a:pt x="166412" y="14076"/>
                        <a:pt x="166495" y="13745"/>
                        <a:pt x="166495" y="13413"/>
                      </a:cubicBezTo>
                      <a:cubicBezTo>
                        <a:pt x="166426" y="13068"/>
                        <a:pt x="166472" y="12895"/>
                        <a:pt x="166633" y="12895"/>
                      </a:cubicBezTo>
                      <a:cubicBezTo>
                        <a:pt x="166665" y="12895"/>
                        <a:pt x="166702" y="12902"/>
                        <a:pt x="166743" y="12916"/>
                      </a:cubicBezTo>
                      <a:cubicBezTo>
                        <a:pt x="166802" y="12946"/>
                        <a:pt x="166856" y="12959"/>
                        <a:pt x="166902" y="12959"/>
                      </a:cubicBezTo>
                      <a:cubicBezTo>
                        <a:pt x="167118" y="12959"/>
                        <a:pt x="167182" y="12662"/>
                        <a:pt x="166909" y="12253"/>
                      </a:cubicBezTo>
                      <a:cubicBezTo>
                        <a:pt x="166826" y="11922"/>
                        <a:pt x="166826" y="11673"/>
                        <a:pt x="166909" y="11673"/>
                      </a:cubicBezTo>
                      <a:cubicBezTo>
                        <a:pt x="166992" y="11673"/>
                        <a:pt x="166992" y="11590"/>
                        <a:pt x="166909" y="11507"/>
                      </a:cubicBezTo>
                      <a:cubicBezTo>
                        <a:pt x="166826" y="11424"/>
                        <a:pt x="166743" y="11259"/>
                        <a:pt x="166909" y="11176"/>
                      </a:cubicBezTo>
                      <a:cubicBezTo>
                        <a:pt x="167075" y="11010"/>
                        <a:pt x="167158" y="10596"/>
                        <a:pt x="167075" y="10016"/>
                      </a:cubicBezTo>
                      <a:cubicBezTo>
                        <a:pt x="166992" y="9850"/>
                        <a:pt x="167075" y="9684"/>
                        <a:pt x="167241" y="9601"/>
                      </a:cubicBezTo>
                      <a:cubicBezTo>
                        <a:pt x="167324" y="9601"/>
                        <a:pt x="167406" y="9353"/>
                        <a:pt x="167406" y="9104"/>
                      </a:cubicBezTo>
                      <a:cubicBezTo>
                        <a:pt x="167324" y="8855"/>
                        <a:pt x="167406" y="8773"/>
                        <a:pt x="167738" y="8690"/>
                      </a:cubicBezTo>
                      <a:cubicBezTo>
                        <a:pt x="167987" y="8690"/>
                        <a:pt x="167987" y="8607"/>
                        <a:pt x="167821" y="8358"/>
                      </a:cubicBezTo>
                      <a:cubicBezTo>
                        <a:pt x="167655" y="8192"/>
                        <a:pt x="167572" y="7944"/>
                        <a:pt x="167655" y="7861"/>
                      </a:cubicBezTo>
                      <a:cubicBezTo>
                        <a:pt x="167738" y="7778"/>
                        <a:pt x="167655" y="7612"/>
                        <a:pt x="167489" y="7447"/>
                      </a:cubicBezTo>
                      <a:cubicBezTo>
                        <a:pt x="167406" y="7281"/>
                        <a:pt x="167324" y="7115"/>
                        <a:pt x="167406" y="7032"/>
                      </a:cubicBezTo>
                      <a:cubicBezTo>
                        <a:pt x="167489" y="6949"/>
                        <a:pt x="167241" y="6701"/>
                        <a:pt x="166661" y="6369"/>
                      </a:cubicBezTo>
                      <a:cubicBezTo>
                        <a:pt x="166163" y="6121"/>
                        <a:pt x="165749" y="5789"/>
                        <a:pt x="165666" y="5706"/>
                      </a:cubicBezTo>
                      <a:cubicBezTo>
                        <a:pt x="165666" y="5540"/>
                        <a:pt x="165335" y="5375"/>
                        <a:pt x="165003" y="5209"/>
                      </a:cubicBezTo>
                      <a:cubicBezTo>
                        <a:pt x="164672" y="5126"/>
                        <a:pt x="164423" y="4960"/>
                        <a:pt x="164506" y="4877"/>
                      </a:cubicBezTo>
                      <a:cubicBezTo>
                        <a:pt x="164584" y="4721"/>
                        <a:pt x="163780" y="4124"/>
                        <a:pt x="163478" y="4124"/>
                      </a:cubicBezTo>
                      <a:cubicBezTo>
                        <a:pt x="163460" y="4124"/>
                        <a:pt x="163443" y="4127"/>
                        <a:pt x="163428" y="4132"/>
                      </a:cubicBezTo>
                      <a:cubicBezTo>
                        <a:pt x="163346" y="4132"/>
                        <a:pt x="163180" y="4049"/>
                        <a:pt x="163097" y="3966"/>
                      </a:cubicBezTo>
                      <a:cubicBezTo>
                        <a:pt x="163014" y="3883"/>
                        <a:pt x="162517" y="3551"/>
                        <a:pt x="162102" y="3220"/>
                      </a:cubicBezTo>
                      <a:cubicBezTo>
                        <a:pt x="161514" y="2867"/>
                        <a:pt x="161260" y="2765"/>
                        <a:pt x="160984" y="2765"/>
                      </a:cubicBezTo>
                      <a:cubicBezTo>
                        <a:pt x="160871" y="2765"/>
                        <a:pt x="160755" y="2782"/>
                        <a:pt x="160611" y="2806"/>
                      </a:cubicBezTo>
                      <a:cubicBezTo>
                        <a:pt x="160370" y="2874"/>
                        <a:pt x="160215" y="2914"/>
                        <a:pt x="160122" y="2914"/>
                      </a:cubicBezTo>
                      <a:cubicBezTo>
                        <a:pt x="159990" y="2914"/>
                        <a:pt x="159982" y="2834"/>
                        <a:pt x="160031" y="2640"/>
                      </a:cubicBezTo>
                      <a:cubicBezTo>
                        <a:pt x="160113" y="2308"/>
                        <a:pt x="159616" y="1894"/>
                        <a:pt x="159119" y="1894"/>
                      </a:cubicBezTo>
                      <a:cubicBezTo>
                        <a:pt x="158953" y="1894"/>
                        <a:pt x="158539" y="1728"/>
                        <a:pt x="158207" y="1562"/>
                      </a:cubicBezTo>
                      <a:cubicBezTo>
                        <a:pt x="157977" y="1447"/>
                        <a:pt x="157835" y="1385"/>
                        <a:pt x="157708" y="1385"/>
                      </a:cubicBezTo>
                      <a:cubicBezTo>
                        <a:pt x="157562" y="1385"/>
                        <a:pt x="157435" y="1468"/>
                        <a:pt x="157213" y="1645"/>
                      </a:cubicBezTo>
                      <a:cubicBezTo>
                        <a:pt x="157010" y="1781"/>
                        <a:pt x="156807" y="1916"/>
                        <a:pt x="156694" y="1916"/>
                      </a:cubicBezTo>
                      <a:cubicBezTo>
                        <a:pt x="156669" y="1916"/>
                        <a:pt x="156648" y="1909"/>
                        <a:pt x="156633" y="1894"/>
                      </a:cubicBezTo>
                      <a:cubicBezTo>
                        <a:pt x="156588" y="1872"/>
                        <a:pt x="156544" y="1861"/>
                        <a:pt x="156500" y="1861"/>
                      </a:cubicBezTo>
                      <a:cubicBezTo>
                        <a:pt x="156378" y="1861"/>
                        <a:pt x="156257" y="1938"/>
                        <a:pt x="156136" y="2060"/>
                      </a:cubicBezTo>
                      <a:cubicBezTo>
                        <a:pt x="156014" y="2181"/>
                        <a:pt x="155893" y="2258"/>
                        <a:pt x="155771" y="2258"/>
                      </a:cubicBezTo>
                      <a:cubicBezTo>
                        <a:pt x="155727" y="2258"/>
                        <a:pt x="155683" y="2248"/>
                        <a:pt x="155638" y="2225"/>
                      </a:cubicBezTo>
                      <a:cubicBezTo>
                        <a:pt x="155407" y="2110"/>
                        <a:pt x="155284" y="2048"/>
                        <a:pt x="155226" y="2048"/>
                      </a:cubicBezTo>
                      <a:cubicBezTo>
                        <a:pt x="155159" y="2048"/>
                        <a:pt x="155179" y="2131"/>
                        <a:pt x="155224" y="2308"/>
                      </a:cubicBezTo>
                      <a:cubicBezTo>
                        <a:pt x="155390" y="2474"/>
                        <a:pt x="155307" y="2640"/>
                        <a:pt x="154892" y="2806"/>
                      </a:cubicBezTo>
                      <a:cubicBezTo>
                        <a:pt x="154561" y="2888"/>
                        <a:pt x="154478" y="3054"/>
                        <a:pt x="154561" y="3137"/>
                      </a:cubicBezTo>
                      <a:cubicBezTo>
                        <a:pt x="154793" y="3292"/>
                        <a:pt x="154302" y="3808"/>
                        <a:pt x="153967" y="3808"/>
                      </a:cubicBezTo>
                      <a:cubicBezTo>
                        <a:pt x="153943" y="3808"/>
                        <a:pt x="153920" y="3806"/>
                        <a:pt x="153898" y="3800"/>
                      </a:cubicBezTo>
                      <a:cubicBezTo>
                        <a:pt x="153815" y="3800"/>
                        <a:pt x="153649" y="3800"/>
                        <a:pt x="153566" y="3883"/>
                      </a:cubicBezTo>
                      <a:cubicBezTo>
                        <a:pt x="153566" y="4049"/>
                        <a:pt x="153566" y="4132"/>
                        <a:pt x="153732" y="4132"/>
                      </a:cubicBezTo>
                      <a:cubicBezTo>
                        <a:pt x="153815" y="4132"/>
                        <a:pt x="153815" y="4214"/>
                        <a:pt x="153649" y="4297"/>
                      </a:cubicBezTo>
                      <a:cubicBezTo>
                        <a:pt x="153579" y="4367"/>
                        <a:pt x="153509" y="4393"/>
                        <a:pt x="153439" y="4393"/>
                      </a:cubicBezTo>
                      <a:cubicBezTo>
                        <a:pt x="153343" y="4393"/>
                        <a:pt x="153248" y="4345"/>
                        <a:pt x="153152" y="4297"/>
                      </a:cubicBezTo>
                      <a:cubicBezTo>
                        <a:pt x="153059" y="4204"/>
                        <a:pt x="153001" y="4157"/>
                        <a:pt x="152955" y="4157"/>
                      </a:cubicBezTo>
                      <a:cubicBezTo>
                        <a:pt x="152880" y="4157"/>
                        <a:pt x="152841" y="4287"/>
                        <a:pt x="152738" y="4546"/>
                      </a:cubicBezTo>
                      <a:cubicBezTo>
                        <a:pt x="152666" y="4761"/>
                        <a:pt x="152532" y="4977"/>
                        <a:pt x="152390" y="4977"/>
                      </a:cubicBezTo>
                      <a:cubicBezTo>
                        <a:pt x="152368" y="4977"/>
                        <a:pt x="152346" y="4971"/>
                        <a:pt x="152323" y="4960"/>
                      </a:cubicBezTo>
                      <a:cubicBezTo>
                        <a:pt x="152158" y="4960"/>
                        <a:pt x="152158" y="5209"/>
                        <a:pt x="152158" y="5623"/>
                      </a:cubicBezTo>
                      <a:cubicBezTo>
                        <a:pt x="152235" y="6165"/>
                        <a:pt x="151806" y="7214"/>
                        <a:pt x="151546" y="7214"/>
                      </a:cubicBezTo>
                      <a:cubicBezTo>
                        <a:pt x="151528" y="7214"/>
                        <a:pt x="151511" y="7209"/>
                        <a:pt x="151495" y="7198"/>
                      </a:cubicBezTo>
                      <a:cubicBezTo>
                        <a:pt x="151484" y="7187"/>
                        <a:pt x="151470" y="7182"/>
                        <a:pt x="151454" y="7182"/>
                      </a:cubicBezTo>
                      <a:cubicBezTo>
                        <a:pt x="151346" y="7182"/>
                        <a:pt x="151120" y="7417"/>
                        <a:pt x="150832" y="7778"/>
                      </a:cubicBezTo>
                      <a:cubicBezTo>
                        <a:pt x="150583" y="8110"/>
                        <a:pt x="150251" y="8441"/>
                        <a:pt x="150169" y="8524"/>
                      </a:cubicBezTo>
                      <a:cubicBezTo>
                        <a:pt x="150003" y="8607"/>
                        <a:pt x="150003" y="8690"/>
                        <a:pt x="150169" y="8773"/>
                      </a:cubicBezTo>
                      <a:cubicBezTo>
                        <a:pt x="150708" y="9004"/>
                        <a:pt x="150100" y="10455"/>
                        <a:pt x="149545" y="10455"/>
                      </a:cubicBezTo>
                      <a:cubicBezTo>
                        <a:pt x="149504" y="10455"/>
                        <a:pt x="149463" y="10447"/>
                        <a:pt x="149423" y="10430"/>
                      </a:cubicBezTo>
                      <a:cubicBezTo>
                        <a:pt x="149174" y="10347"/>
                        <a:pt x="149091" y="10264"/>
                        <a:pt x="149174" y="10181"/>
                      </a:cubicBezTo>
                      <a:cubicBezTo>
                        <a:pt x="149257" y="10016"/>
                        <a:pt x="148843" y="9684"/>
                        <a:pt x="148345" y="9353"/>
                      </a:cubicBezTo>
                      <a:cubicBezTo>
                        <a:pt x="148262" y="9353"/>
                        <a:pt x="148180" y="9187"/>
                        <a:pt x="148262" y="9104"/>
                      </a:cubicBezTo>
                      <a:cubicBezTo>
                        <a:pt x="148262" y="9104"/>
                        <a:pt x="148226" y="9067"/>
                        <a:pt x="148177" y="9067"/>
                      </a:cubicBezTo>
                      <a:cubicBezTo>
                        <a:pt x="148152" y="9067"/>
                        <a:pt x="148124" y="9076"/>
                        <a:pt x="148097" y="9104"/>
                      </a:cubicBezTo>
                      <a:cubicBezTo>
                        <a:pt x="148001" y="9128"/>
                        <a:pt x="147932" y="9145"/>
                        <a:pt x="147876" y="9145"/>
                      </a:cubicBezTo>
                      <a:cubicBezTo>
                        <a:pt x="147737" y="9145"/>
                        <a:pt x="147669" y="9043"/>
                        <a:pt x="147434" y="8690"/>
                      </a:cubicBezTo>
                      <a:cubicBezTo>
                        <a:pt x="147136" y="8213"/>
                        <a:pt x="147009" y="8036"/>
                        <a:pt x="146900" y="8036"/>
                      </a:cubicBezTo>
                      <a:cubicBezTo>
                        <a:pt x="146857" y="8036"/>
                        <a:pt x="146817" y="8063"/>
                        <a:pt x="146771" y="8110"/>
                      </a:cubicBezTo>
                      <a:cubicBezTo>
                        <a:pt x="146688" y="8192"/>
                        <a:pt x="146439" y="8192"/>
                        <a:pt x="146273" y="8192"/>
                      </a:cubicBezTo>
                      <a:cubicBezTo>
                        <a:pt x="146025" y="8192"/>
                        <a:pt x="145942" y="8110"/>
                        <a:pt x="146108" y="7778"/>
                      </a:cubicBezTo>
                      <a:cubicBezTo>
                        <a:pt x="146191" y="7612"/>
                        <a:pt x="146108" y="7447"/>
                        <a:pt x="146025" y="7364"/>
                      </a:cubicBezTo>
                      <a:cubicBezTo>
                        <a:pt x="145859" y="7281"/>
                        <a:pt x="145776" y="7115"/>
                        <a:pt x="145693" y="7032"/>
                      </a:cubicBezTo>
                      <a:cubicBezTo>
                        <a:pt x="145617" y="6879"/>
                        <a:pt x="144762" y="6443"/>
                        <a:pt x="144567" y="6443"/>
                      </a:cubicBezTo>
                      <a:cubicBezTo>
                        <a:pt x="144551" y="6443"/>
                        <a:pt x="144539" y="6446"/>
                        <a:pt x="144533" y="6452"/>
                      </a:cubicBezTo>
                      <a:cubicBezTo>
                        <a:pt x="144533" y="6535"/>
                        <a:pt x="144533" y="6618"/>
                        <a:pt x="144616" y="6784"/>
                      </a:cubicBezTo>
                      <a:cubicBezTo>
                        <a:pt x="144699" y="6866"/>
                        <a:pt x="144782" y="7032"/>
                        <a:pt x="144699" y="7032"/>
                      </a:cubicBezTo>
                      <a:cubicBezTo>
                        <a:pt x="144665" y="7066"/>
                        <a:pt x="144630" y="7087"/>
                        <a:pt x="144602" y="7087"/>
                      </a:cubicBezTo>
                      <a:cubicBezTo>
                        <a:pt x="144562" y="7087"/>
                        <a:pt x="144533" y="7046"/>
                        <a:pt x="144533" y="6949"/>
                      </a:cubicBezTo>
                      <a:cubicBezTo>
                        <a:pt x="144481" y="6792"/>
                        <a:pt x="144461" y="6734"/>
                        <a:pt x="144433" y="6734"/>
                      </a:cubicBezTo>
                      <a:cubicBezTo>
                        <a:pt x="144417" y="6734"/>
                        <a:pt x="144398" y="6753"/>
                        <a:pt x="144367" y="6784"/>
                      </a:cubicBezTo>
                      <a:cubicBezTo>
                        <a:pt x="144345" y="6806"/>
                        <a:pt x="144317" y="6816"/>
                        <a:pt x="144283" y="6816"/>
                      </a:cubicBezTo>
                      <a:cubicBezTo>
                        <a:pt x="144190" y="6816"/>
                        <a:pt x="144052" y="6739"/>
                        <a:pt x="143870" y="6618"/>
                      </a:cubicBezTo>
                      <a:cubicBezTo>
                        <a:pt x="143622" y="6535"/>
                        <a:pt x="143539" y="6369"/>
                        <a:pt x="143539" y="6286"/>
                      </a:cubicBezTo>
                      <a:cubicBezTo>
                        <a:pt x="143563" y="6262"/>
                        <a:pt x="143594" y="6252"/>
                        <a:pt x="143631" y="6252"/>
                      </a:cubicBezTo>
                      <a:cubicBezTo>
                        <a:pt x="143719" y="6252"/>
                        <a:pt x="143836" y="6311"/>
                        <a:pt x="143953" y="6369"/>
                      </a:cubicBezTo>
                      <a:cubicBezTo>
                        <a:pt x="144036" y="6411"/>
                        <a:pt x="144119" y="6431"/>
                        <a:pt x="144191" y="6431"/>
                      </a:cubicBezTo>
                      <a:cubicBezTo>
                        <a:pt x="144264" y="6431"/>
                        <a:pt x="144326" y="6411"/>
                        <a:pt x="144367" y="6369"/>
                      </a:cubicBezTo>
                      <a:cubicBezTo>
                        <a:pt x="144450" y="6203"/>
                        <a:pt x="144450" y="6203"/>
                        <a:pt x="144202" y="6203"/>
                      </a:cubicBezTo>
                      <a:cubicBezTo>
                        <a:pt x="144036" y="6203"/>
                        <a:pt x="143870" y="6203"/>
                        <a:pt x="143787" y="6121"/>
                      </a:cubicBezTo>
                      <a:cubicBezTo>
                        <a:pt x="143763" y="6096"/>
                        <a:pt x="143732" y="6086"/>
                        <a:pt x="143695" y="6086"/>
                      </a:cubicBezTo>
                      <a:cubicBezTo>
                        <a:pt x="143607" y="6086"/>
                        <a:pt x="143490" y="6145"/>
                        <a:pt x="143373" y="6203"/>
                      </a:cubicBezTo>
                      <a:cubicBezTo>
                        <a:pt x="143252" y="6234"/>
                        <a:pt x="143175" y="6253"/>
                        <a:pt x="143126" y="6253"/>
                      </a:cubicBezTo>
                      <a:cubicBezTo>
                        <a:pt x="143041" y="6253"/>
                        <a:pt x="143041" y="6195"/>
                        <a:pt x="143041" y="6038"/>
                      </a:cubicBezTo>
                      <a:cubicBezTo>
                        <a:pt x="143041" y="5789"/>
                        <a:pt x="142876" y="5623"/>
                        <a:pt x="142461" y="5292"/>
                      </a:cubicBezTo>
                      <a:cubicBezTo>
                        <a:pt x="142120" y="5087"/>
                        <a:pt x="141892" y="4939"/>
                        <a:pt x="141821" y="4939"/>
                      </a:cubicBezTo>
                      <a:cubicBezTo>
                        <a:pt x="141806" y="4939"/>
                        <a:pt x="141798" y="4946"/>
                        <a:pt x="141798" y="4960"/>
                      </a:cubicBezTo>
                      <a:cubicBezTo>
                        <a:pt x="141798" y="4995"/>
                        <a:pt x="141770" y="5015"/>
                        <a:pt x="141725" y="5015"/>
                      </a:cubicBezTo>
                      <a:cubicBezTo>
                        <a:pt x="141661" y="5015"/>
                        <a:pt x="141564" y="4975"/>
                        <a:pt x="141467" y="4877"/>
                      </a:cubicBezTo>
                      <a:cubicBezTo>
                        <a:pt x="141135" y="4712"/>
                        <a:pt x="141135" y="4629"/>
                        <a:pt x="141301" y="4629"/>
                      </a:cubicBezTo>
                      <a:lnTo>
                        <a:pt x="141301" y="4629"/>
                      </a:lnTo>
                      <a:cubicBezTo>
                        <a:pt x="141358" y="4640"/>
                        <a:pt x="141410" y="4645"/>
                        <a:pt x="141457" y="4645"/>
                      </a:cubicBezTo>
                      <a:cubicBezTo>
                        <a:pt x="141755" y="4645"/>
                        <a:pt x="141859" y="4440"/>
                        <a:pt x="141715" y="4297"/>
                      </a:cubicBezTo>
                      <a:cubicBezTo>
                        <a:pt x="141668" y="4266"/>
                        <a:pt x="141599" y="4252"/>
                        <a:pt x="141520" y="4252"/>
                      </a:cubicBezTo>
                      <a:cubicBezTo>
                        <a:pt x="141187" y="4252"/>
                        <a:pt x="140670" y="4495"/>
                        <a:pt x="140804" y="4629"/>
                      </a:cubicBezTo>
                      <a:cubicBezTo>
                        <a:pt x="140938" y="4830"/>
                        <a:pt x="140909" y="5194"/>
                        <a:pt x="140806" y="5194"/>
                      </a:cubicBezTo>
                      <a:lnTo>
                        <a:pt x="140806" y="5194"/>
                      </a:lnTo>
                      <a:cubicBezTo>
                        <a:pt x="140781" y="5194"/>
                        <a:pt x="140753" y="5174"/>
                        <a:pt x="140721" y="5126"/>
                      </a:cubicBezTo>
                      <a:cubicBezTo>
                        <a:pt x="140721" y="5043"/>
                        <a:pt x="140555" y="5043"/>
                        <a:pt x="140472" y="5043"/>
                      </a:cubicBezTo>
                      <a:cubicBezTo>
                        <a:pt x="140466" y="5046"/>
                        <a:pt x="140461" y="5048"/>
                        <a:pt x="140456" y="5048"/>
                      </a:cubicBezTo>
                      <a:cubicBezTo>
                        <a:pt x="140325" y="5048"/>
                        <a:pt x="140561" y="4046"/>
                        <a:pt x="140721" y="3966"/>
                      </a:cubicBezTo>
                      <a:cubicBezTo>
                        <a:pt x="140804" y="3966"/>
                        <a:pt x="140721" y="3800"/>
                        <a:pt x="140555" y="3717"/>
                      </a:cubicBezTo>
                      <a:cubicBezTo>
                        <a:pt x="140440" y="3631"/>
                        <a:pt x="140344" y="3594"/>
                        <a:pt x="140279" y="3594"/>
                      </a:cubicBezTo>
                      <a:lnTo>
                        <a:pt x="140279" y="3594"/>
                      </a:lnTo>
                      <a:cubicBezTo>
                        <a:pt x="140158" y="3594"/>
                        <a:pt x="140145" y="3721"/>
                        <a:pt x="140307" y="3883"/>
                      </a:cubicBezTo>
                      <a:cubicBezTo>
                        <a:pt x="140389" y="3966"/>
                        <a:pt x="140389" y="4132"/>
                        <a:pt x="140307" y="4132"/>
                      </a:cubicBezTo>
                      <a:cubicBezTo>
                        <a:pt x="140296" y="4142"/>
                        <a:pt x="140283" y="4148"/>
                        <a:pt x="140270" y="4148"/>
                      </a:cubicBezTo>
                      <a:cubicBezTo>
                        <a:pt x="140179" y="4148"/>
                        <a:pt x="140025" y="3922"/>
                        <a:pt x="139809" y="3634"/>
                      </a:cubicBezTo>
                      <a:cubicBezTo>
                        <a:pt x="139561" y="3137"/>
                        <a:pt x="139395" y="2971"/>
                        <a:pt x="139146" y="2971"/>
                      </a:cubicBezTo>
                      <a:cubicBezTo>
                        <a:pt x="138898" y="2971"/>
                        <a:pt x="138898" y="2971"/>
                        <a:pt x="139229" y="3137"/>
                      </a:cubicBezTo>
                      <a:cubicBezTo>
                        <a:pt x="139395" y="3303"/>
                        <a:pt x="139478" y="3386"/>
                        <a:pt x="139312" y="3386"/>
                      </a:cubicBezTo>
                      <a:cubicBezTo>
                        <a:pt x="139146" y="3386"/>
                        <a:pt x="139146" y="3469"/>
                        <a:pt x="139312" y="3469"/>
                      </a:cubicBezTo>
                      <a:cubicBezTo>
                        <a:pt x="139478" y="3551"/>
                        <a:pt x="139644" y="3717"/>
                        <a:pt x="139644" y="3883"/>
                      </a:cubicBezTo>
                      <a:cubicBezTo>
                        <a:pt x="139697" y="4044"/>
                        <a:pt x="139681" y="4135"/>
                        <a:pt x="139619" y="4135"/>
                      </a:cubicBezTo>
                      <a:cubicBezTo>
                        <a:pt x="139585" y="4135"/>
                        <a:pt x="139537" y="4107"/>
                        <a:pt x="139478" y="4049"/>
                      </a:cubicBezTo>
                      <a:cubicBezTo>
                        <a:pt x="139312" y="3966"/>
                        <a:pt x="139146" y="3800"/>
                        <a:pt x="139063" y="3634"/>
                      </a:cubicBezTo>
                      <a:cubicBezTo>
                        <a:pt x="139003" y="3513"/>
                        <a:pt x="138942" y="3436"/>
                        <a:pt x="138849" y="3436"/>
                      </a:cubicBezTo>
                      <a:cubicBezTo>
                        <a:pt x="138815" y="3436"/>
                        <a:pt x="138776" y="3446"/>
                        <a:pt x="138732" y="3469"/>
                      </a:cubicBezTo>
                      <a:cubicBezTo>
                        <a:pt x="138683" y="3493"/>
                        <a:pt x="138628" y="3503"/>
                        <a:pt x="138569" y="3503"/>
                      </a:cubicBezTo>
                      <a:cubicBezTo>
                        <a:pt x="138428" y="3503"/>
                        <a:pt x="138269" y="3444"/>
                        <a:pt x="138152" y="3386"/>
                      </a:cubicBezTo>
                      <a:cubicBezTo>
                        <a:pt x="138112" y="3359"/>
                        <a:pt x="138054" y="3348"/>
                        <a:pt x="137984" y="3348"/>
                      </a:cubicBezTo>
                      <a:cubicBezTo>
                        <a:pt x="137618" y="3348"/>
                        <a:pt x="136948" y="3674"/>
                        <a:pt x="137157" y="3883"/>
                      </a:cubicBezTo>
                      <a:cubicBezTo>
                        <a:pt x="137285" y="4010"/>
                        <a:pt x="136923" y="4186"/>
                        <a:pt x="136486" y="4186"/>
                      </a:cubicBezTo>
                      <a:cubicBezTo>
                        <a:pt x="136354" y="4186"/>
                        <a:pt x="136215" y="4170"/>
                        <a:pt x="136080" y="4132"/>
                      </a:cubicBezTo>
                      <a:cubicBezTo>
                        <a:pt x="135914" y="4132"/>
                        <a:pt x="135748" y="4132"/>
                        <a:pt x="135748" y="4214"/>
                      </a:cubicBezTo>
                      <a:cubicBezTo>
                        <a:pt x="135809" y="4336"/>
                        <a:pt x="135914" y="4413"/>
                        <a:pt x="136031" y="4413"/>
                      </a:cubicBezTo>
                      <a:cubicBezTo>
                        <a:pt x="136074" y="4413"/>
                        <a:pt x="136118" y="4402"/>
                        <a:pt x="136163" y="4380"/>
                      </a:cubicBezTo>
                      <a:cubicBezTo>
                        <a:pt x="136411" y="4380"/>
                        <a:pt x="136494" y="4463"/>
                        <a:pt x="136660" y="4712"/>
                      </a:cubicBezTo>
                      <a:cubicBezTo>
                        <a:pt x="136826" y="5043"/>
                        <a:pt x="136909" y="5043"/>
                        <a:pt x="137240" y="5043"/>
                      </a:cubicBezTo>
                      <a:cubicBezTo>
                        <a:pt x="137737" y="4960"/>
                        <a:pt x="138069" y="4629"/>
                        <a:pt x="137820" y="4463"/>
                      </a:cubicBezTo>
                      <a:cubicBezTo>
                        <a:pt x="137737" y="4380"/>
                        <a:pt x="137737" y="4297"/>
                        <a:pt x="137820" y="4297"/>
                      </a:cubicBezTo>
                      <a:cubicBezTo>
                        <a:pt x="138152" y="4297"/>
                        <a:pt x="138318" y="4546"/>
                        <a:pt x="138069" y="4795"/>
                      </a:cubicBezTo>
                      <a:cubicBezTo>
                        <a:pt x="137903" y="4960"/>
                        <a:pt x="137820" y="5126"/>
                        <a:pt x="137903" y="5126"/>
                      </a:cubicBezTo>
                      <a:cubicBezTo>
                        <a:pt x="138069" y="5209"/>
                        <a:pt x="138152" y="5209"/>
                        <a:pt x="138152" y="5209"/>
                      </a:cubicBezTo>
                      <a:cubicBezTo>
                        <a:pt x="138235" y="5126"/>
                        <a:pt x="138318" y="5043"/>
                        <a:pt x="138400" y="4960"/>
                      </a:cubicBezTo>
                      <a:cubicBezTo>
                        <a:pt x="138566" y="4960"/>
                        <a:pt x="138566" y="4712"/>
                        <a:pt x="138483" y="4546"/>
                      </a:cubicBezTo>
                      <a:cubicBezTo>
                        <a:pt x="138318" y="4463"/>
                        <a:pt x="138400" y="4297"/>
                        <a:pt x="138483" y="4214"/>
                      </a:cubicBezTo>
                      <a:cubicBezTo>
                        <a:pt x="138528" y="4203"/>
                        <a:pt x="138571" y="4198"/>
                        <a:pt x="138611" y="4198"/>
                      </a:cubicBezTo>
                      <a:cubicBezTo>
                        <a:pt x="138873" y="4198"/>
                        <a:pt x="139030" y="4414"/>
                        <a:pt x="138815" y="4629"/>
                      </a:cubicBezTo>
                      <a:cubicBezTo>
                        <a:pt x="138732" y="4712"/>
                        <a:pt x="138732" y="4960"/>
                        <a:pt x="138898" y="5126"/>
                      </a:cubicBezTo>
                      <a:cubicBezTo>
                        <a:pt x="138981" y="5375"/>
                        <a:pt x="138981" y="5540"/>
                        <a:pt x="138732" y="5623"/>
                      </a:cubicBezTo>
                      <a:cubicBezTo>
                        <a:pt x="138483" y="5789"/>
                        <a:pt x="138483" y="5872"/>
                        <a:pt x="138815" y="5872"/>
                      </a:cubicBezTo>
                      <a:cubicBezTo>
                        <a:pt x="139229" y="5955"/>
                        <a:pt x="139229" y="6038"/>
                        <a:pt x="139063" y="6203"/>
                      </a:cubicBezTo>
                      <a:cubicBezTo>
                        <a:pt x="138981" y="6369"/>
                        <a:pt x="139063" y="6452"/>
                        <a:pt x="139312" y="6535"/>
                      </a:cubicBezTo>
                      <a:cubicBezTo>
                        <a:pt x="139478" y="6618"/>
                        <a:pt x="139561" y="6701"/>
                        <a:pt x="139395" y="6784"/>
                      </a:cubicBezTo>
                      <a:cubicBezTo>
                        <a:pt x="139229" y="6784"/>
                        <a:pt x="139063" y="6784"/>
                        <a:pt x="138981" y="6701"/>
                      </a:cubicBezTo>
                      <a:cubicBezTo>
                        <a:pt x="138932" y="6604"/>
                        <a:pt x="138883" y="6563"/>
                        <a:pt x="138835" y="6563"/>
                      </a:cubicBezTo>
                      <a:cubicBezTo>
                        <a:pt x="138801" y="6563"/>
                        <a:pt x="138766" y="6583"/>
                        <a:pt x="138732" y="6618"/>
                      </a:cubicBezTo>
                      <a:cubicBezTo>
                        <a:pt x="138705" y="6672"/>
                        <a:pt x="138656" y="6695"/>
                        <a:pt x="138594" y="6695"/>
                      </a:cubicBezTo>
                      <a:cubicBezTo>
                        <a:pt x="138273" y="6695"/>
                        <a:pt x="137599" y="6080"/>
                        <a:pt x="137737" y="5872"/>
                      </a:cubicBezTo>
                      <a:cubicBezTo>
                        <a:pt x="137955" y="5491"/>
                        <a:pt x="137923" y="5289"/>
                        <a:pt x="137663" y="5289"/>
                      </a:cubicBezTo>
                      <a:cubicBezTo>
                        <a:pt x="137528" y="5289"/>
                        <a:pt x="137330" y="5344"/>
                        <a:pt x="137074" y="5458"/>
                      </a:cubicBezTo>
                      <a:cubicBezTo>
                        <a:pt x="136777" y="5547"/>
                        <a:pt x="136544" y="5593"/>
                        <a:pt x="136370" y="5593"/>
                      </a:cubicBezTo>
                      <a:cubicBezTo>
                        <a:pt x="136061" y="5593"/>
                        <a:pt x="135944" y="5445"/>
                        <a:pt x="135997" y="5126"/>
                      </a:cubicBezTo>
                      <a:cubicBezTo>
                        <a:pt x="136080" y="4877"/>
                        <a:pt x="135997" y="4795"/>
                        <a:pt x="135748" y="4712"/>
                      </a:cubicBezTo>
                      <a:cubicBezTo>
                        <a:pt x="135500" y="4712"/>
                        <a:pt x="135417" y="4629"/>
                        <a:pt x="135500" y="4546"/>
                      </a:cubicBezTo>
                      <a:cubicBezTo>
                        <a:pt x="135500" y="4463"/>
                        <a:pt x="135500" y="4380"/>
                        <a:pt x="135334" y="4380"/>
                      </a:cubicBezTo>
                      <a:cubicBezTo>
                        <a:pt x="135168" y="4297"/>
                        <a:pt x="135168" y="4214"/>
                        <a:pt x="135251" y="4132"/>
                      </a:cubicBezTo>
                      <a:cubicBezTo>
                        <a:pt x="135251" y="4049"/>
                        <a:pt x="135251" y="3966"/>
                        <a:pt x="135085" y="3883"/>
                      </a:cubicBezTo>
                      <a:cubicBezTo>
                        <a:pt x="134920" y="3883"/>
                        <a:pt x="134837" y="3966"/>
                        <a:pt x="134837" y="4049"/>
                      </a:cubicBezTo>
                      <a:cubicBezTo>
                        <a:pt x="134837" y="4164"/>
                        <a:pt x="134676" y="4226"/>
                        <a:pt x="134504" y="4226"/>
                      </a:cubicBezTo>
                      <a:cubicBezTo>
                        <a:pt x="134305" y="4226"/>
                        <a:pt x="134091" y="4143"/>
                        <a:pt x="134091" y="3966"/>
                      </a:cubicBezTo>
                      <a:cubicBezTo>
                        <a:pt x="134091" y="3924"/>
                        <a:pt x="134070" y="3904"/>
                        <a:pt x="134039" y="3904"/>
                      </a:cubicBezTo>
                      <a:cubicBezTo>
                        <a:pt x="134008" y="3904"/>
                        <a:pt x="133967" y="3924"/>
                        <a:pt x="133925" y="3966"/>
                      </a:cubicBezTo>
                      <a:cubicBezTo>
                        <a:pt x="133842" y="4132"/>
                        <a:pt x="133925" y="4214"/>
                        <a:pt x="134257" y="4380"/>
                      </a:cubicBezTo>
                      <a:cubicBezTo>
                        <a:pt x="134754" y="4546"/>
                        <a:pt x="135003" y="4877"/>
                        <a:pt x="134671" y="4960"/>
                      </a:cubicBezTo>
                      <a:cubicBezTo>
                        <a:pt x="134588" y="4960"/>
                        <a:pt x="134422" y="5043"/>
                        <a:pt x="134340" y="5126"/>
                      </a:cubicBezTo>
                      <a:cubicBezTo>
                        <a:pt x="134260" y="5206"/>
                        <a:pt x="134163" y="5243"/>
                        <a:pt x="134071" y="5243"/>
                      </a:cubicBezTo>
                      <a:cubicBezTo>
                        <a:pt x="133876" y="5243"/>
                        <a:pt x="133703" y="5076"/>
                        <a:pt x="133759" y="4795"/>
                      </a:cubicBezTo>
                      <a:cubicBezTo>
                        <a:pt x="133842" y="4546"/>
                        <a:pt x="133759" y="4546"/>
                        <a:pt x="133262" y="4380"/>
                      </a:cubicBezTo>
                      <a:cubicBezTo>
                        <a:pt x="133165" y="4356"/>
                        <a:pt x="133075" y="4346"/>
                        <a:pt x="132994" y="4346"/>
                      </a:cubicBezTo>
                      <a:cubicBezTo>
                        <a:pt x="132799" y="4346"/>
                        <a:pt x="132658" y="4404"/>
                        <a:pt x="132599" y="4463"/>
                      </a:cubicBezTo>
                      <a:cubicBezTo>
                        <a:pt x="132599" y="4629"/>
                        <a:pt x="132351" y="4629"/>
                        <a:pt x="132019" y="4629"/>
                      </a:cubicBezTo>
                      <a:cubicBezTo>
                        <a:pt x="131920" y="4615"/>
                        <a:pt x="131830" y="4608"/>
                        <a:pt x="131751" y="4608"/>
                      </a:cubicBezTo>
                      <a:cubicBezTo>
                        <a:pt x="131371" y="4608"/>
                        <a:pt x="131247" y="4769"/>
                        <a:pt x="131522" y="5043"/>
                      </a:cubicBezTo>
                      <a:cubicBezTo>
                        <a:pt x="131688" y="5126"/>
                        <a:pt x="131771" y="5375"/>
                        <a:pt x="131771" y="5458"/>
                      </a:cubicBezTo>
                      <a:cubicBezTo>
                        <a:pt x="131771" y="5521"/>
                        <a:pt x="131758" y="5548"/>
                        <a:pt x="131734" y="5548"/>
                      </a:cubicBezTo>
                      <a:cubicBezTo>
                        <a:pt x="131695" y="5548"/>
                        <a:pt x="131624" y="5477"/>
                        <a:pt x="131522" y="5375"/>
                      </a:cubicBezTo>
                      <a:cubicBezTo>
                        <a:pt x="131346" y="5199"/>
                        <a:pt x="130922" y="5023"/>
                        <a:pt x="130747" y="5023"/>
                      </a:cubicBezTo>
                      <a:cubicBezTo>
                        <a:pt x="130674" y="5023"/>
                        <a:pt x="130645" y="5053"/>
                        <a:pt x="130693" y="5126"/>
                      </a:cubicBezTo>
                      <a:cubicBezTo>
                        <a:pt x="130693" y="5209"/>
                        <a:pt x="130610" y="5458"/>
                        <a:pt x="130445" y="5706"/>
                      </a:cubicBezTo>
                      <a:cubicBezTo>
                        <a:pt x="130279" y="6038"/>
                        <a:pt x="130030" y="6452"/>
                        <a:pt x="129947" y="6701"/>
                      </a:cubicBezTo>
                      <a:cubicBezTo>
                        <a:pt x="129699" y="7115"/>
                        <a:pt x="129782" y="7198"/>
                        <a:pt x="130113" y="7364"/>
                      </a:cubicBezTo>
                      <a:cubicBezTo>
                        <a:pt x="130610" y="7612"/>
                        <a:pt x="130610" y="7612"/>
                        <a:pt x="130030" y="7778"/>
                      </a:cubicBezTo>
                      <a:cubicBezTo>
                        <a:pt x="129616" y="7944"/>
                        <a:pt x="129616" y="8358"/>
                        <a:pt x="130113" y="8607"/>
                      </a:cubicBezTo>
                      <a:cubicBezTo>
                        <a:pt x="130495" y="8734"/>
                        <a:pt x="130535" y="8910"/>
                        <a:pt x="130308" y="8910"/>
                      </a:cubicBezTo>
                      <a:cubicBezTo>
                        <a:pt x="130239" y="8910"/>
                        <a:pt x="130146" y="8894"/>
                        <a:pt x="130030" y="8855"/>
                      </a:cubicBezTo>
                      <a:cubicBezTo>
                        <a:pt x="129906" y="8814"/>
                        <a:pt x="129802" y="8793"/>
                        <a:pt x="129719" y="8793"/>
                      </a:cubicBezTo>
                      <a:cubicBezTo>
                        <a:pt x="129637" y="8793"/>
                        <a:pt x="129574" y="8814"/>
                        <a:pt x="129533" y="8855"/>
                      </a:cubicBezTo>
                      <a:cubicBezTo>
                        <a:pt x="128953" y="8027"/>
                        <a:pt x="128373" y="7281"/>
                        <a:pt x="128041" y="7032"/>
                      </a:cubicBezTo>
                      <a:cubicBezTo>
                        <a:pt x="127710" y="6866"/>
                        <a:pt x="127461" y="6535"/>
                        <a:pt x="127461" y="6452"/>
                      </a:cubicBezTo>
                      <a:cubicBezTo>
                        <a:pt x="127378" y="6286"/>
                        <a:pt x="127295" y="6203"/>
                        <a:pt x="127212" y="6203"/>
                      </a:cubicBezTo>
                      <a:cubicBezTo>
                        <a:pt x="127130" y="6121"/>
                        <a:pt x="126798" y="5789"/>
                        <a:pt x="126467" y="5375"/>
                      </a:cubicBezTo>
                      <a:cubicBezTo>
                        <a:pt x="126135" y="4960"/>
                        <a:pt x="125472" y="4380"/>
                        <a:pt x="124975" y="4049"/>
                      </a:cubicBezTo>
                      <a:cubicBezTo>
                        <a:pt x="124560" y="3717"/>
                        <a:pt x="124146" y="3386"/>
                        <a:pt x="124063" y="3303"/>
                      </a:cubicBezTo>
                      <a:cubicBezTo>
                        <a:pt x="124063" y="3137"/>
                        <a:pt x="123649" y="2806"/>
                        <a:pt x="123317" y="2557"/>
                      </a:cubicBezTo>
                      <a:cubicBezTo>
                        <a:pt x="122903" y="2225"/>
                        <a:pt x="122489" y="1811"/>
                        <a:pt x="122406" y="1645"/>
                      </a:cubicBezTo>
                      <a:cubicBezTo>
                        <a:pt x="122247" y="1168"/>
                        <a:pt x="121094" y="232"/>
                        <a:pt x="120709" y="232"/>
                      </a:cubicBezTo>
                      <a:cubicBezTo>
                        <a:pt x="120693" y="232"/>
                        <a:pt x="120679" y="233"/>
                        <a:pt x="120665" y="237"/>
                      </a:cubicBezTo>
                      <a:cubicBezTo>
                        <a:pt x="120583" y="237"/>
                        <a:pt x="120417" y="237"/>
                        <a:pt x="120251" y="154"/>
                      </a:cubicBezTo>
                      <a:cubicBezTo>
                        <a:pt x="120117" y="47"/>
                        <a:pt x="119664" y="0"/>
                        <a:pt x="1190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g252b5ed2ea9_0_834"/>
                <p:cNvSpPr/>
                <p:nvPr/>
              </p:nvSpPr>
              <p:spPr>
                <a:xfrm rot="-2101848">
                  <a:off x="5976633" y="235134"/>
                  <a:ext cx="2259319" cy="2217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18" h="93756" extrusionOk="0">
                      <a:moveTo>
                        <a:pt x="24334" y="1161"/>
                      </a:moveTo>
                      <a:cubicBezTo>
                        <a:pt x="24354" y="1161"/>
                        <a:pt x="24366" y="1188"/>
                        <a:pt x="24366" y="1251"/>
                      </a:cubicBezTo>
                      <a:cubicBezTo>
                        <a:pt x="24283" y="1334"/>
                        <a:pt x="24200" y="1500"/>
                        <a:pt x="24200" y="1583"/>
                      </a:cubicBezTo>
                      <a:cubicBezTo>
                        <a:pt x="24200" y="1748"/>
                        <a:pt x="24117" y="1748"/>
                        <a:pt x="24034" y="1748"/>
                      </a:cubicBezTo>
                      <a:cubicBezTo>
                        <a:pt x="23952" y="1665"/>
                        <a:pt x="24034" y="1500"/>
                        <a:pt x="24200" y="1334"/>
                      </a:cubicBezTo>
                      <a:cubicBezTo>
                        <a:pt x="24251" y="1231"/>
                        <a:pt x="24303" y="1161"/>
                        <a:pt x="24334" y="1161"/>
                      </a:cubicBezTo>
                      <a:close/>
                      <a:moveTo>
                        <a:pt x="24204" y="729"/>
                      </a:moveTo>
                      <a:cubicBezTo>
                        <a:pt x="24272" y="729"/>
                        <a:pt x="24133" y="1037"/>
                        <a:pt x="23786" y="1583"/>
                      </a:cubicBezTo>
                      <a:cubicBezTo>
                        <a:pt x="23537" y="1914"/>
                        <a:pt x="23371" y="1997"/>
                        <a:pt x="23371" y="1997"/>
                      </a:cubicBezTo>
                      <a:cubicBezTo>
                        <a:pt x="23289" y="1914"/>
                        <a:pt x="23454" y="1665"/>
                        <a:pt x="23786" y="1168"/>
                      </a:cubicBezTo>
                      <a:cubicBezTo>
                        <a:pt x="24019" y="868"/>
                        <a:pt x="24158" y="729"/>
                        <a:pt x="24204" y="729"/>
                      </a:cubicBezTo>
                      <a:close/>
                      <a:moveTo>
                        <a:pt x="21850" y="2400"/>
                      </a:moveTo>
                      <a:cubicBezTo>
                        <a:pt x="21856" y="2400"/>
                        <a:pt x="21835" y="2462"/>
                        <a:pt x="21797" y="2577"/>
                      </a:cubicBezTo>
                      <a:cubicBezTo>
                        <a:pt x="21714" y="2743"/>
                        <a:pt x="21631" y="2909"/>
                        <a:pt x="21548" y="2991"/>
                      </a:cubicBezTo>
                      <a:cubicBezTo>
                        <a:pt x="21548" y="2991"/>
                        <a:pt x="21548" y="2826"/>
                        <a:pt x="21714" y="2660"/>
                      </a:cubicBezTo>
                      <a:cubicBezTo>
                        <a:pt x="21803" y="2482"/>
                        <a:pt x="21844" y="2400"/>
                        <a:pt x="21850" y="2400"/>
                      </a:cubicBezTo>
                      <a:close/>
                      <a:moveTo>
                        <a:pt x="27277" y="2793"/>
                      </a:moveTo>
                      <a:cubicBezTo>
                        <a:pt x="27366" y="2793"/>
                        <a:pt x="27441" y="2834"/>
                        <a:pt x="27515" y="2909"/>
                      </a:cubicBezTo>
                      <a:cubicBezTo>
                        <a:pt x="27681" y="3074"/>
                        <a:pt x="27681" y="3074"/>
                        <a:pt x="27267" y="3489"/>
                      </a:cubicBezTo>
                      <a:cubicBezTo>
                        <a:pt x="26936" y="3819"/>
                        <a:pt x="26767" y="3961"/>
                        <a:pt x="26667" y="3961"/>
                      </a:cubicBezTo>
                      <a:cubicBezTo>
                        <a:pt x="26592" y="3961"/>
                        <a:pt x="26556" y="3880"/>
                        <a:pt x="26521" y="3737"/>
                      </a:cubicBezTo>
                      <a:cubicBezTo>
                        <a:pt x="26521" y="3406"/>
                        <a:pt x="26521" y="3323"/>
                        <a:pt x="26852" y="2991"/>
                      </a:cubicBezTo>
                      <a:cubicBezTo>
                        <a:pt x="27035" y="2855"/>
                        <a:pt x="27167" y="2793"/>
                        <a:pt x="27277" y="2793"/>
                      </a:cubicBezTo>
                      <a:close/>
                      <a:moveTo>
                        <a:pt x="28520" y="4615"/>
                      </a:moveTo>
                      <a:cubicBezTo>
                        <a:pt x="28544" y="4615"/>
                        <a:pt x="28568" y="4625"/>
                        <a:pt x="28593" y="4649"/>
                      </a:cubicBezTo>
                      <a:cubicBezTo>
                        <a:pt x="28593" y="4649"/>
                        <a:pt x="28593" y="4732"/>
                        <a:pt x="28593" y="4732"/>
                      </a:cubicBezTo>
                      <a:cubicBezTo>
                        <a:pt x="28510" y="4815"/>
                        <a:pt x="28427" y="4898"/>
                        <a:pt x="28344" y="4898"/>
                      </a:cubicBezTo>
                      <a:cubicBezTo>
                        <a:pt x="28261" y="4898"/>
                        <a:pt x="28261" y="4815"/>
                        <a:pt x="28344" y="4732"/>
                      </a:cubicBezTo>
                      <a:cubicBezTo>
                        <a:pt x="28403" y="4673"/>
                        <a:pt x="28461" y="4615"/>
                        <a:pt x="28520" y="4615"/>
                      </a:cubicBezTo>
                      <a:close/>
                      <a:moveTo>
                        <a:pt x="19559" y="4898"/>
                      </a:moveTo>
                      <a:cubicBezTo>
                        <a:pt x="19559" y="4980"/>
                        <a:pt x="19559" y="5063"/>
                        <a:pt x="19476" y="5146"/>
                      </a:cubicBezTo>
                      <a:cubicBezTo>
                        <a:pt x="19416" y="5267"/>
                        <a:pt x="19399" y="5344"/>
                        <a:pt x="19363" y="5344"/>
                      </a:cubicBezTo>
                      <a:cubicBezTo>
                        <a:pt x="19349" y="5344"/>
                        <a:pt x="19333" y="5334"/>
                        <a:pt x="19311" y="5312"/>
                      </a:cubicBezTo>
                      <a:cubicBezTo>
                        <a:pt x="19311" y="5312"/>
                        <a:pt x="19311" y="5146"/>
                        <a:pt x="19394" y="5063"/>
                      </a:cubicBezTo>
                      <a:cubicBezTo>
                        <a:pt x="19476" y="4980"/>
                        <a:pt x="19559" y="4898"/>
                        <a:pt x="19559" y="4898"/>
                      </a:cubicBezTo>
                      <a:close/>
                      <a:moveTo>
                        <a:pt x="21134" y="6804"/>
                      </a:moveTo>
                      <a:cubicBezTo>
                        <a:pt x="21134" y="6804"/>
                        <a:pt x="21134" y="6969"/>
                        <a:pt x="21051" y="7052"/>
                      </a:cubicBezTo>
                      <a:cubicBezTo>
                        <a:pt x="20968" y="7135"/>
                        <a:pt x="20885" y="7218"/>
                        <a:pt x="20885" y="7218"/>
                      </a:cubicBezTo>
                      <a:cubicBezTo>
                        <a:pt x="20885" y="7135"/>
                        <a:pt x="20885" y="7052"/>
                        <a:pt x="20968" y="6969"/>
                      </a:cubicBezTo>
                      <a:cubicBezTo>
                        <a:pt x="21051" y="6887"/>
                        <a:pt x="21134" y="6804"/>
                        <a:pt x="21134" y="6804"/>
                      </a:cubicBezTo>
                      <a:close/>
                      <a:moveTo>
                        <a:pt x="23040" y="7715"/>
                      </a:moveTo>
                      <a:cubicBezTo>
                        <a:pt x="23040" y="7798"/>
                        <a:pt x="22957" y="7881"/>
                        <a:pt x="22874" y="7964"/>
                      </a:cubicBezTo>
                      <a:cubicBezTo>
                        <a:pt x="22816" y="8022"/>
                        <a:pt x="22757" y="8081"/>
                        <a:pt x="22728" y="8081"/>
                      </a:cubicBezTo>
                      <a:cubicBezTo>
                        <a:pt x="22716" y="8081"/>
                        <a:pt x="22709" y="8071"/>
                        <a:pt x="22709" y="8047"/>
                      </a:cubicBezTo>
                      <a:cubicBezTo>
                        <a:pt x="22626" y="8047"/>
                        <a:pt x="22709" y="7964"/>
                        <a:pt x="22791" y="7881"/>
                      </a:cubicBezTo>
                      <a:cubicBezTo>
                        <a:pt x="22874" y="7798"/>
                        <a:pt x="23040" y="7715"/>
                        <a:pt x="23040" y="7715"/>
                      </a:cubicBezTo>
                      <a:close/>
                      <a:moveTo>
                        <a:pt x="18090" y="8016"/>
                      </a:moveTo>
                      <a:cubicBezTo>
                        <a:pt x="18109" y="8016"/>
                        <a:pt x="18130" y="8026"/>
                        <a:pt x="18150" y="8047"/>
                      </a:cubicBezTo>
                      <a:cubicBezTo>
                        <a:pt x="18233" y="8047"/>
                        <a:pt x="18150" y="8212"/>
                        <a:pt x="18150" y="8295"/>
                      </a:cubicBezTo>
                      <a:cubicBezTo>
                        <a:pt x="18109" y="8378"/>
                        <a:pt x="18068" y="8420"/>
                        <a:pt x="18036" y="8420"/>
                      </a:cubicBezTo>
                      <a:cubicBezTo>
                        <a:pt x="18005" y="8420"/>
                        <a:pt x="17985" y="8378"/>
                        <a:pt x="17985" y="8295"/>
                      </a:cubicBezTo>
                      <a:cubicBezTo>
                        <a:pt x="17985" y="8109"/>
                        <a:pt x="18031" y="8016"/>
                        <a:pt x="18090" y="8016"/>
                      </a:cubicBezTo>
                      <a:close/>
                      <a:moveTo>
                        <a:pt x="38658" y="12125"/>
                      </a:moveTo>
                      <a:cubicBezTo>
                        <a:pt x="38737" y="12125"/>
                        <a:pt x="38794" y="12207"/>
                        <a:pt x="38869" y="12356"/>
                      </a:cubicBezTo>
                      <a:cubicBezTo>
                        <a:pt x="39035" y="12522"/>
                        <a:pt x="39035" y="12771"/>
                        <a:pt x="39035" y="12853"/>
                      </a:cubicBezTo>
                      <a:cubicBezTo>
                        <a:pt x="38952" y="12936"/>
                        <a:pt x="38786" y="13019"/>
                        <a:pt x="38620" y="13102"/>
                      </a:cubicBezTo>
                      <a:cubicBezTo>
                        <a:pt x="38219" y="13182"/>
                        <a:pt x="37947" y="13228"/>
                        <a:pt x="37791" y="13228"/>
                      </a:cubicBezTo>
                      <a:cubicBezTo>
                        <a:pt x="37464" y="13228"/>
                        <a:pt x="37645" y="13027"/>
                        <a:pt x="38206" y="12522"/>
                      </a:cubicBezTo>
                      <a:cubicBezTo>
                        <a:pt x="38434" y="12248"/>
                        <a:pt x="38562" y="12125"/>
                        <a:pt x="38658" y="12125"/>
                      </a:cubicBezTo>
                      <a:close/>
                      <a:moveTo>
                        <a:pt x="37703" y="11475"/>
                      </a:moveTo>
                      <a:cubicBezTo>
                        <a:pt x="37885" y="11475"/>
                        <a:pt x="38022" y="11683"/>
                        <a:pt x="37957" y="11942"/>
                      </a:cubicBezTo>
                      <a:cubicBezTo>
                        <a:pt x="37957" y="12190"/>
                        <a:pt x="37046" y="13351"/>
                        <a:pt x="36880" y="13351"/>
                      </a:cubicBezTo>
                      <a:cubicBezTo>
                        <a:pt x="36631" y="13351"/>
                        <a:pt x="37211" y="11693"/>
                        <a:pt x="37543" y="11527"/>
                      </a:cubicBezTo>
                      <a:cubicBezTo>
                        <a:pt x="37597" y="11491"/>
                        <a:pt x="37652" y="11475"/>
                        <a:pt x="37703" y="11475"/>
                      </a:cubicBezTo>
                      <a:close/>
                      <a:moveTo>
                        <a:pt x="36726" y="13648"/>
                      </a:moveTo>
                      <a:cubicBezTo>
                        <a:pt x="36749" y="13648"/>
                        <a:pt x="36773" y="13658"/>
                        <a:pt x="36797" y="13682"/>
                      </a:cubicBezTo>
                      <a:cubicBezTo>
                        <a:pt x="36880" y="13765"/>
                        <a:pt x="36880" y="13848"/>
                        <a:pt x="36797" y="13931"/>
                      </a:cubicBezTo>
                      <a:cubicBezTo>
                        <a:pt x="36714" y="14014"/>
                        <a:pt x="36548" y="14097"/>
                        <a:pt x="36548" y="14097"/>
                      </a:cubicBezTo>
                      <a:cubicBezTo>
                        <a:pt x="36548" y="14014"/>
                        <a:pt x="36548" y="13931"/>
                        <a:pt x="36631" y="13765"/>
                      </a:cubicBezTo>
                      <a:cubicBezTo>
                        <a:pt x="36631" y="13706"/>
                        <a:pt x="36673" y="13648"/>
                        <a:pt x="36726" y="13648"/>
                      </a:cubicBezTo>
                      <a:close/>
                      <a:moveTo>
                        <a:pt x="39446" y="12516"/>
                      </a:moveTo>
                      <a:cubicBezTo>
                        <a:pt x="39448" y="12516"/>
                        <a:pt x="39449" y="12518"/>
                        <a:pt x="39449" y="12522"/>
                      </a:cubicBezTo>
                      <a:cubicBezTo>
                        <a:pt x="39532" y="12522"/>
                        <a:pt x="39532" y="12853"/>
                        <a:pt x="39449" y="13185"/>
                      </a:cubicBezTo>
                      <a:cubicBezTo>
                        <a:pt x="39449" y="13434"/>
                        <a:pt x="39449" y="13765"/>
                        <a:pt x="39532" y="13848"/>
                      </a:cubicBezTo>
                      <a:cubicBezTo>
                        <a:pt x="39615" y="13931"/>
                        <a:pt x="39532" y="14097"/>
                        <a:pt x="39449" y="14179"/>
                      </a:cubicBezTo>
                      <a:cubicBezTo>
                        <a:pt x="39415" y="14214"/>
                        <a:pt x="39380" y="14234"/>
                        <a:pt x="39346" y="14234"/>
                      </a:cubicBezTo>
                      <a:cubicBezTo>
                        <a:pt x="39298" y="14234"/>
                        <a:pt x="39249" y="14194"/>
                        <a:pt x="39200" y="14097"/>
                      </a:cubicBezTo>
                      <a:cubicBezTo>
                        <a:pt x="39118" y="14014"/>
                        <a:pt x="38952" y="13931"/>
                        <a:pt x="38786" y="13931"/>
                      </a:cubicBezTo>
                      <a:cubicBezTo>
                        <a:pt x="38762" y="13955"/>
                        <a:pt x="38745" y="13965"/>
                        <a:pt x="38735" y="13965"/>
                      </a:cubicBezTo>
                      <a:cubicBezTo>
                        <a:pt x="38710" y="13965"/>
                        <a:pt x="38727" y="13906"/>
                        <a:pt x="38786" y="13848"/>
                      </a:cubicBezTo>
                      <a:cubicBezTo>
                        <a:pt x="38952" y="13765"/>
                        <a:pt x="39035" y="13599"/>
                        <a:pt x="39035" y="13516"/>
                      </a:cubicBezTo>
                      <a:cubicBezTo>
                        <a:pt x="39113" y="13202"/>
                        <a:pt x="39415" y="12516"/>
                        <a:pt x="39446" y="12516"/>
                      </a:cubicBezTo>
                      <a:close/>
                      <a:moveTo>
                        <a:pt x="19062" y="15008"/>
                      </a:moveTo>
                      <a:cubicBezTo>
                        <a:pt x="19062" y="15008"/>
                        <a:pt x="18979" y="15091"/>
                        <a:pt x="18896" y="15174"/>
                      </a:cubicBezTo>
                      <a:cubicBezTo>
                        <a:pt x="18813" y="15257"/>
                        <a:pt x="18731" y="15340"/>
                        <a:pt x="18731" y="15340"/>
                      </a:cubicBezTo>
                      <a:cubicBezTo>
                        <a:pt x="18648" y="15257"/>
                        <a:pt x="18731" y="15174"/>
                        <a:pt x="18813" y="15091"/>
                      </a:cubicBezTo>
                      <a:cubicBezTo>
                        <a:pt x="18896" y="15008"/>
                        <a:pt x="18979" y="15008"/>
                        <a:pt x="19062" y="15008"/>
                      </a:cubicBezTo>
                      <a:close/>
                      <a:moveTo>
                        <a:pt x="41245" y="15319"/>
                      </a:moveTo>
                      <a:cubicBezTo>
                        <a:pt x="41355" y="15319"/>
                        <a:pt x="41549" y="15479"/>
                        <a:pt x="41687" y="15754"/>
                      </a:cubicBezTo>
                      <a:cubicBezTo>
                        <a:pt x="41754" y="15889"/>
                        <a:pt x="41601" y="16025"/>
                        <a:pt x="41452" y="16025"/>
                      </a:cubicBezTo>
                      <a:cubicBezTo>
                        <a:pt x="41419" y="16025"/>
                        <a:pt x="41386" y="16018"/>
                        <a:pt x="41355" y="16003"/>
                      </a:cubicBezTo>
                      <a:cubicBezTo>
                        <a:pt x="41272" y="16003"/>
                        <a:pt x="41107" y="15920"/>
                        <a:pt x="41024" y="15920"/>
                      </a:cubicBezTo>
                      <a:cubicBezTo>
                        <a:pt x="40775" y="15920"/>
                        <a:pt x="40858" y="15505"/>
                        <a:pt x="41189" y="15340"/>
                      </a:cubicBezTo>
                      <a:cubicBezTo>
                        <a:pt x="41204" y="15325"/>
                        <a:pt x="41223" y="15319"/>
                        <a:pt x="41245" y="15319"/>
                      </a:cubicBezTo>
                      <a:close/>
                      <a:moveTo>
                        <a:pt x="23175" y="15692"/>
                      </a:moveTo>
                      <a:cubicBezTo>
                        <a:pt x="23206" y="15692"/>
                        <a:pt x="23247" y="15713"/>
                        <a:pt x="23289" y="15754"/>
                      </a:cubicBezTo>
                      <a:cubicBezTo>
                        <a:pt x="23371" y="15837"/>
                        <a:pt x="23289" y="15920"/>
                        <a:pt x="23206" y="16003"/>
                      </a:cubicBezTo>
                      <a:cubicBezTo>
                        <a:pt x="23164" y="16044"/>
                        <a:pt x="23144" y="16065"/>
                        <a:pt x="23133" y="16065"/>
                      </a:cubicBezTo>
                      <a:cubicBezTo>
                        <a:pt x="23123" y="16065"/>
                        <a:pt x="23123" y="16044"/>
                        <a:pt x="23123" y="16003"/>
                      </a:cubicBezTo>
                      <a:cubicBezTo>
                        <a:pt x="23040" y="15920"/>
                        <a:pt x="23123" y="15754"/>
                        <a:pt x="23123" y="15754"/>
                      </a:cubicBezTo>
                      <a:cubicBezTo>
                        <a:pt x="23123" y="15713"/>
                        <a:pt x="23144" y="15692"/>
                        <a:pt x="23175" y="15692"/>
                      </a:cubicBezTo>
                      <a:close/>
                      <a:moveTo>
                        <a:pt x="39980" y="16102"/>
                      </a:moveTo>
                      <a:cubicBezTo>
                        <a:pt x="40136" y="16102"/>
                        <a:pt x="40232" y="16238"/>
                        <a:pt x="40112" y="16417"/>
                      </a:cubicBezTo>
                      <a:cubicBezTo>
                        <a:pt x="40019" y="16603"/>
                        <a:pt x="39795" y="16711"/>
                        <a:pt x="39632" y="16711"/>
                      </a:cubicBezTo>
                      <a:cubicBezTo>
                        <a:pt x="39504" y="16711"/>
                        <a:pt x="39413" y="16645"/>
                        <a:pt x="39449" y="16500"/>
                      </a:cubicBezTo>
                      <a:cubicBezTo>
                        <a:pt x="39532" y="16417"/>
                        <a:pt x="39698" y="16251"/>
                        <a:pt x="39781" y="16168"/>
                      </a:cubicBezTo>
                      <a:cubicBezTo>
                        <a:pt x="39850" y="16122"/>
                        <a:pt x="39919" y="16102"/>
                        <a:pt x="39980" y="16102"/>
                      </a:cubicBezTo>
                      <a:close/>
                      <a:moveTo>
                        <a:pt x="36973" y="16466"/>
                      </a:moveTo>
                      <a:cubicBezTo>
                        <a:pt x="36997" y="16466"/>
                        <a:pt x="37021" y="16476"/>
                        <a:pt x="37046" y="16500"/>
                      </a:cubicBezTo>
                      <a:cubicBezTo>
                        <a:pt x="37046" y="16500"/>
                        <a:pt x="37046" y="16666"/>
                        <a:pt x="36963" y="16748"/>
                      </a:cubicBezTo>
                      <a:cubicBezTo>
                        <a:pt x="36904" y="16807"/>
                        <a:pt x="36804" y="16866"/>
                        <a:pt x="36751" y="16866"/>
                      </a:cubicBezTo>
                      <a:cubicBezTo>
                        <a:pt x="36728" y="16866"/>
                        <a:pt x="36714" y="16856"/>
                        <a:pt x="36714" y="16831"/>
                      </a:cubicBezTo>
                      <a:cubicBezTo>
                        <a:pt x="36714" y="16831"/>
                        <a:pt x="36714" y="16666"/>
                        <a:pt x="36797" y="16583"/>
                      </a:cubicBezTo>
                      <a:cubicBezTo>
                        <a:pt x="36856" y="16524"/>
                        <a:pt x="36914" y="16466"/>
                        <a:pt x="36973" y="16466"/>
                      </a:cubicBezTo>
                      <a:close/>
                      <a:moveTo>
                        <a:pt x="42515" y="16914"/>
                      </a:moveTo>
                      <a:cubicBezTo>
                        <a:pt x="42847" y="16914"/>
                        <a:pt x="42847" y="16997"/>
                        <a:pt x="42681" y="17246"/>
                      </a:cubicBezTo>
                      <a:cubicBezTo>
                        <a:pt x="42564" y="17402"/>
                        <a:pt x="42502" y="17485"/>
                        <a:pt x="42460" y="17485"/>
                      </a:cubicBezTo>
                      <a:cubicBezTo>
                        <a:pt x="42414" y="17485"/>
                        <a:pt x="42393" y="17382"/>
                        <a:pt x="42350" y="17163"/>
                      </a:cubicBezTo>
                      <a:cubicBezTo>
                        <a:pt x="42267" y="16914"/>
                        <a:pt x="42267" y="16914"/>
                        <a:pt x="42515" y="16914"/>
                      </a:cubicBezTo>
                      <a:close/>
                      <a:moveTo>
                        <a:pt x="43746" y="15829"/>
                      </a:moveTo>
                      <a:cubicBezTo>
                        <a:pt x="43810" y="15829"/>
                        <a:pt x="43841" y="15900"/>
                        <a:pt x="43841" y="16003"/>
                      </a:cubicBezTo>
                      <a:cubicBezTo>
                        <a:pt x="43889" y="16050"/>
                        <a:pt x="43909" y="16098"/>
                        <a:pt x="43934" y="16098"/>
                      </a:cubicBezTo>
                      <a:cubicBezTo>
                        <a:pt x="43952" y="16098"/>
                        <a:pt x="43972" y="16073"/>
                        <a:pt x="44007" y="16003"/>
                      </a:cubicBezTo>
                      <a:cubicBezTo>
                        <a:pt x="44049" y="15920"/>
                        <a:pt x="44090" y="15878"/>
                        <a:pt x="44142" y="15878"/>
                      </a:cubicBezTo>
                      <a:cubicBezTo>
                        <a:pt x="44194" y="15878"/>
                        <a:pt x="44256" y="15920"/>
                        <a:pt x="44339" y="16003"/>
                      </a:cubicBezTo>
                      <a:cubicBezTo>
                        <a:pt x="44422" y="16168"/>
                        <a:pt x="44422" y="16334"/>
                        <a:pt x="44339" y="16417"/>
                      </a:cubicBezTo>
                      <a:cubicBezTo>
                        <a:pt x="44339" y="16417"/>
                        <a:pt x="44256" y="16583"/>
                        <a:pt x="44256" y="16666"/>
                      </a:cubicBezTo>
                      <a:cubicBezTo>
                        <a:pt x="44256" y="16831"/>
                        <a:pt x="44173" y="16997"/>
                        <a:pt x="44007" y="17080"/>
                      </a:cubicBezTo>
                      <a:cubicBezTo>
                        <a:pt x="43841" y="17163"/>
                        <a:pt x="43759" y="17329"/>
                        <a:pt x="43841" y="17411"/>
                      </a:cubicBezTo>
                      <a:cubicBezTo>
                        <a:pt x="43841" y="17411"/>
                        <a:pt x="43841" y="17494"/>
                        <a:pt x="43759" y="17660"/>
                      </a:cubicBezTo>
                      <a:cubicBezTo>
                        <a:pt x="43741" y="17678"/>
                        <a:pt x="43721" y="17686"/>
                        <a:pt x="43701" y="17686"/>
                      </a:cubicBezTo>
                      <a:cubicBezTo>
                        <a:pt x="43526" y="17686"/>
                        <a:pt x="43261" y="17101"/>
                        <a:pt x="43261" y="16583"/>
                      </a:cubicBezTo>
                      <a:cubicBezTo>
                        <a:pt x="43261" y="16168"/>
                        <a:pt x="43344" y="16003"/>
                        <a:pt x="43593" y="15920"/>
                      </a:cubicBezTo>
                      <a:cubicBezTo>
                        <a:pt x="43656" y="15856"/>
                        <a:pt x="43707" y="15829"/>
                        <a:pt x="43746" y="15829"/>
                      </a:cubicBezTo>
                      <a:close/>
                      <a:moveTo>
                        <a:pt x="40504" y="16637"/>
                      </a:moveTo>
                      <a:cubicBezTo>
                        <a:pt x="40519" y="16637"/>
                        <a:pt x="40526" y="16674"/>
                        <a:pt x="40526" y="16748"/>
                      </a:cubicBezTo>
                      <a:cubicBezTo>
                        <a:pt x="40526" y="16846"/>
                        <a:pt x="40555" y="16886"/>
                        <a:pt x="40612" y="16886"/>
                      </a:cubicBezTo>
                      <a:cubicBezTo>
                        <a:pt x="40652" y="16886"/>
                        <a:pt x="40706" y="16866"/>
                        <a:pt x="40775" y="16831"/>
                      </a:cubicBezTo>
                      <a:cubicBezTo>
                        <a:pt x="40853" y="16773"/>
                        <a:pt x="40903" y="16747"/>
                        <a:pt x="40929" y="16747"/>
                      </a:cubicBezTo>
                      <a:cubicBezTo>
                        <a:pt x="41015" y="16747"/>
                        <a:pt x="40844" y="17030"/>
                        <a:pt x="40526" y="17411"/>
                      </a:cubicBezTo>
                      <a:cubicBezTo>
                        <a:pt x="40334" y="17642"/>
                        <a:pt x="40213" y="17766"/>
                        <a:pt x="40164" y="17766"/>
                      </a:cubicBezTo>
                      <a:cubicBezTo>
                        <a:pt x="40107" y="17766"/>
                        <a:pt x="40145" y="17601"/>
                        <a:pt x="40278" y="17246"/>
                      </a:cubicBezTo>
                      <a:cubicBezTo>
                        <a:pt x="40394" y="16840"/>
                        <a:pt x="40469" y="16637"/>
                        <a:pt x="40504" y="16637"/>
                      </a:cubicBezTo>
                      <a:close/>
                      <a:moveTo>
                        <a:pt x="50296" y="19863"/>
                      </a:moveTo>
                      <a:cubicBezTo>
                        <a:pt x="50333" y="19863"/>
                        <a:pt x="50364" y="19873"/>
                        <a:pt x="50388" y="19898"/>
                      </a:cubicBezTo>
                      <a:cubicBezTo>
                        <a:pt x="50471" y="19981"/>
                        <a:pt x="50471" y="20063"/>
                        <a:pt x="50140" y="20229"/>
                      </a:cubicBezTo>
                      <a:cubicBezTo>
                        <a:pt x="49974" y="20312"/>
                        <a:pt x="49808" y="20312"/>
                        <a:pt x="49808" y="20312"/>
                      </a:cubicBezTo>
                      <a:cubicBezTo>
                        <a:pt x="49808" y="20312"/>
                        <a:pt x="49891" y="20146"/>
                        <a:pt x="49974" y="19981"/>
                      </a:cubicBezTo>
                      <a:cubicBezTo>
                        <a:pt x="50091" y="19922"/>
                        <a:pt x="50208" y="19863"/>
                        <a:pt x="50296" y="19863"/>
                      </a:cubicBezTo>
                      <a:close/>
                      <a:moveTo>
                        <a:pt x="47206" y="19597"/>
                      </a:moveTo>
                      <a:cubicBezTo>
                        <a:pt x="47262" y="19597"/>
                        <a:pt x="47279" y="19700"/>
                        <a:pt x="47239" y="19898"/>
                      </a:cubicBezTo>
                      <a:cubicBezTo>
                        <a:pt x="47156" y="20063"/>
                        <a:pt x="47074" y="20229"/>
                        <a:pt x="46908" y="20312"/>
                      </a:cubicBezTo>
                      <a:cubicBezTo>
                        <a:pt x="46869" y="20332"/>
                        <a:pt x="46839" y="20342"/>
                        <a:pt x="46818" y="20342"/>
                      </a:cubicBezTo>
                      <a:cubicBezTo>
                        <a:pt x="46751" y="20342"/>
                        <a:pt x="46781" y="20234"/>
                        <a:pt x="46908" y="19981"/>
                      </a:cubicBezTo>
                      <a:cubicBezTo>
                        <a:pt x="47038" y="19721"/>
                        <a:pt x="47145" y="19597"/>
                        <a:pt x="47206" y="19597"/>
                      </a:cubicBezTo>
                      <a:close/>
                      <a:moveTo>
                        <a:pt x="50508" y="20456"/>
                      </a:moveTo>
                      <a:cubicBezTo>
                        <a:pt x="50659" y="20456"/>
                        <a:pt x="50690" y="20591"/>
                        <a:pt x="50554" y="20726"/>
                      </a:cubicBezTo>
                      <a:cubicBezTo>
                        <a:pt x="50471" y="20851"/>
                        <a:pt x="50347" y="20913"/>
                        <a:pt x="50254" y="20913"/>
                      </a:cubicBezTo>
                      <a:cubicBezTo>
                        <a:pt x="50161" y="20913"/>
                        <a:pt x="50098" y="20851"/>
                        <a:pt x="50140" y="20726"/>
                      </a:cubicBezTo>
                      <a:cubicBezTo>
                        <a:pt x="50223" y="20644"/>
                        <a:pt x="50306" y="20561"/>
                        <a:pt x="50388" y="20478"/>
                      </a:cubicBezTo>
                      <a:cubicBezTo>
                        <a:pt x="50434" y="20463"/>
                        <a:pt x="50474" y="20456"/>
                        <a:pt x="50508" y="20456"/>
                      </a:cubicBezTo>
                      <a:close/>
                      <a:moveTo>
                        <a:pt x="49808" y="20975"/>
                      </a:moveTo>
                      <a:cubicBezTo>
                        <a:pt x="49808" y="20975"/>
                        <a:pt x="49808" y="21058"/>
                        <a:pt x="49725" y="21224"/>
                      </a:cubicBezTo>
                      <a:cubicBezTo>
                        <a:pt x="49643" y="21307"/>
                        <a:pt x="49560" y="21307"/>
                        <a:pt x="49477" y="21307"/>
                      </a:cubicBezTo>
                      <a:cubicBezTo>
                        <a:pt x="49477" y="21224"/>
                        <a:pt x="49477" y="21141"/>
                        <a:pt x="49643" y="21141"/>
                      </a:cubicBezTo>
                      <a:cubicBezTo>
                        <a:pt x="49725" y="21058"/>
                        <a:pt x="49808" y="20975"/>
                        <a:pt x="49808" y="20975"/>
                      </a:cubicBezTo>
                      <a:close/>
                      <a:moveTo>
                        <a:pt x="48210" y="21133"/>
                      </a:moveTo>
                      <a:lnTo>
                        <a:pt x="48210" y="21133"/>
                      </a:lnTo>
                      <a:cubicBezTo>
                        <a:pt x="48222" y="21133"/>
                        <a:pt x="48202" y="21204"/>
                        <a:pt x="48151" y="21307"/>
                      </a:cubicBezTo>
                      <a:cubicBezTo>
                        <a:pt x="48151" y="21472"/>
                        <a:pt x="48068" y="21638"/>
                        <a:pt x="47985" y="21638"/>
                      </a:cubicBezTo>
                      <a:cubicBezTo>
                        <a:pt x="47902" y="21638"/>
                        <a:pt x="47819" y="21721"/>
                        <a:pt x="47736" y="21887"/>
                      </a:cubicBezTo>
                      <a:cubicBezTo>
                        <a:pt x="47688" y="21984"/>
                        <a:pt x="47611" y="22024"/>
                        <a:pt x="47522" y="22024"/>
                      </a:cubicBezTo>
                      <a:cubicBezTo>
                        <a:pt x="47459" y="22024"/>
                        <a:pt x="47391" y="22004"/>
                        <a:pt x="47322" y="21970"/>
                      </a:cubicBezTo>
                      <a:cubicBezTo>
                        <a:pt x="47156" y="21804"/>
                        <a:pt x="47156" y="21721"/>
                        <a:pt x="47405" y="21472"/>
                      </a:cubicBezTo>
                      <a:cubicBezTo>
                        <a:pt x="47545" y="21239"/>
                        <a:pt x="47659" y="21137"/>
                        <a:pt x="47746" y="21137"/>
                      </a:cubicBezTo>
                      <a:cubicBezTo>
                        <a:pt x="47814" y="21137"/>
                        <a:pt x="47866" y="21198"/>
                        <a:pt x="47902" y="21307"/>
                      </a:cubicBezTo>
                      <a:cubicBezTo>
                        <a:pt x="47985" y="21307"/>
                        <a:pt x="48068" y="21307"/>
                        <a:pt x="48151" y="21224"/>
                      </a:cubicBezTo>
                      <a:cubicBezTo>
                        <a:pt x="48183" y="21160"/>
                        <a:pt x="48202" y="21133"/>
                        <a:pt x="48210" y="21133"/>
                      </a:cubicBezTo>
                      <a:close/>
                      <a:moveTo>
                        <a:pt x="48448" y="21874"/>
                      </a:moveTo>
                      <a:cubicBezTo>
                        <a:pt x="48462" y="21874"/>
                        <a:pt x="48474" y="21878"/>
                        <a:pt x="48482" y="21887"/>
                      </a:cubicBezTo>
                      <a:cubicBezTo>
                        <a:pt x="48565" y="21970"/>
                        <a:pt x="48482" y="22052"/>
                        <a:pt x="48482" y="22135"/>
                      </a:cubicBezTo>
                      <a:cubicBezTo>
                        <a:pt x="48399" y="22301"/>
                        <a:pt x="48234" y="22467"/>
                        <a:pt x="48068" y="22633"/>
                      </a:cubicBezTo>
                      <a:cubicBezTo>
                        <a:pt x="47965" y="22701"/>
                        <a:pt x="47890" y="22741"/>
                        <a:pt x="47850" y="22741"/>
                      </a:cubicBezTo>
                      <a:cubicBezTo>
                        <a:pt x="47793" y="22741"/>
                        <a:pt x="47805" y="22661"/>
                        <a:pt x="47902" y="22467"/>
                      </a:cubicBezTo>
                      <a:cubicBezTo>
                        <a:pt x="48050" y="22170"/>
                        <a:pt x="48331" y="21874"/>
                        <a:pt x="48448" y="21874"/>
                      </a:cubicBezTo>
                      <a:close/>
                      <a:moveTo>
                        <a:pt x="42869" y="22661"/>
                      </a:moveTo>
                      <a:cubicBezTo>
                        <a:pt x="42942" y="22661"/>
                        <a:pt x="42978" y="22701"/>
                        <a:pt x="42930" y="22798"/>
                      </a:cubicBezTo>
                      <a:cubicBezTo>
                        <a:pt x="42930" y="22798"/>
                        <a:pt x="42764" y="22881"/>
                        <a:pt x="42681" y="22881"/>
                      </a:cubicBezTo>
                      <a:cubicBezTo>
                        <a:pt x="42598" y="22881"/>
                        <a:pt x="42598" y="22798"/>
                        <a:pt x="42681" y="22715"/>
                      </a:cubicBezTo>
                      <a:cubicBezTo>
                        <a:pt x="42750" y="22681"/>
                        <a:pt x="42818" y="22661"/>
                        <a:pt x="42869" y="22661"/>
                      </a:cubicBezTo>
                      <a:close/>
                      <a:moveTo>
                        <a:pt x="51364" y="23924"/>
                      </a:moveTo>
                      <a:cubicBezTo>
                        <a:pt x="51376" y="23924"/>
                        <a:pt x="51383" y="23934"/>
                        <a:pt x="51383" y="23959"/>
                      </a:cubicBezTo>
                      <a:cubicBezTo>
                        <a:pt x="51383" y="23959"/>
                        <a:pt x="51383" y="24041"/>
                        <a:pt x="51300" y="24207"/>
                      </a:cubicBezTo>
                      <a:cubicBezTo>
                        <a:pt x="51241" y="24266"/>
                        <a:pt x="51183" y="24324"/>
                        <a:pt x="51154" y="24324"/>
                      </a:cubicBezTo>
                      <a:cubicBezTo>
                        <a:pt x="51141" y="24324"/>
                        <a:pt x="51134" y="24314"/>
                        <a:pt x="51134" y="24290"/>
                      </a:cubicBezTo>
                      <a:cubicBezTo>
                        <a:pt x="51051" y="24290"/>
                        <a:pt x="51134" y="24207"/>
                        <a:pt x="51217" y="24041"/>
                      </a:cubicBezTo>
                      <a:cubicBezTo>
                        <a:pt x="51276" y="23983"/>
                        <a:pt x="51334" y="23924"/>
                        <a:pt x="51364" y="23924"/>
                      </a:cubicBezTo>
                      <a:close/>
                      <a:moveTo>
                        <a:pt x="43278" y="24401"/>
                      </a:moveTo>
                      <a:cubicBezTo>
                        <a:pt x="43290" y="24401"/>
                        <a:pt x="43310" y="24421"/>
                        <a:pt x="43344" y="24456"/>
                      </a:cubicBezTo>
                      <a:cubicBezTo>
                        <a:pt x="43427" y="24539"/>
                        <a:pt x="43427" y="24622"/>
                        <a:pt x="43344" y="24622"/>
                      </a:cubicBezTo>
                      <a:cubicBezTo>
                        <a:pt x="43261" y="24622"/>
                        <a:pt x="43261" y="24622"/>
                        <a:pt x="43261" y="24539"/>
                      </a:cubicBezTo>
                      <a:cubicBezTo>
                        <a:pt x="43261" y="24442"/>
                        <a:pt x="43261" y="24401"/>
                        <a:pt x="43278" y="24401"/>
                      </a:cubicBezTo>
                      <a:close/>
                      <a:moveTo>
                        <a:pt x="45996" y="24207"/>
                      </a:moveTo>
                      <a:cubicBezTo>
                        <a:pt x="45996" y="24207"/>
                        <a:pt x="45913" y="24290"/>
                        <a:pt x="45913" y="24456"/>
                      </a:cubicBezTo>
                      <a:cubicBezTo>
                        <a:pt x="45830" y="24539"/>
                        <a:pt x="45748" y="24622"/>
                        <a:pt x="45748" y="24622"/>
                      </a:cubicBezTo>
                      <a:cubicBezTo>
                        <a:pt x="45665" y="24539"/>
                        <a:pt x="45748" y="24456"/>
                        <a:pt x="45830" y="24373"/>
                      </a:cubicBezTo>
                      <a:cubicBezTo>
                        <a:pt x="45913" y="24207"/>
                        <a:pt x="45996" y="24207"/>
                        <a:pt x="45996" y="24207"/>
                      </a:cubicBezTo>
                      <a:close/>
                      <a:moveTo>
                        <a:pt x="47156" y="24124"/>
                      </a:moveTo>
                      <a:lnTo>
                        <a:pt x="47156" y="24124"/>
                      </a:lnTo>
                      <a:cubicBezTo>
                        <a:pt x="47239" y="24207"/>
                        <a:pt x="47156" y="24290"/>
                        <a:pt x="46991" y="24456"/>
                      </a:cubicBezTo>
                      <a:cubicBezTo>
                        <a:pt x="46930" y="24577"/>
                        <a:pt x="46825" y="24654"/>
                        <a:pt x="46773" y="24654"/>
                      </a:cubicBezTo>
                      <a:cubicBezTo>
                        <a:pt x="46754" y="24654"/>
                        <a:pt x="46742" y="24644"/>
                        <a:pt x="46742" y="24622"/>
                      </a:cubicBezTo>
                      <a:cubicBezTo>
                        <a:pt x="46659" y="24539"/>
                        <a:pt x="46742" y="24456"/>
                        <a:pt x="46908" y="24290"/>
                      </a:cubicBezTo>
                      <a:cubicBezTo>
                        <a:pt x="46991" y="24207"/>
                        <a:pt x="47156" y="24124"/>
                        <a:pt x="47156" y="24124"/>
                      </a:cubicBezTo>
                      <a:close/>
                      <a:moveTo>
                        <a:pt x="50233" y="25416"/>
                      </a:moveTo>
                      <a:cubicBezTo>
                        <a:pt x="50257" y="25416"/>
                        <a:pt x="50281" y="25426"/>
                        <a:pt x="50306" y="25450"/>
                      </a:cubicBezTo>
                      <a:cubicBezTo>
                        <a:pt x="50388" y="25533"/>
                        <a:pt x="50306" y="25616"/>
                        <a:pt x="50306" y="25782"/>
                      </a:cubicBezTo>
                      <a:cubicBezTo>
                        <a:pt x="50247" y="25840"/>
                        <a:pt x="50188" y="25899"/>
                        <a:pt x="50130" y="25899"/>
                      </a:cubicBezTo>
                      <a:cubicBezTo>
                        <a:pt x="50106" y="25899"/>
                        <a:pt x="50081" y="25889"/>
                        <a:pt x="50057" y="25865"/>
                      </a:cubicBezTo>
                      <a:cubicBezTo>
                        <a:pt x="50057" y="25782"/>
                        <a:pt x="50057" y="25699"/>
                        <a:pt x="50057" y="25533"/>
                      </a:cubicBezTo>
                      <a:cubicBezTo>
                        <a:pt x="50116" y="25475"/>
                        <a:pt x="50174" y="25416"/>
                        <a:pt x="50233" y="25416"/>
                      </a:cubicBezTo>
                      <a:close/>
                      <a:moveTo>
                        <a:pt x="52209" y="23431"/>
                      </a:moveTo>
                      <a:cubicBezTo>
                        <a:pt x="52373" y="23431"/>
                        <a:pt x="52499" y="23540"/>
                        <a:pt x="52626" y="23793"/>
                      </a:cubicBezTo>
                      <a:cubicBezTo>
                        <a:pt x="52688" y="23979"/>
                        <a:pt x="52797" y="24072"/>
                        <a:pt x="52917" y="24072"/>
                      </a:cubicBezTo>
                      <a:cubicBezTo>
                        <a:pt x="52958" y="24072"/>
                        <a:pt x="52999" y="24062"/>
                        <a:pt x="53040" y="24041"/>
                      </a:cubicBezTo>
                      <a:cubicBezTo>
                        <a:pt x="53063" y="24027"/>
                        <a:pt x="53088" y="24020"/>
                        <a:pt x="53115" y="24020"/>
                      </a:cubicBezTo>
                      <a:cubicBezTo>
                        <a:pt x="53387" y="24020"/>
                        <a:pt x="53854" y="24727"/>
                        <a:pt x="53703" y="24953"/>
                      </a:cubicBezTo>
                      <a:cubicBezTo>
                        <a:pt x="53538" y="25036"/>
                        <a:pt x="53538" y="25202"/>
                        <a:pt x="53538" y="25202"/>
                      </a:cubicBezTo>
                      <a:cubicBezTo>
                        <a:pt x="53621" y="25202"/>
                        <a:pt x="53455" y="25533"/>
                        <a:pt x="53289" y="25865"/>
                      </a:cubicBezTo>
                      <a:cubicBezTo>
                        <a:pt x="53040" y="26362"/>
                        <a:pt x="53040" y="26362"/>
                        <a:pt x="52709" y="26528"/>
                      </a:cubicBezTo>
                      <a:cubicBezTo>
                        <a:pt x="52655" y="26545"/>
                        <a:pt x="52613" y="26556"/>
                        <a:pt x="52581" y="26556"/>
                      </a:cubicBezTo>
                      <a:cubicBezTo>
                        <a:pt x="52464" y="26556"/>
                        <a:pt x="52478" y="26421"/>
                        <a:pt x="52543" y="26030"/>
                      </a:cubicBezTo>
                      <a:cubicBezTo>
                        <a:pt x="52596" y="25715"/>
                        <a:pt x="52615" y="25600"/>
                        <a:pt x="52538" y="25600"/>
                      </a:cubicBezTo>
                      <a:cubicBezTo>
                        <a:pt x="52493" y="25600"/>
                        <a:pt x="52416" y="25638"/>
                        <a:pt x="52295" y="25699"/>
                      </a:cubicBezTo>
                      <a:cubicBezTo>
                        <a:pt x="51963" y="25865"/>
                        <a:pt x="51963" y="25865"/>
                        <a:pt x="52212" y="25865"/>
                      </a:cubicBezTo>
                      <a:cubicBezTo>
                        <a:pt x="52377" y="25865"/>
                        <a:pt x="52377" y="25947"/>
                        <a:pt x="52046" y="26196"/>
                      </a:cubicBezTo>
                      <a:cubicBezTo>
                        <a:pt x="51864" y="26317"/>
                        <a:pt x="51682" y="26394"/>
                        <a:pt x="51597" y="26394"/>
                      </a:cubicBezTo>
                      <a:cubicBezTo>
                        <a:pt x="51567" y="26394"/>
                        <a:pt x="51549" y="26384"/>
                        <a:pt x="51549" y="26362"/>
                      </a:cubicBezTo>
                      <a:cubicBezTo>
                        <a:pt x="51383" y="26279"/>
                        <a:pt x="51466" y="26279"/>
                        <a:pt x="51632" y="26196"/>
                      </a:cubicBezTo>
                      <a:cubicBezTo>
                        <a:pt x="51880" y="26113"/>
                        <a:pt x="51880" y="26113"/>
                        <a:pt x="51797" y="26030"/>
                      </a:cubicBezTo>
                      <a:cubicBezTo>
                        <a:pt x="51714" y="25947"/>
                        <a:pt x="51714" y="25699"/>
                        <a:pt x="51714" y="25533"/>
                      </a:cubicBezTo>
                      <a:cubicBezTo>
                        <a:pt x="51763" y="25339"/>
                        <a:pt x="51755" y="25258"/>
                        <a:pt x="51706" y="25258"/>
                      </a:cubicBezTo>
                      <a:cubicBezTo>
                        <a:pt x="51672" y="25258"/>
                        <a:pt x="51617" y="25299"/>
                        <a:pt x="51549" y="25367"/>
                      </a:cubicBezTo>
                      <a:cubicBezTo>
                        <a:pt x="51468" y="25428"/>
                        <a:pt x="51392" y="25454"/>
                        <a:pt x="51327" y="25454"/>
                      </a:cubicBezTo>
                      <a:cubicBezTo>
                        <a:pt x="51125" y="25454"/>
                        <a:pt x="51029" y="25204"/>
                        <a:pt x="51217" y="24953"/>
                      </a:cubicBezTo>
                      <a:cubicBezTo>
                        <a:pt x="51383" y="24787"/>
                        <a:pt x="51466" y="24704"/>
                        <a:pt x="51383" y="24622"/>
                      </a:cubicBezTo>
                      <a:cubicBezTo>
                        <a:pt x="51383" y="24622"/>
                        <a:pt x="51466" y="24373"/>
                        <a:pt x="51632" y="24207"/>
                      </a:cubicBezTo>
                      <a:cubicBezTo>
                        <a:pt x="51797" y="23959"/>
                        <a:pt x="51797" y="23793"/>
                        <a:pt x="51797" y="23710"/>
                      </a:cubicBezTo>
                      <a:cubicBezTo>
                        <a:pt x="51714" y="23544"/>
                        <a:pt x="51714" y="23544"/>
                        <a:pt x="52046" y="23461"/>
                      </a:cubicBezTo>
                      <a:cubicBezTo>
                        <a:pt x="52105" y="23442"/>
                        <a:pt x="52159" y="23431"/>
                        <a:pt x="52209" y="23431"/>
                      </a:cubicBezTo>
                      <a:close/>
                      <a:moveTo>
                        <a:pt x="54413" y="26888"/>
                      </a:moveTo>
                      <a:cubicBezTo>
                        <a:pt x="54435" y="26888"/>
                        <a:pt x="54449" y="26908"/>
                        <a:pt x="54449" y="26942"/>
                      </a:cubicBezTo>
                      <a:cubicBezTo>
                        <a:pt x="54532" y="27025"/>
                        <a:pt x="54449" y="27108"/>
                        <a:pt x="54366" y="27191"/>
                      </a:cubicBezTo>
                      <a:cubicBezTo>
                        <a:pt x="54308" y="27249"/>
                        <a:pt x="54259" y="27277"/>
                        <a:pt x="54229" y="27277"/>
                      </a:cubicBezTo>
                      <a:cubicBezTo>
                        <a:pt x="54173" y="27277"/>
                        <a:pt x="54177" y="27185"/>
                        <a:pt x="54284" y="27025"/>
                      </a:cubicBezTo>
                      <a:cubicBezTo>
                        <a:pt x="54332" y="26928"/>
                        <a:pt x="54381" y="26888"/>
                        <a:pt x="54413" y="26888"/>
                      </a:cubicBezTo>
                      <a:close/>
                      <a:moveTo>
                        <a:pt x="51383" y="26942"/>
                      </a:moveTo>
                      <a:cubicBezTo>
                        <a:pt x="51466" y="26942"/>
                        <a:pt x="51383" y="27025"/>
                        <a:pt x="51300" y="27191"/>
                      </a:cubicBezTo>
                      <a:cubicBezTo>
                        <a:pt x="51300" y="27249"/>
                        <a:pt x="51259" y="27308"/>
                        <a:pt x="51205" y="27308"/>
                      </a:cubicBezTo>
                      <a:cubicBezTo>
                        <a:pt x="51183" y="27308"/>
                        <a:pt x="51159" y="27298"/>
                        <a:pt x="51134" y="27273"/>
                      </a:cubicBezTo>
                      <a:cubicBezTo>
                        <a:pt x="51134" y="27273"/>
                        <a:pt x="51134" y="27191"/>
                        <a:pt x="51217" y="27108"/>
                      </a:cubicBezTo>
                      <a:cubicBezTo>
                        <a:pt x="51300" y="26942"/>
                        <a:pt x="51383" y="26942"/>
                        <a:pt x="51383" y="26942"/>
                      </a:cubicBezTo>
                      <a:close/>
                      <a:moveTo>
                        <a:pt x="47716" y="27460"/>
                      </a:moveTo>
                      <a:cubicBezTo>
                        <a:pt x="47736" y="27460"/>
                        <a:pt x="47778" y="27481"/>
                        <a:pt x="47819" y="27522"/>
                      </a:cubicBezTo>
                      <a:cubicBezTo>
                        <a:pt x="47902" y="27522"/>
                        <a:pt x="47902" y="27605"/>
                        <a:pt x="47819" y="27688"/>
                      </a:cubicBezTo>
                      <a:cubicBezTo>
                        <a:pt x="47736" y="27688"/>
                        <a:pt x="47736" y="27605"/>
                        <a:pt x="47736" y="27522"/>
                      </a:cubicBezTo>
                      <a:cubicBezTo>
                        <a:pt x="47695" y="27481"/>
                        <a:pt x="47695" y="27460"/>
                        <a:pt x="47716" y="27460"/>
                      </a:cubicBezTo>
                      <a:close/>
                      <a:moveTo>
                        <a:pt x="53455" y="28019"/>
                      </a:moveTo>
                      <a:cubicBezTo>
                        <a:pt x="53869" y="28019"/>
                        <a:pt x="53786" y="28102"/>
                        <a:pt x="53455" y="28351"/>
                      </a:cubicBezTo>
                      <a:cubicBezTo>
                        <a:pt x="53289" y="28475"/>
                        <a:pt x="53206" y="28537"/>
                        <a:pt x="53165" y="28537"/>
                      </a:cubicBezTo>
                      <a:cubicBezTo>
                        <a:pt x="53123" y="28537"/>
                        <a:pt x="53123" y="28475"/>
                        <a:pt x="53123" y="28351"/>
                      </a:cubicBezTo>
                      <a:cubicBezTo>
                        <a:pt x="53206" y="28102"/>
                        <a:pt x="53289" y="28019"/>
                        <a:pt x="53455" y="28019"/>
                      </a:cubicBezTo>
                      <a:close/>
                      <a:moveTo>
                        <a:pt x="52143" y="28037"/>
                      </a:moveTo>
                      <a:cubicBezTo>
                        <a:pt x="52200" y="28037"/>
                        <a:pt x="52167" y="28191"/>
                        <a:pt x="52046" y="28434"/>
                      </a:cubicBezTo>
                      <a:cubicBezTo>
                        <a:pt x="51880" y="28517"/>
                        <a:pt x="51797" y="28599"/>
                        <a:pt x="51714" y="28599"/>
                      </a:cubicBezTo>
                      <a:cubicBezTo>
                        <a:pt x="51632" y="28517"/>
                        <a:pt x="51880" y="28185"/>
                        <a:pt x="52046" y="28102"/>
                      </a:cubicBezTo>
                      <a:cubicBezTo>
                        <a:pt x="52090" y="28058"/>
                        <a:pt x="52123" y="28037"/>
                        <a:pt x="52143" y="28037"/>
                      </a:cubicBezTo>
                      <a:close/>
                      <a:moveTo>
                        <a:pt x="52904" y="28011"/>
                      </a:moveTo>
                      <a:cubicBezTo>
                        <a:pt x="53029" y="28011"/>
                        <a:pt x="52947" y="28528"/>
                        <a:pt x="52792" y="28682"/>
                      </a:cubicBezTo>
                      <a:cubicBezTo>
                        <a:pt x="52792" y="28717"/>
                        <a:pt x="52763" y="28737"/>
                        <a:pt x="52730" y="28737"/>
                      </a:cubicBezTo>
                      <a:cubicBezTo>
                        <a:pt x="52683" y="28737"/>
                        <a:pt x="52626" y="28697"/>
                        <a:pt x="52626" y="28599"/>
                      </a:cubicBezTo>
                      <a:cubicBezTo>
                        <a:pt x="52543" y="28351"/>
                        <a:pt x="52626" y="28185"/>
                        <a:pt x="52875" y="28019"/>
                      </a:cubicBezTo>
                      <a:cubicBezTo>
                        <a:pt x="52886" y="28014"/>
                        <a:pt x="52895" y="28011"/>
                        <a:pt x="52904" y="28011"/>
                      </a:cubicBezTo>
                      <a:close/>
                      <a:moveTo>
                        <a:pt x="51051" y="28517"/>
                      </a:moveTo>
                      <a:cubicBezTo>
                        <a:pt x="51051" y="28517"/>
                        <a:pt x="50969" y="28599"/>
                        <a:pt x="50886" y="28682"/>
                      </a:cubicBezTo>
                      <a:cubicBezTo>
                        <a:pt x="50827" y="28741"/>
                        <a:pt x="50769" y="28800"/>
                        <a:pt x="50739" y="28800"/>
                      </a:cubicBezTo>
                      <a:cubicBezTo>
                        <a:pt x="50727" y="28800"/>
                        <a:pt x="50720" y="28789"/>
                        <a:pt x="50720" y="28765"/>
                      </a:cubicBezTo>
                      <a:cubicBezTo>
                        <a:pt x="50637" y="28765"/>
                        <a:pt x="50720" y="28682"/>
                        <a:pt x="50803" y="28599"/>
                      </a:cubicBezTo>
                      <a:cubicBezTo>
                        <a:pt x="50969" y="28517"/>
                        <a:pt x="51051" y="28517"/>
                        <a:pt x="51051" y="28517"/>
                      </a:cubicBezTo>
                      <a:close/>
                      <a:moveTo>
                        <a:pt x="54263" y="28268"/>
                      </a:moveTo>
                      <a:cubicBezTo>
                        <a:pt x="54346" y="28268"/>
                        <a:pt x="54366" y="28351"/>
                        <a:pt x="54284" y="28517"/>
                      </a:cubicBezTo>
                      <a:cubicBezTo>
                        <a:pt x="54210" y="28739"/>
                        <a:pt x="53871" y="29027"/>
                        <a:pt x="53741" y="29027"/>
                      </a:cubicBezTo>
                      <a:cubicBezTo>
                        <a:pt x="53725" y="29027"/>
                        <a:pt x="53712" y="29023"/>
                        <a:pt x="53703" y="29014"/>
                      </a:cubicBezTo>
                      <a:cubicBezTo>
                        <a:pt x="53621" y="28931"/>
                        <a:pt x="53703" y="28765"/>
                        <a:pt x="53869" y="28517"/>
                      </a:cubicBezTo>
                      <a:cubicBezTo>
                        <a:pt x="54035" y="28351"/>
                        <a:pt x="54180" y="28268"/>
                        <a:pt x="54263" y="28268"/>
                      </a:cubicBezTo>
                      <a:close/>
                      <a:moveTo>
                        <a:pt x="54532" y="28898"/>
                      </a:moveTo>
                      <a:cubicBezTo>
                        <a:pt x="54614" y="28898"/>
                        <a:pt x="54623" y="28960"/>
                        <a:pt x="54532" y="29097"/>
                      </a:cubicBezTo>
                      <a:cubicBezTo>
                        <a:pt x="54449" y="29180"/>
                        <a:pt x="54201" y="29345"/>
                        <a:pt x="54035" y="29511"/>
                      </a:cubicBezTo>
                      <a:cubicBezTo>
                        <a:pt x="53923" y="29586"/>
                        <a:pt x="53845" y="29627"/>
                        <a:pt x="53800" y="29627"/>
                      </a:cubicBezTo>
                      <a:cubicBezTo>
                        <a:pt x="53745" y="29627"/>
                        <a:pt x="53741" y="29565"/>
                        <a:pt x="53786" y="29428"/>
                      </a:cubicBezTo>
                      <a:cubicBezTo>
                        <a:pt x="53869" y="29345"/>
                        <a:pt x="54035" y="29097"/>
                        <a:pt x="54201" y="29014"/>
                      </a:cubicBezTo>
                      <a:cubicBezTo>
                        <a:pt x="54350" y="28939"/>
                        <a:pt x="54465" y="28898"/>
                        <a:pt x="54532" y="28898"/>
                      </a:cubicBezTo>
                      <a:close/>
                      <a:moveTo>
                        <a:pt x="25941" y="29594"/>
                      </a:moveTo>
                      <a:cubicBezTo>
                        <a:pt x="26023" y="29677"/>
                        <a:pt x="25941" y="29760"/>
                        <a:pt x="25858" y="29843"/>
                      </a:cubicBezTo>
                      <a:cubicBezTo>
                        <a:pt x="25799" y="29901"/>
                        <a:pt x="25741" y="29960"/>
                        <a:pt x="25711" y="29960"/>
                      </a:cubicBezTo>
                      <a:cubicBezTo>
                        <a:pt x="25699" y="29960"/>
                        <a:pt x="25692" y="29950"/>
                        <a:pt x="25692" y="29925"/>
                      </a:cubicBezTo>
                      <a:cubicBezTo>
                        <a:pt x="25609" y="29925"/>
                        <a:pt x="25692" y="29843"/>
                        <a:pt x="25775" y="29677"/>
                      </a:cubicBezTo>
                      <a:cubicBezTo>
                        <a:pt x="25858" y="29594"/>
                        <a:pt x="25941" y="29594"/>
                        <a:pt x="25941" y="29594"/>
                      </a:cubicBezTo>
                      <a:close/>
                      <a:moveTo>
                        <a:pt x="51466" y="29925"/>
                      </a:moveTo>
                      <a:cubicBezTo>
                        <a:pt x="51466" y="29926"/>
                        <a:pt x="51466" y="30091"/>
                        <a:pt x="51383" y="30174"/>
                      </a:cubicBezTo>
                      <a:cubicBezTo>
                        <a:pt x="51300" y="30340"/>
                        <a:pt x="51217" y="30340"/>
                        <a:pt x="51217" y="30340"/>
                      </a:cubicBezTo>
                      <a:cubicBezTo>
                        <a:pt x="51134" y="30257"/>
                        <a:pt x="51217" y="30174"/>
                        <a:pt x="51300" y="30091"/>
                      </a:cubicBezTo>
                      <a:cubicBezTo>
                        <a:pt x="51383" y="30008"/>
                        <a:pt x="51466" y="29925"/>
                        <a:pt x="51466" y="29925"/>
                      </a:cubicBezTo>
                      <a:close/>
                      <a:moveTo>
                        <a:pt x="55047" y="28567"/>
                      </a:moveTo>
                      <a:cubicBezTo>
                        <a:pt x="55112" y="28567"/>
                        <a:pt x="55112" y="28644"/>
                        <a:pt x="55112" y="28765"/>
                      </a:cubicBezTo>
                      <a:cubicBezTo>
                        <a:pt x="55052" y="28887"/>
                        <a:pt x="55080" y="28963"/>
                        <a:pt x="55132" y="28963"/>
                      </a:cubicBezTo>
                      <a:cubicBezTo>
                        <a:pt x="55151" y="28963"/>
                        <a:pt x="55173" y="28953"/>
                        <a:pt x="55195" y="28931"/>
                      </a:cubicBezTo>
                      <a:cubicBezTo>
                        <a:pt x="55527" y="28931"/>
                        <a:pt x="55775" y="29925"/>
                        <a:pt x="55527" y="30174"/>
                      </a:cubicBezTo>
                      <a:cubicBezTo>
                        <a:pt x="55448" y="30370"/>
                        <a:pt x="55352" y="30455"/>
                        <a:pt x="55280" y="30455"/>
                      </a:cubicBezTo>
                      <a:cubicBezTo>
                        <a:pt x="55200" y="30455"/>
                        <a:pt x="55151" y="30349"/>
                        <a:pt x="55195" y="30174"/>
                      </a:cubicBezTo>
                      <a:cubicBezTo>
                        <a:pt x="55195" y="29988"/>
                        <a:pt x="55195" y="29894"/>
                        <a:pt x="55125" y="29894"/>
                      </a:cubicBezTo>
                      <a:cubicBezTo>
                        <a:pt x="55102" y="29894"/>
                        <a:pt x="55071" y="29905"/>
                        <a:pt x="55029" y="29925"/>
                      </a:cubicBezTo>
                      <a:cubicBezTo>
                        <a:pt x="54943" y="29990"/>
                        <a:pt x="54867" y="30021"/>
                        <a:pt x="54806" y="30021"/>
                      </a:cubicBezTo>
                      <a:cubicBezTo>
                        <a:pt x="54634" y="30021"/>
                        <a:pt x="54575" y="29774"/>
                        <a:pt x="54698" y="29345"/>
                      </a:cubicBezTo>
                      <a:cubicBezTo>
                        <a:pt x="54698" y="29014"/>
                        <a:pt x="54864" y="28682"/>
                        <a:pt x="54947" y="28599"/>
                      </a:cubicBezTo>
                      <a:cubicBezTo>
                        <a:pt x="54991" y="28577"/>
                        <a:pt x="55023" y="28567"/>
                        <a:pt x="55047" y="28567"/>
                      </a:cubicBezTo>
                      <a:close/>
                      <a:moveTo>
                        <a:pt x="58408" y="30305"/>
                      </a:moveTo>
                      <a:cubicBezTo>
                        <a:pt x="58420" y="30305"/>
                        <a:pt x="58427" y="30316"/>
                        <a:pt x="58427" y="30340"/>
                      </a:cubicBezTo>
                      <a:cubicBezTo>
                        <a:pt x="58510" y="30340"/>
                        <a:pt x="58427" y="30506"/>
                        <a:pt x="58344" y="30588"/>
                      </a:cubicBezTo>
                      <a:cubicBezTo>
                        <a:pt x="58286" y="30647"/>
                        <a:pt x="58227" y="30706"/>
                        <a:pt x="58198" y="30706"/>
                      </a:cubicBezTo>
                      <a:cubicBezTo>
                        <a:pt x="58186" y="30706"/>
                        <a:pt x="58179" y="30696"/>
                        <a:pt x="58179" y="30671"/>
                      </a:cubicBezTo>
                      <a:cubicBezTo>
                        <a:pt x="58096" y="30671"/>
                        <a:pt x="58179" y="30506"/>
                        <a:pt x="58262" y="30423"/>
                      </a:cubicBezTo>
                      <a:cubicBezTo>
                        <a:pt x="58320" y="30364"/>
                        <a:pt x="58379" y="30305"/>
                        <a:pt x="58408" y="30305"/>
                      </a:cubicBezTo>
                      <a:close/>
                      <a:moveTo>
                        <a:pt x="58657" y="30554"/>
                      </a:moveTo>
                      <a:cubicBezTo>
                        <a:pt x="58669" y="30554"/>
                        <a:pt x="58676" y="30564"/>
                        <a:pt x="58676" y="30588"/>
                      </a:cubicBezTo>
                      <a:cubicBezTo>
                        <a:pt x="58676" y="30588"/>
                        <a:pt x="58676" y="30671"/>
                        <a:pt x="58593" y="30837"/>
                      </a:cubicBezTo>
                      <a:cubicBezTo>
                        <a:pt x="58534" y="30896"/>
                        <a:pt x="58476" y="30954"/>
                        <a:pt x="58447" y="30954"/>
                      </a:cubicBezTo>
                      <a:cubicBezTo>
                        <a:pt x="58434" y="30954"/>
                        <a:pt x="58427" y="30944"/>
                        <a:pt x="58427" y="30920"/>
                      </a:cubicBezTo>
                      <a:cubicBezTo>
                        <a:pt x="58344" y="30920"/>
                        <a:pt x="58427" y="30837"/>
                        <a:pt x="58510" y="30671"/>
                      </a:cubicBezTo>
                      <a:cubicBezTo>
                        <a:pt x="58569" y="30613"/>
                        <a:pt x="58627" y="30554"/>
                        <a:pt x="58657" y="30554"/>
                      </a:cubicBezTo>
                      <a:close/>
                      <a:moveTo>
                        <a:pt x="52709" y="30920"/>
                      </a:moveTo>
                      <a:cubicBezTo>
                        <a:pt x="52792" y="30920"/>
                        <a:pt x="52709" y="31086"/>
                        <a:pt x="52626" y="31169"/>
                      </a:cubicBezTo>
                      <a:cubicBezTo>
                        <a:pt x="52626" y="31334"/>
                        <a:pt x="52543" y="31334"/>
                        <a:pt x="52460" y="31334"/>
                      </a:cubicBezTo>
                      <a:cubicBezTo>
                        <a:pt x="52460" y="31334"/>
                        <a:pt x="52460" y="31169"/>
                        <a:pt x="52543" y="31086"/>
                      </a:cubicBezTo>
                      <a:cubicBezTo>
                        <a:pt x="52626" y="31003"/>
                        <a:pt x="52709" y="30920"/>
                        <a:pt x="52709" y="30920"/>
                      </a:cubicBezTo>
                      <a:close/>
                      <a:moveTo>
                        <a:pt x="57332" y="30855"/>
                      </a:moveTo>
                      <a:cubicBezTo>
                        <a:pt x="57421" y="30855"/>
                        <a:pt x="57388" y="31009"/>
                        <a:pt x="57267" y="31251"/>
                      </a:cubicBezTo>
                      <a:cubicBezTo>
                        <a:pt x="57150" y="31310"/>
                        <a:pt x="57033" y="31369"/>
                        <a:pt x="56974" y="31369"/>
                      </a:cubicBezTo>
                      <a:cubicBezTo>
                        <a:pt x="56950" y="31369"/>
                        <a:pt x="56936" y="31359"/>
                        <a:pt x="56936" y="31334"/>
                      </a:cubicBezTo>
                      <a:cubicBezTo>
                        <a:pt x="56853" y="31251"/>
                        <a:pt x="56936" y="31003"/>
                        <a:pt x="57184" y="30920"/>
                      </a:cubicBezTo>
                      <a:cubicBezTo>
                        <a:pt x="57251" y="30876"/>
                        <a:pt x="57300" y="30855"/>
                        <a:pt x="57332" y="30855"/>
                      </a:cubicBezTo>
                      <a:close/>
                      <a:moveTo>
                        <a:pt x="56190" y="31251"/>
                      </a:moveTo>
                      <a:cubicBezTo>
                        <a:pt x="56190" y="31251"/>
                        <a:pt x="56190" y="31334"/>
                        <a:pt x="56107" y="31500"/>
                      </a:cubicBezTo>
                      <a:cubicBezTo>
                        <a:pt x="56048" y="31559"/>
                        <a:pt x="55990" y="31617"/>
                        <a:pt x="55931" y="31617"/>
                      </a:cubicBezTo>
                      <a:cubicBezTo>
                        <a:pt x="55907" y="31617"/>
                        <a:pt x="55882" y="31607"/>
                        <a:pt x="55858" y="31583"/>
                      </a:cubicBezTo>
                      <a:cubicBezTo>
                        <a:pt x="55858" y="31500"/>
                        <a:pt x="55858" y="31417"/>
                        <a:pt x="55941" y="31334"/>
                      </a:cubicBezTo>
                      <a:cubicBezTo>
                        <a:pt x="56107" y="31251"/>
                        <a:pt x="56190" y="31251"/>
                        <a:pt x="56190" y="31251"/>
                      </a:cubicBezTo>
                      <a:close/>
                      <a:moveTo>
                        <a:pt x="58266" y="31860"/>
                      </a:moveTo>
                      <a:cubicBezTo>
                        <a:pt x="58316" y="31860"/>
                        <a:pt x="58276" y="31900"/>
                        <a:pt x="58179" y="31997"/>
                      </a:cubicBezTo>
                      <a:cubicBezTo>
                        <a:pt x="58096" y="32039"/>
                        <a:pt x="58034" y="32059"/>
                        <a:pt x="57982" y="32059"/>
                      </a:cubicBezTo>
                      <a:cubicBezTo>
                        <a:pt x="57930" y="32059"/>
                        <a:pt x="57889" y="32039"/>
                        <a:pt x="57847" y="31997"/>
                      </a:cubicBezTo>
                      <a:cubicBezTo>
                        <a:pt x="57764" y="31914"/>
                        <a:pt x="57847" y="31914"/>
                        <a:pt x="58013" y="31914"/>
                      </a:cubicBezTo>
                      <a:cubicBezTo>
                        <a:pt x="58150" y="31880"/>
                        <a:pt x="58231" y="31860"/>
                        <a:pt x="58266" y="31860"/>
                      </a:cubicBezTo>
                      <a:close/>
                      <a:moveTo>
                        <a:pt x="58925" y="31832"/>
                      </a:moveTo>
                      <a:cubicBezTo>
                        <a:pt x="58925" y="31832"/>
                        <a:pt x="58924" y="31997"/>
                        <a:pt x="58842" y="32246"/>
                      </a:cubicBezTo>
                      <a:cubicBezTo>
                        <a:pt x="58735" y="32406"/>
                        <a:pt x="58697" y="32498"/>
                        <a:pt x="58661" y="32498"/>
                      </a:cubicBezTo>
                      <a:cubicBezTo>
                        <a:pt x="58641" y="32498"/>
                        <a:pt x="58622" y="32470"/>
                        <a:pt x="58593" y="32412"/>
                      </a:cubicBezTo>
                      <a:cubicBezTo>
                        <a:pt x="58510" y="32329"/>
                        <a:pt x="58510" y="32163"/>
                        <a:pt x="58676" y="31997"/>
                      </a:cubicBezTo>
                      <a:cubicBezTo>
                        <a:pt x="58759" y="31914"/>
                        <a:pt x="58924" y="31832"/>
                        <a:pt x="58925" y="31832"/>
                      </a:cubicBezTo>
                      <a:close/>
                      <a:moveTo>
                        <a:pt x="55772" y="32048"/>
                      </a:moveTo>
                      <a:cubicBezTo>
                        <a:pt x="55858" y="32048"/>
                        <a:pt x="55970" y="32109"/>
                        <a:pt x="56107" y="32246"/>
                      </a:cubicBezTo>
                      <a:cubicBezTo>
                        <a:pt x="56273" y="32495"/>
                        <a:pt x="56273" y="32660"/>
                        <a:pt x="56107" y="32743"/>
                      </a:cubicBezTo>
                      <a:cubicBezTo>
                        <a:pt x="56024" y="32826"/>
                        <a:pt x="55858" y="32992"/>
                        <a:pt x="55775" y="33075"/>
                      </a:cubicBezTo>
                      <a:cubicBezTo>
                        <a:pt x="55746" y="33133"/>
                        <a:pt x="55706" y="33161"/>
                        <a:pt x="55667" y="33161"/>
                      </a:cubicBezTo>
                      <a:cubicBezTo>
                        <a:pt x="55596" y="33161"/>
                        <a:pt x="55527" y="33069"/>
                        <a:pt x="55527" y="32909"/>
                      </a:cubicBezTo>
                      <a:cubicBezTo>
                        <a:pt x="55527" y="32743"/>
                        <a:pt x="55527" y="32577"/>
                        <a:pt x="55444" y="32495"/>
                      </a:cubicBezTo>
                      <a:cubicBezTo>
                        <a:pt x="55444" y="32412"/>
                        <a:pt x="55444" y="32246"/>
                        <a:pt x="55610" y="32163"/>
                      </a:cubicBezTo>
                      <a:cubicBezTo>
                        <a:pt x="55647" y="32089"/>
                        <a:pt x="55701" y="32048"/>
                        <a:pt x="55772" y="32048"/>
                      </a:cubicBezTo>
                      <a:close/>
                      <a:moveTo>
                        <a:pt x="60613" y="32681"/>
                      </a:moveTo>
                      <a:cubicBezTo>
                        <a:pt x="60644" y="32681"/>
                        <a:pt x="60665" y="32702"/>
                        <a:pt x="60665" y="32743"/>
                      </a:cubicBezTo>
                      <a:cubicBezTo>
                        <a:pt x="60665" y="32840"/>
                        <a:pt x="60693" y="32880"/>
                        <a:pt x="60734" y="32880"/>
                      </a:cubicBezTo>
                      <a:cubicBezTo>
                        <a:pt x="60762" y="32880"/>
                        <a:pt x="60796" y="32860"/>
                        <a:pt x="60831" y="32826"/>
                      </a:cubicBezTo>
                      <a:cubicBezTo>
                        <a:pt x="60897" y="32804"/>
                        <a:pt x="60958" y="32794"/>
                        <a:pt x="61009" y="32794"/>
                      </a:cubicBezTo>
                      <a:cubicBezTo>
                        <a:pt x="61150" y="32794"/>
                        <a:pt x="61223" y="32870"/>
                        <a:pt x="61162" y="32992"/>
                      </a:cubicBezTo>
                      <a:cubicBezTo>
                        <a:pt x="61079" y="33075"/>
                        <a:pt x="60913" y="33158"/>
                        <a:pt x="60748" y="33240"/>
                      </a:cubicBezTo>
                      <a:cubicBezTo>
                        <a:pt x="60702" y="33271"/>
                        <a:pt x="60656" y="33284"/>
                        <a:pt x="60614" y="33284"/>
                      </a:cubicBezTo>
                      <a:cubicBezTo>
                        <a:pt x="60425" y="33284"/>
                        <a:pt x="60296" y="33014"/>
                        <a:pt x="60499" y="32743"/>
                      </a:cubicBezTo>
                      <a:cubicBezTo>
                        <a:pt x="60541" y="32702"/>
                        <a:pt x="60582" y="32681"/>
                        <a:pt x="60613" y="32681"/>
                      </a:cubicBezTo>
                      <a:close/>
                      <a:moveTo>
                        <a:pt x="58355" y="32660"/>
                      </a:moveTo>
                      <a:cubicBezTo>
                        <a:pt x="58386" y="32660"/>
                        <a:pt x="58386" y="32743"/>
                        <a:pt x="58344" y="32909"/>
                      </a:cubicBezTo>
                      <a:cubicBezTo>
                        <a:pt x="58344" y="33075"/>
                        <a:pt x="58179" y="33406"/>
                        <a:pt x="58013" y="33572"/>
                      </a:cubicBezTo>
                      <a:cubicBezTo>
                        <a:pt x="57831" y="33800"/>
                        <a:pt x="57674" y="33927"/>
                        <a:pt x="57583" y="33927"/>
                      </a:cubicBezTo>
                      <a:cubicBezTo>
                        <a:pt x="57508" y="33927"/>
                        <a:pt x="57478" y="33841"/>
                        <a:pt x="57516" y="33655"/>
                      </a:cubicBezTo>
                      <a:cubicBezTo>
                        <a:pt x="57576" y="33533"/>
                        <a:pt x="57593" y="33457"/>
                        <a:pt x="57564" y="33457"/>
                      </a:cubicBezTo>
                      <a:cubicBezTo>
                        <a:pt x="57554" y="33457"/>
                        <a:pt x="57538" y="33467"/>
                        <a:pt x="57516" y="33489"/>
                      </a:cubicBezTo>
                      <a:cubicBezTo>
                        <a:pt x="57516" y="33504"/>
                        <a:pt x="57513" y="33511"/>
                        <a:pt x="57508" y="33511"/>
                      </a:cubicBezTo>
                      <a:cubicBezTo>
                        <a:pt x="57488" y="33511"/>
                        <a:pt x="57433" y="33376"/>
                        <a:pt x="57433" y="33240"/>
                      </a:cubicBezTo>
                      <a:cubicBezTo>
                        <a:pt x="57485" y="32978"/>
                        <a:pt x="57637" y="32815"/>
                        <a:pt x="57763" y="32815"/>
                      </a:cubicBezTo>
                      <a:cubicBezTo>
                        <a:pt x="57836" y="32815"/>
                        <a:pt x="57900" y="32870"/>
                        <a:pt x="57930" y="32992"/>
                      </a:cubicBezTo>
                      <a:cubicBezTo>
                        <a:pt x="57967" y="33066"/>
                        <a:pt x="57988" y="33107"/>
                        <a:pt x="58014" y="33107"/>
                      </a:cubicBezTo>
                      <a:cubicBezTo>
                        <a:pt x="58046" y="33107"/>
                        <a:pt x="58087" y="33046"/>
                        <a:pt x="58179" y="32909"/>
                      </a:cubicBezTo>
                      <a:cubicBezTo>
                        <a:pt x="58262" y="32743"/>
                        <a:pt x="58324" y="32660"/>
                        <a:pt x="58355" y="32660"/>
                      </a:cubicBezTo>
                      <a:close/>
                      <a:moveTo>
                        <a:pt x="65886" y="33821"/>
                      </a:moveTo>
                      <a:cubicBezTo>
                        <a:pt x="65969" y="33903"/>
                        <a:pt x="65969" y="33986"/>
                        <a:pt x="65886" y="33986"/>
                      </a:cubicBezTo>
                      <a:cubicBezTo>
                        <a:pt x="65862" y="34011"/>
                        <a:pt x="65837" y="34021"/>
                        <a:pt x="65815" y="34021"/>
                      </a:cubicBezTo>
                      <a:cubicBezTo>
                        <a:pt x="65762" y="34021"/>
                        <a:pt x="65720" y="33962"/>
                        <a:pt x="65720" y="33903"/>
                      </a:cubicBezTo>
                      <a:cubicBezTo>
                        <a:pt x="65720" y="33821"/>
                        <a:pt x="65803" y="33821"/>
                        <a:pt x="65886" y="33821"/>
                      </a:cubicBezTo>
                      <a:close/>
                      <a:moveTo>
                        <a:pt x="56300" y="33703"/>
                      </a:moveTo>
                      <a:cubicBezTo>
                        <a:pt x="56314" y="33703"/>
                        <a:pt x="56331" y="33713"/>
                        <a:pt x="56355" y="33738"/>
                      </a:cubicBezTo>
                      <a:cubicBezTo>
                        <a:pt x="56355" y="33738"/>
                        <a:pt x="56273" y="33821"/>
                        <a:pt x="56273" y="33986"/>
                      </a:cubicBezTo>
                      <a:cubicBezTo>
                        <a:pt x="56214" y="34045"/>
                        <a:pt x="56155" y="34103"/>
                        <a:pt x="56126" y="34103"/>
                      </a:cubicBezTo>
                      <a:cubicBezTo>
                        <a:pt x="56114" y="34103"/>
                        <a:pt x="56107" y="34093"/>
                        <a:pt x="56107" y="34069"/>
                      </a:cubicBezTo>
                      <a:cubicBezTo>
                        <a:pt x="56024" y="34069"/>
                        <a:pt x="56107" y="33986"/>
                        <a:pt x="56190" y="33821"/>
                      </a:cubicBezTo>
                      <a:cubicBezTo>
                        <a:pt x="56248" y="33762"/>
                        <a:pt x="56265" y="33703"/>
                        <a:pt x="56300" y="33703"/>
                      </a:cubicBezTo>
                      <a:close/>
                      <a:moveTo>
                        <a:pt x="62385" y="33849"/>
                      </a:moveTo>
                      <a:cubicBezTo>
                        <a:pt x="62419" y="33849"/>
                        <a:pt x="62454" y="33869"/>
                        <a:pt x="62488" y="33903"/>
                      </a:cubicBezTo>
                      <a:cubicBezTo>
                        <a:pt x="62571" y="33986"/>
                        <a:pt x="62571" y="34069"/>
                        <a:pt x="62488" y="34235"/>
                      </a:cubicBezTo>
                      <a:cubicBezTo>
                        <a:pt x="62405" y="34318"/>
                        <a:pt x="62322" y="34318"/>
                        <a:pt x="62239" y="34318"/>
                      </a:cubicBezTo>
                      <a:cubicBezTo>
                        <a:pt x="62157" y="34235"/>
                        <a:pt x="62157" y="34069"/>
                        <a:pt x="62239" y="33986"/>
                      </a:cubicBezTo>
                      <a:cubicBezTo>
                        <a:pt x="62288" y="33889"/>
                        <a:pt x="62337" y="33849"/>
                        <a:pt x="62385" y="33849"/>
                      </a:cubicBezTo>
                      <a:close/>
                      <a:moveTo>
                        <a:pt x="58432" y="33317"/>
                      </a:moveTo>
                      <a:cubicBezTo>
                        <a:pt x="58479" y="33317"/>
                        <a:pt x="58422" y="33499"/>
                        <a:pt x="58262" y="33821"/>
                      </a:cubicBezTo>
                      <a:cubicBezTo>
                        <a:pt x="58179" y="34069"/>
                        <a:pt x="58013" y="34318"/>
                        <a:pt x="57930" y="34318"/>
                      </a:cubicBezTo>
                      <a:cubicBezTo>
                        <a:pt x="57919" y="34323"/>
                        <a:pt x="57910" y="34326"/>
                        <a:pt x="57903" y="34326"/>
                      </a:cubicBezTo>
                      <a:cubicBezTo>
                        <a:pt x="57797" y="34326"/>
                        <a:pt x="58029" y="33799"/>
                        <a:pt x="58262" y="33489"/>
                      </a:cubicBezTo>
                      <a:cubicBezTo>
                        <a:pt x="58350" y="33372"/>
                        <a:pt x="58406" y="33317"/>
                        <a:pt x="58432" y="33317"/>
                      </a:cubicBezTo>
                      <a:close/>
                      <a:moveTo>
                        <a:pt x="64508" y="34090"/>
                      </a:moveTo>
                      <a:cubicBezTo>
                        <a:pt x="64560" y="34090"/>
                        <a:pt x="64601" y="34111"/>
                        <a:pt x="64643" y="34152"/>
                      </a:cubicBezTo>
                      <a:cubicBezTo>
                        <a:pt x="64643" y="34152"/>
                        <a:pt x="64643" y="34318"/>
                        <a:pt x="64477" y="34318"/>
                      </a:cubicBezTo>
                      <a:cubicBezTo>
                        <a:pt x="64418" y="34376"/>
                        <a:pt x="64360" y="34435"/>
                        <a:pt x="64301" y="34435"/>
                      </a:cubicBezTo>
                      <a:cubicBezTo>
                        <a:pt x="64277" y="34435"/>
                        <a:pt x="64253" y="34425"/>
                        <a:pt x="64228" y="34401"/>
                      </a:cubicBezTo>
                      <a:cubicBezTo>
                        <a:pt x="64146" y="34318"/>
                        <a:pt x="64228" y="34235"/>
                        <a:pt x="64311" y="34152"/>
                      </a:cubicBezTo>
                      <a:cubicBezTo>
                        <a:pt x="64394" y="34111"/>
                        <a:pt x="64456" y="34090"/>
                        <a:pt x="64508" y="34090"/>
                      </a:cubicBezTo>
                      <a:close/>
                      <a:moveTo>
                        <a:pt x="63278" y="33859"/>
                      </a:moveTo>
                      <a:cubicBezTo>
                        <a:pt x="63449" y="33859"/>
                        <a:pt x="63535" y="34130"/>
                        <a:pt x="63400" y="34401"/>
                      </a:cubicBezTo>
                      <a:cubicBezTo>
                        <a:pt x="63365" y="34435"/>
                        <a:pt x="63317" y="34455"/>
                        <a:pt x="63266" y="34455"/>
                      </a:cubicBezTo>
                      <a:cubicBezTo>
                        <a:pt x="63194" y="34455"/>
                        <a:pt x="63117" y="34415"/>
                        <a:pt x="63068" y="34318"/>
                      </a:cubicBezTo>
                      <a:cubicBezTo>
                        <a:pt x="63068" y="34152"/>
                        <a:pt x="63068" y="33986"/>
                        <a:pt x="63151" y="33903"/>
                      </a:cubicBezTo>
                      <a:cubicBezTo>
                        <a:pt x="63197" y="33873"/>
                        <a:pt x="63240" y="33859"/>
                        <a:pt x="63278" y="33859"/>
                      </a:cubicBezTo>
                      <a:close/>
                      <a:moveTo>
                        <a:pt x="60178" y="34118"/>
                      </a:moveTo>
                      <a:cubicBezTo>
                        <a:pt x="60202" y="34118"/>
                        <a:pt x="60226" y="34128"/>
                        <a:pt x="60250" y="34152"/>
                      </a:cubicBezTo>
                      <a:cubicBezTo>
                        <a:pt x="60250" y="34152"/>
                        <a:pt x="60250" y="34318"/>
                        <a:pt x="60168" y="34484"/>
                      </a:cubicBezTo>
                      <a:cubicBezTo>
                        <a:pt x="60168" y="34566"/>
                        <a:pt x="60002" y="34566"/>
                        <a:pt x="59919" y="34566"/>
                      </a:cubicBezTo>
                      <a:cubicBezTo>
                        <a:pt x="59919" y="34484"/>
                        <a:pt x="59919" y="34318"/>
                        <a:pt x="60002" y="34235"/>
                      </a:cubicBezTo>
                      <a:cubicBezTo>
                        <a:pt x="60060" y="34176"/>
                        <a:pt x="60119" y="34118"/>
                        <a:pt x="60178" y="34118"/>
                      </a:cubicBezTo>
                      <a:close/>
                      <a:moveTo>
                        <a:pt x="54449" y="34401"/>
                      </a:moveTo>
                      <a:cubicBezTo>
                        <a:pt x="54449" y="34401"/>
                        <a:pt x="54449" y="34484"/>
                        <a:pt x="54366" y="34649"/>
                      </a:cubicBezTo>
                      <a:cubicBezTo>
                        <a:pt x="54308" y="34708"/>
                        <a:pt x="54249" y="34766"/>
                        <a:pt x="54220" y="34766"/>
                      </a:cubicBezTo>
                      <a:cubicBezTo>
                        <a:pt x="54208" y="34766"/>
                        <a:pt x="54201" y="34756"/>
                        <a:pt x="54201" y="34732"/>
                      </a:cubicBezTo>
                      <a:cubicBezTo>
                        <a:pt x="54118" y="34732"/>
                        <a:pt x="54201" y="34649"/>
                        <a:pt x="54284" y="34484"/>
                      </a:cubicBezTo>
                      <a:cubicBezTo>
                        <a:pt x="54366" y="34401"/>
                        <a:pt x="54449" y="34401"/>
                        <a:pt x="54449" y="34401"/>
                      </a:cubicBezTo>
                      <a:close/>
                      <a:moveTo>
                        <a:pt x="59351" y="34615"/>
                      </a:moveTo>
                      <a:cubicBezTo>
                        <a:pt x="59373" y="34615"/>
                        <a:pt x="59397" y="34625"/>
                        <a:pt x="59422" y="34649"/>
                      </a:cubicBezTo>
                      <a:cubicBezTo>
                        <a:pt x="59505" y="34732"/>
                        <a:pt x="59505" y="34815"/>
                        <a:pt x="59422" y="34815"/>
                      </a:cubicBezTo>
                      <a:cubicBezTo>
                        <a:pt x="59397" y="34839"/>
                        <a:pt x="59373" y="34849"/>
                        <a:pt x="59351" y="34849"/>
                      </a:cubicBezTo>
                      <a:cubicBezTo>
                        <a:pt x="59297" y="34849"/>
                        <a:pt x="59256" y="34791"/>
                        <a:pt x="59256" y="34732"/>
                      </a:cubicBezTo>
                      <a:cubicBezTo>
                        <a:pt x="59256" y="34674"/>
                        <a:pt x="59297" y="34615"/>
                        <a:pt x="59351" y="34615"/>
                      </a:cubicBezTo>
                      <a:close/>
                      <a:moveTo>
                        <a:pt x="56368" y="34781"/>
                      </a:moveTo>
                      <a:cubicBezTo>
                        <a:pt x="56390" y="34781"/>
                        <a:pt x="56414" y="34791"/>
                        <a:pt x="56438" y="34815"/>
                      </a:cubicBezTo>
                      <a:cubicBezTo>
                        <a:pt x="56521" y="34898"/>
                        <a:pt x="56438" y="34981"/>
                        <a:pt x="56438" y="35064"/>
                      </a:cubicBezTo>
                      <a:cubicBezTo>
                        <a:pt x="56355" y="35146"/>
                        <a:pt x="56190" y="35229"/>
                        <a:pt x="56190" y="35229"/>
                      </a:cubicBezTo>
                      <a:cubicBezTo>
                        <a:pt x="56190" y="35146"/>
                        <a:pt x="56190" y="35064"/>
                        <a:pt x="56273" y="34898"/>
                      </a:cubicBezTo>
                      <a:cubicBezTo>
                        <a:pt x="56273" y="34839"/>
                        <a:pt x="56314" y="34781"/>
                        <a:pt x="56368" y="34781"/>
                      </a:cubicBezTo>
                      <a:close/>
                      <a:moveTo>
                        <a:pt x="68155" y="35056"/>
                      </a:moveTo>
                      <a:cubicBezTo>
                        <a:pt x="68233" y="35056"/>
                        <a:pt x="68309" y="35083"/>
                        <a:pt x="68372" y="35146"/>
                      </a:cubicBezTo>
                      <a:cubicBezTo>
                        <a:pt x="68455" y="35229"/>
                        <a:pt x="68455" y="35312"/>
                        <a:pt x="68372" y="35395"/>
                      </a:cubicBezTo>
                      <a:cubicBezTo>
                        <a:pt x="68283" y="35417"/>
                        <a:pt x="68189" y="35428"/>
                        <a:pt x="68101" y="35428"/>
                      </a:cubicBezTo>
                      <a:cubicBezTo>
                        <a:pt x="67860" y="35428"/>
                        <a:pt x="67671" y="35351"/>
                        <a:pt x="67792" y="35229"/>
                      </a:cubicBezTo>
                      <a:cubicBezTo>
                        <a:pt x="67894" y="35127"/>
                        <a:pt x="68029" y="35056"/>
                        <a:pt x="68155" y="35056"/>
                      </a:cubicBezTo>
                      <a:close/>
                      <a:moveTo>
                        <a:pt x="67734" y="34831"/>
                      </a:moveTo>
                      <a:cubicBezTo>
                        <a:pt x="67782" y="34831"/>
                        <a:pt x="67829" y="34852"/>
                        <a:pt x="67875" y="34898"/>
                      </a:cubicBezTo>
                      <a:cubicBezTo>
                        <a:pt x="67958" y="34981"/>
                        <a:pt x="67875" y="34981"/>
                        <a:pt x="67543" y="35229"/>
                      </a:cubicBezTo>
                      <a:cubicBezTo>
                        <a:pt x="67362" y="35375"/>
                        <a:pt x="67244" y="35440"/>
                        <a:pt x="67190" y="35440"/>
                      </a:cubicBezTo>
                      <a:cubicBezTo>
                        <a:pt x="67120" y="35440"/>
                        <a:pt x="67155" y="35333"/>
                        <a:pt x="67295" y="35146"/>
                      </a:cubicBezTo>
                      <a:cubicBezTo>
                        <a:pt x="67474" y="34967"/>
                        <a:pt x="67610" y="34831"/>
                        <a:pt x="67734" y="34831"/>
                      </a:cubicBezTo>
                      <a:close/>
                      <a:moveTo>
                        <a:pt x="69367" y="34484"/>
                      </a:moveTo>
                      <a:cubicBezTo>
                        <a:pt x="69450" y="34484"/>
                        <a:pt x="69532" y="34566"/>
                        <a:pt x="69450" y="34815"/>
                      </a:cubicBezTo>
                      <a:cubicBezTo>
                        <a:pt x="69284" y="35146"/>
                        <a:pt x="69284" y="35229"/>
                        <a:pt x="69118" y="35312"/>
                      </a:cubicBezTo>
                      <a:cubicBezTo>
                        <a:pt x="69035" y="35312"/>
                        <a:pt x="68869" y="35478"/>
                        <a:pt x="68704" y="35561"/>
                      </a:cubicBezTo>
                      <a:cubicBezTo>
                        <a:pt x="68703" y="35563"/>
                        <a:pt x="68702" y="35564"/>
                        <a:pt x="68701" y="35566"/>
                      </a:cubicBezTo>
                      <a:lnTo>
                        <a:pt x="68701" y="35566"/>
                      </a:lnTo>
                      <a:cubicBezTo>
                        <a:pt x="68696" y="35509"/>
                        <a:pt x="68678" y="35452"/>
                        <a:pt x="68621" y="35395"/>
                      </a:cubicBezTo>
                      <a:cubicBezTo>
                        <a:pt x="68538" y="35312"/>
                        <a:pt x="68621" y="35229"/>
                        <a:pt x="68869" y="35064"/>
                      </a:cubicBezTo>
                      <a:cubicBezTo>
                        <a:pt x="69201" y="34898"/>
                        <a:pt x="69201" y="34898"/>
                        <a:pt x="69201" y="34732"/>
                      </a:cubicBezTo>
                      <a:cubicBezTo>
                        <a:pt x="69201" y="34566"/>
                        <a:pt x="69201" y="34566"/>
                        <a:pt x="69367" y="34484"/>
                      </a:cubicBezTo>
                      <a:close/>
                      <a:moveTo>
                        <a:pt x="64653" y="35195"/>
                      </a:moveTo>
                      <a:cubicBezTo>
                        <a:pt x="64677" y="35195"/>
                        <a:pt x="64701" y="35205"/>
                        <a:pt x="64726" y="35229"/>
                      </a:cubicBezTo>
                      <a:cubicBezTo>
                        <a:pt x="64726" y="35312"/>
                        <a:pt x="64726" y="35478"/>
                        <a:pt x="64560" y="35644"/>
                      </a:cubicBezTo>
                      <a:cubicBezTo>
                        <a:pt x="64480" y="35723"/>
                        <a:pt x="64418" y="35761"/>
                        <a:pt x="64377" y="35761"/>
                      </a:cubicBezTo>
                      <a:cubicBezTo>
                        <a:pt x="64292" y="35761"/>
                        <a:pt x="64308" y="35594"/>
                        <a:pt x="64477" y="35312"/>
                      </a:cubicBezTo>
                      <a:cubicBezTo>
                        <a:pt x="64536" y="35254"/>
                        <a:pt x="64594" y="35195"/>
                        <a:pt x="64653" y="35195"/>
                      </a:cubicBezTo>
                      <a:close/>
                      <a:moveTo>
                        <a:pt x="49725" y="35312"/>
                      </a:moveTo>
                      <a:cubicBezTo>
                        <a:pt x="49725" y="35395"/>
                        <a:pt x="49725" y="35478"/>
                        <a:pt x="49643" y="35644"/>
                      </a:cubicBezTo>
                      <a:cubicBezTo>
                        <a:pt x="49643" y="35727"/>
                        <a:pt x="49560" y="35809"/>
                        <a:pt x="49477" y="35809"/>
                      </a:cubicBezTo>
                      <a:cubicBezTo>
                        <a:pt x="49477" y="35727"/>
                        <a:pt x="49477" y="35644"/>
                        <a:pt x="49560" y="35478"/>
                      </a:cubicBezTo>
                      <a:cubicBezTo>
                        <a:pt x="49643" y="35395"/>
                        <a:pt x="49725" y="35312"/>
                        <a:pt x="49725" y="35312"/>
                      </a:cubicBezTo>
                      <a:close/>
                      <a:moveTo>
                        <a:pt x="65487" y="36074"/>
                      </a:moveTo>
                      <a:cubicBezTo>
                        <a:pt x="65508" y="36074"/>
                        <a:pt x="65531" y="36095"/>
                        <a:pt x="65554" y="36141"/>
                      </a:cubicBezTo>
                      <a:cubicBezTo>
                        <a:pt x="65554" y="36141"/>
                        <a:pt x="65554" y="36224"/>
                        <a:pt x="65472" y="36390"/>
                      </a:cubicBezTo>
                      <a:cubicBezTo>
                        <a:pt x="65472" y="36431"/>
                        <a:pt x="65451" y="36452"/>
                        <a:pt x="65430" y="36452"/>
                      </a:cubicBezTo>
                      <a:cubicBezTo>
                        <a:pt x="65409" y="36452"/>
                        <a:pt x="65389" y="36431"/>
                        <a:pt x="65389" y="36390"/>
                      </a:cubicBezTo>
                      <a:cubicBezTo>
                        <a:pt x="65389" y="36210"/>
                        <a:pt x="65432" y="36074"/>
                        <a:pt x="65487" y="36074"/>
                      </a:cubicBezTo>
                      <a:close/>
                      <a:moveTo>
                        <a:pt x="62471" y="36511"/>
                      </a:moveTo>
                      <a:cubicBezTo>
                        <a:pt x="62506" y="36511"/>
                        <a:pt x="62540" y="36524"/>
                        <a:pt x="62571" y="36555"/>
                      </a:cubicBezTo>
                      <a:cubicBezTo>
                        <a:pt x="62654" y="36638"/>
                        <a:pt x="62571" y="36804"/>
                        <a:pt x="62405" y="36970"/>
                      </a:cubicBezTo>
                      <a:cubicBezTo>
                        <a:pt x="62281" y="37094"/>
                        <a:pt x="62219" y="37156"/>
                        <a:pt x="62188" y="37156"/>
                      </a:cubicBezTo>
                      <a:cubicBezTo>
                        <a:pt x="62157" y="37156"/>
                        <a:pt x="62157" y="37094"/>
                        <a:pt x="62157" y="36970"/>
                      </a:cubicBezTo>
                      <a:cubicBezTo>
                        <a:pt x="62157" y="36768"/>
                        <a:pt x="62321" y="36511"/>
                        <a:pt x="62471" y="36511"/>
                      </a:cubicBezTo>
                      <a:close/>
                      <a:moveTo>
                        <a:pt x="71604" y="37716"/>
                      </a:moveTo>
                      <a:cubicBezTo>
                        <a:pt x="71604" y="37798"/>
                        <a:pt x="71521" y="37881"/>
                        <a:pt x="71521" y="37964"/>
                      </a:cubicBezTo>
                      <a:cubicBezTo>
                        <a:pt x="71438" y="38130"/>
                        <a:pt x="71356" y="38130"/>
                        <a:pt x="71273" y="38130"/>
                      </a:cubicBezTo>
                      <a:cubicBezTo>
                        <a:pt x="71190" y="38047"/>
                        <a:pt x="71273" y="37964"/>
                        <a:pt x="71356" y="37881"/>
                      </a:cubicBezTo>
                      <a:cubicBezTo>
                        <a:pt x="71438" y="37798"/>
                        <a:pt x="71521" y="37716"/>
                        <a:pt x="71604" y="37716"/>
                      </a:cubicBezTo>
                      <a:close/>
                      <a:moveTo>
                        <a:pt x="66111" y="35778"/>
                      </a:moveTo>
                      <a:cubicBezTo>
                        <a:pt x="66166" y="35778"/>
                        <a:pt x="66197" y="35872"/>
                        <a:pt x="66135" y="36058"/>
                      </a:cubicBezTo>
                      <a:cubicBezTo>
                        <a:pt x="66090" y="36236"/>
                        <a:pt x="66070" y="36318"/>
                        <a:pt x="66085" y="36318"/>
                      </a:cubicBezTo>
                      <a:cubicBezTo>
                        <a:pt x="66099" y="36318"/>
                        <a:pt x="66141" y="36256"/>
                        <a:pt x="66217" y="36141"/>
                      </a:cubicBezTo>
                      <a:cubicBezTo>
                        <a:pt x="66263" y="36004"/>
                        <a:pt x="66309" y="35943"/>
                        <a:pt x="66354" y="35943"/>
                      </a:cubicBezTo>
                      <a:cubicBezTo>
                        <a:pt x="66392" y="35943"/>
                        <a:pt x="66429" y="35984"/>
                        <a:pt x="66466" y="36058"/>
                      </a:cubicBezTo>
                      <a:cubicBezTo>
                        <a:pt x="66466" y="36182"/>
                        <a:pt x="66487" y="36245"/>
                        <a:pt x="66528" y="36245"/>
                      </a:cubicBezTo>
                      <a:cubicBezTo>
                        <a:pt x="66570" y="36245"/>
                        <a:pt x="66632" y="36182"/>
                        <a:pt x="66715" y="36058"/>
                      </a:cubicBezTo>
                      <a:cubicBezTo>
                        <a:pt x="66763" y="35961"/>
                        <a:pt x="66812" y="35921"/>
                        <a:pt x="66877" y="35921"/>
                      </a:cubicBezTo>
                      <a:cubicBezTo>
                        <a:pt x="66923" y="35921"/>
                        <a:pt x="66978" y="35941"/>
                        <a:pt x="67046" y="35975"/>
                      </a:cubicBezTo>
                      <a:cubicBezTo>
                        <a:pt x="67088" y="36058"/>
                        <a:pt x="67170" y="36100"/>
                        <a:pt x="67253" y="36100"/>
                      </a:cubicBezTo>
                      <a:cubicBezTo>
                        <a:pt x="67336" y="36100"/>
                        <a:pt x="67419" y="36058"/>
                        <a:pt x="67461" y="35975"/>
                      </a:cubicBezTo>
                      <a:cubicBezTo>
                        <a:pt x="67655" y="35878"/>
                        <a:pt x="67820" y="35838"/>
                        <a:pt x="67958" y="35838"/>
                      </a:cubicBezTo>
                      <a:cubicBezTo>
                        <a:pt x="68055" y="35838"/>
                        <a:pt x="68138" y="35858"/>
                        <a:pt x="68206" y="35892"/>
                      </a:cubicBezTo>
                      <a:cubicBezTo>
                        <a:pt x="68289" y="35975"/>
                        <a:pt x="68289" y="36058"/>
                        <a:pt x="68041" y="36224"/>
                      </a:cubicBezTo>
                      <a:cubicBezTo>
                        <a:pt x="67709" y="36390"/>
                        <a:pt x="67709" y="36472"/>
                        <a:pt x="68041" y="36555"/>
                      </a:cubicBezTo>
                      <a:cubicBezTo>
                        <a:pt x="68206" y="36638"/>
                        <a:pt x="68289" y="36804"/>
                        <a:pt x="68124" y="36887"/>
                      </a:cubicBezTo>
                      <a:cubicBezTo>
                        <a:pt x="67958" y="36970"/>
                        <a:pt x="67958" y="36970"/>
                        <a:pt x="68041" y="36970"/>
                      </a:cubicBezTo>
                      <a:cubicBezTo>
                        <a:pt x="68051" y="36966"/>
                        <a:pt x="68061" y="36965"/>
                        <a:pt x="68071" y="36965"/>
                      </a:cubicBezTo>
                      <a:cubicBezTo>
                        <a:pt x="68315" y="36965"/>
                        <a:pt x="68617" y="37895"/>
                        <a:pt x="68538" y="38213"/>
                      </a:cubicBezTo>
                      <a:cubicBezTo>
                        <a:pt x="68489" y="38310"/>
                        <a:pt x="68441" y="38350"/>
                        <a:pt x="68409" y="38350"/>
                      </a:cubicBezTo>
                      <a:cubicBezTo>
                        <a:pt x="68386" y="38350"/>
                        <a:pt x="68372" y="38330"/>
                        <a:pt x="68372" y="38296"/>
                      </a:cubicBezTo>
                      <a:cubicBezTo>
                        <a:pt x="68317" y="38296"/>
                        <a:pt x="68151" y="38259"/>
                        <a:pt x="67973" y="38259"/>
                      </a:cubicBezTo>
                      <a:cubicBezTo>
                        <a:pt x="67884" y="38259"/>
                        <a:pt x="67792" y="38268"/>
                        <a:pt x="67709" y="38296"/>
                      </a:cubicBezTo>
                      <a:cubicBezTo>
                        <a:pt x="67603" y="38311"/>
                        <a:pt x="67510" y="38318"/>
                        <a:pt x="67433" y="38318"/>
                      </a:cubicBezTo>
                      <a:cubicBezTo>
                        <a:pt x="67091" y="38318"/>
                        <a:pt x="67055" y="38182"/>
                        <a:pt x="67461" y="38047"/>
                      </a:cubicBezTo>
                      <a:cubicBezTo>
                        <a:pt x="67543" y="38047"/>
                        <a:pt x="67543" y="37881"/>
                        <a:pt x="67378" y="37798"/>
                      </a:cubicBezTo>
                      <a:cubicBezTo>
                        <a:pt x="67295" y="37633"/>
                        <a:pt x="67212" y="37467"/>
                        <a:pt x="67212" y="37384"/>
                      </a:cubicBezTo>
                      <a:cubicBezTo>
                        <a:pt x="67212" y="37325"/>
                        <a:pt x="67170" y="37267"/>
                        <a:pt x="67117" y="37267"/>
                      </a:cubicBezTo>
                      <a:cubicBezTo>
                        <a:pt x="67095" y="37267"/>
                        <a:pt x="67070" y="37277"/>
                        <a:pt x="67046" y="37301"/>
                      </a:cubicBezTo>
                      <a:cubicBezTo>
                        <a:pt x="66999" y="37349"/>
                        <a:pt x="66960" y="37369"/>
                        <a:pt x="66932" y="37369"/>
                      </a:cubicBezTo>
                      <a:cubicBezTo>
                        <a:pt x="66810" y="37369"/>
                        <a:pt x="66861" y="37005"/>
                        <a:pt x="67129" y="36804"/>
                      </a:cubicBezTo>
                      <a:cubicBezTo>
                        <a:pt x="67274" y="36659"/>
                        <a:pt x="67166" y="36571"/>
                        <a:pt x="66986" y="36571"/>
                      </a:cubicBezTo>
                      <a:cubicBezTo>
                        <a:pt x="66856" y="36571"/>
                        <a:pt x="66688" y="36617"/>
                        <a:pt x="66549" y="36721"/>
                      </a:cubicBezTo>
                      <a:cubicBezTo>
                        <a:pt x="66383" y="36804"/>
                        <a:pt x="66300" y="36804"/>
                        <a:pt x="66217" y="36804"/>
                      </a:cubicBezTo>
                      <a:cubicBezTo>
                        <a:pt x="66207" y="36793"/>
                        <a:pt x="66192" y="36788"/>
                        <a:pt x="66173" y="36788"/>
                      </a:cubicBezTo>
                      <a:cubicBezTo>
                        <a:pt x="66049" y="36788"/>
                        <a:pt x="65760" y="37023"/>
                        <a:pt x="65472" y="37384"/>
                      </a:cubicBezTo>
                      <a:cubicBezTo>
                        <a:pt x="65472" y="37467"/>
                        <a:pt x="65306" y="37467"/>
                        <a:pt x="65223" y="37467"/>
                      </a:cubicBezTo>
                      <a:cubicBezTo>
                        <a:pt x="65140" y="37467"/>
                        <a:pt x="65140" y="37301"/>
                        <a:pt x="65306" y="37135"/>
                      </a:cubicBezTo>
                      <a:cubicBezTo>
                        <a:pt x="65472" y="36887"/>
                        <a:pt x="65637" y="36555"/>
                        <a:pt x="65720" y="36307"/>
                      </a:cubicBezTo>
                      <a:cubicBezTo>
                        <a:pt x="65803" y="36058"/>
                        <a:pt x="65886" y="35892"/>
                        <a:pt x="66052" y="35809"/>
                      </a:cubicBezTo>
                      <a:cubicBezTo>
                        <a:pt x="66072" y="35789"/>
                        <a:pt x="66093" y="35778"/>
                        <a:pt x="66111" y="35778"/>
                      </a:cubicBezTo>
                      <a:close/>
                      <a:moveTo>
                        <a:pt x="66535" y="38490"/>
                      </a:moveTo>
                      <a:cubicBezTo>
                        <a:pt x="66563" y="38490"/>
                        <a:pt x="66597" y="38510"/>
                        <a:pt x="66632" y="38544"/>
                      </a:cubicBezTo>
                      <a:cubicBezTo>
                        <a:pt x="66715" y="38544"/>
                        <a:pt x="66715" y="38627"/>
                        <a:pt x="66632" y="38710"/>
                      </a:cubicBezTo>
                      <a:cubicBezTo>
                        <a:pt x="66549" y="38710"/>
                        <a:pt x="66466" y="38710"/>
                        <a:pt x="66466" y="38627"/>
                      </a:cubicBezTo>
                      <a:cubicBezTo>
                        <a:pt x="66466" y="38530"/>
                        <a:pt x="66494" y="38490"/>
                        <a:pt x="66535" y="38490"/>
                      </a:cubicBezTo>
                      <a:close/>
                      <a:moveTo>
                        <a:pt x="55827" y="38565"/>
                      </a:moveTo>
                      <a:cubicBezTo>
                        <a:pt x="55858" y="38565"/>
                        <a:pt x="55900" y="38586"/>
                        <a:pt x="55941" y="38627"/>
                      </a:cubicBezTo>
                      <a:cubicBezTo>
                        <a:pt x="56024" y="38627"/>
                        <a:pt x="56024" y="38710"/>
                        <a:pt x="55941" y="38793"/>
                      </a:cubicBezTo>
                      <a:cubicBezTo>
                        <a:pt x="55858" y="38793"/>
                        <a:pt x="55775" y="38710"/>
                        <a:pt x="55775" y="38627"/>
                      </a:cubicBezTo>
                      <a:cubicBezTo>
                        <a:pt x="55775" y="38586"/>
                        <a:pt x="55796" y="38565"/>
                        <a:pt x="55827" y="38565"/>
                      </a:cubicBezTo>
                      <a:close/>
                      <a:moveTo>
                        <a:pt x="70316" y="38245"/>
                      </a:moveTo>
                      <a:cubicBezTo>
                        <a:pt x="70561" y="38245"/>
                        <a:pt x="70741" y="38482"/>
                        <a:pt x="70610" y="38876"/>
                      </a:cubicBezTo>
                      <a:cubicBezTo>
                        <a:pt x="70527" y="39207"/>
                        <a:pt x="70527" y="39207"/>
                        <a:pt x="70361" y="39207"/>
                      </a:cubicBezTo>
                      <a:cubicBezTo>
                        <a:pt x="70195" y="39207"/>
                        <a:pt x="70030" y="39042"/>
                        <a:pt x="69947" y="38876"/>
                      </a:cubicBezTo>
                      <a:cubicBezTo>
                        <a:pt x="69864" y="38544"/>
                        <a:pt x="69864" y="38461"/>
                        <a:pt x="70113" y="38296"/>
                      </a:cubicBezTo>
                      <a:cubicBezTo>
                        <a:pt x="70182" y="38261"/>
                        <a:pt x="70251" y="38245"/>
                        <a:pt x="70316" y="38245"/>
                      </a:cubicBezTo>
                      <a:close/>
                      <a:moveTo>
                        <a:pt x="68538" y="38876"/>
                      </a:moveTo>
                      <a:cubicBezTo>
                        <a:pt x="68621" y="38876"/>
                        <a:pt x="68455" y="38959"/>
                        <a:pt x="68289" y="39124"/>
                      </a:cubicBezTo>
                      <a:cubicBezTo>
                        <a:pt x="68140" y="39199"/>
                        <a:pt x="68025" y="39240"/>
                        <a:pt x="67965" y="39240"/>
                      </a:cubicBezTo>
                      <a:cubicBezTo>
                        <a:pt x="67892" y="39240"/>
                        <a:pt x="67904" y="39178"/>
                        <a:pt x="68041" y="39042"/>
                      </a:cubicBezTo>
                      <a:cubicBezTo>
                        <a:pt x="68124" y="38959"/>
                        <a:pt x="68206" y="38876"/>
                        <a:pt x="68372" y="38876"/>
                      </a:cubicBezTo>
                      <a:close/>
                      <a:moveTo>
                        <a:pt x="67623" y="39005"/>
                      </a:moveTo>
                      <a:cubicBezTo>
                        <a:pt x="67728" y="39005"/>
                        <a:pt x="67709" y="39152"/>
                        <a:pt x="67543" y="39373"/>
                      </a:cubicBezTo>
                      <a:cubicBezTo>
                        <a:pt x="67495" y="39470"/>
                        <a:pt x="67446" y="39510"/>
                        <a:pt x="67398" y="39510"/>
                      </a:cubicBezTo>
                      <a:cubicBezTo>
                        <a:pt x="67363" y="39510"/>
                        <a:pt x="67329" y="39490"/>
                        <a:pt x="67295" y="39456"/>
                      </a:cubicBezTo>
                      <a:cubicBezTo>
                        <a:pt x="67212" y="39373"/>
                        <a:pt x="67212" y="39290"/>
                        <a:pt x="67378" y="39124"/>
                      </a:cubicBezTo>
                      <a:cubicBezTo>
                        <a:pt x="67488" y="39042"/>
                        <a:pt x="67571" y="39005"/>
                        <a:pt x="67623" y="39005"/>
                      </a:cubicBezTo>
                      <a:close/>
                      <a:moveTo>
                        <a:pt x="68115" y="39484"/>
                      </a:moveTo>
                      <a:cubicBezTo>
                        <a:pt x="68138" y="39484"/>
                        <a:pt x="68172" y="39504"/>
                        <a:pt x="68206" y="39539"/>
                      </a:cubicBezTo>
                      <a:cubicBezTo>
                        <a:pt x="68289" y="39622"/>
                        <a:pt x="68289" y="39705"/>
                        <a:pt x="68206" y="39705"/>
                      </a:cubicBezTo>
                      <a:cubicBezTo>
                        <a:pt x="68182" y="39729"/>
                        <a:pt x="68165" y="39739"/>
                        <a:pt x="68153" y="39739"/>
                      </a:cubicBezTo>
                      <a:cubicBezTo>
                        <a:pt x="68124" y="39739"/>
                        <a:pt x="68124" y="39680"/>
                        <a:pt x="68124" y="39622"/>
                      </a:cubicBezTo>
                      <a:cubicBezTo>
                        <a:pt x="68075" y="39525"/>
                        <a:pt x="68083" y="39484"/>
                        <a:pt x="68115" y="39484"/>
                      </a:cubicBezTo>
                      <a:close/>
                      <a:moveTo>
                        <a:pt x="76977" y="39733"/>
                      </a:moveTo>
                      <a:cubicBezTo>
                        <a:pt x="77005" y="39733"/>
                        <a:pt x="77040" y="39753"/>
                        <a:pt x="77074" y="39787"/>
                      </a:cubicBezTo>
                      <a:cubicBezTo>
                        <a:pt x="77157" y="39870"/>
                        <a:pt x="77157" y="39953"/>
                        <a:pt x="77074" y="39953"/>
                      </a:cubicBezTo>
                      <a:cubicBezTo>
                        <a:pt x="77050" y="39977"/>
                        <a:pt x="77025" y="39988"/>
                        <a:pt x="77003" y="39988"/>
                      </a:cubicBezTo>
                      <a:cubicBezTo>
                        <a:pt x="76950" y="39988"/>
                        <a:pt x="76908" y="39929"/>
                        <a:pt x="76908" y="39870"/>
                      </a:cubicBezTo>
                      <a:cubicBezTo>
                        <a:pt x="76908" y="39773"/>
                        <a:pt x="76937" y="39733"/>
                        <a:pt x="76977" y="39733"/>
                      </a:cubicBezTo>
                      <a:close/>
                      <a:moveTo>
                        <a:pt x="69611" y="39037"/>
                      </a:moveTo>
                      <a:cubicBezTo>
                        <a:pt x="69725" y="39037"/>
                        <a:pt x="69714" y="39226"/>
                        <a:pt x="69615" y="39622"/>
                      </a:cubicBezTo>
                      <a:lnTo>
                        <a:pt x="69532" y="40202"/>
                      </a:lnTo>
                      <a:lnTo>
                        <a:pt x="69201" y="39870"/>
                      </a:lnTo>
                      <a:cubicBezTo>
                        <a:pt x="68869" y="39539"/>
                        <a:pt x="68869" y="39539"/>
                        <a:pt x="69201" y="39290"/>
                      </a:cubicBezTo>
                      <a:cubicBezTo>
                        <a:pt x="69401" y="39123"/>
                        <a:pt x="69534" y="39037"/>
                        <a:pt x="69611" y="39037"/>
                      </a:cubicBezTo>
                      <a:close/>
                      <a:moveTo>
                        <a:pt x="47322" y="40036"/>
                      </a:moveTo>
                      <a:cubicBezTo>
                        <a:pt x="47405" y="40119"/>
                        <a:pt x="47405" y="40202"/>
                        <a:pt x="47322" y="40285"/>
                      </a:cubicBezTo>
                      <a:cubicBezTo>
                        <a:pt x="47239" y="40285"/>
                        <a:pt x="47156" y="40202"/>
                        <a:pt x="47156" y="40119"/>
                      </a:cubicBezTo>
                      <a:cubicBezTo>
                        <a:pt x="47156" y="40036"/>
                        <a:pt x="47239" y="40036"/>
                        <a:pt x="47322" y="40036"/>
                      </a:cubicBezTo>
                      <a:close/>
                      <a:moveTo>
                        <a:pt x="70527" y="39953"/>
                      </a:moveTo>
                      <a:cubicBezTo>
                        <a:pt x="70527" y="39953"/>
                        <a:pt x="70527" y="40036"/>
                        <a:pt x="70444" y="40202"/>
                      </a:cubicBezTo>
                      <a:cubicBezTo>
                        <a:pt x="70444" y="40260"/>
                        <a:pt x="70361" y="40319"/>
                        <a:pt x="70313" y="40319"/>
                      </a:cubicBezTo>
                      <a:cubicBezTo>
                        <a:pt x="70292" y="40319"/>
                        <a:pt x="70278" y="40309"/>
                        <a:pt x="70278" y="40285"/>
                      </a:cubicBezTo>
                      <a:cubicBezTo>
                        <a:pt x="70195" y="40202"/>
                        <a:pt x="70278" y="40119"/>
                        <a:pt x="70361" y="40036"/>
                      </a:cubicBezTo>
                      <a:cubicBezTo>
                        <a:pt x="70444" y="39953"/>
                        <a:pt x="70527" y="39953"/>
                        <a:pt x="70527" y="39953"/>
                      </a:cubicBezTo>
                      <a:close/>
                      <a:moveTo>
                        <a:pt x="68509" y="39885"/>
                      </a:moveTo>
                      <a:cubicBezTo>
                        <a:pt x="68607" y="39885"/>
                        <a:pt x="68655" y="40002"/>
                        <a:pt x="68538" y="40119"/>
                      </a:cubicBezTo>
                      <a:cubicBezTo>
                        <a:pt x="68431" y="40279"/>
                        <a:pt x="68324" y="40371"/>
                        <a:pt x="68261" y="40371"/>
                      </a:cubicBezTo>
                      <a:cubicBezTo>
                        <a:pt x="68227" y="40371"/>
                        <a:pt x="68206" y="40343"/>
                        <a:pt x="68206" y="40285"/>
                      </a:cubicBezTo>
                      <a:cubicBezTo>
                        <a:pt x="68206" y="40119"/>
                        <a:pt x="68289" y="40036"/>
                        <a:pt x="68372" y="39953"/>
                      </a:cubicBezTo>
                      <a:cubicBezTo>
                        <a:pt x="68421" y="39905"/>
                        <a:pt x="68469" y="39885"/>
                        <a:pt x="68509" y="39885"/>
                      </a:cubicBezTo>
                      <a:close/>
                      <a:moveTo>
                        <a:pt x="77809" y="40305"/>
                      </a:moveTo>
                      <a:cubicBezTo>
                        <a:pt x="77861" y="40305"/>
                        <a:pt x="77903" y="40326"/>
                        <a:pt x="77903" y="40368"/>
                      </a:cubicBezTo>
                      <a:cubicBezTo>
                        <a:pt x="77986" y="40368"/>
                        <a:pt x="77986" y="40533"/>
                        <a:pt x="77820" y="40616"/>
                      </a:cubicBezTo>
                      <a:cubicBezTo>
                        <a:pt x="77778" y="40658"/>
                        <a:pt x="77737" y="40678"/>
                        <a:pt x="77695" y="40678"/>
                      </a:cubicBezTo>
                      <a:cubicBezTo>
                        <a:pt x="77654" y="40678"/>
                        <a:pt x="77613" y="40658"/>
                        <a:pt x="77571" y="40616"/>
                      </a:cubicBezTo>
                      <a:cubicBezTo>
                        <a:pt x="77488" y="40533"/>
                        <a:pt x="77571" y="40450"/>
                        <a:pt x="77654" y="40368"/>
                      </a:cubicBezTo>
                      <a:cubicBezTo>
                        <a:pt x="77695" y="40326"/>
                        <a:pt x="77758" y="40305"/>
                        <a:pt x="77809" y="40305"/>
                      </a:cubicBezTo>
                      <a:close/>
                      <a:moveTo>
                        <a:pt x="77319" y="41081"/>
                      </a:moveTo>
                      <a:cubicBezTo>
                        <a:pt x="77432" y="41081"/>
                        <a:pt x="77444" y="41158"/>
                        <a:pt x="77323" y="41279"/>
                      </a:cubicBezTo>
                      <a:cubicBezTo>
                        <a:pt x="77274" y="41376"/>
                        <a:pt x="77197" y="41416"/>
                        <a:pt x="77125" y="41416"/>
                      </a:cubicBezTo>
                      <a:cubicBezTo>
                        <a:pt x="77074" y="41416"/>
                        <a:pt x="77025" y="41396"/>
                        <a:pt x="76991" y="41362"/>
                      </a:cubicBezTo>
                      <a:cubicBezTo>
                        <a:pt x="76908" y="41196"/>
                        <a:pt x="76908" y="41196"/>
                        <a:pt x="77157" y="41113"/>
                      </a:cubicBezTo>
                      <a:cubicBezTo>
                        <a:pt x="77223" y="41091"/>
                        <a:pt x="77278" y="41081"/>
                        <a:pt x="77319" y="41081"/>
                      </a:cubicBezTo>
                      <a:close/>
                      <a:moveTo>
                        <a:pt x="77737" y="41113"/>
                      </a:moveTo>
                      <a:cubicBezTo>
                        <a:pt x="77737" y="41113"/>
                        <a:pt x="77737" y="41196"/>
                        <a:pt x="77654" y="41362"/>
                      </a:cubicBezTo>
                      <a:cubicBezTo>
                        <a:pt x="77571" y="41445"/>
                        <a:pt x="77488" y="41445"/>
                        <a:pt x="77405" y="41445"/>
                      </a:cubicBezTo>
                      <a:cubicBezTo>
                        <a:pt x="77405" y="41362"/>
                        <a:pt x="77488" y="41279"/>
                        <a:pt x="77571" y="41196"/>
                      </a:cubicBezTo>
                      <a:cubicBezTo>
                        <a:pt x="77654" y="41113"/>
                        <a:pt x="77737" y="41113"/>
                        <a:pt x="77737" y="41113"/>
                      </a:cubicBezTo>
                      <a:close/>
                      <a:moveTo>
                        <a:pt x="71619" y="39223"/>
                      </a:moveTo>
                      <a:cubicBezTo>
                        <a:pt x="71711" y="39223"/>
                        <a:pt x="71820" y="39244"/>
                        <a:pt x="71936" y="39290"/>
                      </a:cubicBezTo>
                      <a:cubicBezTo>
                        <a:pt x="72101" y="39456"/>
                        <a:pt x="72433" y="39539"/>
                        <a:pt x="72682" y="39622"/>
                      </a:cubicBezTo>
                      <a:cubicBezTo>
                        <a:pt x="73096" y="39705"/>
                        <a:pt x="73262" y="39953"/>
                        <a:pt x="73096" y="40202"/>
                      </a:cubicBezTo>
                      <a:cubicBezTo>
                        <a:pt x="72875" y="40423"/>
                        <a:pt x="72654" y="40570"/>
                        <a:pt x="72507" y="40570"/>
                      </a:cubicBezTo>
                      <a:cubicBezTo>
                        <a:pt x="72433" y="40570"/>
                        <a:pt x="72378" y="40533"/>
                        <a:pt x="72350" y="40450"/>
                      </a:cubicBezTo>
                      <a:cubicBezTo>
                        <a:pt x="72350" y="40285"/>
                        <a:pt x="72184" y="40202"/>
                        <a:pt x="72019" y="40202"/>
                      </a:cubicBezTo>
                      <a:lnTo>
                        <a:pt x="71687" y="40202"/>
                      </a:lnTo>
                      <a:lnTo>
                        <a:pt x="71770" y="40782"/>
                      </a:lnTo>
                      <a:cubicBezTo>
                        <a:pt x="71770" y="41356"/>
                        <a:pt x="71721" y="41587"/>
                        <a:pt x="71585" y="41587"/>
                      </a:cubicBezTo>
                      <a:cubicBezTo>
                        <a:pt x="71544" y="41587"/>
                        <a:pt x="71496" y="41566"/>
                        <a:pt x="71438" y="41528"/>
                      </a:cubicBezTo>
                      <a:cubicBezTo>
                        <a:pt x="71356" y="41362"/>
                        <a:pt x="71273" y="41196"/>
                        <a:pt x="71356" y="41031"/>
                      </a:cubicBezTo>
                      <a:cubicBezTo>
                        <a:pt x="71418" y="40844"/>
                        <a:pt x="71433" y="40751"/>
                        <a:pt x="71297" y="40751"/>
                      </a:cubicBezTo>
                      <a:cubicBezTo>
                        <a:pt x="71252" y="40751"/>
                        <a:pt x="71190" y="40761"/>
                        <a:pt x="71107" y="40782"/>
                      </a:cubicBezTo>
                      <a:cubicBezTo>
                        <a:pt x="71024" y="40810"/>
                        <a:pt x="70969" y="40828"/>
                        <a:pt x="70935" y="40828"/>
                      </a:cubicBezTo>
                      <a:cubicBezTo>
                        <a:pt x="70868" y="40828"/>
                        <a:pt x="70886" y="40754"/>
                        <a:pt x="70941" y="40533"/>
                      </a:cubicBezTo>
                      <a:cubicBezTo>
                        <a:pt x="70998" y="40252"/>
                        <a:pt x="71092" y="40085"/>
                        <a:pt x="71199" y="40085"/>
                      </a:cubicBezTo>
                      <a:cubicBezTo>
                        <a:pt x="71249" y="40085"/>
                        <a:pt x="71302" y="40122"/>
                        <a:pt x="71356" y="40202"/>
                      </a:cubicBezTo>
                      <a:cubicBezTo>
                        <a:pt x="71438" y="40202"/>
                        <a:pt x="71521" y="40202"/>
                        <a:pt x="71604" y="40119"/>
                      </a:cubicBezTo>
                      <a:cubicBezTo>
                        <a:pt x="71604" y="39953"/>
                        <a:pt x="71604" y="39870"/>
                        <a:pt x="71438" y="39539"/>
                      </a:cubicBezTo>
                      <a:cubicBezTo>
                        <a:pt x="71259" y="39360"/>
                        <a:pt x="71381" y="39223"/>
                        <a:pt x="71619" y="39223"/>
                      </a:cubicBezTo>
                      <a:close/>
                      <a:moveTo>
                        <a:pt x="72877" y="40987"/>
                      </a:moveTo>
                      <a:cubicBezTo>
                        <a:pt x="73044" y="40987"/>
                        <a:pt x="73092" y="41205"/>
                        <a:pt x="72930" y="41528"/>
                      </a:cubicBezTo>
                      <a:cubicBezTo>
                        <a:pt x="72930" y="41586"/>
                        <a:pt x="72889" y="41645"/>
                        <a:pt x="72865" y="41645"/>
                      </a:cubicBezTo>
                      <a:cubicBezTo>
                        <a:pt x="72854" y="41645"/>
                        <a:pt x="72847" y="41635"/>
                        <a:pt x="72847" y="41611"/>
                      </a:cubicBezTo>
                      <a:cubicBezTo>
                        <a:pt x="72433" y="41445"/>
                        <a:pt x="72433" y="41279"/>
                        <a:pt x="72516" y="41196"/>
                      </a:cubicBezTo>
                      <a:cubicBezTo>
                        <a:pt x="72661" y="41051"/>
                        <a:pt x="72786" y="40987"/>
                        <a:pt x="72877" y="40987"/>
                      </a:cubicBezTo>
                      <a:close/>
                      <a:moveTo>
                        <a:pt x="76483" y="41374"/>
                      </a:moveTo>
                      <a:cubicBezTo>
                        <a:pt x="76592" y="41374"/>
                        <a:pt x="76689" y="41421"/>
                        <a:pt x="76742" y="41528"/>
                      </a:cubicBezTo>
                      <a:cubicBezTo>
                        <a:pt x="76742" y="41694"/>
                        <a:pt x="76908" y="41859"/>
                        <a:pt x="76908" y="41942"/>
                      </a:cubicBezTo>
                      <a:cubicBezTo>
                        <a:pt x="77074" y="42025"/>
                        <a:pt x="76991" y="42108"/>
                        <a:pt x="76742" y="42191"/>
                      </a:cubicBezTo>
                      <a:cubicBezTo>
                        <a:pt x="76660" y="42274"/>
                        <a:pt x="76577" y="42315"/>
                        <a:pt x="76515" y="42315"/>
                      </a:cubicBezTo>
                      <a:cubicBezTo>
                        <a:pt x="76452" y="42315"/>
                        <a:pt x="76411" y="42274"/>
                        <a:pt x="76411" y="42191"/>
                      </a:cubicBezTo>
                      <a:cubicBezTo>
                        <a:pt x="76370" y="42066"/>
                        <a:pt x="76349" y="42004"/>
                        <a:pt x="76328" y="42004"/>
                      </a:cubicBezTo>
                      <a:cubicBezTo>
                        <a:pt x="76307" y="42004"/>
                        <a:pt x="76287" y="42066"/>
                        <a:pt x="76245" y="42191"/>
                      </a:cubicBezTo>
                      <a:cubicBezTo>
                        <a:pt x="76245" y="42348"/>
                        <a:pt x="76245" y="42406"/>
                        <a:pt x="76203" y="42406"/>
                      </a:cubicBezTo>
                      <a:cubicBezTo>
                        <a:pt x="76179" y="42406"/>
                        <a:pt x="76140" y="42387"/>
                        <a:pt x="76079" y="42357"/>
                      </a:cubicBezTo>
                      <a:cubicBezTo>
                        <a:pt x="75997" y="42191"/>
                        <a:pt x="75914" y="42025"/>
                        <a:pt x="75914" y="41859"/>
                      </a:cubicBezTo>
                      <a:cubicBezTo>
                        <a:pt x="75970" y="41579"/>
                        <a:pt x="76254" y="41374"/>
                        <a:pt x="76483" y="41374"/>
                      </a:cubicBezTo>
                      <a:close/>
                      <a:moveTo>
                        <a:pt x="75070" y="39945"/>
                      </a:moveTo>
                      <a:cubicBezTo>
                        <a:pt x="75406" y="39945"/>
                        <a:pt x="75897" y="40467"/>
                        <a:pt x="75665" y="40699"/>
                      </a:cubicBezTo>
                      <a:cubicBezTo>
                        <a:pt x="75631" y="40733"/>
                        <a:pt x="75625" y="40753"/>
                        <a:pt x="75647" y="40753"/>
                      </a:cubicBezTo>
                      <a:cubicBezTo>
                        <a:pt x="75679" y="40753"/>
                        <a:pt x="75768" y="40713"/>
                        <a:pt x="75914" y="40616"/>
                      </a:cubicBezTo>
                      <a:cubicBezTo>
                        <a:pt x="76107" y="40478"/>
                        <a:pt x="76254" y="40414"/>
                        <a:pt x="76350" y="40414"/>
                      </a:cubicBezTo>
                      <a:cubicBezTo>
                        <a:pt x="76540" y="40414"/>
                        <a:pt x="76521" y="40671"/>
                        <a:pt x="76245" y="41113"/>
                      </a:cubicBezTo>
                      <a:cubicBezTo>
                        <a:pt x="75858" y="41656"/>
                        <a:pt x="75180" y="42199"/>
                        <a:pt x="75026" y="42199"/>
                      </a:cubicBezTo>
                      <a:cubicBezTo>
                        <a:pt x="75016" y="42199"/>
                        <a:pt x="75007" y="42196"/>
                        <a:pt x="75002" y="42191"/>
                      </a:cubicBezTo>
                      <a:cubicBezTo>
                        <a:pt x="74980" y="42169"/>
                        <a:pt x="74952" y="42158"/>
                        <a:pt x="74921" y="42158"/>
                      </a:cubicBezTo>
                      <a:cubicBezTo>
                        <a:pt x="74836" y="42158"/>
                        <a:pt x="74731" y="42235"/>
                        <a:pt x="74671" y="42357"/>
                      </a:cubicBezTo>
                      <a:cubicBezTo>
                        <a:pt x="74555" y="42472"/>
                        <a:pt x="74476" y="42534"/>
                        <a:pt x="74415" y="42534"/>
                      </a:cubicBezTo>
                      <a:cubicBezTo>
                        <a:pt x="74345" y="42534"/>
                        <a:pt x="74301" y="42451"/>
                        <a:pt x="74256" y="42274"/>
                      </a:cubicBezTo>
                      <a:cubicBezTo>
                        <a:pt x="74256" y="42191"/>
                        <a:pt x="74339" y="42025"/>
                        <a:pt x="74505" y="41859"/>
                      </a:cubicBezTo>
                      <a:cubicBezTo>
                        <a:pt x="74737" y="41627"/>
                        <a:pt x="74897" y="41105"/>
                        <a:pt x="74714" y="41105"/>
                      </a:cubicBezTo>
                      <a:cubicBezTo>
                        <a:pt x="74701" y="41105"/>
                        <a:pt x="74687" y="41108"/>
                        <a:pt x="74671" y="41113"/>
                      </a:cubicBezTo>
                      <a:cubicBezTo>
                        <a:pt x="74588" y="41113"/>
                        <a:pt x="74671" y="41031"/>
                        <a:pt x="74836" y="40782"/>
                      </a:cubicBezTo>
                      <a:cubicBezTo>
                        <a:pt x="74919" y="40533"/>
                        <a:pt x="75002" y="40368"/>
                        <a:pt x="74919" y="40368"/>
                      </a:cubicBezTo>
                      <a:cubicBezTo>
                        <a:pt x="74897" y="40390"/>
                        <a:pt x="74875" y="40400"/>
                        <a:pt x="74854" y="40400"/>
                      </a:cubicBezTo>
                      <a:cubicBezTo>
                        <a:pt x="74798" y="40400"/>
                        <a:pt x="74753" y="40323"/>
                        <a:pt x="74753" y="40202"/>
                      </a:cubicBezTo>
                      <a:cubicBezTo>
                        <a:pt x="74753" y="40036"/>
                        <a:pt x="74836" y="40036"/>
                        <a:pt x="75002" y="39953"/>
                      </a:cubicBezTo>
                      <a:cubicBezTo>
                        <a:pt x="75024" y="39948"/>
                        <a:pt x="75047" y="39945"/>
                        <a:pt x="75070" y="39945"/>
                      </a:cubicBezTo>
                      <a:close/>
                      <a:moveTo>
                        <a:pt x="78524" y="42626"/>
                      </a:moveTo>
                      <a:cubicBezTo>
                        <a:pt x="78566" y="42626"/>
                        <a:pt x="78607" y="42647"/>
                        <a:pt x="78649" y="42688"/>
                      </a:cubicBezTo>
                      <a:cubicBezTo>
                        <a:pt x="78731" y="42688"/>
                        <a:pt x="78649" y="42854"/>
                        <a:pt x="78566" y="42937"/>
                      </a:cubicBezTo>
                      <a:cubicBezTo>
                        <a:pt x="78483" y="43020"/>
                        <a:pt x="78400" y="43020"/>
                        <a:pt x="78317" y="43020"/>
                      </a:cubicBezTo>
                      <a:cubicBezTo>
                        <a:pt x="78234" y="42937"/>
                        <a:pt x="78317" y="42771"/>
                        <a:pt x="78400" y="42688"/>
                      </a:cubicBezTo>
                      <a:cubicBezTo>
                        <a:pt x="78441" y="42647"/>
                        <a:pt x="78483" y="42626"/>
                        <a:pt x="78524" y="42626"/>
                      </a:cubicBezTo>
                      <a:close/>
                      <a:moveTo>
                        <a:pt x="74351" y="42902"/>
                      </a:moveTo>
                      <a:cubicBezTo>
                        <a:pt x="74373" y="42902"/>
                        <a:pt x="74398" y="42912"/>
                        <a:pt x="74422" y="42937"/>
                      </a:cubicBezTo>
                      <a:cubicBezTo>
                        <a:pt x="74505" y="42937"/>
                        <a:pt x="74422" y="43102"/>
                        <a:pt x="74339" y="43185"/>
                      </a:cubicBezTo>
                      <a:cubicBezTo>
                        <a:pt x="74280" y="43244"/>
                        <a:pt x="74222" y="43302"/>
                        <a:pt x="74193" y="43302"/>
                      </a:cubicBezTo>
                      <a:cubicBezTo>
                        <a:pt x="74180" y="43302"/>
                        <a:pt x="74173" y="43292"/>
                        <a:pt x="74173" y="43268"/>
                      </a:cubicBezTo>
                      <a:cubicBezTo>
                        <a:pt x="74173" y="43268"/>
                        <a:pt x="74173" y="43185"/>
                        <a:pt x="74256" y="43020"/>
                      </a:cubicBezTo>
                      <a:cubicBezTo>
                        <a:pt x="74256" y="42961"/>
                        <a:pt x="74298" y="42902"/>
                        <a:pt x="74351" y="42902"/>
                      </a:cubicBezTo>
                      <a:close/>
                      <a:moveTo>
                        <a:pt x="76164" y="42738"/>
                      </a:moveTo>
                      <a:cubicBezTo>
                        <a:pt x="76195" y="42738"/>
                        <a:pt x="76223" y="42749"/>
                        <a:pt x="76245" y="42771"/>
                      </a:cubicBezTo>
                      <a:cubicBezTo>
                        <a:pt x="76328" y="42937"/>
                        <a:pt x="76328" y="42937"/>
                        <a:pt x="76162" y="43020"/>
                      </a:cubicBezTo>
                      <a:cubicBezTo>
                        <a:pt x="75997" y="43102"/>
                        <a:pt x="75914" y="43102"/>
                        <a:pt x="75914" y="43185"/>
                      </a:cubicBezTo>
                      <a:cubicBezTo>
                        <a:pt x="75997" y="43185"/>
                        <a:pt x="75831" y="43268"/>
                        <a:pt x="75582" y="43434"/>
                      </a:cubicBezTo>
                      <a:cubicBezTo>
                        <a:pt x="75427" y="43527"/>
                        <a:pt x="75295" y="43574"/>
                        <a:pt x="75199" y="43574"/>
                      </a:cubicBezTo>
                      <a:cubicBezTo>
                        <a:pt x="75040" y="43574"/>
                        <a:pt x="74981" y="43444"/>
                        <a:pt x="75085" y="43185"/>
                      </a:cubicBezTo>
                      <a:cubicBezTo>
                        <a:pt x="75189" y="42926"/>
                        <a:pt x="75325" y="42797"/>
                        <a:pt x="75412" y="42797"/>
                      </a:cubicBezTo>
                      <a:cubicBezTo>
                        <a:pt x="75464" y="42797"/>
                        <a:pt x="75499" y="42843"/>
                        <a:pt x="75499" y="42937"/>
                      </a:cubicBezTo>
                      <a:cubicBezTo>
                        <a:pt x="75499" y="42978"/>
                        <a:pt x="75520" y="42999"/>
                        <a:pt x="75551" y="42999"/>
                      </a:cubicBezTo>
                      <a:cubicBezTo>
                        <a:pt x="75582" y="42999"/>
                        <a:pt x="75624" y="42978"/>
                        <a:pt x="75665" y="42937"/>
                      </a:cubicBezTo>
                      <a:cubicBezTo>
                        <a:pt x="75707" y="42895"/>
                        <a:pt x="75748" y="42874"/>
                        <a:pt x="75779" y="42874"/>
                      </a:cubicBezTo>
                      <a:cubicBezTo>
                        <a:pt x="75810" y="42874"/>
                        <a:pt x="75831" y="42895"/>
                        <a:pt x="75831" y="42937"/>
                      </a:cubicBezTo>
                      <a:cubicBezTo>
                        <a:pt x="75831" y="43020"/>
                        <a:pt x="75831" y="43061"/>
                        <a:pt x="75841" y="43061"/>
                      </a:cubicBezTo>
                      <a:cubicBezTo>
                        <a:pt x="75852" y="43061"/>
                        <a:pt x="75872" y="43020"/>
                        <a:pt x="75914" y="42937"/>
                      </a:cubicBezTo>
                      <a:cubicBezTo>
                        <a:pt x="75974" y="42815"/>
                        <a:pt x="76079" y="42738"/>
                        <a:pt x="76164" y="42738"/>
                      </a:cubicBezTo>
                      <a:close/>
                      <a:moveTo>
                        <a:pt x="78317" y="43600"/>
                      </a:moveTo>
                      <a:cubicBezTo>
                        <a:pt x="78400" y="43683"/>
                        <a:pt x="78400" y="43765"/>
                        <a:pt x="78317" y="43765"/>
                      </a:cubicBezTo>
                      <a:cubicBezTo>
                        <a:pt x="78293" y="43790"/>
                        <a:pt x="78269" y="43800"/>
                        <a:pt x="78246" y="43800"/>
                      </a:cubicBezTo>
                      <a:cubicBezTo>
                        <a:pt x="78193" y="43800"/>
                        <a:pt x="78151" y="43741"/>
                        <a:pt x="78151" y="43683"/>
                      </a:cubicBezTo>
                      <a:cubicBezTo>
                        <a:pt x="78151" y="43600"/>
                        <a:pt x="78234" y="43600"/>
                        <a:pt x="78317" y="43600"/>
                      </a:cubicBezTo>
                      <a:close/>
                      <a:moveTo>
                        <a:pt x="79959" y="43215"/>
                      </a:moveTo>
                      <a:cubicBezTo>
                        <a:pt x="80118" y="43215"/>
                        <a:pt x="80205" y="43424"/>
                        <a:pt x="80140" y="43683"/>
                      </a:cubicBezTo>
                      <a:cubicBezTo>
                        <a:pt x="80092" y="43827"/>
                        <a:pt x="79932" y="43915"/>
                        <a:pt x="79790" y="43915"/>
                      </a:cubicBezTo>
                      <a:cubicBezTo>
                        <a:pt x="79688" y="43915"/>
                        <a:pt x="79595" y="43870"/>
                        <a:pt x="79560" y="43765"/>
                      </a:cubicBezTo>
                      <a:cubicBezTo>
                        <a:pt x="79560" y="43517"/>
                        <a:pt x="79560" y="43434"/>
                        <a:pt x="79809" y="43268"/>
                      </a:cubicBezTo>
                      <a:cubicBezTo>
                        <a:pt x="79863" y="43232"/>
                        <a:pt x="79914" y="43215"/>
                        <a:pt x="79959" y="43215"/>
                      </a:cubicBezTo>
                      <a:close/>
                      <a:moveTo>
                        <a:pt x="41935" y="43931"/>
                      </a:moveTo>
                      <a:cubicBezTo>
                        <a:pt x="42018" y="44014"/>
                        <a:pt x="42018" y="44097"/>
                        <a:pt x="41935" y="44180"/>
                      </a:cubicBezTo>
                      <a:cubicBezTo>
                        <a:pt x="41852" y="44180"/>
                        <a:pt x="41770" y="44097"/>
                        <a:pt x="41770" y="44014"/>
                      </a:cubicBezTo>
                      <a:cubicBezTo>
                        <a:pt x="41770" y="43931"/>
                        <a:pt x="41852" y="43931"/>
                        <a:pt x="41935" y="43931"/>
                      </a:cubicBezTo>
                      <a:close/>
                      <a:moveTo>
                        <a:pt x="21797" y="44594"/>
                      </a:moveTo>
                      <a:lnTo>
                        <a:pt x="21797" y="44594"/>
                      </a:lnTo>
                      <a:cubicBezTo>
                        <a:pt x="21880" y="44677"/>
                        <a:pt x="21797" y="44760"/>
                        <a:pt x="21714" y="44843"/>
                      </a:cubicBezTo>
                      <a:cubicBezTo>
                        <a:pt x="21631" y="44926"/>
                        <a:pt x="21548" y="45008"/>
                        <a:pt x="21548" y="45008"/>
                      </a:cubicBezTo>
                      <a:cubicBezTo>
                        <a:pt x="21548" y="45008"/>
                        <a:pt x="21548" y="44843"/>
                        <a:pt x="21631" y="44760"/>
                      </a:cubicBezTo>
                      <a:cubicBezTo>
                        <a:pt x="21714" y="44677"/>
                        <a:pt x="21797" y="44594"/>
                        <a:pt x="21797" y="44594"/>
                      </a:cubicBezTo>
                      <a:close/>
                      <a:moveTo>
                        <a:pt x="80126" y="44871"/>
                      </a:moveTo>
                      <a:cubicBezTo>
                        <a:pt x="80154" y="44871"/>
                        <a:pt x="80189" y="44891"/>
                        <a:pt x="80223" y="44926"/>
                      </a:cubicBezTo>
                      <a:cubicBezTo>
                        <a:pt x="80306" y="44926"/>
                        <a:pt x="80306" y="45008"/>
                        <a:pt x="80223" y="45091"/>
                      </a:cubicBezTo>
                      <a:cubicBezTo>
                        <a:pt x="80140" y="45091"/>
                        <a:pt x="80057" y="45091"/>
                        <a:pt x="80057" y="45008"/>
                      </a:cubicBezTo>
                      <a:cubicBezTo>
                        <a:pt x="80057" y="44911"/>
                        <a:pt x="80086" y="44871"/>
                        <a:pt x="80126" y="44871"/>
                      </a:cubicBezTo>
                      <a:close/>
                      <a:moveTo>
                        <a:pt x="78607" y="43724"/>
                      </a:moveTo>
                      <a:cubicBezTo>
                        <a:pt x="78669" y="43724"/>
                        <a:pt x="78731" y="43765"/>
                        <a:pt x="78814" y="43848"/>
                      </a:cubicBezTo>
                      <a:cubicBezTo>
                        <a:pt x="78911" y="43945"/>
                        <a:pt x="79037" y="43986"/>
                        <a:pt x="79141" y="43986"/>
                      </a:cubicBezTo>
                      <a:cubicBezTo>
                        <a:pt x="79214" y="43986"/>
                        <a:pt x="79277" y="43965"/>
                        <a:pt x="79312" y="43931"/>
                      </a:cubicBezTo>
                      <a:cubicBezTo>
                        <a:pt x="79415" y="43897"/>
                        <a:pt x="79475" y="43877"/>
                        <a:pt x="79498" y="43877"/>
                      </a:cubicBezTo>
                      <a:cubicBezTo>
                        <a:pt x="79532" y="43877"/>
                        <a:pt x="79492" y="43917"/>
                        <a:pt x="79394" y="44014"/>
                      </a:cubicBezTo>
                      <a:cubicBezTo>
                        <a:pt x="79229" y="44235"/>
                        <a:pt x="79284" y="44382"/>
                        <a:pt x="79437" y="44382"/>
                      </a:cubicBezTo>
                      <a:cubicBezTo>
                        <a:pt x="79514" y="44382"/>
                        <a:pt x="79615" y="44345"/>
                        <a:pt x="79726" y="44263"/>
                      </a:cubicBezTo>
                      <a:cubicBezTo>
                        <a:pt x="79785" y="44204"/>
                        <a:pt x="79885" y="44145"/>
                        <a:pt x="79967" y="44145"/>
                      </a:cubicBezTo>
                      <a:cubicBezTo>
                        <a:pt x="80002" y="44145"/>
                        <a:pt x="80033" y="44155"/>
                        <a:pt x="80057" y="44180"/>
                      </a:cubicBezTo>
                      <a:cubicBezTo>
                        <a:pt x="80223" y="44263"/>
                        <a:pt x="80140" y="44345"/>
                        <a:pt x="79643" y="44843"/>
                      </a:cubicBezTo>
                      <a:cubicBezTo>
                        <a:pt x="79353" y="45133"/>
                        <a:pt x="79146" y="45278"/>
                        <a:pt x="79042" y="45278"/>
                      </a:cubicBezTo>
                      <a:cubicBezTo>
                        <a:pt x="78939" y="45278"/>
                        <a:pt x="78939" y="45133"/>
                        <a:pt x="79063" y="44843"/>
                      </a:cubicBezTo>
                      <a:cubicBezTo>
                        <a:pt x="79194" y="44515"/>
                        <a:pt x="79014" y="44188"/>
                        <a:pt x="78769" y="44188"/>
                      </a:cubicBezTo>
                      <a:cubicBezTo>
                        <a:pt x="78705" y="44188"/>
                        <a:pt x="78635" y="44211"/>
                        <a:pt x="78566" y="44263"/>
                      </a:cubicBezTo>
                      <a:cubicBezTo>
                        <a:pt x="78511" y="44299"/>
                        <a:pt x="78461" y="44315"/>
                        <a:pt x="78418" y="44315"/>
                      </a:cubicBezTo>
                      <a:cubicBezTo>
                        <a:pt x="78264" y="44315"/>
                        <a:pt x="78206" y="44107"/>
                        <a:pt x="78400" y="43848"/>
                      </a:cubicBezTo>
                      <a:cubicBezTo>
                        <a:pt x="78483" y="43765"/>
                        <a:pt x="78545" y="43724"/>
                        <a:pt x="78607" y="43724"/>
                      </a:cubicBezTo>
                      <a:close/>
                      <a:moveTo>
                        <a:pt x="91991" y="44760"/>
                      </a:moveTo>
                      <a:cubicBezTo>
                        <a:pt x="92157" y="44760"/>
                        <a:pt x="92323" y="44760"/>
                        <a:pt x="92323" y="44843"/>
                      </a:cubicBezTo>
                      <a:lnTo>
                        <a:pt x="92240" y="44843"/>
                      </a:lnTo>
                      <a:cubicBezTo>
                        <a:pt x="92157" y="44843"/>
                        <a:pt x="92074" y="45008"/>
                        <a:pt x="91991" y="45174"/>
                      </a:cubicBezTo>
                      <a:cubicBezTo>
                        <a:pt x="91874" y="45331"/>
                        <a:pt x="91793" y="45413"/>
                        <a:pt x="91741" y="45413"/>
                      </a:cubicBezTo>
                      <a:cubicBezTo>
                        <a:pt x="91683" y="45413"/>
                        <a:pt x="91660" y="45310"/>
                        <a:pt x="91660" y="45091"/>
                      </a:cubicBezTo>
                      <a:cubicBezTo>
                        <a:pt x="91660" y="44843"/>
                        <a:pt x="91660" y="44843"/>
                        <a:pt x="91991" y="44760"/>
                      </a:cubicBezTo>
                      <a:close/>
                      <a:moveTo>
                        <a:pt x="76119" y="44968"/>
                      </a:moveTo>
                      <a:cubicBezTo>
                        <a:pt x="76250" y="44968"/>
                        <a:pt x="76353" y="45095"/>
                        <a:pt x="76245" y="45257"/>
                      </a:cubicBezTo>
                      <a:cubicBezTo>
                        <a:pt x="76162" y="45340"/>
                        <a:pt x="76079" y="45423"/>
                        <a:pt x="75914" y="45423"/>
                      </a:cubicBezTo>
                      <a:cubicBezTo>
                        <a:pt x="75884" y="45438"/>
                        <a:pt x="75860" y="45444"/>
                        <a:pt x="75841" y="45444"/>
                      </a:cubicBezTo>
                      <a:cubicBezTo>
                        <a:pt x="75753" y="45444"/>
                        <a:pt x="75777" y="45296"/>
                        <a:pt x="75914" y="45091"/>
                      </a:cubicBezTo>
                      <a:cubicBezTo>
                        <a:pt x="75971" y="45005"/>
                        <a:pt x="76049" y="44968"/>
                        <a:pt x="76119" y="44968"/>
                      </a:cubicBezTo>
                      <a:close/>
                      <a:moveTo>
                        <a:pt x="81335" y="45121"/>
                      </a:moveTo>
                      <a:cubicBezTo>
                        <a:pt x="81383" y="45121"/>
                        <a:pt x="81429" y="45137"/>
                        <a:pt x="81466" y="45174"/>
                      </a:cubicBezTo>
                      <a:cubicBezTo>
                        <a:pt x="81632" y="45340"/>
                        <a:pt x="81632" y="45340"/>
                        <a:pt x="81301" y="45506"/>
                      </a:cubicBezTo>
                      <a:cubicBezTo>
                        <a:pt x="81230" y="45576"/>
                        <a:pt x="81160" y="45601"/>
                        <a:pt x="81103" y="45601"/>
                      </a:cubicBezTo>
                      <a:cubicBezTo>
                        <a:pt x="81024" y="45601"/>
                        <a:pt x="80969" y="45554"/>
                        <a:pt x="80969" y="45506"/>
                      </a:cubicBezTo>
                      <a:cubicBezTo>
                        <a:pt x="80969" y="45313"/>
                        <a:pt x="81168" y="45121"/>
                        <a:pt x="81335" y="45121"/>
                      </a:cubicBezTo>
                      <a:close/>
                      <a:moveTo>
                        <a:pt x="90568" y="44644"/>
                      </a:moveTo>
                      <a:cubicBezTo>
                        <a:pt x="90576" y="44644"/>
                        <a:pt x="90582" y="44655"/>
                        <a:pt x="90582" y="44677"/>
                      </a:cubicBezTo>
                      <a:cubicBezTo>
                        <a:pt x="90665" y="44677"/>
                        <a:pt x="90665" y="44926"/>
                        <a:pt x="90665" y="45091"/>
                      </a:cubicBezTo>
                      <a:cubicBezTo>
                        <a:pt x="90612" y="45252"/>
                        <a:pt x="90627" y="45343"/>
                        <a:pt x="90690" y="45343"/>
                      </a:cubicBezTo>
                      <a:cubicBezTo>
                        <a:pt x="90724" y="45343"/>
                        <a:pt x="90772" y="45316"/>
                        <a:pt x="90831" y="45257"/>
                      </a:cubicBezTo>
                      <a:cubicBezTo>
                        <a:pt x="90879" y="45209"/>
                        <a:pt x="90927" y="45161"/>
                        <a:pt x="90959" y="45161"/>
                      </a:cubicBezTo>
                      <a:cubicBezTo>
                        <a:pt x="90982" y="45161"/>
                        <a:pt x="90997" y="45187"/>
                        <a:pt x="90997" y="45257"/>
                      </a:cubicBezTo>
                      <a:cubicBezTo>
                        <a:pt x="90997" y="45279"/>
                        <a:pt x="90997" y="45290"/>
                        <a:pt x="91000" y="45290"/>
                      </a:cubicBezTo>
                      <a:cubicBezTo>
                        <a:pt x="91009" y="45290"/>
                        <a:pt x="91041" y="45213"/>
                        <a:pt x="91163" y="45091"/>
                      </a:cubicBezTo>
                      <a:cubicBezTo>
                        <a:pt x="91208" y="45000"/>
                        <a:pt x="91253" y="44934"/>
                        <a:pt x="91313" y="44934"/>
                      </a:cubicBezTo>
                      <a:cubicBezTo>
                        <a:pt x="91361" y="44934"/>
                        <a:pt x="91419" y="44979"/>
                        <a:pt x="91494" y="45091"/>
                      </a:cubicBezTo>
                      <a:cubicBezTo>
                        <a:pt x="91577" y="45257"/>
                        <a:pt x="91577" y="45423"/>
                        <a:pt x="91494" y="45506"/>
                      </a:cubicBezTo>
                      <a:cubicBezTo>
                        <a:pt x="91411" y="45589"/>
                        <a:pt x="91245" y="45754"/>
                        <a:pt x="91163" y="45754"/>
                      </a:cubicBezTo>
                      <a:cubicBezTo>
                        <a:pt x="90997" y="45837"/>
                        <a:pt x="90914" y="45837"/>
                        <a:pt x="90914" y="45920"/>
                      </a:cubicBezTo>
                      <a:cubicBezTo>
                        <a:pt x="90997" y="45920"/>
                        <a:pt x="90914" y="46086"/>
                        <a:pt x="90831" y="46169"/>
                      </a:cubicBezTo>
                      <a:cubicBezTo>
                        <a:pt x="90728" y="46237"/>
                        <a:pt x="90654" y="46278"/>
                        <a:pt x="90596" y="46278"/>
                      </a:cubicBezTo>
                      <a:cubicBezTo>
                        <a:pt x="90514" y="46278"/>
                        <a:pt x="90465" y="46197"/>
                        <a:pt x="90417" y="46003"/>
                      </a:cubicBezTo>
                      <a:cubicBezTo>
                        <a:pt x="90334" y="45754"/>
                        <a:pt x="90251" y="45671"/>
                        <a:pt x="90002" y="45671"/>
                      </a:cubicBezTo>
                      <a:cubicBezTo>
                        <a:pt x="89671" y="45671"/>
                        <a:pt x="89754" y="45589"/>
                        <a:pt x="90251" y="45257"/>
                      </a:cubicBezTo>
                      <a:cubicBezTo>
                        <a:pt x="90500" y="45091"/>
                        <a:pt x="90582" y="45091"/>
                        <a:pt x="90500" y="44843"/>
                      </a:cubicBezTo>
                      <a:cubicBezTo>
                        <a:pt x="90500" y="44721"/>
                        <a:pt x="90544" y="44644"/>
                        <a:pt x="90568" y="44644"/>
                      </a:cubicBezTo>
                      <a:close/>
                      <a:moveTo>
                        <a:pt x="77157" y="45671"/>
                      </a:moveTo>
                      <a:lnTo>
                        <a:pt x="77157" y="45671"/>
                      </a:lnTo>
                      <a:cubicBezTo>
                        <a:pt x="77240" y="45754"/>
                        <a:pt x="77157" y="45920"/>
                        <a:pt x="77074" y="46086"/>
                      </a:cubicBezTo>
                      <a:cubicBezTo>
                        <a:pt x="76991" y="46252"/>
                        <a:pt x="76825" y="46334"/>
                        <a:pt x="76825" y="46334"/>
                      </a:cubicBezTo>
                      <a:cubicBezTo>
                        <a:pt x="76742" y="46252"/>
                        <a:pt x="76825" y="46086"/>
                        <a:pt x="76908" y="45920"/>
                      </a:cubicBezTo>
                      <a:cubicBezTo>
                        <a:pt x="76991" y="45754"/>
                        <a:pt x="77157" y="45672"/>
                        <a:pt x="77157" y="45671"/>
                      </a:cubicBezTo>
                      <a:close/>
                      <a:moveTo>
                        <a:pt x="82685" y="45784"/>
                      </a:moveTo>
                      <a:cubicBezTo>
                        <a:pt x="82813" y="45784"/>
                        <a:pt x="82819" y="45976"/>
                        <a:pt x="82627" y="46169"/>
                      </a:cubicBezTo>
                      <a:cubicBezTo>
                        <a:pt x="82573" y="46329"/>
                        <a:pt x="82519" y="46421"/>
                        <a:pt x="82444" y="46421"/>
                      </a:cubicBezTo>
                      <a:cubicBezTo>
                        <a:pt x="82402" y="46421"/>
                        <a:pt x="82354" y="46393"/>
                        <a:pt x="82295" y="46334"/>
                      </a:cubicBezTo>
                      <a:cubicBezTo>
                        <a:pt x="82212" y="46169"/>
                        <a:pt x="82295" y="46003"/>
                        <a:pt x="82544" y="45837"/>
                      </a:cubicBezTo>
                      <a:cubicBezTo>
                        <a:pt x="82600" y="45800"/>
                        <a:pt x="82647" y="45784"/>
                        <a:pt x="82685" y="45784"/>
                      </a:cubicBezTo>
                      <a:close/>
                      <a:moveTo>
                        <a:pt x="85965" y="45338"/>
                      </a:moveTo>
                      <a:cubicBezTo>
                        <a:pt x="86002" y="45338"/>
                        <a:pt x="86024" y="45365"/>
                        <a:pt x="86024" y="45423"/>
                      </a:cubicBezTo>
                      <a:cubicBezTo>
                        <a:pt x="86024" y="45589"/>
                        <a:pt x="86024" y="45671"/>
                        <a:pt x="85859" y="45671"/>
                      </a:cubicBezTo>
                      <a:cubicBezTo>
                        <a:pt x="85693" y="45754"/>
                        <a:pt x="85610" y="45837"/>
                        <a:pt x="85693" y="46086"/>
                      </a:cubicBezTo>
                      <a:cubicBezTo>
                        <a:pt x="85822" y="46345"/>
                        <a:pt x="85750" y="46553"/>
                        <a:pt x="85593" y="46553"/>
                      </a:cubicBezTo>
                      <a:cubicBezTo>
                        <a:pt x="85549" y="46553"/>
                        <a:pt x="85499" y="46537"/>
                        <a:pt x="85444" y="46500"/>
                      </a:cubicBezTo>
                      <a:cubicBezTo>
                        <a:pt x="85361" y="46417"/>
                        <a:pt x="85361" y="46252"/>
                        <a:pt x="85444" y="46003"/>
                      </a:cubicBezTo>
                      <a:cubicBezTo>
                        <a:pt x="85571" y="45622"/>
                        <a:pt x="85844" y="45338"/>
                        <a:pt x="85965" y="45338"/>
                      </a:cubicBezTo>
                      <a:close/>
                      <a:moveTo>
                        <a:pt x="81396" y="46134"/>
                      </a:moveTo>
                      <a:cubicBezTo>
                        <a:pt x="81418" y="46134"/>
                        <a:pt x="81442" y="46144"/>
                        <a:pt x="81466" y="46169"/>
                      </a:cubicBezTo>
                      <a:cubicBezTo>
                        <a:pt x="81549" y="46169"/>
                        <a:pt x="81549" y="46334"/>
                        <a:pt x="81466" y="46417"/>
                      </a:cubicBezTo>
                      <a:cubicBezTo>
                        <a:pt x="81383" y="46583"/>
                        <a:pt x="81301" y="46583"/>
                        <a:pt x="81301" y="46583"/>
                      </a:cubicBezTo>
                      <a:cubicBezTo>
                        <a:pt x="81218" y="46500"/>
                        <a:pt x="81218" y="46417"/>
                        <a:pt x="81301" y="46252"/>
                      </a:cubicBezTo>
                      <a:cubicBezTo>
                        <a:pt x="81301" y="46193"/>
                        <a:pt x="81342" y="46134"/>
                        <a:pt x="81396" y="46134"/>
                      </a:cubicBezTo>
                      <a:close/>
                      <a:moveTo>
                        <a:pt x="88345" y="46252"/>
                      </a:moveTo>
                      <a:cubicBezTo>
                        <a:pt x="88345" y="46252"/>
                        <a:pt x="88345" y="46334"/>
                        <a:pt x="88262" y="46500"/>
                      </a:cubicBezTo>
                      <a:cubicBezTo>
                        <a:pt x="88203" y="46559"/>
                        <a:pt x="88145" y="46617"/>
                        <a:pt x="88115" y="46617"/>
                      </a:cubicBezTo>
                      <a:cubicBezTo>
                        <a:pt x="88103" y="46617"/>
                        <a:pt x="88096" y="46607"/>
                        <a:pt x="88096" y="46583"/>
                      </a:cubicBezTo>
                      <a:cubicBezTo>
                        <a:pt x="88013" y="46583"/>
                        <a:pt x="88013" y="46417"/>
                        <a:pt x="88179" y="46334"/>
                      </a:cubicBezTo>
                      <a:cubicBezTo>
                        <a:pt x="88262" y="46252"/>
                        <a:pt x="88345" y="46252"/>
                        <a:pt x="88345" y="46252"/>
                      </a:cubicBezTo>
                      <a:close/>
                      <a:moveTo>
                        <a:pt x="92903" y="45920"/>
                      </a:moveTo>
                      <a:cubicBezTo>
                        <a:pt x="92986" y="46003"/>
                        <a:pt x="92903" y="46086"/>
                        <a:pt x="92820" y="46169"/>
                      </a:cubicBezTo>
                      <a:cubicBezTo>
                        <a:pt x="92737" y="46334"/>
                        <a:pt x="92737" y="46417"/>
                        <a:pt x="92820" y="46417"/>
                      </a:cubicBezTo>
                      <a:cubicBezTo>
                        <a:pt x="92903" y="46417"/>
                        <a:pt x="92986" y="46500"/>
                        <a:pt x="92903" y="46583"/>
                      </a:cubicBezTo>
                      <a:cubicBezTo>
                        <a:pt x="92820" y="46666"/>
                        <a:pt x="92758" y="46707"/>
                        <a:pt x="92706" y="46707"/>
                      </a:cubicBezTo>
                      <a:cubicBezTo>
                        <a:pt x="92654" y="46707"/>
                        <a:pt x="92613" y="46666"/>
                        <a:pt x="92571" y="46583"/>
                      </a:cubicBezTo>
                      <a:cubicBezTo>
                        <a:pt x="92571" y="46559"/>
                        <a:pt x="92564" y="46549"/>
                        <a:pt x="92550" y="46549"/>
                      </a:cubicBezTo>
                      <a:cubicBezTo>
                        <a:pt x="92516" y="46549"/>
                        <a:pt x="92440" y="46607"/>
                        <a:pt x="92323" y="46666"/>
                      </a:cubicBezTo>
                      <a:cubicBezTo>
                        <a:pt x="92303" y="46686"/>
                        <a:pt x="92293" y="46696"/>
                        <a:pt x="92291" y="46696"/>
                      </a:cubicBezTo>
                      <a:cubicBezTo>
                        <a:pt x="92284" y="46696"/>
                        <a:pt x="92362" y="46588"/>
                        <a:pt x="92489" y="46334"/>
                      </a:cubicBezTo>
                      <a:cubicBezTo>
                        <a:pt x="92737" y="46086"/>
                        <a:pt x="92903" y="45920"/>
                        <a:pt x="92903" y="45920"/>
                      </a:cubicBezTo>
                      <a:close/>
                      <a:moveTo>
                        <a:pt x="88804" y="46089"/>
                      </a:moveTo>
                      <a:cubicBezTo>
                        <a:pt x="88870" y="46089"/>
                        <a:pt x="88872" y="46217"/>
                        <a:pt x="88759" y="46500"/>
                      </a:cubicBezTo>
                      <a:cubicBezTo>
                        <a:pt x="88666" y="46686"/>
                        <a:pt x="88625" y="46794"/>
                        <a:pt x="88593" y="46794"/>
                      </a:cubicBezTo>
                      <a:cubicBezTo>
                        <a:pt x="88567" y="46794"/>
                        <a:pt x="88547" y="46728"/>
                        <a:pt x="88511" y="46583"/>
                      </a:cubicBezTo>
                      <a:cubicBezTo>
                        <a:pt x="88511" y="46500"/>
                        <a:pt x="88593" y="46252"/>
                        <a:pt x="88676" y="46169"/>
                      </a:cubicBezTo>
                      <a:cubicBezTo>
                        <a:pt x="88729" y="46116"/>
                        <a:pt x="88773" y="46089"/>
                        <a:pt x="88804" y="46089"/>
                      </a:cubicBezTo>
                      <a:close/>
                      <a:moveTo>
                        <a:pt x="91660" y="45754"/>
                      </a:moveTo>
                      <a:cubicBezTo>
                        <a:pt x="91660" y="45754"/>
                        <a:pt x="91743" y="45837"/>
                        <a:pt x="91908" y="45920"/>
                      </a:cubicBezTo>
                      <a:cubicBezTo>
                        <a:pt x="91991" y="46003"/>
                        <a:pt x="91991" y="46169"/>
                        <a:pt x="91908" y="46169"/>
                      </a:cubicBezTo>
                      <a:cubicBezTo>
                        <a:pt x="91743" y="46169"/>
                        <a:pt x="91494" y="46417"/>
                        <a:pt x="91577" y="46583"/>
                      </a:cubicBezTo>
                      <a:cubicBezTo>
                        <a:pt x="91768" y="46710"/>
                        <a:pt x="91470" y="46886"/>
                        <a:pt x="91209" y="46886"/>
                      </a:cubicBezTo>
                      <a:cubicBezTo>
                        <a:pt x="91130" y="46886"/>
                        <a:pt x="91055" y="46870"/>
                        <a:pt x="90997" y="46832"/>
                      </a:cubicBezTo>
                      <a:cubicBezTo>
                        <a:pt x="90831" y="46749"/>
                        <a:pt x="90914" y="46666"/>
                        <a:pt x="91245" y="46252"/>
                      </a:cubicBezTo>
                      <a:cubicBezTo>
                        <a:pt x="91411" y="46003"/>
                        <a:pt x="91660" y="45754"/>
                        <a:pt x="91660" y="45754"/>
                      </a:cubicBezTo>
                      <a:close/>
                      <a:moveTo>
                        <a:pt x="89091" y="46666"/>
                      </a:moveTo>
                      <a:cubicBezTo>
                        <a:pt x="89091" y="46666"/>
                        <a:pt x="89091" y="46749"/>
                        <a:pt x="89008" y="46915"/>
                      </a:cubicBezTo>
                      <a:cubicBezTo>
                        <a:pt x="89008" y="46997"/>
                        <a:pt x="88925" y="47080"/>
                        <a:pt x="88842" y="47080"/>
                      </a:cubicBezTo>
                      <a:cubicBezTo>
                        <a:pt x="88842" y="46997"/>
                        <a:pt x="88842" y="46915"/>
                        <a:pt x="88925" y="46832"/>
                      </a:cubicBezTo>
                      <a:cubicBezTo>
                        <a:pt x="89008" y="46749"/>
                        <a:pt x="89091" y="46666"/>
                        <a:pt x="89091" y="46666"/>
                      </a:cubicBezTo>
                      <a:close/>
                      <a:moveTo>
                        <a:pt x="87599" y="46417"/>
                      </a:moveTo>
                      <a:cubicBezTo>
                        <a:pt x="87599" y="46500"/>
                        <a:pt x="87599" y="46583"/>
                        <a:pt x="87516" y="46666"/>
                      </a:cubicBezTo>
                      <a:cubicBezTo>
                        <a:pt x="87433" y="46832"/>
                        <a:pt x="87433" y="46832"/>
                        <a:pt x="87516" y="46832"/>
                      </a:cubicBezTo>
                      <a:cubicBezTo>
                        <a:pt x="87599" y="46832"/>
                        <a:pt x="87599" y="46915"/>
                        <a:pt x="87516" y="46997"/>
                      </a:cubicBezTo>
                      <a:cubicBezTo>
                        <a:pt x="87455" y="47058"/>
                        <a:pt x="87405" y="47084"/>
                        <a:pt x="87365" y="47084"/>
                      </a:cubicBezTo>
                      <a:cubicBezTo>
                        <a:pt x="87242" y="47084"/>
                        <a:pt x="87225" y="46834"/>
                        <a:pt x="87350" y="46583"/>
                      </a:cubicBezTo>
                      <a:cubicBezTo>
                        <a:pt x="87433" y="46500"/>
                        <a:pt x="87516" y="46417"/>
                        <a:pt x="87599" y="46417"/>
                      </a:cubicBezTo>
                      <a:close/>
                      <a:moveTo>
                        <a:pt x="90033" y="46770"/>
                      </a:moveTo>
                      <a:cubicBezTo>
                        <a:pt x="90064" y="46770"/>
                        <a:pt x="90085" y="46790"/>
                        <a:pt x="90085" y="46832"/>
                      </a:cubicBezTo>
                      <a:cubicBezTo>
                        <a:pt x="90002" y="46915"/>
                        <a:pt x="89919" y="47080"/>
                        <a:pt x="89754" y="47163"/>
                      </a:cubicBezTo>
                      <a:cubicBezTo>
                        <a:pt x="89616" y="47232"/>
                        <a:pt x="89522" y="47272"/>
                        <a:pt x="89476" y="47272"/>
                      </a:cubicBezTo>
                      <a:cubicBezTo>
                        <a:pt x="89410" y="47272"/>
                        <a:pt x="89442" y="47192"/>
                        <a:pt x="89588" y="46997"/>
                      </a:cubicBezTo>
                      <a:cubicBezTo>
                        <a:pt x="89685" y="46900"/>
                        <a:pt x="89754" y="46860"/>
                        <a:pt x="89777" y="46860"/>
                      </a:cubicBezTo>
                      <a:cubicBezTo>
                        <a:pt x="89794" y="46860"/>
                        <a:pt x="89788" y="46880"/>
                        <a:pt x="89754" y="46915"/>
                      </a:cubicBezTo>
                      <a:cubicBezTo>
                        <a:pt x="89754" y="46939"/>
                        <a:pt x="89761" y="46949"/>
                        <a:pt x="89773" y="46949"/>
                      </a:cubicBezTo>
                      <a:cubicBezTo>
                        <a:pt x="89802" y="46949"/>
                        <a:pt x="89861" y="46890"/>
                        <a:pt x="89919" y="46832"/>
                      </a:cubicBezTo>
                      <a:cubicBezTo>
                        <a:pt x="89961" y="46790"/>
                        <a:pt x="90002" y="46770"/>
                        <a:pt x="90033" y="46770"/>
                      </a:cubicBezTo>
                      <a:close/>
                      <a:moveTo>
                        <a:pt x="84760" y="46958"/>
                      </a:moveTo>
                      <a:cubicBezTo>
                        <a:pt x="84786" y="46958"/>
                        <a:pt x="84819" y="46975"/>
                        <a:pt x="84864" y="46997"/>
                      </a:cubicBezTo>
                      <a:cubicBezTo>
                        <a:pt x="84998" y="47065"/>
                        <a:pt x="85512" y="47186"/>
                        <a:pt x="85747" y="47186"/>
                      </a:cubicBezTo>
                      <a:cubicBezTo>
                        <a:pt x="85803" y="47186"/>
                        <a:pt x="85843" y="47179"/>
                        <a:pt x="85859" y="47163"/>
                      </a:cubicBezTo>
                      <a:cubicBezTo>
                        <a:pt x="85900" y="47142"/>
                        <a:pt x="85936" y="47132"/>
                        <a:pt x="85965" y="47132"/>
                      </a:cubicBezTo>
                      <a:cubicBezTo>
                        <a:pt x="86050" y="47132"/>
                        <a:pt x="86066" y="47225"/>
                        <a:pt x="85941" y="47412"/>
                      </a:cubicBezTo>
                      <a:cubicBezTo>
                        <a:pt x="85827" y="47755"/>
                        <a:pt x="85713" y="47940"/>
                        <a:pt x="85653" y="47940"/>
                      </a:cubicBezTo>
                      <a:cubicBezTo>
                        <a:pt x="85626" y="47940"/>
                        <a:pt x="85610" y="47903"/>
                        <a:pt x="85610" y="47826"/>
                      </a:cubicBezTo>
                      <a:cubicBezTo>
                        <a:pt x="85551" y="47768"/>
                        <a:pt x="85451" y="47709"/>
                        <a:pt x="85281" y="47709"/>
                      </a:cubicBezTo>
                      <a:cubicBezTo>
                        <a:pt x="85210" y="47709"/>
                        <a:pt x="85127" y="47719"/>
                        <a:pt x="85030" y="47743"/>
                      </a:cubicBezTo>
                      <a:cubicBezTo>
                        <a:pt x="84837" y="47808"/>
                        <a:pt x="84719" y="47847"/>
                        <a:pt x="84652" y="47847"/>
                      </a:cubicBezTo>
                      <a:cubicBezTo>
                        <a:pt x="84545" y="47847"/>
                        <a:pt x="84565" y="47749"/>
                        <a:pt x="84615" y="47495"/>
                      </a:cubicBezTo>
                      <a:cubicBezTo>
                        <a:pt x="84676" y="47074"/>
                        <a:pt x="84692" y="46958"/>
                        <a:pt x="84760" y="46958"/>
                      </a:cubicBezTo>
                      <a:close/>
                      <a:moveTo>
                        <a:pt x="75499" y="47495"/>
                      </a:moveTo>
                      <a:cubicBezTo>
                        <a:pt x="75831" y="47495"/>
                        <a:pt x="75914" y="47578"/>
                        <a:pt x="75748" y="47826"/>
                      </a:cubicBezTo>
                      <a:cubicBezTo>
                        <a:pt x="75673" y="47901"/>
                        <a:pt x="75549" y="47942"/>
                        <a:pt x="75441" y="47942"/>
                      </a:cubicBezTo>
                      <a:cubicBezTo>
                        <a:pt x="75310" y="47942"/>
                        <a:pt x="75205" y="47880"/>
                        <a:pt x="75251" y="47743"/>
                      </a:cubicBezTo>
                      <a:cubicBezTo>
                        <a:pt x="75251" y="47578"/>
                        <a:pt x="75334" y="47495"/>
                        <a:pt x="75499" y="47495"/>
                      </a:cubicBezTo>
                      <a:close/>
                      <a:moveTo>
                        <a:pt x="88956" y="47681"/>
                      </a:moveTo>
                      <a:cubicBezTo>
                        <a:pt x="88987" y="47681"/>
                        <a:pt x="89008" y="47702"/>
                        <a:pt x="89008" y="47743"/>
                      </a:cubicBezTo>
                      <a:cubicBezTo>
                        <a:pt x="89008" y="47909"/>
                        <a:pt x="89008" y="47992"/>
                        <a:pt x="89008" y="47992"/>
                      </a:cubicBezTo>
                      <a:cubicBezTo>
                        <a:pt x="88966" y="48033"/>
                        <a:pt x="88946" y="48054"/>
                        <a:pt x="88925" y="48054"/>
                      </a:cubicBezTo>
                      <a:cubicBezTo>
                        <a:pt x="88904" y="48054"/>
                        <a:pt x="88883" y="48033"/>
                        <a:pt x="88842" y="47992"/>
                      </a:cubicBezTo>
                      <a:cubicBezTo>
                        <a:pt x="88759" y="47909"/>
                        <a:pt x="88842" y="47826"/>
                        <a:pt x="88842" y="47743"/>
                      </a:cubicBezTo>
                      <a:cubicBezTo>
                        <a:pt x="88883" y="47702"/>
                        <a:pt x="88925" y="47681"/>
                        <a:pt x="88956" y="47681"/>
                      </a:cubicBezTo>
                      <a:close/>
                      <a:moveTo>
                        <a:pt x="73769" y="47792"/>
                      </a:moveTo>
                      <a:cubicBezTo>
                        <a:pt x="73793" y="47792"/>
                        <a:pt x="73818" y="47802"/>
                        <a:pt x="73842" y="47826"/>
                      </a:cubicBezTo>
                      <a:cubicBezTo>
                        <a:pt x="73842" y="47826"/>
                        <a:pt x="73759" y="47909"/>
                        <a:pt x="73676" y="47992"/>
                      </a:cubicBezTo>
                      <a:cubicBezTo>
                        <a:pt x="73593" y="48075"/>
                        <a:pt x="73510" y="48075"/>
                        <a:pt x="73427" y="48075"/>
                      </a:cubicBezTo>
                      <a:cubicBezTo>
                        <a:pt x="73427" y="48075"/>
                        <a:pt x="73427" y="47909"/>
                        <a:pt x="73593" y="47909"/>
                      </a:cubicBezTo>
                      <a:cubicBezTo>
                        <a:pt x="73652" y="47850"/>
                        <a:pt x="73710" y="47792"/>
                        <a:pt x="73769" y="47792"/>
                      </a:cubicBezTo>
                      <a:close/>
                      <a:moveTo>
                        <a:pt x="78796" y="47711"/>
                      </a:moveTo>
                      <a:cubicBezTo>
                        <a:pt x="78808" y="47711"/>
                        <a:pt x="78814" y="47721"/>
                        <a:pt x="78814" y="47743"/>
                      </a:cubicBezTo>
                      <a:cubicBezTo>
                        <a:pt x="78814" y="47826"/>
                        <a:pt x="78731" y="47992"/>
                        <a:pt x="78649" y="48075"/>
                      </a:cubicBezTo>
                      <a:cubicBezTo>
                        <a:pt x="78587" y="48230"/>
                        <a:pt x="78536" y="48292"/>
                        <a:pt x="78506" y="48292"/>
                      </a:cubicBezTo>
                      <a:cubicBezTo>
                        <a:pt x="78456" y="48292"/>
                        <a:pt x="78462" y="48117"/>
                        <a:pt x="78566" y="47909"/>
                      </a:cubicBezTo>
                      <a:cubicBezTo>
                        <a:pt x="78687" y="47788"/>
                        <a:pt x="78764" y="47711"/>
                        <a:pt x="78796" y="47711"/>
                      </a:cubicBezTo>
                      <a:close/>
                      <a:moveTo>
                        <a:pt x="76144" y="47946"/>
                      </a:moveTo>
                      <a:cubicBezTo>
                        <a:pt x="76236" y="47946"/>
                        <a:pt x="76218" y="48020"/>
                        <a:pt x="76162" y="48241"/>
                      </a:cubicBezTo>
                      <a:cubicBezTo>
                        <a:pt x="76121" y="48282"/>
                        <a:pt x="76079" y="48303"/>
                        <a:pt x="76038" y="48303"/>
                      </a:cubicBezTo>
                      <a:cubicBezTo>
                        <a:pt x="75997" y="48303"/>
                        <a:pt x="75955" y="48282"/>
                        <a:pt x="75914" y="48241"/>
                      </a:cubicBezTo>
                      <a:cubicBezTo>
                        <a:pt x="75748" y="48075"/>
                        <a:pt x="75748" y="48075"/>
                        <a:pt x="75914" y="47992"/>
                      </a:cubicBezTo>
                      <a:cubicBezTo>
                        <a:pt x="76024" y="47964"/>
                        <a:pt x="76098" y="47946"/>
                        <a:pt x="76144" y="47946"/>
                      </a:cubicBezTo>
                      <a:close/>
                      <a:moveTo>
                        <a:pt x="91559" y="47989"/>
                      </a:moveTo>
                      <a:cubicBezTo>
                        <a:pt x="91629" y="47989"/>
                        <a:pt x="91572" y="48080"/>
                        <a:pt x="91411" y="48241"/>
                      </a:cubicBezTo>
                      <a:cubicBezTo>
                        <a:pt x="91353" y="48299"/>
                        <a:pt x="91253" y="48358"/>
                        <a:pt x="91199" y="48358"/>
                      </a:cubicBezTo>
                      <a:cubicBezTo>
                        <a:pt x="91177" y="48358"/>
                        <a:pt x="91163" y="48348"/>
                        <a:pt x="91163" y="48323"/>
                      </a:cubicBezTo>
                      <a:cubicBezTo>
                        <a:pt x="91080" y="48323"/>
                        <a:pt x="91245" y="48241"/>
                        <a:pt x="91328" y="48075"/>
                      </a:cubicBezTo>
                      <a:cubicBezTo>
                        <a:pt x="91446" y="48016"/>
                        <a:pt x="91522" y="47989"/>
                        <a:pt x="91559" y="47989"/>
                      </a:cubicBezTo>
                      <a:close/>
                      <a:moveTo>
                        <a:pt x="92016" y="47777"/>
                      </a:moveTo>
                      <a:cubicBezTo>
                        <a:pt x="92052" y="47777"/>
                        <a:pt x="92074" y="47796"/>
                        <a:pt x="92074" y="47826"/>
                      </a:cubicBezTo>
                      <a:cubicBezTo>
                        <a:pt x="92074" y="47909"/>
                        <a:pt x="91991" y="48075"/>
                        <a:pt x="91826" y="48241"/>
                      </a:cubicBezTo>
                      <a:cubicBezTo>
                        <a:pt x="91765" y="48362"/>
                        <a:pt x="91660" y="48439"/>
                        <a:pt x="91608" y="48439"/>
                      </a:cubicBezTo>
                      <a:cubicBezTo>
                        <a:pt x="91589" y="48439"/>
                        <a:pt x="91577" y="48429"/>
                        <a:pt x="91577" y="48406"/>
                      </a:cubicBezTo>
                      <a:cubicBezTo>
                        <a:pt x="91494" y="48406"/>
                        <a:pt x="91577" y="48158"/>
                        <a:pt x="91743" y="47992"/>
                      </a:cubicBezTo>
                      <a:cubicBezTo>
                        <a:pt x="91848" y="47834"/>
                        <a:pt x="91953" y="47777"/>
                        <a:pt x="92016" y="47777"/>
                      </a:cubicBezTo>
                      <a:close/>
                      <a:moveTo>
                        <a:pt x="88357" y="48206"/>
                      </a:moveTo>
                      <a:cubicBezTo>
                        <a:pt x="88379" y="48206"/>
                        <a:pt x="88403" y="48216"/>
                        <a:pt x="88428" y="48241"/>
                      </a:cubicBezTo>
                      <a:cubicBezTo>
                        <a:pt x="88511" y="48323"/>
                        <a:pt x="88511" y="48406"/>
                        <a:pt x="88428" y="48406"/>
                      </a:cubicBezTo>
                      <a:cubicBezTo>
                        <a:pt x="88403" y="48431"/>
                        <a:pt x="88379" y="48441"/>
                        <a:pt x="88357" y="48441"/>
                      </a:cubicBezTo>
                      <a:cubicBezTo>
                        <a:pt x="88303" y="48441"/>
                        <a:pt x="88262" y="48382"/>
                        <a:pt x="88262" y="48323"/>
                      </a:cubicBezTo>
                      <a:cubicBezTo>
                        <a:pt x="88262" y="48265"/>
                        <a:pt x="88303" y="48206"/>
                        <a:pt x="88357" y="48206"/>
                      </a:cubicBezTo>
                      <a:close/>
                      <a:moveTo>
                        <a:pt x="89298" y="48510"/>
                      </a:moveTo>
                      <a:cubicBezTo>
                        <a:pt x="89319" y="48510"/>
                        <a:pt x="89339" y="48531"/>
                        <a:pt x="89339" y="48572"/>
                      </a:cubicBezTo>
                      <a:cubicBezTo>
                        <a:pt x="89339" y="48738"/>
                        <a:pt x="89422" y="48904"/>
                        <a:pt x="89505" y="48986"/>
                      </a:cubicBezTo>
                      <a:cubicBezTo>
                        <a:pt x="89588" y="49069"/>
                        <a:pt x="89588" y="49069"/>
                        <a:pt x="89256" y="49152"/>
                      </a:cubicBezTo>
                      <a:cubicBezTo>
                        <a:pt x="89153" y="49187"/>
                        <a:pt x="89079" y="49207"/>
                        <a:pt x="89039" y="49207"/>
                      </a:cubicBezTo>
                      <a:cubicBezTo>
                        <a:pt x="88982" y="49207"/>
                        <a:pt x="88994" y="49166"/>
                        <a:pt x="89091" y="49069"/>
                      </a:cubicBezTo>
                      <a:cubicBezTo>
                        <a:pt x="89174" y="48904"/>
                        <a:pt x="89256" y="48738"/>
                        <a:pt x="89256" y="48572"/>
                      </a:cubicBezTo>
                      <a:cubicBezTo>
                        <a:pt x="89256" y="48531"/>
                        <a:pt x="89277" y="48510"/>
                        <a:pt x="89298" y="48510"/>
                      </a:cubicBezTo>
                      <a:close/>
                      <a:moveTo>
                        <a:pt x="84384" y="49098"/>
                      </a:moveTo>
                      <a:cubicBezTo>
                        <a:pt x="84395" y="49098"/>
                        <a:pt x="84415" y="49118"/>
                        <a:pt x="84450" y="49152"/>
                      </a:cubicBezTo>
                      <a:cubicBezTo>
                        <a:pt x="84533" y="49152"/>
                        <a:pt x="84533" y="49235"/>
                        <a:pt x="84450" y="49318"/>
                      </a:cubicBezTo>
                      <a:cubicBezTo>
                        <a:pt x="84450" y="49318"/>
                        <a:pt x="84367" y="49318"/>
                        <a:pt x="84367" y="49235"/>
                      </a:cubicBezTo>
                      <a:cubicBezTo>
                        <a:pt x="84367" y="49138"/>
                        <a:pt x="84367" y="49098"/>
                        <a:pt x="84384" y="49098"/>
                      </a:cubicBezTo>
                      <a:close/>
                      <a:moveTo>
                        <a:pt x="90162" y="48975"/>
                      </a:moveTo>
                      <a:cubicBezTo>
                        <a:pt x="90197" y="48975"/>
                        <a:pt x="90136" y="49057"/>
                        <a:pt x="90002" y="49235"/>
                      </a:cubicBezTo>
                      <a:cubicBezTo>
                        <a:pt x="89919" y="49401"/>
                        <a:pt x="89754" y="49401"/>
                        <a:pt x="89671" y="49401"/>
                      </a:cubicBezTo>
                      <a:cubicBezTo>
                        <a:pt x="89505" y="49235"/>
                        <a:pt x="89505" y="49235"/>
                        <a:pt x="89837" y="49152"/>
                      </a:cubicBezTo>
                      <a:cubicBezTo>
                        <a:pt x="90029" y="49037"/>
                        <a:pt x="90132" y="48975"/>
                        <a:pt x="90162" y="48975"/>
                      </a:cubicBezTo>
                      <a:close/>
                      <a:moveTo>
                        <a:pt x="86024" y="49069"/>
                      </a:moveTo>
                      <a:cubicBezTo>
                        <a:pt x="86107" y="49069"/>
                        <a:pt x="86024" y="49235"/>
                        <a:pt x="85941" y="49318"/>
                      </a:cubicBezTo>
                      <a:cubicBezTo>
                        <a:pt x="85883" y="49377"/>
                        <a:pt x="85824" y="49435"/>
                        <a:pt x="85795" y="49435"/>
                      </a:cubicBezTo>
                      <a:cubicBezTo>
                        <a:pt x="85783" y="49435"/>
                        <a:pt x="85776" y="49425"/>
                        <a:pt x="85776" y="49401"/>
                      </a:cubicBezTo>
                      <a:cubicBezTo>
                        <a:pt x="85693" y="49401"/>
                        <a:pt x="85776" y="49318"/>
                        <a:pt x="85859" y="49152"/>
                      </a:cubicBezTo>
                      <a:cubicBezTo>
                        <a:pt x="85941" y="49069"/>
                        <a:pt x="86024" y="49069"/>
                        <a:pt x="86024" y="49069"/>
                      </a:cubicBezTo>
                      <a:close/>
                      <a:moveTo>
                        <a:pt x="81301" y="49484"/>
                      </a:moveTo>
                      <a:lnTo>
                        <a:pt x="81301" y="49484"/>
                      </a:lnTo>
                      <a:cubicBezTo>
                        <a:pt x="81383" y="49567"/>
                        <a:pt x="81301" y="49649"/>
                        <a:pt x="81218" y="49732"/>
                      </a:cubicBezTo>
                      <a:cubicBezTo>
                        <a:pt x="81135" y="49815"/>
                        <a:pt x="81052" y="49898"/>
                        <a:pt x="81052" y="49898"/>
                      </a:cubicBezTo>
                      <a:cubicBezTo>
                        <a:pt x="80969" y="49815"/>
                        <a:pt x="81052" y="49732"/>
                        <a:pt x="81135" y="49649"/>
                      </a:cubicBezTo>
                      <a:cubicBezTo>
                        <a:pt x="81218" y="49484"/>
                        <a:pt x="81300" y="49484"/>
                        <a:pt x="81301" y="49484"/>
                      </a:cubicBezTo>
                      <a:close/>
                      <a:moveTo>
                        <a:pt x="90729" y="49362"/>
                      </a:moveTo>
                      <a:cubicBezTo>
                        <a:pt x="90804" y="49362"/>
                        <a:pt x="90893" y="49428"/>
                        <a:pt x="90997" y="49567"/>
                      </a:cubicBezTo>
                      <a:cubicBezTo>
                        <a:pt x="91055" y="49625"/>
                        <a:pt x="91114" y="49684"/>
                        <a:pt x="91173" y="49684"/>
                      </a:cubicBezTo>
                      <a:cubicBezTo>
                        <a:pt x="91197" y="49684"/>
                        <a:pt x="91221" y="49674"/>
                        <a:pt x="91245" y="49649"/>
                      </a:cubicBezTo>
                      <a:cubicBezTo>
                        <a:pt x="91280" y="49579"/>
                        <a:pt x="91301" y="49554"/>
                        <a:pt x="91312" y="49554"/>
                      </a:cubicBezTo>
                      <a:cubicBezTo>
                        <a:pt x="91328" y="49554"/>
                        <a:pt x="91328" y="49602"/>
                        <a:pt x="91328" y="49649"/>
                      </a:cubicBezTo>
                      <a:cubicBezTo>
                        <a:pt x="91328" y="49732"/>
                        <a:pt x="91245" y="49898"/>
                        <a:pt x="91080" y="49981"/>
                      </a:cubicBezTo>
                      <a:cubicBezTo>
                        <a:pt x="90958" y="50103"/>
                        <a:pt x="90836" y="50157"/>
                        <a:pt x="90735" y="50157"/>
                      </a:cubicBezTo>
                      <a:cubicBezTo>
                        <a:pt x="90561" y="50157"/>
                        <a:pt x="90447" y="49995"/>
                        <a:pt x="90500" y="49732"/>
                      </a:cubicBezTo>
                      <a:cubicBezTo>
                        <a:pt x="90548" y="49491"/>
                        <a:pt x="90624" y="49362"/>
                        <a:pt x="90729" y="49362"/>
                      </a:cubicBezTo>
                      <a:close/>
                      <a:moveTo>
                        <a:pt x="73675" y="50042"/>
                      </a:moveTo>
                      <a:cubicBezTo>
                        <a:pt x="73889" y="50042"/>
                        <a:pt x="73962" y="50177"/>
                        <a:pt x="73759" y="50312"/>
                      </a:cubicBezTo>
                      <a:cubicBezTo>
                        <a:pt x="73718" y="50354"/>
                        <a:pt x="73655" y="50375"/>
                        <a:pt x="73593" y="50375"/>
                      </a:cubicBezTo>
                      <a:cubicBezTo>
                        <a:pt x="73531" y="50375"/>
                        <a:pt x="73469" y="50354"/>
                        <a:pt x="73427" y="50312"/>
                      </a:cubicBezTo>
                      <a:cubicBezTo>
                        <a:pt x="73345" y="50147"/>
                        <a:pt x="73345" y="50147"/>
                        <a:pt x="73510" y="50064"/>
                      </a:cubicBezTo>
                      <a:cubicBezTo>
                        <a:pt x="73571" y="50049"/>
                        <a:pt x="73626" y="50042"/>
                        <a:pt x="73675" y="50042"/>
                      </a:cubicBezTo>
                      <a:close/>
                      <a:moveTo>
                        <a:pt x="89504" y="49936"/>
                      </a:moveTo>
                      <a:cubicBezTo>
                        <a:pt x="89520" y="49936"/>
                        <a:pt x="89495" y="50001"/>
                        <a:pt x="89422" y="50147"/>
                      </a:cubicBezTo>
                      <a:cubicBezTo>
                        <a:pt x="89422" y="50312"/>
                        <a:pt x="89256" y="50395"/>
                        <a:pt x="89174" y="50395"/>
                      </a:cubicBezTo>
                      <a:cubicBezTo>
                        <a:pt x="89158" y="50411"/>
                        <a:pt x="89148" y="50418"/>
                        <a:pt x="89143" y="50418"/>
                      </a:cubicBezTo>
                      <a:cubicBezTo>
                        <a:pt x="89122" y="50418"/>
                        <a:pt x="89189" y="50297"/>
                        <a:pt x="89256" y="50230"/>
                      </a:cubicBezTo>
                      <a:cubicBezTo>
                        <a:pt x="89396" y="50043"/>
                        <a:pt x="89483" y="49936"/>
                        <a:pt x="89504" y="49936"/>
                      </a:cubicBezTo>
                      <a:close/>
                      <a:moveTo>
                        <a:pt x="86853" y="50147"/>
                      </a:moveTo>
                      <a:cubicBezTo>
                        <a:pt x="86853" y="50230"/>
                        <a:pt x="86853" y="50312"/>
                        <a:pt x="86770" y="50395"/>
                      </a:cubicBezTo>
                      <a:cubicBezTo>
                        <a:pt x="86687" y="50478"/>
                        <a:pt x="86604" y="50561"/>
                        <a:pt x="86604" y="50561"/>
                      </a:cubicBezTo>
                      <a:cubicBezTo>
                        <a:pt x="86522" y="50478"/>
                        <a:pt x="86604" y="50395"/>
                        <a:pt x="86604" y="50312"/>
                      </a:cubicBezTo>
                      <a:cubicBezTo>
                        <a:pt x="86687" y="50147"/>
                        <a:pt x="86853" y="50147"/>
                        <a:pt x="86853" y="50147"/>
                      </a:cubicBezTo>
                      <a:close/>
                      <a:moveTo>
                        <a:pt x="81618" y="50163"/>
                      </a:moveTo>
                      <a:cubicBezTo>
                        <a:pt x="81702" y="50163"/>
                        <a:pt x="81669" y="50299"/>
                        <a:pt x="81549" y="50478"/>
                      </a:cubicBezTo>
                      <a:cubicBezTo>
                        <a:pt x="81383" y="50644"/>
                        <a:pt x="81301" y="50727"/>
                        <a:pt x="81218" y="50727"/>
                      </a:cubicBezTo>
                      <a:cubicBezTo>
                        <a:pt x="81135" y="50561"/>
                        <a:pt x="81218" y="50395"/>
                        <a:pt x="81466" y="50230"/>
                      </a:cubicBezTo>
                      <a:cubicBezTo>
                        <a:pt x="81536" y="50183"/>
                        <a:pt x="81586" y="50163"/>
                        <a:pt x="81618" y="50163"/>
                      </a:cubicBezTo>
                      <a:close/>
                      <a:moveTo>
                        <a:pt x="74572" y="50494"/>
                      </a:moveTo>
                      <a:cubicBezTo>
                        <a:pt x="74651" y="50494"/>
                        <a:pt x="74601" y="50630"/>
                        <a:pt x="74422" y="50810"/>
                      </a:cubicBezTo>
                      <a:cubicBezTo>
                        <a:pt x="74339" y="50975"/>
                        <a:pt x="74173" y="51058"/>
                        <a:pt x="74173" y="51058"/>
                      </a:cubicBezTo>
                      <a:cubicBezTo>
                        <a:pt x="74090" y="50975"/>
                        <a:pt x="74256" y="50644"/>
                        <a:pt x="74422" y="50561"/>
                      </a:cubicBezTo>
                      <a:cubicBezTo>
                        <a:pt x="74491" y="50515"/>
                        <a:pt x="74541" y="50494"/>
                        <a:pt x="74572" y="50494"/>
                      </a:cubicBezTo>
                      <a:close/>
                      <a:moveTo>
                        <a:pt x="87671" y="50719"/>
                      </a:moveTo>
                      <a:cubicBezTo>
                        <a:pt x="87755" y="50719"/>
                        <a:pt x="87689" y="50790"/>
                        <a:pt x="87433" y="50893"/>
                      </a:cubicBezTo>
                      <a:cubicBezTo>
                        <a:pt x="87267" y="51058"/>
                        <a:pt x="87102" y="51058"/>
                        <a:pt x="87102" y="51058"/>
                      </a:cubicBezTo>
                      <a:cubicBezTo>
                        <a:pt x="87102" y="50975"/>
                        <a:pt x="87185" y="50893"/>
                        <a:pt x="87350" y="50810"/>
                      </a:cubicBezTo>
                      <a:cubicBezTo>
                        <a:pt x="87509" y="50746"/>
                        <a:pt x="87619" y="50719"/>
                        <a:pt x="87671" y="50719"/>
                      </a:cubicBezTo>
                      <a:close/>
                      <a:moveTo>
                        <a:pt x="86770" y="50748"/>
                      </a:moveTo>
                      <a:cubicBezTo>
                        <a:pt x="86791" y="50748"/>
                        <a:pt x="86812" y="50768"/>
                        <a:pt x="86853" y="50810"/>
                      </a:cubicBezTo>
                      <a:cubicBezTo>
                        <a:pt x="86936" y="50810"/>
                        <a:pt x="86853" y="50975"/>
                        <a:pt x="86770" y="51058"/>
                      </a:cubicBezTo>
                      <a:cubicBezTo>
                        <a:pt x="86729" y="51100"/>
                        <a:pt x="86708" y="51120"/>
                        <a:pt x="86698" y="51120"/>
                      </a:cubicBezTo>
                      <a:cubicBezTo>
                        <a:pt x="86687" y="51120"/>
                        <a:pt x="86687" y="51100"/>
                        <a:pt x="86687" y="51058"/>
                      </a:cubicBezTo>
                      <a:cubicBezTo>
                        <a:pt x="86604" y="50975"/>
                        <a:pt x="86687" y="50810"/>
                        <a:pt x="86687" y="50810"/>
                      </a:cubicBezTo>
                      <a:cubicBezTo>
                        <a:pt x="86729" y="50768"/>
                        <a:pt x="86749" y="50748"/>
                        <a:pt x="86770" y="50748"/>
                      </a:cubicBezTo>
                      <a:close/>
                      <a:moveTo>
                        <a:pt x="90531" y="50632"/>
                      </a:moveTo>
                      <a:cubicBezTo>
                        <a:pt x="90582" y="50632"/>
                        <a:pt x="90582" y="50715"/>
                        <a:pt x="90582" y="50893"/>
                      </a:cubicBezTo>
                      <a:cubicBezTo>
                        <a:pt x="90500" y="51058"/>
                        <a:pt x="90500" y="51141"/>
                        <a:pt x="90417" y="51141"/>
                      </a:cubicBezTo>
                      <a:cubicBezTo>
                        <a:pt x="90417" y="51058"/>
                        <a:pt x="90251" y="51058"/>
                        <a:pt x="90168" y="51058"/>
                      </a:cubicBezTo>
                      <a:cubicBezTo>
                        <a:pt x="90085" y="51058"/>
                        <a:pt x="90085" y="50975"/>
                        <a:pt x="90251" y="50810"/>
                      </a:cubicBezTo>
                      <a:cubicBezTo>
                        <a:pt x="90405" y="50694"/>
                        <a:pt x="90487" y="50632"/>
                        <a:pt x="90531" y="50632"/>
                      </a:cubicBezTo>
                      <a:close/>
                      <a:moveTo>
                        <a:pt x="83170" y="51355"/>
                      </a:moveTo>
                      <a:cubicBezTo>
                        <a:pt x="83192" y="51355"/>
                        <a:pt x="83207" y="51366"/>
                        <a:pt x="83207" y="51390"/>
                      </a:cubicBezTo>
                      <a:cubicBezTo>
                        <a:pt x="83289" y="51473"/>
                        <a:pt x="83289" y="51556"/>
                        <a:pt x="83207" y="51638"/>
                      </a:cubicBezTo>
                      <a:cubicBezTo>
                        <a:pt x="83158" y="51735"/>
                        <a:pt x="83110" y="51776"/>
                        <a:pt x="83061" y="51776"/>
                      </a:cubicBezTo>
                      <a:cubicBezTo>
                        <a:pt x="83027" y="51776"/>
                        <a:pt x="82992" y="51756"/>
                        <a:pt x="82958" y="51721"/>
                      </a:cubicBezTo>
                      <a:cubicBezTo>
                        <a:pt x="82875" y="51721"/>
                        <a:pt x="82875" y="51556"/>
                        <a:pt x="82958" y="51473"/>
                      </a:cubicBezTo>
                      <a:cubicBezTo>
                        <a:pt x="83017" y="51414"/>
                        <a:pt x="83117" y="51355"/>
                        <a:pt x="83170" y="51355"/>
                      </a:cubicBezTo>
                      <a:close/>
                      <a:moveTo>
                        <a:pt x="87599" y="51473"/>
                      </a:moveTo>
                      <a:cubicBezTo>
                        <a:pt x="87599" y="51556"/>
                        <a:pt x="87599" y="51638"/>
                        <a:pt x="87516" y="51721"/>
                      </a:cubicBezTo>
                      <a:cubicBezTo>
                        <a:pt x="87433" y="51804"/>
                        <a:pt x="87350" y="51887"/>
                        <a:pt x="87267" y="51887"/>
                      </a:cubicBezTo>
                      <a:cubicBezTo>
                        <a:pt x="87267" y="51804"/>
                        <a:pt x="87267" y="51721"/>
                        <a:pt x="87350" y="51638"/>
                      </a:cubicBezTo>
                      <a:cubicBezTo>
                        <a:pt x="87433" y="51556"/>
                        <a:pt x="87516" y="51473"/>
                        <a:pt x="87599" y="51473"/>
                      </a:cubicBezTo>
                      <a:close/>
                      <a:moveTo>
                        <a:pt x="92539" y="51772"/>
                      </a:moveTo>
                      <a:cubicBezTo>
                        <a:pt x="92571" y="51772"/>
                        <a:pt x="92571" y="51849"/>
                        <a:pt x="92571" y="51970"/>
                      </a:cubicBezTo>
                      <a:cubicBezTo>
                        <a:pt x="92489" y="52136"/>
                        <a:pt x="92406" y="52301"/>
                        <a:pt x="92406" y="52301"/>
                      </a:cubicBezTo>
                      <a:cubicBezTo>
                        <a:pt x="92393" y="52308"/>
                        <a:pt x="92382" y="52311"/>
                        <a:pt x="92372" y="52311"/>
                      </a:cubicBezTo>
                      <a:cubicBezTo>
                        <a:pt x="92253" y="52311"/>
                        <a:pt x="92335" y="51881"/>
                        <a:pt x="92489" y="51804"/>
                      </a:cubicBezTo>
                      <a:cubicBezTo>
                        <a:pt x="92511" y="51782"/>
                        <a:pt x="92527" y="51772"/>
                        <a:pt x="92539" y="51772"/>
                      </a:cubicBezTo>
                      <a:close/>
                      <a:moveTo>
                        <a:pt x="76870" y="51866"/>
                      </a:moveTo>
                      <a:cubicBezTo>
                        <a:pt x="76908" y="51866"/>
                        <a:pt x="76908" y="51965"/>
                        <a:pt x="76908" y="52219"/>
                      </a:cubicBezTo>
                      <a:cubicBezTo>
                        <a:pt x="76908" y="52355"/>
                        <a:pt x="76908" y="52417"/>
                        <a:pt x="76881" y="52417"/>
                      </a:cubicBezTo>
                      <a:cubicBezTo>
                        <a:pt x="76858" y="52417"/>
                        <a:pt x="76817" y="52376"/>
                        <a:pt x="76742" y="52301"/>
                      </a:cubicBezTo>
                      <a:cubicBezTo>
                        <a:pt x="76660" y="52219"/>
                        <a:pt x="76660" y="52053"/>
                        <a:pt x="76742" y="51970"/>
                      </a:cubicBezTo>
                      <a:cubicBezTo>
                        <a:pt x="76807" y="51906"/>
                        <a:pt x="76846" y="51866"/>
                        <a:pt x="76870" y="51866"/>
                      </a:cubicBezTo>
                      <a:close/>
                      <a:moveTo>
                        <a:pt x="83242" y="52043"/>
                      </a:moveTo>
                      <a:cubicBezTo>
                        <a:pt x="83261" y="52043"/>
                        <a:pt x="83277" y="52046"/>
                        <a:pt x="83289" y="52053"/>
                      </a:cubicBezTo>
                      <a:cubicBezTo>
                        <a:pt x="83289" y="52136"/>
                        <a:pt x="83124" y="52219"/>
                        <a:pt x="82875" y="52384"/>
                      </a:cubicBezTo>
                      <a:cubicBezTo>
                        <a:pt x="82709" y="52467"/>
                        <a:pt x="82461" y="52550"/>
                        <a:pt x="82461" y="52550"/>
                      </a:cubicBezTo>
                      <a:cubicBezTo>
                        <a:pt x="82384" y="52473"/>
                        <a:pt x="83015" y="52043"/>
                        <a:pt x="83242" y="52043"/>
                      </a:cubicBezTo>
                      <a:close/>
                      <a:moveTo>
                        <a:pt x="84367" y="52799"/>
                      </a:moveTo>
                      <a:cubicBezTo>
                        <a:pt x="84450" y="52882"/>
                        <a:pt x="84450" y="52964"/>
                        <a:pt x="84367" y="52964"/>
                      </a:cubicBezTo>
                      <a:cubicBezTo>
                        <a:pt x="84343" y="52989"/>
                        <a:pt x="84318" y="52999"/>
                        <a:pt x="84296" y="52999"/>
                      </a:cubicBezTo>
                      <a:cubicBezTo>
                        <a:pt x="84243" y="52999"/>
                        <a:pt x="84201" y="52940"/>
                        <a:pt x="84201" y="52882"/>
                      </a:cubicBezTo>
                      <a:cubicBezTo>
                        <a:pt x="84201" y="52799"/>
                        <a:pt x="84284" y="52799"/>
                        <a:pt x="84367" y="52799"/>
                      </a:cubicBezTo>
                      <a:close/>
                      <a:moveTo>
                        <a:pt x="89461" y="53366"/>
                      </a:moveTo>
                      <a:cubicBezTo>
                        <a:pt x="89481" y="53366"/>
                        <a:pt x="89496" y="53370"/>
                        <a:pt x="89505" y="53379"/>
                      </a:cubicBezTo>
                      <a:cubicBezTo>
                        <a:pt x="89505" y="53379"/>
                        <a:pt x="89422" y="53462"/>
                        <a:pt x="89256" y="53627"/>
                      </a:cubicBezTo>
                      <a:cubicBezTo>
                        <a:pt x="89139" y="53686"/>
                        <a:pt x="89022" y="53745"/>
                        <a:pt x="88963" y="53745"/>
                      </a:cubicBezTo>
                      <a:cubicBezTo>
                        <a:pt x="88939" y="53745"/>
                        <a:pt x="88925" y="53735"/>
                        <a:pt x="88925" y="53710"/>
                      </a:cubicBezTo>
                      <a:cubicBezTo>
                        <a:pt x="88851" y="53636"/>
                        <a:pt x="89303" y="53366"/>
                        <a:pt x="89461" y="53366"/>
                      </a:cubicBezTo>
                      <a:close/>
                      <a:moveTo>
                        <a:pt x="90758" y="53676"/>
                      </a:moveTo>
                      <a:cubicBezTo>
                        <a:pt x="90782" y="53676"/>
                        <a:pt x="90807" y="53686"/>
                        <a:pt x="90831" y="53710"/>
                      </a:cubicBezTo>
                      <a:cubicBezTo>
                        <a:pt x="90831" y="53710"/>
                        <a:pt x="90831" y="53876"/>
                        <a:pt x="90748" y="53959"/>
                      </a:cubicBezTo>
                      <a:cubicBezTo>
                        <a:pt x="90690" y="54017"/>
                        <a:pt x="90631" y="54076"/>
                        <a:pt x="90602" y="54076"/>
                      </a:cubicBezTo>
                      <a:cubicBezTo>
                        <a:pt x="90590" y="54076"/>
                        <a:pt x="90582" y="54066"/>
                        <a:pt x="90582" y="54042"/>
                      </a:cubicBezTo>
                      <a:cubicBezTo>
                        <a:pt x="90500" y="54042"/>
                        <a:pt x="90500" y="53959"/>
                        <a:pt x="90582" y="53793"/>
                      </a:cubicBezTo>
                      <a:cubicBezTo>
                        <a:pt x="90641" y="53735"/>
                        <a:pt x="90700" y="53676"/>
                        <a:pt x="90758" y="53676"/>
                      </a:cubicBezTo>
                      <a:close/>
                      <a:moveTo>
                        <a:pt x="89379" y="54899"/>
                      </a:moveTo>
                      <a:cubicBezTo>
                        <a:pt x="89515" y="54899"/>
                        <a:pt x="89632" y="55075"/>
                        <a:pt x="89505" y="55202"/>
                      </a:cubicBezTo>
                      <a:cubicBezTo>
                        <a:pt x="89422" y="55285"/>
                        <a:pt x="89256" y="55451"/>
                        <a:pt x="89091" y="55533"/>
                      </a:cubicBezTo>
                      <a:cubicBezTo>
                        <a:pt x="89003" y="55592"/>
                        <a:pt x="88946" y="55620"/>
                        <a:pt x="88913" y="55620"/>
                      </a:cubicBezTo>
                      <a:cubicBezTo>
                        <a:pt x="88852" y="55620"/>
                        <a:pt x="88871" y="55528"/>
                        <a:pt x="88925" y="55368"/>
                      </a:cubicBezTo>
                      <a:cubicBezTo>
                        <a:pt x="89008" y="55202"/>
                        <a:pt x="89174" y="55036"/>
                        <a:pt x="89256" y="54953"/>
                      </a:cubicBezTo>
                      <a:cubicBezTo>
                        <a:pt x="89295" y="54915"/>
                        <a:pt x="89338" y="54899"/>
                        <a:pt x="89379" y="54899"/>
                      </a:cubicBezTo>
                      <a:close/>
                      <a:moveTo>
                        <a:pt x="31474" y="57074"/>
                      </a:moveTo>
                      <a:cubicBezTo>
                        <a:pt x="31486" y="57074"/>
                        <a:pt x="31493" y="57084"/>
                        <a:pt x="31493" y="57108"/>
                      </a:cubicBezTo>
                      <a:cubicBezTo>
                        <a:pt x="31576" y="57108"/>
                        <a:pt x="31493" y="57191"/>
                        <a:pt x="31410" y="57274"/>
                      </a:cubicBezTo>
                      <a:cubicBezTo>
                        <a:pt x="31410" y="57395"/>
                        <a:pt x="31366" y="57472"/>
                        <a:pt x="31310" y="57472"/>
                      </a:cubicBezTo>
                      <a:cubicBezTo>
                        <a:pt x="31289" y="57472"/>
                        <a:pt x="31267" y="57462"/>
                        <a:pt x="31245" y="57440"/>
                      </a:cubicBezTo>
                      <a:cubicBezTo>
                        <a:pt x="31245" y="57440"/>
                        <a:pt x="31245" y="57274"/>
                        <a:pt x="31327" y="57191"/>
                      </a:cubicBezTo>
                      <a:cubicBezTo>
                        <a:pt x="31386" y="57132"/>
                        <a:pt x="31445" y="57074"/>
                        <a:pt x="31474" y="57074"/>
                      </a:cubicBezTo>
                      <a:close/>
                      <a:moveTo>
                        <a:pt x="16778" y="57953"/>
                      </a:moveTo>
                      <a:cubicBezTo>
                        <a:pt x="16888" y="57953"/>
                        <a:pt x="16838" y="58089"/>
                        <a:pt x="16659" y="58268"/>
                      </a:cubicBezTo>
                      <a:cubicBezTo>
                        <a:pt x="16548" y="58268"/>
                        <a:pt x="16475" y="58305"/>
                        <a:pt x="16413" y="58305"/>
                      </a:cubicBezTo>
                      <a:cubicBezTo>
                        <a:pt x="16382" y="58305"/>
                        <a:pt x="16355" y="58296"/>
                        <a:pt x="16327" y="58268"/>
                      </a:cubicBezTo>
                      <a:cubicBezTo>
                        <a:pt x="16327" y="58268"/>
                        <a:pt x="16410" y="58185"/>
                        <a:pt x="16576" y="58020"/>
                      </a:cubicBezTo>
                      <a:cubicBezTo>
                        <a:pt x="16668" y="57973"/>
                        <a:pt x="16735" y="57953"/>
                        <a:pt x="16778" y="57953"/>
                      </a:cubicBezTo>
                      <a:close/>
                      <a:moveTo>
                        <a:pt x="80720" y="58351"/>
                      </a:moveTo>
                      <a:cubicBezTo>
                        <a:pt x="80886" y="58434"/>
                        <a:pt x="80969" y="58848"/>
                        <a:pt x="80803" y="59097"/>
                      </a:cubicBezTo>
                      <a:cubicBezTo>
                        <a:pt x="80760" y="59140"/>
                        <a:pt x="80718" y="59161"/>
                        <a:pt x="80675" y="59161"/>
                      </a:cubicBezTo>
                      <a:cubicBezTo>
                        <a:pt x="80552" y="59161"/>
                        <a:pt x="80429" y="58990"/>
                        <a:pt x="80306" y="58683"/>
                      </a:cubicBezTo>
                      <a:cubicBezTo>
                        <a:pt x="80223" y="58517"/>
                        <a:pt x="80555" y="58351"/>
                        <a:pt x="80720" y="58351"/>
                      </a:cubicBezTo>
                      <a:close/>
                      <a:moveTo>
                        <a:pt x="86888" y="59585"/>
                      </a:moveTo>
                      <a:cubicBezTo>
                        <a:pt x="87018" y="59585"/>
                        <a:pt x="87006" y="60015"/>
                        <a:pt x="86853" y="60092"/>
                      </a:cubicBezTo>
                      <a:cubicBezTo>
                        <a:pt x="86837" y="60107"/>
                        <a:pt x="86821" y="60114"/>
                        <a:pt x="86806" y="60114"/>
                      </a:cubicBezTo>
                      <a:cubicBezTo>
                        <a:pt x="86742" y="60114"/>
                        <a:pt x="86687" y="59993"/>
                        <a:pt x="86687" y="59926"/>
                      </a:cubicBezTo>
                      <a:cubicBezTo>
                        <a:pt x="86687" y="59760"/>
                        <a:pt x="86687" y="59677"/>
                        <a:pt x="86853" y="59594"/>
                      </a:cubicBezTo>
                      <a:cubicBezTo>
                        <a:pt x="86866" y="59588"/>
                        <a:pt x="86877" y="59585"/>
                        <a:pt x="86888" y="59585"/>
                      </a:cubicBezTo>
                      <a:close/>
                      <a:moveTo>
                        <a:pt x="55444" y="60837"/>
                      </a:moveTo>
                      <a:cubicBezTo>
                        <a:pt x="55444" y="60837"/>
                        <a:pt x="55361" y="60920"/>
                        <a:pt x="55278" y="61086"/>
                      </a:cubicBezTo>
                      <a:cubicBezTo>
                        <a:pt x="55195" y="61169"/>
                        <a:pt x="55112" y="61169"/>
                        <a:pt x="55112" y="61169"/>
                      </a:cubicBezTo>
                      <a:cubicBezTo>
                        <a:pt x="55029" y="61086"/>
                        <a:pt x="55112" y="61003"/>
                        <a:pt x="55195" y="60920"/>
                      </a:cubicBezTo>
                      <a:cubicBezTo>
                        <a:pt x="55278" y="60837"/>
                        <a:pt x="55444" y="60837"/>
                        <a:pt x="55444" y="60837"/>
                      </a:cubicBezTo>
                      <a:close/>
                      <a:moveTo>
                        <a:pt x="72941" y="73786"/>
                      </a:moveTo>
                      <a:cubicBezTo>
                        <a:pt x="72951" y="73786"/>
                        <a:pt x="72972" y="73807"/>
                        <a:pt x="73013" y="73849"/>
                      </a:cubicBezTo>
                      <a:cubicBezTo>
                        <a:pt x="73096" y="73849"/>
                        <a:pt x="73096" y="73931"/>
                        <a:pt x="73096" y="74014"/>
                      </a:cubicBezTo>
                      <a:cubicBezTo>
                        <a:pt x="73013" y="74014"/>
                        <a:pt x="72930" y="74014"/>
                        <a:pt x="72930" y="73849"/>
                      </a:cubicBezTo>
                      <a:cubicBezTo>
                        <a:pt x="72930" y="73807"/>
                        <a:pt x="72930" y="73786"/>
                        <a:pt x="72941" y="73786"/>
                      </a:cubicBezTo>
                      <a:close/>
                      <a:moveTo>
                        <a:pt x="84502" y="75527"/>
                      </a:moveTo>
                      <a:cubicBezTo>
                        <a:pt x="84533" y="75527"/>
                        <a:pt x="84574" y="75548"/>
                        <a:pt x="84615" y="75589"/>
                      </a:cubicBezTo>
                      <a:cubicBezTo>
                        <a:pt x="84615" y="75589"/>
                        <a:pt x="84698" y="75672"/>
                        <a:pt x="84615" y="75755"/>
                      </a:cubicBezTo>
                      <a:cubicBezTo>
                        <a:pt x="84533" y="75755"/>
                        <a:pt x="84450" y="75755"/>
                        <a:pt x="84450" y="75589"/>
                      </a:cubicBezTo>
                      <a:cubicBezTo>
                        <a:pt x="84450" y="75548"/>
                        <a:pt x="84470" y="75527"/>
                        <a:pt x="84502" y="75527"/>
                      </a:cubicBezTo>
                      <a:close/>
                      <a:moveTo>
                        <a:pt x="83816" y="76135"/>
                      </a:moveTo>
                      <a:cubicBezTo>
                        <a:pt x="83828" y="76135"/>
                        <a:pt x="83845" y="76145"/>
                        <a:pt x="83870" y="76169"/>
                      </a:cubicBezTo>
                      <a:cubicBezTo>
                        <a:pt x="83952" y="76252"/>
                        <a:pt x="83952" y="76335"/>
                        <a:pt x="83952" y="76335"/>
                      </a:cubicBezTo>
                      <a:cubicBezTo>
                        <a:pt x="83928" y="76359"/>
                        <a:pt x="83904" y="76369"/>
                        <a:pt x="83882" y="76369"/>
                      </a:cubicBezTo>
                      <a:cubicBezTo>
                        <a:pt x="83828" y="76369"/>
                        <a:pt x="83787" y="76311"/>
                        <a:pt x="83787" y="76252"/>
                      </a:cubicBezTo>
                      <a:cubicBezTo>
                        <a:pt x="83787" y="76193"/>
                        <a:pt x="83787" y="76135"/>
                        <a:pt x="83816" y="76135"/>
                      </a:cubicBezTo>
                      <a:close/>
                      <a:moveTo>
                        <a:pt x="23646" y="0"/>
                      </a:moveTo>
                      <a:cubicBezTo>
                        <a:pt x="23474" y="0"/>
                        <a:pt x="23194" y="71"/>
                        <a:pt x="23040" y="174"/>
                      </a:cubicBezTo>
                      <a:lnTo>
                        <a:pt x="22791" y="174"/>
                      </a:lnTo>
                      <a:cubicBezTo>
                        <a:pt x="22709" y="174"/>
                        <a:pt x="22626" y="422"/>
                        <a:pt x="22460" y="837"/>
                      </a:cubicBezTo>
                      <a:cubicBezTo>
                        <a:pt x="22377" y="1168"/>
                        <a:pt x="22211" y="1500"/>
                        <a:pt x="22128" y="1500"/>
                      </a:cubicBezTo>
                      <a:cubicBezTo>
                        <a:pt x="22128" y="1500"/>
                        <a:pt x="22128" y="1583"/>
                        <a:pt x="22211" y="1665"/>
                      </a:cubicBezTo>
                      <a:cubicBezTo>
                        <a:pt x="22460" y="1831"/>
                        <a:pt x="22128" y="2246"/>
                        <a:pt x="21880" y="2246"/>
                      </a:cubicBezTo>
                      <a:cubicBezTo>
                        <a:pt x="21831" y="2221"/>
                        <a:pt x="21790" y="2211"/>
                        <a:pt x="21753" y="2211"/>
                      </a:cubicBezTo>
                      <a:cubicBezTo>
                        <a:pt x="21665" y="2211"/>
                        <a:pt x="21607" y="2270"/>
                        <a:pt x="21548" y="2328"/>
                      </a:cubicBezTo>
                      <a:cubicBezTo>
                        <a:pt x="21484" y="2521"/>
                        <a:pt x="21171" y="2714"/>
                        <a:pt x="20995" y="2714"/>
                      </a:cubicBezTo>
                      <a:cubicBezTo>
                        <a:pt x="20944" y="2714"/>
                        <a:pt x="20904" y="2697"/>
                        <a:pt x="20885" y="2660"/>
                      </a:cubicBezTo>
                      <a:cubicBezTo>
                        <a:pt x="20861" y="2636"/>
                        <a:pt x="20823" y="2626"/>
                        <a:pt x="20776" y="2626"/>
                      </a:cubicBezTo>
                      <a:cubicBezTo>
                        <a:pt x="20664" y="2626"/>
                        <a:pt x="20505" y="2684"/>
                        <a:pt x="20388" y="2743"/>
                      </a:cubicBezTo>
                      <a:cubicBezTo>
                        <a:pt x="20305" y="2784"/>
                        <a:pt x="20222" y="2805"/>
                        <a:pt x="20150" y="2805"/>
                      </a:cubicBezTo>
                      <a:cubicBezTo>
                        <a:pt x="20077" y="2805"/>
                        <a:pt x="20015" y="2784"/>
                        <a:pt x="19974" y="2743"/>
                      </a:cubicBezTo>
                      <a:cubicBezTo>
                        <a:pt x="19891" y="2743"/>
                        <a:pt x="19725" y="2743"/>
                        <a:pt x="19642" y="2826"/>
                      </a:cubicBezTo>
                      <a:cubicBezTo>
                        <a:pt x="19618" y="2850"/>
                        <a:pt x="19587" y="2860"/>
                        <a:pt x="19554" y="2860"/>
                      </a:cubicBezTo>
                      <a:cubicBezTo>
                        <a:pt x="19476" y="2860"/>
                        <a:pt x="19394" y="2801"/>
                        <a:pt x="19394" y="2743"/>
                      </a:cubicBezTo>
                      <a:cubicBezTo>
                        <a:pt x="19394" y="2660"/>
                        <a:pt x="19373" y="2618"/>
                        <a:pt x="19331" y="2618"/>
                      </a:cubicBezTo>
                      <a:cubicBezTo>
                        <a:pt x="19290" y="2618"/>
                        <a:pt x="19228" y="2660"/>
                        <a:pt x="19145" y="2743"/>
                      </a:cubicBezTo>
                      <a:cubicBezTo>
                        <a:pt x="19062" y="2909"/>
                        <a:pt x="18979" y="3074"/>
                        <a:pt x="19062" y="3157"/>
                      </a:cubicBezTo>
                      <a:cubicBezTo>
                        <a:pt x="19145" y="3323"/>
                        <a:pt x="18482" y="3986"/>
                        <a:pt x="18150" y="4069"/>
                      </a:cubicBezTo>
                      <a:cubicBezTo>
                        <a:pt x="17653" y="4069"/>
                        <a:pt x="17570" y="4235"/>
                        <a:pt x="17487" y="4649"/>
                      </a:cubicBezTo>
                      <a:cubicBezTo>
                        <a:pt x="17432" y="4870"/>
                        <a:pt x="17414" y="4944"/>
                        <a:pt x="17359" y="4944"/>
                      </a:cubicBezTo>
                      <a:cubicBezTo>
                        <a:pt x="17331" y="4944"/>
                        <a:pt x="17294" y="4925"/>
                        <a:pt x="17239" y="4898"/>
                      </a:cubicBezTo>
                      <a:cubicBezTo>
                        <a:pt x="17223" y="4881"/>
                        <a:pt x="17207" y="4872"/>
                        <a:pt x="17187" y="4872"/>
                      </a:cubicBezTo>
                      <a:cubicBezTo>
                        <a:pt x="17105" y="4872"/>
                        <a:pt x="16961" y="5042"/>
                        <a:pt x="16493" y="5643"/>
                      </a:cubicBezTo>
                      <a:cubicBezTo>
                        <a:pt x="16161" y="6058"/>
                        <a:pt x="15830" y="6472"/>
                        <a:pt x="15830" y="6555"/>
                      </a:cubicBezTo>
                      <a:cubicBezTo>
                        <a:pt x="15830" y="6638"/>
                        <a:pt x="15664" y="6804"/>
                        <a:pt x="15581" y="6886"/>
                      </a:cubicBezTo>
                      <a:cubicBezTo>
                        <a:pt x="15416" y="6969"/>
                        <a:pt x="15250" y="7301"/>
                        <a:pt x="15084" y="7632"/>
                      </a:cubicBezTo>
                      <a:cubicBezTo>
                        <a:pt x="15001" y="7881"/>
                        <a:pt x="14753" y="8130"/>
                        <a:pt x="14753" y="8212"/>
                      </a:cubicBezTo>
                      <a:cubicBezTo>
                        <a:pt x="14670" y="8295"/>
                        <a:pt x="14587" y="8461"/>
                        <a:pt x="14587" y="8627"/>
                      </a:cubicBezTo>
                      <a:cubicBezTo>
                        <a:pt x="14587" y="8875"/>
                        <a:pt x="14504" y="9041"/>
                        <a:pt x="14255" y="9124"/>
                      </a:cubicBezTo>
                      <a:cubicBezTo>
                        <a:pt x="14007" y="9290"/>
                        <a:pt x="13758" y="9704"/>
                        <a:pt x="13841" y="9870"/>
                      </a:cubicBezTo>
                      <a:cubicBezTo>
                        <a:pt x="13924" y="9870"/>
                        <a:pt x="14007" y="9787"/>
                        <a:pt x="14007" y="9621"/>
                      </a:cubicBezTo>
                      <a:cubicBezTo>
                        <a:pt x="14055" y="9573"/>
                        <a:pt x="14102" y="9526"/>
                        <a:pt x="14134" y="9526"/>
                      </a:cubicBezTo>
                      <a:cubicBezTo>
                        <a:pt x="14158" y="9526"/>
                        <a:pt x="14172" y="9551"/>
                        <a:pt x="14172" y="9621"/>
                      </a:cubicBezTo>
                      <a:cubicBezTo>
                        <a:pt x="14090" y="9704"/>
                        <a:pt x="14007" y="9870"/>
                        <a:pt x="13924" y="9953"/>
                      </a:cubicBezTo>
                      <a:cubicBezTo>
                        <a:pt x="13758" y="10119"/>
                        <a:pt x="13592" y="10367"/>
                        <a:pt x="13592" y="10533"/>
                      </a:cubicBezTo>
                      <a:cubicBezTo>
                        <a:pt x="13509" y="10699"/>
                        <a:pt x="13344" y="11030"/>
                        <a:pt x="13095" y="11362"/>
                      </a:cubicBezTo>
                      <a:cubicBezTo>
                        <a:pt x="12846" y="11610"/>
                        <a:pt x="12681" y="11942"/>
                        <a:pt x="12598" y="12108"/>
                      </a:cubicBezTo>
                      <a:cubicBezTo>
                        <a:pt x="12598" y="12273"/>
                        <a:pt x="12515" y="12439"/>
                        <a:pt x="12432" y="12522"/>
                      </a:cubicBezTo>
                      <a:cubicBezTo>
                        <a:pt x="12349" y="12522"/>
                        <a:pt x="12266" y="12853"/>
                        <a:pt x="12183" y="13185"/>
                      </a:cubicBezTo>
                      <a:cubicBezTo>
                        <a:pt x="12101" y="13516"/>
                        <a:pt x="11935" y="13848"/>
                        <a:pt x="11852" y="13931"/>
                      </a:cubicBezTo>
                      <a:cubicBezTo>
                        <a:pt x="11769" y="14014"/>
                        <a:pt x="11603" y="14262"/>
                        <a:pt x="11603" y="14428"/>
                      </a:cubicBezTo>
                      <a:cubicBezTo>
                        <a:pt x="11520" y="14677"/>
                        <a:pt x="11355" y="14842"/>
                        <a:pt x="11272" y="14925"/>
                      </a:cubicBezTo>
                      <a:cubicBezTo>
                        <a:pt x="11189" y="15008"/>
                        <a:pt x="11106" y="15257"/>
                        <a:pt x="11023" y="15505"/>
                      </a:cubicBezTo>
                      <a:cubicBezTo>
                        <a:pt x="11023" y="15671"/>
                        <a:pt x="10775" y="16085"/>
                        <a:pt x="10526" y="16334"/>
                      </a:cubicBezTo>
                      <a:cubicBezTo>
                        <a:pt x="9946" y="17163"/>
                        <a:pt x="9863" y="17494"/>
                        <a:pt x="9863" y="18406"/>
                      </a:cubicBezTo>
                      <a:cubicBezTo>
                        <a:pt x="9863" y="19483"/>
                        <a:pt x="9946" y="19566"/>
                        <a:pt x="10609" y="19566"/>
                      </a:cubicBezTo>
                      <a:cubicBezTo>
                        <a:pt x="11438" y="19566"/>
                        <a:pt x="11686" y="19732"/>
                        <a:pt x="11438" y="20229"/>
                      </a:cubicBezTo>
                      <a:cubicBezTo>
                        <a:pt x="11272" y="20478"/>
                        <a:pt x="11272" y="20644"/>
                        <a:pt x="11520" y="20892"/>
                      </a:cubicBezTo>
                      <a:cubicBezTo>
                        <a:pt x="11686" y="21058"/>
                        <a:pt x="11852" y="21224"/>
                        <a:pt x="11769" y="21307"/>
                      </a:cubicBezTo>
                      <a:cubicBezTo>
                        <a:pt x="11520" y="21555"/>
                        <a:pt x="11686" y="21887"/>
                        <a:pt x="12266" y="22633"/>
                      </a:cubicBezTo>
                      <a:cubicBezTo>
                        <a:pt x="12681" y="23130"/>
                        <a:pt x="13012" y="23544"/>
                        <a:pt x="13095" y="23710"/>
                      </a:cubicBezTo>
                      <a:cubicBezTo>
                        <a:pt x="13178" y="23876"/>
                        <a:pt x="13261" y="23959"/>
                        <a:pt x="13261" y="24041"/>
                      </a:cubicBezTo>
                      <a:cubicBezTo>
                        <a:pt x="13344" y="24124"/>
                        <a:pt x="12764" y="24704"/>
                        <a:pt x="12018" y="25450"/>
                      </a:cubicBezTo>
                      <a:cubicBezTo>
                        <a:pt x="11852" y="25616"/>
                        <a:pt x="11686" y="25616"/>
                        <a:pt x="11603" y="25616"/>
                      </a:cubicBezTo>
                      <a:cubicBezTo>
                        <a:pt x="11603" y="25595"/>
                        <a:pt x="11593" y="25585"/>
                        <a:pt x="11575" y="25585"/>
                      </a:cubicBezTo>
                      <a:cubicBezTo>
                        <a:pt x="11520" y="25585"/>
                        <a:pt x="11396" y="25678"/>
                        <a:pt x="11272" y="25865"/>
                      </a:cubicBezTo>
                      <a:cubicBezTo>
                        <a:pt x="11175" y="26059"/>
                        <a:pt x="11106" y="26139"/>
                        <a:pt x="11066" y="26139"/>
                      </a:cubicBezTo>
                      <a:cubicBezTo>
                        <a:pt x="11037" y="26139"/>
                        <a:pt x="11023" y="26099"/>
                        <a:pt x="11023" y="26030"/>
                      </a:cubicBezTo>
                      <a:cubicBezTo>
                        <a:pt x="10998" y="25953"/>
                        <a:pt x="10932" y="25916"/>
                        <a:pt x="10844" y="25916"/>
                      </a:cubicBezTo>
                      <a:cubicBezTo>
                        <a:pt x="10648" y="25916"/>
                        <a:pt x="10341" y="26101"/>
                        <a:pt x="10112" y="26445"/>
                      </a:cubicBezTo>
                      <a:cubicBezTo>
                        <a:pt x="10029" y="26610"/>
                        <a:pt x="9863" y="26693"/>
                        <a:pt x="9780" y="26693"/>
                      </a:cubicBezTo>
                      <a:cubicBezTo>
                        <a:pt x="9780" y="26671"/>
                        <a:pt x="9774" y="26661"/>
                        <a:pt x="9765" y="26661"/>
                      </a:cubicBezTo>
                      <a:cubicBezTo>
                        <a:pt x="9742" y="26661"/>
                        <a:pt x="9697" y="26738"/>
                        <a:pt x="9697" y="26859"/>
                      </a:cubicBezTo>
                      <a:cubicBezTo>
                        <a:pt x="9614" y="27108"/>
                        <a:pt x="9614" y="27108"/>
                        <a:pt x="9532" y="27108"/>
                      </a:cubicBezTo>
                      <a:cubicBezTo>
                        <a:pt x="9519" y="27089"/>
                        <a:pt x="9500" y="27080"/>
                        <a:pt x="9475" y="27080"/>
                      </a:cubicBezTo>
                      <a:cubicBezTo>
                        <a:pt x="9172" y="27080"/>
                        <a:pt x="7971" y="28457"/>
                        <a:pt x="6134" y="30754"/>
                      </a:cubicBezTo>
                      <a:cubicBezTo>
                        <a:pt x="5388" y="31832"/>
                        <a:pt x="4310" y="33572"/>
                        <a:pt x="4062" y="34235"/>
                      </a:cubicBezTo>
                      <a:cubicBezTo>
                        <a:pt x="3896" y="34566"/>
                        <a:pt x="3813" y="34815"/>
                        <a:pt x="3730" y="34981"/>
                      </a:cubicBezTo>
                      <a:cubicBezTo>
                        <a:pt x="3647" y="35064"/>
                        <a:pt x="3565" y="35229"/>
                        <a:pt x="3565" y="35229"/>
                      </a:cubicBezTo>
                      <a:cubicBezTo>
                        <a:pt x="3565" y="35312"/>
                        <a:pt x="3316" y="35727"/>
                        <a:pt x="3067" y="36141"/>
                      </a:cubicBezTo>
                      <a:cubicBezTo>
                        <a:pt x="2819" y="36638"/>
                        <a:pt x="2487" y="37384"/>
                        <a:pt x="2321" y="37881"/>
                      </a:cubicBezTo>
                      <a:cubicBezTo>
                        <a:pt x="2156" y="38379"/>
                        <a:pt x="1990" y="38793"/>
                        <a:pt x="1907" y="38876"/>
                      </a:cubicBezTo>
                      <a:cubicBezTo>
                        <a:pt x="1824" y="38959"/>
                        <a:pt x="1658" y="39456"/>
                        <a:pt x="1493" y="39787"/>
                      </a:cubicBezTo>
                      <a:cubicBezTo>
                        <a:pt x="1327" y="40202"/>
                        <a:pt x="1078" y="40699"/>
                        <a:pt x="913" y="40948"/>
                      </a:cubicBezTo>
                      <a:cubicBezTo>
                        <a:pt x="581" y="41279"/>
                        <a:pt x="84" y="42688"/>
                        <a:pt x="167" y="42771"/>
                      </a:cubicBezTo>
                      <a:cubicBezTo>
                        <a:pt x="250" y="42854"/>
                        <a:pt x="250" y="43020"/>
                        <a:pt x="167" y="43102"/>
                      </a:cubicBezTo>
                      <a:cubicBezTo>
                        <a:pt x="1" y="43600"/>
                        <a:pt x="747" y="45589"/>
                        <a:pt x="1327" y="46334"/>
                      </a:cubicBezTo>
                      <a:cubicBezTo>
                        <a:pt x="1658" y="46749"/>
                        <a:pt x="1907" y="47246"/>
                        <a:pt x="1907" y="47329"/>
                      </a:cubicBezTo>
                      <a:cubicBezTo>
                        <a:pt x="1824" y="47495"/>
                        <a:pt x="2073" y="47909"/>
                        <a:pt x="2404" y="48241"/>
                      </a:cubicBezTo>
                      <a:cubicBezTo>
                        <a:pt x="2736" y="48655"/>
                        <a:pt x="3399" y="49567"/>
                        <a:pt x="3979" y="50230"/>
                      </a:cubicBezTo>
                      <a:cubicBezTo>
                        <a:pt x="4476" y="50975"/>
                        <a:pt x="5885" y="52550"/>
                        <a:pt x="7045" y="53793"/>
                      </a:cubicBezTo>
                      <a:cubicBezTo>
                        <a:pt x="8206" y="55036"/>
                        <a:pt x="9532" y="56445"/>
                        <a:pt x="10029" y="56942"/>
                      </a:cubicBezTo>
                      <a:cubicBezTo>
                        <a:pt x="10493" y="57473"/>
                        <a:pt x="10798" y="57738"/>
                        <a:pt x="10986" y="57738"/>
                      </a:cubicBezTo>
                      <a:cubicBezTo>
                        <a:pt x="11033" y="57738"/>
                        <a:pt x="11073" y="57721"/>
                        <a:pt x="11106" y="57688"/>
                      </a:cubicBezTo>
                      <a:cubicBezTo>
                        <a:pt x="11175" y="57654"/>
                        <a:pt x="11215" y="57634"/>
                        <a:pt x="11233" y="57634"/>
                      </a:cubicBezTo>
                      <a:cubicBezTo>
                        <a:pt x="11258" y="57634"/>
                        <a:pt x="11238" y="57674"/>
                        <a:pt x="11189" y="57771"/>
                      </a:cubicBezTo>
                      <a:cubicBezTo>
                        <a:pt x="11030" y="58088"/>
                        <a:pt x="12616" y="59771"/>
                        <a:pt x="13044" y="59771"/>
                      </a:cubicBezTo>
                      <a:cubicBezTo>
                        <a:pt x="13064" y="59771"/>
                        <a:pt x="13081" y="59767"/>
                        <a:pt x="13095" y="59760"/>
                      </a:cubicBezTo>
                      <a:cubicBezTo>
                        <a:pt x="13170" y="59686"/>
                        <a:pt x="13211" y="59645"/>
                        <a:pt x="13226" y="59645"/>
                      </a:cubicBezTo>
                      <a:cubicBezTo>
                        <a:pt x="13244" y="59645"/>
                        <a:pt x="13224" y="59706"/>
                        <a:pt x="13178" y="59843"/>
                      </a:cubicBezTo>
                      <a:cubicBezTo>
                        <a:pt x="13012" y="60092"/>
                        <a:pt x="13509" y="60672"/>
                        <a:pt x="13841" y="60672"/>
                      </a:cubicBezTo>
                      <a:cubicBezTo>
                        <a:pt x="13847" y="60666"/>
                        <a:pt x="13855" y="60663"/>
                        <a:pt x="13865" y="60663"/>
                      </a:cubicBezTo>
                      <a:cubicBezTo>
                        <a:pt x="13986" y="60663"/>
                        <a:pt x="14375" y="61123"/>
                        <a:pt x="14835" y="61583"/>
                      </a:cubicBezTo>
                      <a:cubicBezTo>
                        <a:pt x="15414" y="62226"/>
                        <a:pt x="15693" y="62470"/>
                        <a:pt x="15944" y="62470"/>
                      </a:cubicBezTo>
                      <a:cubicBezTo>
                        <a:pt x="16017" y="62470"/>
                        <a:pt x="16087" y="62449"/>
                        <a:pt x="16161" y="62412"/>
                      </a:cubicBezTo>
                      <a:cubicBezTo>
                        <a:pt x="16252" y="62382"/>
                        <a:pt x="16321" y="62362"/>
                        <a:pt x="16364" y="62362"/>
                      </a:cubicBezTo>
                      <a:cubicBezTo>
                        <a:pt x="16437" y="62362"/>
                        <a:pt x="16432" y="62420"/>
                        <a:pt x="16327" y="62578"/>
                      </a:cubicBezTo>
                      <a:cubicBezTo>
                        <a:pt x="15996" y="62826"/>
                        <a:pt x="16161" y="63075"/>
                        <a:pt x="17653" y="64235"/>
                      </a:cubicBezTo>
                      <a:cubicBezTo>
                        <a:pt x="18979" y="65313"/>
                        <a:pt x="20471" y="66639"/>
                        <a:pt x="22460" y="68462"/>
                      </a:cubicBezTo>
                      <a:cubicBezTo>
                        <a:pt x="23371" y="69291"/>
                        <a:pt x="24200" y="70036"/>
                        <a:pt x="24366" y="70119"/>
                      </a:cubicBezTo>
                      <a:cubicBezTo>
                        <a:pt x="24449" y="70119"/>
                        <a:pt x="25278" y="70865"/>
                        <a:pt x="26189" y="71694"/>
                      </a:cubicBezTo>
                      <a:cubicBezTo>
                        <a:pt x="27101" y="72523"/>
                        <a:pt x="27930" y="73268"/>
                        <a:pt x="28095" y="73268"/>
                      </a:cubicBezTo>
                      <a:cubicBezTo>
                        <a:pt x="28261" y="73351"/>
                        <a:pt x="29338" y="74263"/>
                        <a:pt x="31493" y="76169"/>
                      </a:cubicBezTo>
                      <a:cubicBezTo>
                        <a:pt x="32488" y="77081"/>
                        <a:pt x="33151" y="77661"/>
                        <a:pt x="34642" y="78738"/>
                      </a:cubicBezTo>
                      <a:cubicBezTo>
                        <a:pt x="34974" y="78987"/>
                        <a:pt x="35554" y="79401"/>
                        <a:pt x="35968" y="79816"/>
                      </a:cubicBezTo>
                      <a:cubicBezTo>
                        <a:pt x="36383" y="80147"/>
                        <a:pt x="37046" y="80644"/>
                        <a:pt x="37460" y="80976"/>
                      </a:cubicBezTo>
                      <a:cubicBezTo>
                        <a:pt x="37874" y="81307"/>
                        <a:pt x="38537" y="81887"/>
                        <a:pt x="39035" y="82219"/>
                      </a:cubicBezTo>
                      <a:cubicBezTo>
                        <a:pt x="39449" y="82550"/>
                        <a:pt x="39946" y="82882"/>
                        <a:pt x="40112" y="82965"/>
                      </a:cubicBezTo>
                      <a:cubicBezTo>
                        <a:pt x="40195" y="82965"/>
                        <a:pt x="40609" y="83213"/>
                        <a:pt x="40941" y="83462"/>
                      </a:cubicBezTo>
                      <a:cubicBezTo>
                        <a:pt x="41272" y="83793"/>
                        <a:pt x="41770" y="84125"/>
                        <a:pt x="42018" y="84291"/>
                      </a:cubicBezTo>
                      <a:cubicBezTo>
                        <a:pt x="42267" y="84456"/>
                        <a:pt x="42764" y="84788"/>
                        <a:pt x="43096" y="85037"/>
                      </a:cubicBezTo>
                      <a:cubicBezTo>
                        <a:pt x="44007" y="85700"/>
                        <a:pt x="44836" y="86280"/>
                        <a:pt x="45830" y="86943"/>
                      </a:cubicBezTo>
                      <a:cubicBezTo>
                        <a:pt x="46328" y="87274"/>
                        <a:pt x="46991" y="87689"/>
                        <a:pt x="47322" y="87937"/>
                      </a:cubicBezTo>
                      <a:cubicBezTo>
                        <a:pt x="47985" y="88434"/>
                        <a:pt x="49477" y="89263"/>
                        <a:pt x="50057" y="89512"/>
                      </a:cubicBezTo>
                      <a:cubicBezTo>
                        <a:pt x="50306" y="89595"/>
                        <a:pt x="50637" y="89843"/>
                        <a:pt x="50803" y="90009"/>
                      </a:cubicBezTo>
                      <a:cubicBezTo>
                        <a:pt x="50969" y="90175"/>
                        <a:pt x="51383" y="90506"/>
                        <a:pt x="51714" y="90672"/>
                      </a:cubicBezTo>
                      <a:cubicBezTo>
                        <a:pt x="51963" y="90838"/>
                        <a:pt x="52626" y="91169"/>
                        <a:pt x="53040" y="91418"/>
                      </a:cubicBezTo>
                      <a:cubicBezTo>
                        <a:pt x="53455" y="91667"/>
                        <a:pt x="54201" y="92081"/>
                        <a:pt x="54698" y="92412"/>
                      </a:cubicBezTo>
                      <a:cubicBezTo>
                        <a:pt x="55444" y="92827"/>
                        <a:pt x="55692" y="93075"/>
                        <a:pt x="55692" y="93324"/>
                      </a:cubicBezTo>
                      <a:cubicBezTo>
                        <a:pt x="55739" y="93606"/>
                        <a:pt x="55813" y="93755"/>
                        <a:pt x="56005" y="93755"/>
                      </a:cubicBezTo>
                      <a:cubicBezTo>
                        <a:pt x="56151" y="93755"/>
                        <a:pt x="56365" y="93669"/>
                        <a:pt x="56687" y="93490"/>
                      </a:cubicBezTo>
                      <a:cubicBezTo>
                        <a:pt x="57184" y="93324"/>
                        <a:pt x="58427" y="92330"/>
                        <a:pt x="58593" y="91998"/>
                      </a:cubicBezTo>
                      <a:cubicBezTo>
                        <a:pt x="58676" y="91915"/>
                        <a:pt x="58842" y="91832"/>
                        <a:pt x="59007" y="91749"/>
                      </a:cubicBezTo>
                      <a:cubicBezTo>
                        <a:pt x="59173" y="91667"/>
                        <a:pt x="59339" y="91501"/>
                        <a:pt x="59505" y="91335"/>
                      </a:cubicBezTo>
                      <a:cubicBezTo>
                        <a:pt x="59587" y="91169"/>
                        <a:pt x="60002" y="90755"/>
                        <a:pt x="60416" y="90423"/>
                      </a:cubicBezTo>
                      <a:cubicBezTo>
                        <a:pt x="60831" y="90092"/>
                        <a:pt x="61576" y="89429"/>
                        <a:pt x="62157" y="88683"/>
                      </a:cubicBezTo>
                      <a:cubicBezTo>
                        <a:pt x="63068" y="87606"/>
                        <a:pt x="63151" y="87440"/>
                        <a:pt x="62902" y="87440"/>
                      </a:cubicBezTo>
                      <a:cubicBezTo>
                        <a:pt x="62737" y="87440"/>
                        <a:pt x="62737" y="87440"/>
                        <a:pt x="63151" y="87191"/>
                      </a:cubicBezTo>
                      <a:cubicBezTo>
                        <a:pt x="63400" y="87108"/>
                        <a:pt x="63483" y="86943"/>
                        <a:pt x="63483" y="86943"/>
                      </a:cubicBezTo>
                      <a:cubicBezTo>
                        <a:pt x="63400" y="86860"/>
                        <a:pt x="63814" y="86363"/>
                        <a:pt x="64394" y="85700"/>
                      </a:cubicBezTo>
                      <a:cubicBezTo>
                        <a:pt x="65554" y="84291"/>
                        <a:pt x="65389" y="84456"/>
                        <a:pt x="66632" y="82633"/>
                      </a:cubicBezTo>
                      <a:cubicBezTo>
                        <a:pt x="67461" y="81556"/>
                        <a:pt x="67792" y="80976"/>
                        <a:pt x="68041" y="80396"/>
                      </a:cubicBezTo>
                      <a:cubicBezTo>
                        <a:pt x="68206" y="79981"/>
                        <a:pt x="68372" y="79567"/>
                        <a:pt x="68455" y="79484"/>
                      </a:cubicBezTo>
                      <a:cubicBezTo>
                        <a:pt x="68538" y="79401"/>
                        <a:pt x="68621" y="79070"/>
                        <a:pt x="68704" y="78821"/>
                      </a:cubicBezTo>
                      <a:cubicBezTo>
                        <a:pt x="68869" y="78324"/>
                        <a:pt x="69947" y="76252"/>
                        <a:pt x="70113" y="76169"/>
                      </a:cubicBezTo>
                      <a:cubicBezTo>
                        <a:pt x="70113" y="76169"/>
                        <a:pt x="70361" y="76169"/>
                        <a:pt x="70527" y="76252"/>
                      </a:cubicBezTo>
                      <a:cubicBezTo>
                        <a:pt x="70610" y="76293"/>
                        <a:pt x="70713" y="76314"/>
                        <a:pt x="70817" y="76314"/>
                      </a:cubicBezTo>
                      <a:cubicBezTo>
                        <a:pt x="70921" y="76314"/>
                        <a:pt x="71024" y="76293"/>
                        <a:pt x="71107" y="76252"/>
                      </a:cubicBezTo>
                      <a:cubicBezTo>
                        <a:pt x="71190" y="76211"/>
                        <a:pt x="71273" y="76190"/>
                        <a:pt x="71345" y="76190"/>
                      </a:cubicBezTo>
                      <a:cubicBezTo>
                        <a:pt x="71418" y="76190"/>
                        <a:pt x="71480" y="76211"/>
                        <a:pt x="71521" y="76252"/>
                      </a:cubicBezTo>
                      <a:cubicBezTo>
                        <a:pt x="71521" y="76335"/>
                        <a:pt x="71604" y="76376"/>
                        <a:pt x="71729" y="76376"/>
                      </a:cubicBezTo>
                      <a:cubicBezTo>
                        <a:pt x="71853" y="76376"/>
                        <a:pt x="72019" y="76335"/>
                        <a:pt x="72184" y="76252"/>
                      </a:cubicBezTo>
                      <a:cubicBezTo>
                        <a:pt x="72492" y="76137"/>
                        <a:pt x="72728" y="76075"/>
                        <a:pt x="72885" y="76075"/>
                      </a:cubicBezTo>
                      <a:cubicBezTo>
                        <a:pt x="73066" y="76075"/>
                        <a:pt x="73140" y="76157"/>
                        <a:pt x="73096" y="76335"/>
                      </a:cubicBezTo>
                      <a:cubicBezTo>
                        <a:pt x="73013" y="76418"/>
                        <a:pt x="73096" y="76501"/>
                        <a:pt x="73427" y="76501"/>
                      </a:cubicBezTo>
                      <a:cubicBezTo>
                        <a:pt x="73676" y="76501"/>
                        <a:pt x="73925" y="76501"/>
                        <a:pt x="74090" y="76666"/>
                      </a:cubicBezTo>
                      <a:cubicBezTo>
                        <a:pt x="74132" y="76708"/>
                        <a:pt x="74194" y="76728"/>
                        <a:pt x="74256" y="76728"/>
                      </a:cubicBezTo>
                      <a:cubicBezTo>
                        <a:pt x="74318" y="76728"/>
                        <a:pt x="74381" y="76708"/>
                        <a:pt x="74422" y="76666"/>
                      </a:cubicBezTo>
                      <a:cubicBezTo>
                        <a:pt x="74491" y="76632"/>
                        <a:pt x="74545" y="76612"/>
                        <a:pt x="74585" y="76612"/>
                      </a:cubicBezTo>
                      <a:cubicBezTo>
                        <a:pt x="74642" y="76612"/>
                        <a:pt x="74671" y="76652"/>
                        <a:pt x="74671" y="76749"/>
                      </a:cubicBezTo>
                      <a:cubicBezTo>
                        <a:pt x="74671" y="76808"/>
                        <a:pt x="74795" y="76866"/>
                        <a:pt x="74926" y="76866"/>
                      </a:cubicBezTo>
                      <a:cubicBezTo>
                        <a:pt x="74981" y="76866"/>
                        <a:pt x="75036" y="76856"/>
                        <a:pt x="75085" y="76832"/>
                      </a:cubicBezTo>
                      <a:cubicBezTo>
                        <a:pt x="75334" y="76832"/>
                        <a:pt x="75499" y="76915"/>
                        <a:pt x="75582" y="77081"/>
                      </a:cubicBezTo>
                      <a:cubicBezTo>
                        <a:pt x="75582" y="77238"/>
                        <a:pt x="75616" y="77296"/>
                        <a:pt x="75682" y="77296"/>
                      </a:cubicBezTo>
                      <a:cubicBezTo>
                        <a:pt x="75721" y="77296"/>
                        <a:pt x="75770" y="77277"/>
                        <a:pt x="75831" y="77246"/>
                      </a:cubicBezTo>
                      <a:cubicBezTo>
                        <a:pt x="75855" y="77222"/>
                        <a:pt x="75886" y="77212"/>
                        <a:pt x="75923" y="77212"/>
                      </a:cubicBezTo>
                      <a:cubicBezTo>
                        <a:pt x="76011" y="77212"/>
                        <a:pt x="76128" y="77271"/>
                        <a:pt x="76245" y="77329"/>
                      </a:cubicBezTo>
                      <a:cubicBezTo>
                        <a:pt x="76348" y="77432"/>
                        <a:pt x="76450" y="77503"/>
                        <a:pt x="76513" y="77503"/>
                      </a:cubicBezTo>
                      <a:cubicBezTo>
                        <a:pt x="76553" y="77503"/>
                        <a:pt x="76577" y="77476"/>
                        <a:pt x="76577" y="77412"/>
                      </a:cubicBezTo>
                      <a:cubicBezTo>
                        <a:pt x="76601" y="77364"/>
                        <a:pt x="76703" y="77344"/>
                        <a:pt x="76842" y="77344"/>
                      </a:cubicBezTo>
                      <a:cubicBezTo>
                        <a:pt x="77178" y="77344"/>
                        <a:pt x="77727" y="77461"/>
                        <a:pt x="77903" y="77578"/>
                      </a:cubicBezTo>
                      <a:cubicBezTo>
                        <a:pt x="77986" y="77661"/>
                        <a:pt x="78234" y="77661"/>
                        <a:pt x="78483" y="77661"/>
                      </a:cubicBezTo>
                      <a:cubicBezTo>
                        <a:pt x="78572" y="77639"/>
                        <a:pt x="78643" y="77628"/>
                        <a:pt x="78696" y="77628"/>
                      </a:cubicBezTo>
                      <a:cubicBezTo>
                        <a:pt x="78841" y="77628"/>
                        <a:pt x="78853" y="77705"/>
                        <a:pt x="78731" y="77827"/>
                      </a:cubicBezTo>
                      <a:cubicBezTo>
                        <a:pt x="78638" y="78060"/>
                        <a:pt x="78650" y="78162"/>
                        <a:pt x="78767" y="78162"/>
                      </a:cubicBezTo>
                      <a:cubicBezTo>
                        <a:pt x="78858" y="78162"/>
                        <a:pt x="79012" y="78101"/>
                        <a:pt x="79229" y="77992"/>
                      </a:cubicBezTo>
                      <a:cubicBezTo>
                        <a:pt x="79404" y="77934"/>
                        <a:pt x="79539" y="77875"/>
                        <a:pt x="79602" y="77875"/>
                      </a:cubicBezTo>
                      <a:cubicBezTo>
                        <a:pt x="79629" y="77875"/>
                        <a:pt x="79643" y="77885"/>
                        <a:pt x="79643" y="77909"/>
                      </a:cubicBezTo>
                      <a:cubicBezTo>
                        <a:pt x="79643" y="77951"/>
                        <a:pt x="79664" y="77972"/>
                        <a:pt x="79695" y="77972"/>
                      </a:cubicBezTo>
                      <a:cubicBezTo>
                        <a:pt x="79726" y="77972"/>
                        <a:pt x="79767" y="77951"/>
                        <a:pt x="79809" y="77909"/>
                      </a:cubicBezTo>
                      <a:cubicBezTo>
                        <a:pt x="79850" y="77868"/>
                        <a:pt x="79892" y="77847"/>
                        <a:pt x="79933" y="77847"/>
                      </a:cubicBezTo>
                      <a:cubicBezTo>
                        <a:pt x="79975" y="77847"/>
                        <a:pt x="80016" y="77868"/>
                        <a:pt x="80057" y="77909"/>
                      </a:cubicBezTo>
                      <a:cubicBezTo>
                        <a:pt x="80105" y="77957"/>
                        <a:pt x="80208" y="78005"/>
                        <a:pt x="80367" y="78005"/>
                      </a:cubicBezTo>
                      <a:cubicBezTo>
                        <a:pt x="80483" y="78005"/>
                        <a:pt x="80628" y="77979"/>
                        <a:pt x="80803" y="77909"/>
                      </a:cubicBezTo>
                      <a:cubicBezTo>
                        <a:pt x="80969" y="77909"/>
                        <a:pt x="81052" y="77992"/>
                        <a:pt x="81052" y="78075"/>
                      </a:cubicBezTo>
                      <a:cubicBezTo>
                        <a:pt x="81110" y="78134"/>
                        <a:pt x="81169" y="78192"/>
                        <a:pt x="81257" y="78192"/>
                      </a:cubicBezTo>
                      <a:cubicBezTo>
                        <a:pt x="81293" y="78192"/>
                        <a:pt x="81335" y="78182"/>
                        <a:pt x="81383" y="78158"/>
                      </a:cubicBezTo>
                      <a:cubicBezTo>
                        <a:pt x="81632" y="78158"/>
                        <a:pt x="81715" y="78158"/>
                        <a:pt x="81632" y="78407"/>
                      </a:cubicBezTo>
                      <a:cubicBezTo>
                        <a:pt x="81588" y="78584"/>
                        <a:pt x="81591" y="78667"/>
                        <a:pt x="81642" y="78667"/>
                      </a:cubicBezTo>
                      <a:cubicBezTo>
                        <a:pt x="81686" y="78667"/>
                        <a:pt x="81765" y="78605"/>
                        <a:pt x="81881" y="78490"/>
                      </a:cubicBezTo>
                      <a:cubicBezTo>
                        <a:pt x="82046" y="78407"/>
                        <a:pt x="82212" y="78324"/>
                        <a:pt x="82295" y="78324"/>
                      </a:cubicBezTo>
                      <a:cubicBezTo>
                        <a:pt x="82319" y="78348"/>
                        <a:pt x="82344" y="78358"/>
                        <a:pt x="82370" y="78358"/>
                      </a:cubicBezTo>
                      <a:cubicBezTo>
                        <a:pt x="82434" y="78358"/>
                        <a:pt x="82509" y="78300"/>
                        <a:pt x="82627" y="78241"/>
                      </a:cubicBezTo>
                      <a:cubicBezTo>
                        <a:pt x="82748" y="78120"/>
                        <a:pt x="82825" y="78043"/>
                        <a:pt x="82890" y="78043"/>
                      </a:cubicBezTo>
                      <a:cubicBezTo>
                        <a:pt x="82914" y="78043"/>
                        <a:pt x="82936" y="78053"/>
                        <a:pt x="82958" y="78075"/>
                      </a:cubicBezTo>
                      <a:cubicBezTo>
                        <a:pt x="83041" y="78075"/>
                        <a:pt x="83207" y="77909"/>
                        <a:pt x="83621" y="77329"/>
                      </a:cubicBezTo>
                      <a:cubicBezTo>
                        <a:pt x="83952" y="76915"/>
                        <a:pt x="84367" y="76501"/>
                        <a:pt x="84450" y="76501"/>
                      </a:cubicBezTo>
                      <a:cubicBezTo>
                        <a:pt x="84533" y="76418"/>
                        <a:pt x="84781" y="76169"/>
                        <a:pt x="84947" y="75838"/>
                      </a:cubicBezTo>
                      <a:cubicBezTo>
                        <a:pt x="85091" y="75550"/>
                        <a:pt x="85297" y="75324"/>
                        <a:pt x="85349" y="75324"/>
                      </a:cubicBezTo>
                      <a:cubicBezTo>
                        <a:pt x="85357" y="75324"/>
                        <a:pt x="85361" y="75329"/>
                        <a:pt x="85361" y="75340"/>
                      </a:cubicBezTo>
                      <a:cubicBezTo>
                        <a:pt x="85365" y="75344"/>
                        <a:pt x="85371" y="75346"/>
                        <a:pt x="85377" y="75346"/>
                      </a:cubicBezTo>
                      <a:cubicBezTo>
                        <a:pt x="85513" y="75346"/>
                        <a:pt x="86190" y="74583"/>
                        <a:pt x="86190" y="74346"/>
                      </a:cubicBezTo>
                      <a:cubicBezTo>
                        <a:pt x="86190" y="74263"/>
                        <a:pt x="86273" y="74180"/>
                        <a:pt x="86356" y="74097"/>
                      </a:cubicBezTo>
                      <a:cubicBezTo>
                        <a:pt x="86522" y="74014"/>
                        <a:pt x="86853" y="73517"/>
                        <a:pt x="87185" y="73103"/>
                      </a:cubicBezTo>
                      <a:cubicBezTo>
                        <a:pt x="87765" y="72357"/>
                        <a:pt x="87848" y="72274"/>
                        <a:pt x="87930" y="71777"/>
                      </a:cubicBezTo>
                      <a:cubicBezTo>
                        <a:pt x="87930" y="71387"/>
                        <a:pt x="87930" y="71252"/>
                        <a:pt x="88051" y="71252"/>
                      </a:cubicBezTo>
                      <a:cubicBezTo>
                        <a:pt x="88084" y="71252"/>
                        <a:pt x="88126" y="71262"/>
                        <a:pt x="88179" y="71280"/>
                      </a:cubicBezTo>
                      <a:cubicBezTo>
                        <a:pt x="88428" y="71280"/>
                        <a:pt x="88842" y="70865"/>
                        <a:pt x="89008" y="70368"/>
                      </a:cubicBezTo>
                      <a:cubicBezTo>
                        <a:pt x="89008" y="70202"/>
                        <a:pt x="89256" y="69871"/>
                        <a:pt x="89505" y="69539"/>
                      </a:cubicBezTo>
                      <a:cubicBezTo>
                        <a:pt x="89837" y="69125"/>
                        <a:pt x="89837" y="69042"/>
                        <a:pt x="89671" y="68710"/>
                      </a:cubicBezTo>
                      <a:cubicBezTo>
                        <a:pt x="89588" y="68462"/>
                        <a:pt x="89588" y="68213"/>
                        <a:pt x="89588" y="68130"/>
                      </a:cubicBezTo>
                      <a:cubicBezTo>
                        <a:pt x="89671" y="68047"/>
                        <a:pt x="89671" y="67882"/>
                        <a:pt x="89588" y="67799"/>
                      </a:cubicBezTo>
                      <a:cubicBezTo>
                        <a:pt x="89505" y="67633"/>
                        <a:pt x="89588" y="67467"/>
                        <a:pt x="89671" y="67302"/>
                      </a:cubicBezTo>
                      <a:cubicBezTo>
                        <a:pt x="89843" y="67015"/>
                        <a:pt x="89896" y="66927"/>
                        <a:pt x="89830" y="66927"/>
                      </a:cubicBezTo>
                      <a:cubicBezTo>
                        <a:pt x="89801" y="66927"/>
                        <a:pt x="89748" y="66944"/>
                        <a:pt x="89671" y="66970"/>
                      </a:cubicBezTo>
                      <a:cubicBezTo>
                        <a:pt x="89616" y="67025"/>
                        <a:pt x="89570" y="67053"/>
                        <a:pt x="89533" y="67053"/>
                      </a:cubicBezTo>
                      <a:cubicBezTo>
                        <a:pt x="89459" y="67053"/>
                        <a:pt x="89422" y="66942"/>
                        <a:pt x="89422" y="66721"/>
                      </a:cubicBezTo>
                      <a:cubicBezTo>
                        <a:pt x="89359" y="66468"/>
                        <a:pt x="89344" y="66360"/>
                        <a:pt x="89267" y="66360"/>
                      </a:cubicBezTo>
                      <a:cubicBezTo>
                        <a:pt x="89243" y="66360"/>
                        <a:pt x="89213" y="66370"/>
                        <a:pt x="89174" y="66390"/>
                      </a:cubicBezTo>
                      <a:cubicBezTo>
                        <a:pt x="89142" y="66437"/>
                        <a:pt x="89107" y="66458"/>
                        <a:pt x="89072" y="66458"/>
                      </a:cubicBezTo>
                      <a:cubicBezTo>
                        <a:pt x="88925" y="66458"/>
                        <a:pt x="88775" y="66094"/>
                        <a:pt x="88842" y="65893"/>
                      </a:cubicBezTo>
                      <a:cubicBezTo>
                        <a:pt x="88925" y="65727"/>
                        <a:pt x="88925" y="65644"/>
                        <a:pt x="88842" y="65561"/>
                      </a:cubicBezTo>
                      <a:cubicBezTo>
                        <a:pt x="88759" y="65561"/>
                        <a:pt x="88676" y="65561"/>
                        <a:pt x="88676" y="65727"/>
                      </a:cubicBezTo>
                      <a:cubicBezTo>
                        <a:pt x="88642" y="65761"/>
                        <a:pt x="88608" y="65781"/>
                        <a:pt x="88579" y="65781"/>
                      </a:cubicBezTo>
                      <a:cubicBezTo>
                        <a:pt x="88539" y="65781"/>
                        <a:pt x="88511" y="65741"/>
                        <a:pt x="88511" y="65644"/>
                      </a:cubicBezTo>
                      <a:cubicBezTo>
                        <a:pt x="88428" y="65561"/>
                        <a:pt x="88511" y="65395"/>
                        <a:pt x="88676" y="65230"/>
                      </a:cubicBezTo>
                      <a:cubicBezTo>
                        <a:pt x="88925" y="64981"/>
                        <a:pt x="88842" y="64981"/>
                        <a:pt x="88593" y="64815"/>
                      </a:cubicBezTo>
                      <a:cubicBezTo>
                        <a:pt x="88345" y="64732"/>
                        <a:pt x="88262" y="64650"/>
                        <a:pt x="88345" y="64484"/>
                      </a:cubicBezTo>
                      <a:cubicBezTo>
                        <a:pt x="88403" y="64425"/>
                        <a:pt x="88338" y="64367"/>
                        <a:pt x="88177" y="64367"/>
                      </a:cubicBezTo>
                      <a:cubicBezTo>
                        <a:pt x="88110" y="64367"/>
                        <a:pt x="88028" y="64377"/>
                        <a:pt x="87930" y="64401"/>
                      </a:cubicBezTo>
                      <a:cubicBezTo>
                        <a:pt x="87878" y="64410"/>
                        <a:pt x="87823" y="64414"/>
                        <a:pt x="87766" y="64414"/>
                      </a:cubicBezTo>
                      <a:cubicBezTo>
                        <a:pt x="87286" y="64414"/>
                        <a:pt x="86705" y="64117"/>
                        <a:pt x="86853" y="63821"/>
                      </a:cubicBezTo>
                      <a:cubicBezTo>
                        <a:pt x="86936" y="63738"/>
                        <a:pt x="86853" y="63572"/>
                        <a:pt x="86604" y="63324"/>
                      </a:cubicBezTo>
                      <a:cubicBezTo>
                        <a:pt x="86356" y="63075"/>
                        <a:pt x="86190" y="62826"/>
                        <a:pt x="86190" y="62744"/>
                      </a:cubicBezTo>
                      <a:cubicBezTo>
                        <a:pt x="86190" y="62709"/>
                        <a:pt x="86176" y="62689"/>
                        <a:pt x="86147" y="62689"/>
                      </a:cubicBezTo>
                      <a:cubicBezTo>
                        <a:pt x="86107" y="62689"/>
                        <a:pt x="86039" y="62729"/>
                        <a:pt x="85941" y="62826"/>
                      </a:cubicBezTo>
                      <a:cubicBezTo>
                        <a:pt x="85846" y="62970"/>
                        <a:pt x="85689" y="63030"/>
                        <a:pt x="85519" y="63030"/>
                      </a:cubicBezTo>
                      <a:cubicBezTo>
                        <a:pt x="85099" y="63030"/>
                        <a:pt x="84604" y="62659"/>
                        <a:pt x="84781" y="62246"/>
                      </a:cubicBezTo>
                      <a:cubicBezTo>
                        <a:pt x="84903" y="62125"/>
                        <a:pt x="84979" y="62048"/>
                        <a:pt x="85045" y="62048"/>
                      </a:cubicBezTo>
                      <a:cubicBezTo>
                        <a:pt x="85068" y="62048"/>
                        <a:pt x="85091" y="62058"/>
                        <a:pt x="85113" y="62081"/>
                      </a:cubicBezTo>
                      <a:cubicBezTo>
                        <a:pt x="85120" y="62088"/>
                        <a:pt x="85129" y="62091"/>
                        <a:pt x="85139" y="62091"/>
                      </a:cubicBezTo>
                      <a:cubicBezTo>
                        <a:pt x="85253" y="62091"/>
                        <a:pt x="85563" y="61699"/>
                        <a:pt x="85941" y="61169"/>
                      </a:cubicBezTo>
                      <a:cubicBezTo>
                        <a:pt x="85941" y="61086"/>
                        <a:pt x="86024" y="61086"/>
                        <a:pt x="86107" y="61086"/>
                      </a:cubicBezTo>
                      <a:cubicBezTo>
                        <a:pt x="86129" y="61108"/>
                        <a:pt x="86146" y="61119"/>
                        <a:pt x="86158" y="61119"/>
                      </a:cubicBezTo>
                      <a:cubicBezTo>
                        <a:pt x="86190" y="61119"/>
                        <a:pt x="86190" y="61042"/>
                        <a:pt x="86190" y="60920"/>
                      </a:cubicBezTo>
                      <a:cubicBezTo>
                        <a:pt x="86190" y="60755"/>
                        <a:pt x="86190" y="60672"/>
                        <a:pt x="86687" y="60340"/>
                      </a:cubicBezTo>
                      <a:cubicBezTo>
                        <a:pt x="87267" y="59926"/>
                        <a:pt x="87350" y="59843"/>
                        <a:pt x="87267" y="59677"/>
                      </a:cubicBezTo>
                      <a:cubicBezTo>
                        <a:pt x="87185" y="59677"/>
                        <a:pt x="87185" y="59511"/>
                        <a:pt x="87267" y="59263"/>
                      </a:cubicBezTo>
                      <a:cubicBezTo>
                        <a:pt x="87320" y="59105"/>
                        <a:pt x="87373" y="59047"/>
                        <a:pt x="87446" y="59047"/>
                      </a:cubicBezTo>
                      <a:cubicBezTo>
                        <a:pt x="87489" y="59047"/>
                        <a:pt x="87538" y="59067"/>
                        <a:pt x="87599" y="59097"/>
                      </a:cubicBezTo>
                      <a:cubicBezTo>
                        <a:pt x="87765" y="59097"/>
                        <a:pt x="87930" y="59097"/>
                        <a:pt x="88013" y="59014"/>
                      </a:cubicBezTo>
                      <a:cubicBezTo>
                        <a:pt x="88096" y="58848"/>
                        <a:pt x="88262" y="58766"/>
                        <a:pt x="88262" y="58683"/>
                      </a:cubicBezTo>
                      <a:cubicBezTo>
                        <a:pt x="88428" y="58600"/>
                        <a:pt x="89091" y="57688"/>
                        <a:pt x="89008" y="57605"/>
                      </a:cubicBezTo>
                      <a:lnTo>
                        <a:pt x="89008" y="57605"/>
                      </a:lnTo>
                      <a:cubicBezTo>
                        <a:pt x="89008" y="57605"/>
                        <a:pt x="88842" y="57605"/>
                        <a:pt x="88759" y="57688"/>
                      </a:cubicBezTo>
                      <a:cubicBezTo>
                        <a:pt x="88701" y="57747"/>
                        <a:pt x="88642" y="57805"/>
                        <a:pt x="88583" y="57805"/>
                      </a:cubicBezTo>
                      <a:cubicBezTo>
                        <a:pt x="88559" y="57805"/>
                        <a:pt x="88535" y="57795"/>
                        <a:pt x="88511" y="57771"/>
                      </a:cubicBezTo>
                      <a:cubicBezTo>
                        <a:pt x="88511" y="57771"/>
                        <a:pt x="88511" y="57688"/>
                        <a:pt x="88676" y="57605"/>
                      </a:cubicBezTo>
                      <a:cubicBezTo>
                        <a:pt x="88842" y="57605"/>
                        <a:pt x="88842" y="57522"/>
                        <a:pt x="88842" y="57440"/>
                      </a:cubicBezTo>
                      <a:cubicBezTo>
                        <a:pt x="88759" y="57440"/>
                        <a:pt x="88842" y="57191"/>
                        <a:pt x="89008" y="57025"/>
                      </a:cubicBezTo>
                      <a:cubicBezTo>
                        <a:pt x="89174" y="56859"/>
                        <a:pt x="89339" y="56694"/>
                        <a:pt x="89339" y="56694"/>
                      </a:cubicBezTo>
                      <a:lnTo>
                        <a:pt x="89339" y="56694"/>
                      </a:lnTo>
                      <a:cubicBezTo>
                        <a:pt x="89422" y="56777"/>
                        <a:pt x="89339" y="56859"/>
                        <a:pt x="89256" y="57025"/>
                      </a:cubicBezTo>
                      <a:cubicBezTo>
                        <a:pt x="89091" y="57191"/>
                        <a:pt x="89091" y="57357"/>
                        <a:pt x="89174" y="57440"/>
                      </a:cubicBezTo>
                      <a:cubicBezTo>
                        <a:pt x="89196" y="57462"/>
                        <a:pt x="89212" y="57472"/>
                        <a:pt x="89224" y="57472"/>
                      </a:cubicBezTo>
                      <a:cubicBezTo>
                        <a:pt x="89256" y="57472"/>
                        <a:pt x="89256" y="57395"/>
                        <a:pt x="89256" y="57274"/>
                      </a:cubicBezTo>
                      <a:cubicBezTo>
                        <a:pt x="89339" y="57191"/>
                        <a:pt x="89339" y="57025"/>
                        <a:pt x="89422" y="56942"/>
                      </a:cubicBezTo>
                      <a:cubicBezTo>
                        <a:pt x="89505" y="56859"/>
                        <a:pt x="89505" y="56611"/>
                        <a:pt x="89505" y="56528"/>
                      </a:cubicBezTo>
                      <a:cubicBezTo>
                        <a:pt x="89422" y="56279"/>
                        <a:pt x="89505" y="56279"/>
                        <a:pt x="89671" y="56279"/>
                      </a:cubicBezTo>
                      <a:cubicBezTo>
                        <a:pt x="89837" y="56279"/>
                        <a:pt x="90085" y="56114"/>
                        <a:pt x="90417" y="55616"/>
                      </a:cubicBezTo>
                      <a:cubicBezTo>
                        <a:pt x="90665" y="55285"/>
                        <a:pt x="90831" y="55036"/>
                        <a:pt x="90831" y="55036"/>
                      </a:cubicBezTo>
                      <a:cubicBezTo>
                        <a:pt x="90748" y="55036"/>
                        <a:pt x="90831" y="54953"/>
                        <a:pt x="90997" y="54705"/>
                      </a:cubicBezTo>
                      <a:cubicBezTo>
                        <a:pt x="91086" y="54527"/>
                        <a:pt x="91151" y="54445"/>
                        <a:pt x="91179" y="54445"/>
                      </a:cubicBezTo>
                      <a:cubicBezTo>
                        <a:pt x="91204" y="54445"/>
                        <a:pt x="91201" y="54506"/>
                        <a:pt x="91163" y="54622"/>
                      </a:cubicBezTo>
                      <a:cubicBezTo>
                        <a:pt x="91107" y="54843"/>
                        <a:pt x="91126" y="54990"/>
                        <a:pt x="91193" y="54990"/>
                      </a:cubicBezTo>
                      <a:cubicBezTo>
                        <a:pt x="91227" y="54990"/>
                        <a:pt x="91273" y="54953"/>
                        <a:pt x="91328" y="54870"/>
                      </a:cubicBezTo>
                      <a:cubicBezTo>
                        <a:pt x="91478" y="54721"/>
                        <a:pt x="91492" y="54101"/>
                        <a:pt x="91373" y="54101"/>
                      </a:cubicBezTo>
                      <a:cubicBezTo>
                        <a:pt x="91359" y="54101"/>
                        <a:pt x="91345" y="54108"/>
                        <a:pt x="91328" y="54125"/>
                      </a:cubicBezTo>
                      <a:cubicBezTo>
                        <a:pt x="91204" y="54207"/>
                        <a:pt x="91038" y="54249"/>
                        <a:pt x="90935" y="54249"/>
                      </a:cubicBezTo>
                      <a:cubicBezTo>
                        <a:pt x="90831" y="54249"/>
                        <a:pt x="90790" y="54207"/>
                        <a:pt x="90914" y="54125"/>
                      </a:cubicBezTo>
                      <a:cubicBezTo>
                        <a:pt x="90997" y="54042"/>
                        <a:pt x="90997" y="53959"/>
                        <a:pt x="90997" y="53876"/>
                      </a:cubicBezTo>
                      <a:cubicBezTo>
                        <a:pt x="90997" y="53827"/>
                        <a:pt x="91061" y="53807"/>
                        <a:pt x="91153" y="53807"/>
                      </a:cubicBezTo>
                      <a:cubicBezTo>
                        <a:pt x="91377" y="53807"/>
                        <a:pt x="91767" y="53925"/>
                        <a:pt x="91826" y="54042"/>
                      </a:cubicBezTo>
                      <a:cubicBezTo>
                        <a:pt x="91826" y="54042"/>
                        <a:pt x="91991" y="53959"/>
                        <a:pt x="92074" y="53793"/>
                      </a:cubicBezTo>
                      <a:cubicBezTo>
                        <a:pt x="92225" y="53592"/>
                        <a:pt x="92254" y="53483"/>
                        <a:pt x="92198" y="53483"/>
                      </a:cubicBezTo>
                      <a:cubicBezTo>
                        <a:pt x="92162" y="53483"/>
                        <a:pt x="92089" y="53529"/>
                        <a:pt x="91991" y="53627"/>
                      </a:cubicBezTo>
                      <a:cubicBezTo>
                        <a:pt x="91908" y="53669"/>
                        <a:pt x="91846" y="53690"/>
                        <a:pt x="91805" y="53690"/>
                      </a:cubicBezTo>
                      <a:cubicBezTo>
                        <a:pt x="91763" y="53690"/>
                        <a:pt x="91743" y="53669"/>
                        <a:pt x="91743" y="53627"/>
                      </a:cubicBezTo>
                      <a:cubicBezTo>
                        <a:pt x="91743" y="53545"/>
                        <a:pt x="91908" y="53379"/>
                        <a:pt x="92323" y="53130"/>
                      </a:cubicBezTo>
                      <a:cubicBezTo>
                        <a:pt x="92737" y="52882"/>
                        <a:pt x="92903" y="52716"/>
                        <a:pt x="92986" y="52550"/>
                      </a:cubicBezTo>
                      <a:cubicBezTo>
                        <a:pt x="92986" y="52426"/>
                        <a:pt x="92986" y="52364"/>
                        <a:pt x="92965" y="52364"/>
                      </a:cubicBezTo>
                      <a:cubicBezTo>
                        <a:pt x="92944" y="52364"/>
                        <a:pt x="92903" y="52426"/>
                        <a:pt x="92820" y="52550"/>
                      </a:cubicBezTo>
                      <a:cubicBezTo>
                        <a:pt x="92715" y="52708"/>
                        <a:pt x="92643" y="52765"/>
                        <a:pt x="92605" y="52765"/>
                      </a:cubicBezTo>
                      <a:cubicBezTo>
                        <a:pt x="92583" y="52765"/>
                        <a:pt x="92571" y="52746"/>
                        <a:pt x="92571" y="52716"/>
                      </a:cubicBezTo>
                      <a:cubicBezTo>
                        <a:pt x="92571" y="52633"/>
                        <a:pt x="92571" y="52591"/>
                        <a:pt x="92561" y="52591"/>
                      </a:cubicBezTo>
                      <a:cubicBezTo>
                        <a:pt x="92551" y="52591"/>
                        <a:pt x="92530" y="52633"/>
                        <a:pt x="92489" y="52716"/>
                      </a:cubicBezTo>
                      <a:cubicBezTo>
                        <a:pt x="92406" y="52882"/>
                        <a:pt x="92240" y="52964"/>
                        <a:pt x="92074" y="53047"/>
                      </a:cubicBezTo>
                      <a:cubicBezTo>
                        <a:pt x="92030" y="53069"/>
                        <a:pt x="91991" y="53080"/>
                        <a:pt x="91962" y="53080"/>
                      </a:cubicBezTo>
                      <a:cubicBezTo>
                        <a:pt x="91882" y="53080"/>
                        <a:pt x="91870" y="53003"/>
                        <a:pt x="91991" y="52882"/>
                      </a:cubicBezTo>
                      <a:cubicBezTo>
                        <a:pt x="92157" y="52716"/>
                        <a:pt x="92323" y="52550"/>
                        <a:pt x="92406" y="52467"/>
                      </a:cubicBezTo>
                      <a:cubicBezTo>
                        <a:pt x="92571" y="52384"/>
                        <a:pt x="92654" y="52301"/>
                        <a:pt x="92654" y="52136"/>
                      </a:cubicBezTo>
                      <a:cubicBezTo>
                        <a:pt x="92654" y="52053"/>
                        <a:pt x="92737" y="51804"/>
                        <a:pt x="92820" y="51721"/>
                      </a:cubicBezTo>
                      <a:cubicBezTo>
                        <a:pt x="93037" y="51432"/>
                        <a:pt x="92938" y="50764"/>
                        <a:pt x="92744" y="50764"/>
                      </a:cubicBezTo>
                      <a:cubicBezTo>
                        <a:pt x="92716" y="50764"/>
                        <a:pt x="92686" y="50778"/>
                        <a:pt x="92654" y="50810"/>
                      </a:cubicBezTo>
                      <a:cubicBezTo>
                        <a:pt x="92636" y="50827"/>
                        <a:pt x="92620" y="50836"/>
                        <a:pt x="92604" y="50836"/>
                      </a:cubicBezTo>
                      <a:cubicBezTo>
                        <a:pt x="92475" y="50836"/>
                        <a:pt x="92432" y="50268"/>
                        <a:pt x="92654" y="49898"/>
                      </a:cubicBezTo>
                      <a:cubicBezTo>
                        <a:pt x="92722" y="49693"/>
                        <a:pt x="92735" y="49545"/>
                        <a:pt x="92691" y="49545"/>
                      </a:cubicBezTo>
                      <a:cubicBezTo>
                        <a:pt x="92681" y="49545"/>
                        <a:pt x="92669" y="49552"/>
                        <a:pt x="92654" y="49567"/>
                      </a:cubicBezTo>
                      <a:cubicBezTo>
                        <a:pt x="92571" y="49649"/>
                        <a:pt x="92489" y="49815"/>
                        <a:pt x="92406" y="49898"/>
                      </a:cubicBezTo>
                      <a:cubicBezTo>
                        <a:pt x="92406" y="50147"/>
                        <a:pt x="92323" y="50230"/>
                        <a:pt x="92074" y="50395"/>
                      </a:cubicBezTo>
                      <a:cubicBezTo>
                        <a:pt x="91826" y="50561"/>
                        <a:pt x="91743" y="50644"/>
                        <a:pt x="91743" y="50893"/>
                      </a:cubicBezTo>
                      <a:cubicBezTo>
                        <a:pt x="91682" y="51257"/>
                        <a:pt x="91755" y="51487"/>
                        <a:pt x="91895" y="51487"/>
                      </a:cubicBezTo>
                      <a:cubicBezTo>
                        <a:pt x="91947" y="51487"/>
                        <a:pt x="92008" y="51456"/>
                        <a:pt x="92074" y="51390"/>
                      </a:cubicBezTo>
                      <a:cubicBezTo>
                        <a:pt x="92116" y="51348"/>
                        <a:pt x="92136" y="51328"/>
                        <a:pt x="92147" y="51328"/>
                      </a:cubicBezTo>
                      <a:cubicBezTo>
                        <a:pt x="92157" y="51328"/>
                        <a:pt x="92157" y="51348"/>
                        <a:pt x="92157" y="51390"/>
                      </a:cubicBezTo>
                      <a:cubicBezTo>
                        <a:pt x="92157" y="51611"/>
                        <a:pt x="92047" y="51758"/>
                        <a:pt x="91924" y="51758"/>
                      </a:cubicBezTo>
                      <a:cubicBezTo>
                        <a:pt x="91862" y="51758"/>
                        <a:pt x="91798" y="51721"/>
                        <a:pt x="91743" y="51638"/>
                      </a:cubicBezTo>
                      <a:cubicBezTo>
                        <a:pt x="91684" y="51580"/>
                        <a:pt x="91625" y="51521"/>
                        <a:pt x="91567" y="51521"/>
                      </a:cubicBezTo>
                      <a:cubicBezTo>
                        <a:pt x="91543" y="51521"/>
                        <a:pt x="91518" y="51531"/>
                        <a:pt x="91494" y="51556"/>
                      </a:cubicBezTo>
                      <a:cubicBezTo>
                        <a:pt x="91411" y="51638"/>
                        <a:pt x="91411" y="51721"/>
                        <a:pt x="91411" y="51804"/>
                      </a:cubicBezTo>
                      <a:cubicBezTo>
                        <a:pt x="91411" y="51804"/>
                        <a:pt x="91494" y="51887"/>
                        <a:pt x="91494" y="52053"/>
                      </a:cubicBezTo>
                      <a:cubicBezTo>
                        <a:pt x="91494" y="52087"/>
                        <a:pt x="91522" y="52107"/>
                        <a:pt x="91568" y="52107"/>
                      </a:cubicBezTo>
                      <a:cubicBezTo>
                        <a:pt x="91631" y="52107"/>
                        <a:pt x="91728" y="52067"/>
                        <a:pt x="91826" y="51970"/>
                      </a:cubicBezTo>
                      <a:cubicBezTo>
                        <a:pt x="91908" y="51928"/>
                        <a:pt x="91971" y="51908"/>
                        <a:pt x="92012" y="51908"/>
                      </a:cubicBezTo>
                      <a:cubicBezTo>
                        <a:pt x="92053" y="51908"/>
                        <a:pt x="92074" y="51928"/>
                        <a:pt x="92074" y="51970"/>
                      </a:cubicBezTo>
                      <a:cubicBezTo>
                        <a:pt x="92139" y="52229"/>
                        <a:pt x="92001" y="52437"/>
                        <a:pt x="91859" y="52437"/>
                      </a:cubicBezTo>
                      <a:cubicBezTo>
                        <a:pt x="91819" y="52437"/>
                        <a:pt x="91779" y="52421"/>
                        <a:pt x="91743" y="52384"/>
                      </a:cubicBezTo>
                      <a:cubicBezTo>
                        <a:pt x="91701" y="52343"/>
                        <a:pt x="91618" y="52322"/>
                        <a:pt x="91525" y="52322"/>
                      </a:cubicBezTo>
                      <a:cubicBezTo>
                        <a:pt x="91432" y="52322"/>
                        <a:pt x="91328" y="52343"/>
                        <a:pt x="91245" y="52384"/>
                      </a:cubicBezTo>
                      <a:cubicBezTo>
                        <a:pt x="91171" y="52459"/>
                        <a:pt x="91113" y="52500"/>
                        <a:pt x="91065" y="52500"/>
                      </a:cubicBezTo>
                      <a:cubicBezTo>
                        <a:pt x="91005" y="52500"/>
                        <a:pt x="90960" y="52438"/>
                        <a:pt x="90914" y="52301"/>
                      </a:cubicBezTo>
                      <a:cubicBezTo>
                        <a:pt x="90878" y="52193"/>
                        <a:pt x="90857" y="52132"/>
                        <a:pt x="90832" y="52132"/>
                      </a:cubicBezTo>
                      <a:cubicBezTo>
                        <a:pt x="90799" y="52132"/>
                        <a:pt x="90759" y="52234"/>
                        <a:pt x="90665" y="52467"/>
                      </a:cubicBezTo>
                      <a:cubicBezTo>
                        <a:pt x="90610" y="52688"/>
                        <a:pt x="90555" y="52762"/>
                        <a:pt x="90500" y="52762"/>
                      </a:cubicBezTo>
                      <a:cubicBezTo>
                        <a:pt x="90472" y="52762"/>
                        <a:pt x="90444" y="52743"/>
                        <a:pt x="90417" y="52716"/>
                      </a:cubicBezTo>
                      <a:cubicBezTo>
                        <a:pt x="90386" y="52685"/>
                        <a:pt x="90356" y="52666"/>
                        <a:pt x="90322" y="52666"/>
                      </a:cubicBezTo>
                      <a:cubicBezTo>
                        <a:pt x="90262" y="52666"/>
                        <a:pt x="90190" y="52724"/>
                        <a:pt x="90085" y="52882"/>
                      </a:cubicBezTo>
                      <a:cubicBezTo>
                        <a:pt x="90040" y="53018"/>
                        <a:pt x="89994" y="53080"/>
                        <a:pt x="89962" y="53080"/>
                      </a:cubicBezTo>
                      <a:cubicBezTo>
                        <a:pt x="89936" y="53080"/>
                        <a:pt x="89919" y="53039"/>
                        <a:pt x="89919" y="52964"/>
                      </a:cubicBezTo>
                      <a:cubicBezTo>
                        <a:pt x="89919" y="52882"/>
                        <a:pt x="90002" y="52716"/>
                        <a:pt x="90085" y="52633"/>
                      </a:cubicBezTo>
                      <a:cubicBezTo>
                        <a:pt x="90168" y="52550"/>
                        <a:pt x="90168" y="52467"/>
                        <a:pt x="90085" y="52384"/>
                      </a:cubicBezTo>
                      <a:cubicBezTo>
                        <a:pt x="89933" y="52232"/>
                        <a:pt x="90688" y="51453"/>
                        <a:pt x="90941" y="51453"/>
                      </a:cubicBezTo>
                      <a:cubicBezTo>
                        <a:pt x="90964" y="51453"/>
                        <a:pt x="90983" y="51459"/>
                        <a:pt x="90997" y="51473"/>
                      </a:cubicBezTo>
                      <a:cubicBezTo>
                        <a:pt x="91081" y="51536"/>
                        <a:pt x="91155" y="51567"/>
                        <a:pt x="91217" y="51567"/>
                      </a:cubicBezTo>
                      <a:cubicBezTo>
                        <a:pt x="91397" y="51567"/>
                        <a:pt x="91473" y="51303"/>
                        <a:pt x="91411" y="50810"/>
                      </a:cubicBezTo>
                      <a:cubicBezTo>
                        <a:pt x="91411" y="50154"/>
                        <a:pt x="91475" y="49883"/>
                        <a:pt x="91772" y="49883"/>
                      </a:cubicBezTo>
                      <a:cubicBezTo>
                        <a:pt x="91813" y="49883"/>
                        <a:pt x="91858" y="49888"/>
                        <a:pt x="91908" y="49898"/>
                      </a:cubicBezTo>
                      <a:cubicBezTo>
                        <a:pt x="92074" y="49898"/>
                        <a:pt x="92157" y="49815"/>
                        <a:pt x="92240" y="49567"/>
                      </a:cubicBezTo>
                      <a:cubicBezTo>
                        <a:pt x="92364" y="49380"/>
                        <a:pt x="92395" y="49287"/>
                        <a:pt x="92438" y="49287"/>
                      </a:cubicBezTo>
                      <a:cubicBezTo>
                        <a:pt x="92452" y="49287"/>
                        <a:pt x="92468" y="49297"/>
                        <a:pt x="92489" y="49318"/>
                      </a:cubicBezTo>
                      <a:cubicBezTo>
                        <a:pt x="92489" y="49318"/>
                        <a:pt x="92571" y="49318"/>
                        <a:pt x="92654" y="49152"/>
                      </a:cubicBezTo>
                      <a:cubicBezTo>
                        <a:pt x="92713" y="49094"/>
                        <a:pt x="92771" y="49035"/>
                        <a:pt x="92801" y="49035"/>
                      </a:cubicBezTo>
                      <a:cubicBezTo>
                        <a:pt x="92813" y="49035"/>
                        <a:pt x="92820" y="49045"/>
                        <a:pt x="92820" y="49069"/>
                      </a:cubicBezTo>
                      <a:cubicBezTo>
                        <a:pt x="92903" y="49069"/>
                        <a:pt x="92986" y="49069"/>
                        <a:pt x="93069" y="48904"/>
                      </a:cubicBezTo>
                      <a:cubicBezTo>
                        <a:pt x="93136" y="48837"/>
                        <a:pt x="93094" y="48715"/>
                        <a:pt x="93032" y="48715"/>
                      </a:cubicBezTo>
                      <a:cubicBezTo>
                        <a:pt x="93017" y="48715"/>
                        <a:pt x="93002" y="48722"/>
                        <a:pt x="92986" y="48738"/>
                      </a:cubicBezTo>
                      <a:cubicBezTo>
                        <a:pt x="92737" y="48738"/>
                        <a:pt x="92986" y="48075"/>
                        <a:pt x="93152" y="47992"/>
                      </a:cubicBezTo>
                      <a:cubicBezTo>
                        <a:pt x="93234" y="47992"/>
                        <a:pt x="93317" y="47992"/>
                        <a:pt x="93234" y="47909"/>
                      </a:cubicBezTo>
                      <a:cubicBezTo>
                        <a:pt x="93207" y="47881"/>
                        <a:pt x="93179" y="47863"/>
                        <a:pt x="93148" y="47863"/>
                      </a:cubicBezTo>
                      <a:cubicBezTo>
                        <a:pt x="93087" y="47863"/>
                        <a:pt x="93013" y="47937"/>
                        <a:pt x="92903" y="48158"/>
                      </a:cubicBezTo>
                      <a:cubicBezTo>
                        <a:pt x="92660" y="48522"/>
                        <a:pt x="92418" y="48752"/>
                        <a:pt x="92337" y="48752"/>
                      </a:cubicBezTo>
                      <a:cubicBezTo>
                        <a:pt x="92308" y="48752"/>
                        <a:pt x="92301" y="48722"/>
                        <a:pt x="92323" y="48655"/>
                      </a:cubicBezTo>
                      <a:cubicBezTo>
                        <a:pt x="92323" y="48489"/>
                        <a:pt x="92323" y="48406"/>
                        <a:pt x="92240" y="48323"/>
                      </a:cubicBezTo>
                      <a:cubicBezTo>
                        <a:pt x="92074" y="48158"/>
                        <a:pt x="92323" y="47743"/>
                        <a:pt x="92571" y="47743"/>
                      </a:cubicBezTo>
                      <a:cubicBezTo>
                        <a:pt x="92627" y="47762"/>
                        <a:pt x="92671" y="47772"/>
                        <a:pt x="92707" y="47772"/>
                      </a:cubicBezTo>
                      <a:cubicBezTo>
                        <a:pt x="92833" y="47772"/>
                        <a:pt x="92876" y="47650"/>
                        <a:pt x="93069" y="47329"/>
                      </a:cubicBezTo>
                      <a:cubicBezTo>
                        <a:pt x="93152" y="46997"/>
                        <a:pt x="93234" y="46749"/>
                        <a:pt x="93152" y="46749"/>
                      </a:cubicBezTo>
                      <a:cubicBezTo>
                        <a:pt x="93069" y="46666"/>
                        <a:pt x="93069" y="46417"/>
                        <a:pt x="93152" y="46169"/>
                      </a:cubicBezTo>
                      <a:cubicBezTo>
                        <a:pt x="93265" y="45828"/>
                        <a:pt x="93262" y="45603"/>
                        <a:pt x="93142" y="45603"/>
                      </a:cubicBezTo>
                      <a:cubicBezTo>
                        <a:pt x="93086" y="45603"/>
                        <a:pt x="93007" y="45650"/>
                        <a:pt x="92903" y="45754"/>
                      </a:cubicBezTo>
                      <a:cubicBezTo>
                        <a:pt x="92737" y="45920"/>
                        <a:pt x="92571" y="46003"/>
                        <a:pt x="92489" y="46003"/>
                      </a:cubicBezTo>
                      <a:cubicBezTo>
                        <a:pt x="92406" y="46003"/>
                        <a:pt x="92406" y="45920"/>
                        <a:pt x="92571" y="45754"/>
                      </a:cubicBezTo>
                      <a:cubicBezTo>
                        <a:pt x="92867" y="45533"/>
                        <a:pt x="93096" y="44982"/>
                        <a:pt x="93026" y="44982"/>
                      </a:cubicBezTo>
                      <a:cubicBezTo>
                        <a:pt x="93017" y="44982"/>
                        <a:pt x="93004" y="44990"/>
                        <a:pt x="92986" y="45008"/>
                      </a:cubicBezTo>
                      <a:cubicBezTo>
                        <a:pt x="92903" y="45008"/>
                        <a:pt x="92654" y="45008"/>
                        <a:pt x="92489" y="44843"/>
                      </a:cubicBezTo>
                      <a:cubicBezTo>
                        <a:pt x="92323" y="44677"/>
                        <a:pt x="91991" y="44511"/>
                        <a:pt x="91826" y="44428"/>
                      </a:cubicBezTo>
                      <a:cubicBezTo>
                        <a:pt x="91715" y="44401"/>
                        <a:pt x="91632" y="44382"/>
                        <a:pt x="91565" y="44382"/>
                      </a:cubicBezTo>
                      <a:cubicBezTo>
                        <a:pt x="91430" y="44382"/>
                        <a:pt x="91356" y="44456"/>
                        <a:pt x="91245" y="44677"/>
                      </a:cubicBezTo>
                      <a:cubicBezTo>
                        <a:pt x="91121" y="44884"/>
                        <a:pt x="91038" y="44988"/>
                        <a:pt x="90986" y="44988"/>
                      </a:cubicBezTo>
                      <a:cubicBezTo>
                        <a:pt x="90935" y="44988"/>
                        <a:pt x="90914" y="44884"/>
                        <a:pt x="90914" y="44677"/>
                      </a:cubicBezTo>
                      <a:cubicBezTo>
                        <a:pt x="90914" y="44498"/>
                        <a:pt x="90836" y="44412"/>
                        <a:pt x="90729" y="44412"/>
                      </a:cubicBezTo>
                      <a:cubicBezTo>
                        <a:pt x="90587" y="44412"/>
                        <a:pt x="90392" y="44560"/>
                        <a:pt x="90251" y="44843"/>
                      </a:cubicBezTo>
                      <a:cubicBezTo>
                        <a:pt x="90139" y="45029"/>
                        <a:pt x="90027" y="45115"/>
                        <a:pt x="89960" y="45115"/>
                      </a:cubicBezTo>
                      <a:cubicBezTo>
                        <a:pt x="89879" y="45115"/>
                        <a:pt x="89866" y="44988"/>
                        <a:pt x="90002" y="44760"/>
                      </a:cubicBezTo>
                      <a:cubicBezTo>
                        <a:pt x="90168" y="44511"/>
                        <a:pt x="90168" y="44263"/>
                        <a:pt x="90168" y="44263"/>
                      </a:cubicBezTo>
                      <a:cubicBezTo>
                        <a:pt x="90085" y="44180"/>
                        <a:pt x="89919" y="44014"/>
                        <a:pt x="89837" y="43848"/>
                      </a:cubicBezTo>
                      <a:cubicBezTo>
                        <a:pt x="89791" y="43711"/>
                        <a:pt x="89745" y="43650"/>
                        <a:pt x="89686" y="43650"/>
                      </a:cubicBezTo>
                      <a:cubicBezTo>
                        <a:pt x="89637" y="43650"/>
                        <a:pt x="89580" y="43691"/>
                        <a:pt x="89505" y="43765"/>
                      </a:cubicBezTo>
                      <a:cubicBezTo>
                        <a:pt x="89422" y="43931"/>
                        <a:pt x="89339" y="44097"/>
                        <a:pt x="89422" y="44180"/>
                      </a:cubicBezTo>
                      <a:cubicBezTo>
                        <a:pt x="89422" y="44263"/>
                        <a:pt x="89505" y="44345"/>
                        <a:pt x="89505" y="44428"/>
                      </a:cubicBezTo>
                      <a:cubicBezTo>
                        <a:pt x="89588" y="44511"/>
                        <a:pt x="89588" y="44594"/>
                        <a:pt x="89671" y="44594"/>
                      </a:cubicBezTo>
                      <a:cubicBezTo>
                        <a:pt x="89671" y="44677"/>
                        <a:pt x="89671" y="44843"/>
                        <a:pt x="89588" y="44926"/>
                      </a:cubicBezTo>
                      <a:cubicBezTo>
                        <a:pt x="89554" y="44960"/>
                        <a:pt x="89519" y="44980"/>
                        <a:pt x="89485" y="44980"/>
                      </a:cubicBezTo>
                      <a:cubicBezTo>
                        <a:pt x="89436" y="44980"/>
                        <a:pt x="89388" y="44940"/>
                        <a:pt x="89339" y="44843"/>
                      </a:cubicBezTo>
                      <a:cubicBezTo>
                        <a:pt x="89339" y="44746"/>
                        <a:pt x="89282" y="44705"/>
                        <a:pt x="89219" y="44705"/>
                      </a:cubicBezTo>
                      <a:cubicBezTo>
                        <a:pt x="89174" y="44705"/>
                        <a:pt x="89125" y="44726"/>
                        <a:pt x="89091" y="44760"/>
                      </a:cubicBezTo>
                      <a:cubicBezTo>
                        <a:pt x="89008" y="44843"/>
                        <a:pt x="88925" y="45008"/>
                        <a:pt x="88925" y="45174"/>
                      </a:cubicBezTo>
                      <a:cubicBezTo>
                        <a:pt x="88992" y="45376"/>
                        <a:pt x="88841" y="45633"/>
                        <a:pt x="88737" y="45633"/>
                      </a:cubicBezTo>
                      <a:cubicBezTo>
                        <a:pt x="88713" y="45633"/>
                        <a:pt x="88692" y="45620"/>
                        <a:pt x="88676" y="45589"/>
                      </a:cubicBezTo>
                      <a:cubicBezTo>
                        <a:pt x="88593" y="45589"/>
                        <a:pt x="88428" y="45589"/>
                        <a:pt x="88345" y="45671"/>
                      </a:cubicBezTo>
                      <a:cubicBezTo>
                        <a:pt x="88282" y="45735"/>
                        <a:pt x="88254" y="45762"/>
                        <a:pt x="88250" y="45762"/>
                      </a:cubicBezTo>
                      <a:cubicBezTo>
                        <a:pt x="88242" y="45762"/>
                        <a:pt x="88294" y="45691"/>
                        <a:pt x="88345" y="45589"/>
                      </a:cubicBezTo>
                      <a:cubicBezTo>
                        <a:pt x="88511" y="45423"/>
                        <a:pt x="88593" y="45174"/>
                        <a:pt x="88593" y="45008"/>
                      </a:cubicBezTo>
                      <a:cubicBezTo>
                        <a:pt x="88511" y="44843"/>
                        <a:pt x="88593" y="44760"/>
                        <a:pt x="88759" y="44677"/>
                      </a:cubicBezTo>
                      <a:cubicBezTo>
                        <a:pt x="88925" y="44677"/>
                        <a:pt x="88925" y="44594"/>
                        <a:pt x="88842" y="44511"/>
                      </a:cubicBezTo>
                      <a:cubicBezTo>
                        <a:pt x="88759" y="44428"/>
                        <a:pt x="88842" y="44345"/>
                        <a:pt x="89008" y="44097"/>
                      </a:cubicBezTo>
                      <a:cubicBezTo>
                        <a:pt x="89174" y="43931"/>
                        <a:pt x="89339" y="43600"/>
                        <a:pt x="89422" y="43434"/>
                      </a:cubicBezTo>
                      <a:cubicBezTo>
                        <a:pt x="89488" y="43203"/>
                        <a:pt x="89502" y="43090"/>
                        <a:pt x="89468" y="43090"/>
                      </a:cubicBezTo>
                      <a:cubicBezTo>
                        <a:pt x="89417" y="43090"/>
                        <a:pt x="89257" y="43349"/>
                        <a:pt x="89008" y="43848"/>
                      </a:cubicBezTo>
                      <a:cubicBezTo>
                        <a:pt x="88815" y="44169"/>
                        <a:pt x="88722" y="44292"/>
                        <a:pt x="88613" y="44292"/>
                      </a:cubicBezTo>
                      <a:cubicBezTo>
                        <a:pt x="88581" y="44292"/>
                        <a:pt x="88548" y="44281"/>
                        <a:pt x="88511" y="44263"/>
                      </a:cubicBezTo>
                      <a:cubicBezTo>
                        <a:pt x="88345" y="44263"/>
                        <a:pt x="88179" y="44180"/>
                        <a:pt x="88096" y="44097"/>
                      </a:cubicBezTo>
                      <a:cubicBezTo>
                        <a:pt x="88030" y="44052"/>
                        <a:pt x="87963" y="44032"/>
                        <a:pt x="87901" y="44032"/>
                      </a:cubicBezTo>
                      <a:cubicBezTo>
                        <a:pt x="87732" y="44032"/>
                        <a:pt x="87599" y="44186"/>
                        <a:pt x="87599" y="44428"/>
                      </a:cubicBezTo>
                      <a:cubicBezTo>
                        <a:pt x="87682" y="44594"/>
                        <a:pt x="87599" y="44760"/>
                        <a:pt x="87433" y="44843"/>
                      </a:cubicBezTo>
                      <a:cubicBezTo>
                        <a:pt x="87350" y="44926"/>
                        <a:pt x="87102" y="45174"/>
                        <a:pt x="86936" y="45340"/>
                      </a:cubicBezTo>
                      <a:cubicBezTo>
                        <a:pt x="86853" y="45423"/>
                        <a:pt x="86770" y="45464"/>
                        <a:pt x="86708" y="45464"/>
                      </a:cubicBezTo>
                      <a:cubicBezTo>
                        <a:pt x="86646" y="45464"/>
                        <a:pt x="86604" y="45423"/>
                        <a:pt x="86604" y="45340"/>
                      </a:cubicBezTo>
                      <a:cubicBezTo>
                        <a:pt x="86604" y="45174"/>
                        <a:pt x="86439" y="44926"/>
                        <a:pt x="86356" y="44760"/>
                      </a:cubicBezTo>
                      <a:cubicBezTo>
                        <a:pt x="86273" y="44636"/>
                        <a:pt x="86211" y="44573"/>
                        <a:pt x="86159" y="44573"/>
                      </a:cubicBezTo>
                      <a:cubicBezTo>
                        <a:pt x="86107" y="44573"/>
                        <a:pt x="86066" y="44636"/>
                        <a:pt x="86024" y="44760"/>
                      </a:cubicBezTo>
                      <a:cubicBezTo>
                        <a:pt x="85912" y="44947"/>
                        <a:pt x="85800" y="45032"/>
                        <a:pt x="85726" y="45032"/>
                      </a:cubicBezTo>
                      <a:cubicBezTo>
                        <a:pt x="85636" y="45032"/>
                        <a:pt x="85602" y="44905"/>
                        <a:pt x="85693" y="44677"/>
                      </a:cubicBezTo>
                      <a:cubicBezTo>
                        <a:pt x="85776" y="44345"/>
                        <a:pt x="85859" y="44263"/>
                        <a:pt x="86024" y="44263"/>
                      </a:cubicBezTo>
                      <a:cubicBezTo>
                        <a:pt x="86190" y="44180"/>
                        <a:pt x="86356" y="44097"/>
                        <a:pt x="86439" y="44014"/>
                      </a:cubicBezTo>
                      <a:cubicBezTo>
                        <a:pt x="86487" y="43917"/>
                        <a:pt x="86479" y="43877"/>
                        <a:pt x="86430" y="43877"/>
                      </a:cubicBezTo>
                      <a:cubicBezTo>
                        <a:pt x="86396" y="43877"/>
                        <a:pt x="86342" y="43897"/>
                        <a:pt x="86273" y="43931"/>
                      </a:cubicBezTo>
                      <a:cubicBezTo>
                        <a:pt x="86107" y="44014"/>
                        <a:pt x="85859" y="44097"/>
                        <a:pt x="85859" y="44097"/>
                      </a:cubicBezTo>
                      <a:cubicBezTo>
                        <a:pt x="85827" y="44081"/>
                        <a:pt x="85798" y="44074"/>
                        <a:pt x="85773" y="44074"/>
                      </a:cubicBezTo>
                      <a:cubicBezTo>
                        <a:pt x="85667" y="44074"/>
                        <a:pt x="85626" y="44196"/>
                        <a:pt x="85693" y="44263"/>
                      </a:cubicBezTo>
                      <a:cubicBezTo>
                        <a:pt x="85776" y="44345"/>
                        <a:pt x="85693" y="44594"/>
                        <a:pt x="85444" y="44760"/>
                      </a:cubicBezTo>
                      <a:cubicBezTo>
                        <a:pt x="85361" y="44760"/>
                        <a:pt x="85278" y="44677"/>
                        <a:pt x="85361" y="44511"/>
                      </a:cubicBezTo>
                      <a:cubicBezTo>
                        <a:pt x="85410" y="44414"/>
                        <a:pt x="85402" y="44374"/>
                        <a:pt x="85370" y="44374"/>
                      </a:cubicBezTo>
                      <a:cubicBezTo>
                        <a:pt x="85347" y="44374"/>
                        <a:pt x="85313" y="44394"/>
                        <a:pt x="85278" y="44428"/>
                      </a:cubicBezTo>
                      <a:cubicBezTo>
                        <a:pt x="85226" y="44498"/>
                        <a:pt x="85163" y="44527"/>
                        <a:pt x="85098" y="44527"/>
                      </a:cubicBezTo>
                      <a:cubicBezTo>
                        <a:pt x="84850" y="44527"/>
                        <a:pt x="84567" y="44110"/>
                        <a:pt x="84698" y="43848"/>
                      </a:cubicBezTo>
                      <a:cubicBezTo>
                        <a:pt x="84781" y="43683"/>
                        <a:pt x="84781" y="43683"/>
                        <a:pt x="84698" y="43683"/>
                      </a:cubicBezTo>
                      <a:cubicBezTo>
                        <a:pt x="84533" y="43765"/>
                        <a:pt x="84533" y="43848"/>
                        <a:pt x="84533" y="44014"/>
                      </a:cubicBezTo>
                      <a:cubicBezTo>
                        <a:pt x="84533" y="44263"/>
                        <a:pt x="84201" y="44594"/>
                        <a:pt x="83952" y="44594"/>
                      </a:cubicBezTo>
                      <a:cubicBezTo>
                        <a:pt x="83787" y="44511"/>
                        <a:pt x="83787" y="44511"/>
                        <a:pt x="83870" y="44428"/>
                      </a:cubicBezTo>
                      <a:cubicBezTo>
                        <a:pt x="84035" y="44345"/>
                        <a:pt x="84367" y="43600"/>
                        <a:pt x="84284" y="43517"/>
                      </a:cubicBezTo>
                      <a:cubicBezTo>
                        <a:pt x="84254" y="43486"/>
                        <a:pt x="84223" y="43467"/>
                        <a:pt x="84197" y="43467"/>
                      </a:cubicBezTo>
                      <a:cubicBezTo>
                        <a:pt x="84152" y="43467"/>
                        <a:pt x="84118" y="43525"/>
                        <a:pt x="84118" y="43683"/>
                      </a:cubicBezTo>
                      <a:cubicBezTo>
                        <a:pt x="84118" y="43848"/>
                        <a:pt x="84035" y="43931"/>
                        <a:pt x="83870" y="43931"/>
                      </a:cubicBezTo>
                      <a:cubicBezTo>
                        <a:pt x="83787" y="43931"/>
                        <a:pt x="83787" y="43683"/>
                        <a:pt x="83870" y="43351"/>
                      </a:cubicBezTo>
                      <a:cubicBezTo>
                        <a:pt x="84035" y="42771"/>
                        <a:pt x="84035" y="42605"/>
                        <a:pt x="83787" y="42357"/>
                      </a:cubicBezTo>
                      <a:lnTo>
                        <a:pt x="83455" y="42108"/>
                      </a:lnTo>
                      <a:lnTo>
                        <a:pt x="83455" y="42522"/>
                      </a:lnTo>
                      <a:cubicBezTo>
                        <a:pt x="83455" y="42797"/>
                        <a:pt x="83512" y="42958"/>
                        <a:pt x="83626" y="42958"/>
                      </a:cubicBezTo>
                      <a:cubicBezTo>
                        <a:pt x="83649" y="42958"/>
                        <a:pt x="83675" y="42951"/>
                        <a:pt x="83704" y="42937"/>
                      </a:cubicBezTo>
                      <a:cubicBezTo>
                        <a:pt x="83763" y="42917"/>
                        <a:pt x="83807" y="42907"/>
                        <a:pt x="83837" y="42907"/>
                      </a:cubicBezTo>
                      <a:cubicBezTo>
                        <a:pt x="83934" y="42907"/>
                        <a:pt x="83874" y="43015"/>
                        <a:pt x="83621" y="43268"/>
                      </a:cubicBezTo>
                      <a:cubicBezTo>
                        <a:pt x="83418" y="43522"/>
                        <a:pt x="83308" y="43620"/>
                        <a:pt x="83177" y="43620"/>
                      </a:cubicBezTo>
                      <a:cubicBezTo>
                        <a:pt x="83095" y="43620"/>
                        <a:pt x="83004" y="43581"/>
                        <a:pt x="82875" y="43517"/>
                      </a:cubicBezTo>
                      <a:cubicBezTo>
                        <a:pt x="82627" y="43434"/>
                        <a:pt x="82461" y="43185"/>
                        <a:pt x="82378" y="43102"/>
                      </a:cubicBezTo>
                      <a:cubicBezTo>
                        <a:pt x="82378" y="42945"/>
                        <a:pt x="82311" y="42887"/>
                        <a:pt x="82199" y="42887"/>
                      </a:cubicBezTo>
                      <a:cubicBezTo>
                        <a:pt x="82134" y="42887"/>
                        <a:pt x="82055" y="42906"/>
                        <a:pt x="81964" y="42937"/>
                      </a:cubicBezTo>
                      <a:cubicBezTo>
                        <a:pt x="81825" y="42964"/>
                        <a:pt x="81733" y="42983"/>
                        <a:pt x="81675" y="42983"/>
                      </a:cubicBezTo>
                      <a:cubicBezTo>
                        <a:pt x="81558" y="42983"/>
                        <a:pt x="81577" y="42909"/>
                        <a:pt x="81632" y="42688"/>
                      </a:cubicBezTo>
                      <a:cubicBezTo>
                        <a:pt x="81760" y="42368"/>
                        <a:pt x="81592" y="42000"/>
                        <a:pt x="81394" y="42000"/>
                      </a:cubicBezTo>
                      <a:cubicBezTo>
                        <a:pt x="81336" y="42000"/>
                        <a:pt x="81275" y="42032"/>
                        <a:pt x="81218" y="42108"/>
                      </a:cubicBezTo>
                      <a:cubicBezTo>
                        <a:pt x="81135" y="42191"/>
                        <a:pt x="81135" y="42274"/>
                        <a:pt x="81218" y="42357"/>
                      </a:cubicBezTo>
                      <a:cubicBezTo>
                        <a:pt x="81301" y="42439"/>
                        <a:pt x="81301" y="42522"/>
                        <a:pt x="81052" y="42522"/>
                      </a:cubicBezTo>
                      <a:cubicBezTo>
                        <a:pt x="80969" y="42605"/>
                        <a:pt x="80886" y="42688"/>
                        <a:pt x="80886" y="42688"/>
                      </a:cubicBezTo>
                      <a:cubicBezTo>
                        <a:pt x="80886" y="42771"/>
                        <a:pt x="80886" y="42771"/>
                        <a:pt x="80720" y="42854"/>
                      </a:cubicBezTo>
                      <a:cubicBezTo>
                        <a:pt x="80662" y="42912"/>
                        <a:pt x="80613" y="42940"/>
                        <a:pt x="80579" y="42940"/>
                      </a:cubicBezTo>
                      <a:cubicBezTo>
                        <a:pt x="80517" y="42940"/>
                        <a:pt x="80501" y="42849"/>
                        <a:pt x="80555" y="42688"/>
                      </a:cubicBezTo>
                      <a:cubicBezTo>
                        <a:pt x="80596" y="42522"/>
                        <a:pt x="80534" y="42439"/>
                        <a:pt x="80441" y="42439"/>
                      </a:cubicBezTo>
                      <a:cubicBezTo>
                        <a:pt x="80347" y="42439"/>
                        <a:pt x="80223" y="42522"/>
                        <a:pt x="80140" y="42688"/>
                      </a:cubicBezTo>
                      <a:cubicBezTo>
                        <a:pt x="80106" y="42722"/>
                        <a:pt x="80086" y="42742"/>
                        <a:pt x="80068" y="42742"/>
                      </a:cubicBezTo>
                      <a:cubicBezTo>
                        <a:pt x="80043" y="42742"/>
                        <a:pt x="80023" y="42702"/>
                        <a:pt x="79975" y="42605"/>
                      </a:cubicBezTo>
                      <a:cubicBezTo>
                        <a:pt x="79975" y="42508"/>
                        <a:pt x="79946" y="42468"/>
                        <a:pt x="79923" y="42468"/>
                      </a:cubicBezTo>
                      <a:cubicBezTo>
                        <a:pt x="79906" y="42468"/>
                        <a:pt x="79892" y="42488"/>
                        <a:pt x="79892" y="42522"/>
                      </a:cubicBezTo>
                      <a:cubicBezTo>
                        <a:pt x="79809" y="42688"/>
                        <a:pt x="79643" y="42771"/>
                        <a:pt x="79560" y="42771"/>
                      </a:cubicBezTo>
                      <a:cubicBezTo>
                        <a:pt x="79312" y="42771"/>
                        <a:pt x="79312" y="42771"/>
                        <a:pt x="79229" y="43102"/>
                      </a:cubicBezTo>
                      <a:cubicBezTo>
                        <a:pt x="79180" y="43297"/>
                        <a:pt x="79160" y="43377"/>
                        <a:pt x="79118" y="43377"/>
                      </a:cubicBezTo>
                      <a:cubicBezTo>
                        <a:pt x="79089" y="43377"/>
                        <a:pt x="79049" y="43337"/>
                        <a:pt x="78980" y="43268"/>
                      </a:cubicBezTo>
                      <a:cubicBezTo>
                        <a:pt x="78814" y="43185"/>
                        <a:pt x="78731" y="43102"/>
                        <a:pt x="78731" y="43102"/>
                      </a:cubicBezTo>
                      <a:cubicBezTo>
                        <a:pt x="78649" y="43102"/>
                        <a:pt x="78731" y="43020"/>
                        <a:pt x="78814" y="42854"/>
                      </a:cubicBezTo>
                      <a:cubicBezTo>
                        <a:pt x="78873" y="42795"/>
                        <a:pt x="78931" y="42737"/>
                        <a:pt x="78990" y="42737"/>
                      </a:cubicBezTo>
                      <a:cubicBezTo>
                        <a:pt x="79014" y="42737"/>
                        <a:pt x="79039" y="42747"/>
                        <a:pt x="79063" y="42771"/>
                      </a:cubicBezTo>
                      <a:cubicBezTo>
                        <a:pt x="79093" y="42801"/>
                        <a:pt x="79112" y="42820"/>
                        <a:pt x="79129" y="42820"/>
                      </a:cubicBezTo>
                      <a:cubicBezTo>
                        <a:pt x="79157" y="42820"/>
                        <a:pt x="79176" y="42763"/>
                        <a:pt x="79229" y="42605"/>
                      </a:cubicBezTo>
                      <a:cubicBezTo>
                        <a:pt x="79229" y="42522"/>
                        <a:pt x="79063" y="42274"/>
                        <a:pt x="78814" y="42191"/>
                      </a:cubicBezTo>
                      <a:cubicBezTo>
                        <a:pt x="78317" y="42025"/>
                        <a:pt x="78234" y="41694"/>
                        <a:pt x="78566" y="41362"/>
                      </a:cubicBezTo>
                      <a:cubicBezTo>
                        <a:pt x="78649" y="41279"/>
                        <a:pt x="78731" y="41113"/>
                        <a:pt x="78649" y="41113"/>
                      </a:cubicBezTo>
                      <a:cubicBezTo>
                        <a:pt x="78566" y="41031"/>
                        <a:pt x="78649" y="40782"/>
                        <a:pt x="78731" y="40533"/>
                      </a:cubicBezTo>
                      <a:cubicBezTo>
                        <a:pt x="78835" y="40274"/>
                        <a:pt x="78874" y="40145"/>
                        <a:pt x="78828" y="40145"/>
                      </a:cubicBezTo>
                      <a:cubicBezTo>
                        <a:pt x="78800" y="40145"/>
                        <a:pt x="78742" y="40191"/>
                        <a:pt x="78649" y="40285"/>
                      </a:cubicBezTo>
                      <a:cubicBezTo>
                        <a:pt x="78483" y="40450"/>
                        <a:pt x="78317" y="40699"/>
                        <a:pt x="78317" y="40782"/>
                      </a:cubicBezTo>
                      <a:cubicBezTo>
                        <a:pt x="78317" y="40879"/>
                        <a:pt x="78289" y="40919"/>
                        <a:pt x="78248" y="40919"/>
                      </a:cubicBezTo>
                      <a:cubicBezTo>
                        <a:pt x="78220" y="40919"/>
                        <a:pt x="78186" y="40899"/>
                        <a:pt x="78151" y="40865"/>
                      </a:cubicBezTo>
                      <a:cubicBezTo>
                        <a:pt x="78068" y="40782"/>
                        <a:pt x="78068" y="40450"/>
                        <a:pt x="78151" y="40119"/>
                      </a:cubicBezTo>
                      <a:cubicBezTo>
                        <a:pt x="78220" y="39774"/>
                        <a:pt x="78232" y="39601"/>
                        <a:pt x="78186" y="39601"/>
                      </a:cubicBezTo>
                      <a:cubicBezTo>
                        <a:pt x="78177" y="39601"/>
                        <a:pt x="78165" y="39608"/>
                        <a:pt x="78151" y="39622"/>
                      </a:cubicBezTo>
                      <a:cubicBezTo>
                        <a:pt x="78090" y="39743"/>
                        <a:pt x="77996" y="39798"/>
                        <a:pt x="77901" y="39798"/>
                      </a:cubicBezTo>
                      <a:cubicBezTo>
                        <a:pt x="77737" y="39798"/>
                        <a:pt x="77571" y="39635"/>
                        <a:pt x="77571" y="39373"/>
                      </a:cubicBezTo>
                      <a:cubicBezTo>
                        <a:pt x="77518" y="39213"/>
                        <a:pt x="77499" y="39121"/>
                        <a:pt x="77447" y="39121"/>
                      </a:cubicBezTo>
                      <a:cubicBezTo>
                        <a:pt x="77419" y="39121"/>
                        <a:pt x="77381" y="39149"/>
                        <a:pt x="77323" y="39207"/>
                      </a:cubicBezTo>
                      <a:cubicBezTo>
                        <a:pt x="77288" y="39242"/>
                        <a:pt x="77254" y="39262"/>
                        <a:pt x="77225" y="39262"/>
                      </a:cubicBezTo>
                      <a:cubicBezTo>
                        <a:pt x="77185" y="39262"/>
                        <a:pt x="77157" y="39222"/>
                        <a:pt x="77157" y="39124"/>
                      </a:cubicBezTo>
                      <a:cubicBezTo>
                        <a:pt x="77108" y="39027"/>
                        <a:pt x="77060" y="38987"/>
                        <a:pt x="77011" y="38987"/>
                      </a:cubicBezTo>
                      <a:cubicBezTo>
                        <a:pt x="76977" y="38987"/>
                        <a:pt x="76943" y="39007"/>
                        <a:pt x="76908" y="39042"/>
                      </a:cubicBezTo>
                      <a:cubicBezTo>
                        <a:pt x="76867" y="39083"/>
                        <a:pt x="76805" y="39104"/>
                        <a:pt x="76742" y="39104"/>
                      </a:cubicBezTo>
                      <a:cubicBezTo>
                        <a:pt x="76680" y="39104"/>
                        <a:pt x="76618" y="39083"/>
                        <a:pt x="76577" y="39042"/>
                      </a:cubicBezTo>
                      <a:cubicBezTo>
                        <a:pt x="76411" y="39042"/>
                        <a:pt x="76494" y="39042"/>
                        <a:pt x="76660" y="39207"/>
                      </a:cubicBezTo>
                      <a:cubicBezTo>
                        <a:pt x="76991" y="39373"/>
                        <a:pt x="76991" y="39456"/>
                        <a:pt x="76825" y="39705"/>
                      </a:cubicBezTo>
                      <a:cubicBezTo>
                        <a:pt x="76660" y="39870"/>
                        <a:pt x="76494" y="39953"/>
                        <a:pt x="76390" y="39953"/>
                      </a:cubicBezTo>
                      <a:cubicBezTo>
                        <a:pt x="76287" y="39953"/>
                        <a:pt x="76245" y="39870"/>
                        <a:pt x="76328" y="39705"/>
                      </a:cubicBezTo>
                      <a:cubicBezTo>
                        <a:pt x="76328" y="39602"/>
                        <a:pt x="76296" y="39531"/>
                        <a:pt x="76214" y="39531"/>
                      </a:cubicBezTo>
                      <a:cubicBezTo>
                        <a:pt x="76162" y="39531"/>
                        <a:pt x="76092" y="39558"/>
                        <a:pt x="75997" y="39622"/>
                      </a:cubicBezTo>
                      <a:cubicBezTo>
                        <a:pt x="75930" y="39644"/>
                        <a:pt x="75857" y="39654"/>
                        <a:pt x="75780" y="39654"/>
                      </a:cubicBezTo>
                      <a:cubicBezTo>
                        <a:pt x="75570" y="39654"/>
                        <a:pt x="75328" y="39577"/>
                        <a:pt x="75085" y="39456"/>
                      </a:cubicBezTo>
                      <a:cubicBezTo>
                        <a:pt x="74927" y="39298"/>
                        <a:pt x="74770" y="39241"/>
                        <a:pt x="74633" y="39241"/>
                      </a:cubicBezTo>
                      <a:cubicBezTo>
                        <a:pt x="74554" y="39241"/>
                        <a:pt x="74483" y="39260"/>
                        <a:pt x="74422" y="39290"/>
                      </a:cubicBezTo>
                      <a:cubicBezTo>
                        <a:pt x="74339" y="39373"/>
                        <a:pt x="74256" y="39539"/>
                        <a:pt x="74339" y="39539"/>
                      </a:cubicBezTo>
                      <a:cubicBezTo>
                        <a:pt x="74339" y="39622"/>
                        <a:pt x="74339" y="39787"/>
                        <a:pt x="74256" y="39870"/>
                      </a:cubicBezTo>
                      <a:cubicBezTo>
                        <a:pt x="74228" y="39913"/>
                        <a:pt x="74188" y="39931"/>
                        <a:pt x="74141" y="39931"/>
                      </a:cubicBezTo>
                      <a:cubicBezTo>
                        <a:pt x="73915" y="39931"/>
                        <a:pt x="73539" y="39496"/>
                        <a:pt x="73676" y="39290"/>
                      </a:cubicBezTo>
                      <a:cubicBezTo>
                        <a:pt x="73824" y="39069"/>
                        <a:pt x="73380" y="38256"/>
                        <a:pt x="73105" y="38256"/>
                      </a:cubicBezTo>
                      <a:cubicBezTo>
                        <a:pt x="73072" y="38256"/>
                        <a:pt x="73040" y="38268"/>
                        <a:pt x="73013" y="38296"/>
                      </a:cubicBezTo>
                      <a:cubicBezTo>
                        <a:pt x="72978" y="38366"/>
                        <a:pt x="72943" y="38391"/>
                        <a:pt x="72908" y="38391"/>
                      </a:cubicBezTo>
                      <a:cubicBezTo>
                        <a:pt x="72860" y="38391"/>
                        <a:pt x="72812" y="38344"/>
                        <a:pt x="72764" y="38296"/>
                      </a:cubicBezTo>
                      <a:cubicBezTo>
                        <a:pt x="72764" y="38180"/>
                        <a:pt x="72764" y="38118"/>
                        <a:pt x="72756" y="38118"/>
                      </a:cubicBezTo>
                      <a:cubicBezTo>
                        <a:pt x="72747" y="38118"/>
                        <a:pt x="72726" y="38201"/>
                        <a:pt x="72682" y="38379"/>
                      </a:cubicBezTo>
                      <a:cubicBezTo>
                        <a:pt x="72631" y="38632"/>
                        <a:pt x="72611" y="38731"/>
                        <a:pt x="72565" y="38731"/>
                      </a:cubicBezTo>
                      <a:cubicBezTo>
                        <a:pt x="72537" y="38731"/>
                        <a:pt x="72497" y="38691"/>
                        <a:pt x="72433" y="38627"/>
                      </a:cubicBezTo>
                      <a:cubicBezTo>
                        <a:pt x="72374" y="38569"/>
                        <a:pt x="72274" y="38510"/>
                        <a:pt x="72191" y="38510"/>
                      </a:cubicBezTo>
                      <a:cubicBezTo>
                        <a:pt x="72157" y="38510"/>
                        <a:pt x="72126" y="38520"/>
                        <a:pt x="72101" y="38544"/>
                      </a:cubicBezTo>
                      <a:cubicBezTo>
                        <a:pt x="72050" y="38613"/>
                        <a:pt x="72006" y="38643"/>
                        <a:pt x="71969" y="38643"/>
                      </a:cubicBezTo>
                      <a:cubicBezTo>
                        <a:pt x="71829" y="38643"/>
                        <a:pt x="71804" y="38210"/>
                        <a:pt x="71936" y="37881"/>
                      </a:cubicBezTo>
                      <a:cubicBezTo>
                        <a:pt x="72101" y="37550"/>
                        <a:pt x="72101" y="37467"/>
                        <a:pt x="71936" y="37384"/>
                      </a:cubicBezTo>
                      <a:cubicBezTo>
                        <a:pt x="71887" y="37360"/>
                        <a:pt x="71839" y="37350"/>
                        <a:pt x="71794" y="37350"/>
                      </a:cubicBezTo>
                      <a:cubicBezTo>
                        <a:pt x="71687" y="37350"/>
                        <a:pt x="71604" y="37408"/>
                        <a:pt x="71604" y="37467"/>
                      </a:cubicBezTo>
                      <a:cubicBezTo>
                        <a:pt x="71563" y="37550"/>
                        <a:pt x="71521" y="37591"/>
                        <a:pt x="71480" y="37591"/>
                      </a:cubicBezTo>
                      <a:cubicBezTo>
                        <a:pt x="71438" y="37591"/>
                        <a:pt x="71397" y="37550"/>
                        <a:pt x="71356" y="37467"/>
                      </a:cubicBezTo>
                      <a:cubicBezTo>
                        <a:pt x="71356" y="37301"/>
                        <a:pt x="71273" y="37301"/>
                        <a:pt x="71190" y="37301"/>
                      </a:cubicBezTo>
                      <a:cubicBezTo>
                        <a:pt x="71190" y="37452"/>
                        <a:pt x="70571" y="37809"/>
                        <a:pt x="70398" y="37809"/>
                      </a:cubicBezTo>
                      <a:cubicBezTo>
                        <a:pt x="70381" y="37809"/>
                        <a:pt x="70369" y="37806"/>
                        <a:pt x="70361" y="37798"/>
                      </a:cubicBezTo>
                      <a:cubicBezTo>
                        <a:pt x="70361" y="37798"/>
                        <a:pt x="70527" y="37633"/>
                        <a:pt x="70776" y="37384"/>
                      </a:cubicBezTo>
                      <a:cubicBezTo>
                        <a:pt x="71101" y="37058"/>
                        <a:pt x="71171" y="36835"/>
                        <a:pt x="70984" y="36835"/>
                      </a:cubicBezTo>
                      <a:cubicBezTo>
                        <a:pt x="70934" y="36835"/>
                        <a:pt x="70864" y="36851"/>
                        <a:pt x="70776" y="36887"/>
                      </a:cubicBezTo>
                      <a:cubicBezTo>
                        <a:pt x="70610" y="36970"/>
                        <a:pt x="70527" y="36970"/>
                        <a:pt x="70527" y="37218"/>
                      </a:cubicBezTo>
                      <a:cubicBezTo>
                        <a:pt x="70492" y="37461"/>
                        <a:pt x="70327" y="37573"/>
                        <a:pt x="70147" y="37573"/>
                      </a:cubicBezTo>
                      <a:cubicBezTo>
                        <a:pt x="69896" y="37573"/>
                        <a:pt x="69615" y="37356"/>
                        <a:pt x="69615" y="36970"/>
                      </a:cubicBezTo>
                      <a:cubicBezTo>
                        <a:pt x="69615" y="36804"/>
                        <a:pt x="69450" y="36472"/>
                        <a:pt x="69284" y="36307"/>
                      </a:cubicBezTo>
                      <a:cubicBezTo>
                        <a:pt x="68869" y="35975"/>
                        <a:pt x="68952" y="35809"/>
                        <a:pt x="69532" y="35395"/>
                      </a:cubicBezTo>
                      <a:cubicBezTo>
                        <a:pt x="69738" y="35258"/>
                        <a:pt x="69873" y="35177"/>
                        <a:pt x="69955" y="35177"/>
                      </a:cubicBezTo>
                      <a:cubicBezTo>
                        <a:pt x="70070" y="35177"/>
                        <a:pt x="70078" y="35338"/>
                        <a:pt x="70030" y="35727"/>
                      </a:cubicBezTo>
                      <a:cubicBezTo>
                        <a:pt x="70030" y="35948"/>
                        <a:pt x="70030" y="36058"/>
                        <a:pt x="70079" y="36058"/>
                      </a:cubicBezTo>
                      <a:cubicBezTo>
                        <a:pt x="70103" y="36058"/>
                        <a:pt x="70140" y="36030"/>
                        <a:pt x="70195" y="35975"/>
                      </a:cubicBezTo>
                      <a:cubicBezTo>
                        <a:pt x="70235" y="35956"/>
                        <a:pt x="70269" y="35945"/>
                        <a:pt x="70297" y="35945"/>
                      </a:cubicBezTo>
                      <a:cubicBezTo>
                        <a:pt x="70386" y="35945"/>
                        <a:pt x="70405" y="36053"/>
                        <a:pt x="70278" y="36307"/>
                      </a:cubicBezTo>
                      <a:cubicBezTo>
                        <a:pt x="70195" y="36555"/>
                        <a:pt x="70113" y="36804"/>
                        <a:pt x="70030" y="36804"/>
                      </a:cubicBezTo>
                      <a:cubicBezTo>
                        <a:pt x="69947" y="36887"/>
                        <a:pt x="69947" y="36970"/>
                        <a:pt x="69947" y="37053"/>
                      </a:cubicBezTo>
                      <a:cubicBezTo>
                        <a:pt x="69967" y="37073"/>
                        <a:pt x="69988" y="37084"/>
                        <a:pt x="70010" y="37084"/>
                      </a:cubicBezTo>
                      <a:cubicBezTo>
                        <a:pt x="70076" y="37084"/>
                        <a:pt x="70154" y="36990"/>
                        <a:pt x="70278" y="36804"/>
                      </a:cubicBezTo>
                      <a:cubicBezTo>
                        <a:pt x="70361" y="36638"/>
                        <a:pt x="70527" y="36307"/>
                        <a:pt x="70693" y="36141"/>
                      </a:cubicBezTo>
                      <a:cubicBezTo>
                        <a:pt x="70858" y="35975"/>
                        <a:pt x="71024" y="35892"/>
                        <a:pt x="70941" y="35809"/>
                      </a:cubicBezTo>
                      <a:cubicBezTo>
                        <a:pt x="70941" y="35809"/>
                        <a:pt x="70941" y="35644"/>
                        <a:pt x="71024" y="35561"/>
                      </a:cubicBezTo>
                      <a:cubicBezTo>
                        <a:pt x="71099" y="35486"/>
                        <a:pt x="71140" y="35445"/>
                        <a:pt x="71155" y="35445"/>
                      </a:cubicBezTo>
                      <a:cubicBezTo>
                        <a:pt x="71173" y="35445"/>
                        <a:pt x="71153" y="35507"/>
                        <a:pt x="71107" y="35644"/>
                      </a:cubicBezTo>
                      <a:cubicBezTo>
                        <a:pt x="71056" y="35849"/>
                        <a:pt x="71068" y="35990"/>
                        <a:pt x="71143" y="35990"/>
                      </a:cubicBezTo>
                      <a:cubicBezTo>
                        <a:pt x="71190" y="35990"/>
                        <a:pt x="71261" y="35936"/>
                        <a:pt x="71356" y="35809"/>
                      </a:cubicBezTo>
                      <a:cubicBezTo>
                        <a:pt x="71414" y="35751"/>
                        <a:pt x="71514" y="35692"/>
                        <a:pt x="71568" y="35692"/>
                      </a:cubicBezTo>
                      <a:cubicBezTo>
                        <a:pt x="71590" y="35692"/>
                        <a:pt x="71604" y="35702"/>
                        <a:pt x="71604" y="35727"/>
                      </a:cubicBezTo>
                      <a:cubicBezTo>
                        <a:pt x="71625" y="35747"/>
                        <a:pt x="71651" y="35758"/>
                        <a:pt x="71681" y="35758"/>
                      </a:cubicBezTo>
                      <a:cubicBezTo>
                        <a:pt x="71770" y="35758"/>
                        <a:pt x="71894" y="35664"/>
                        <a:pt x="72019" y="35478"/>
                      </a:cubicBezTo>
                      <a:cubicBezTo>
                        <a:pt x="72350" y="35146"/>
                        <a:pt x="72350" y="35064"/>
                        <a:pt x="72350" y="34649"/>
                      </a:cubicBezTo>
                      <a:lnTo>
                        <a:pt x="72184" y="34235"/>
                      </a:lnTo>
                      <a:lnTo>
                        <a:pt x="72101" y="34732"/>
                      </a:lnTo>
                      <a:cubicBezTo>
                        <a:pt x="72010" y="35097"/>
                        <a:pt x="71894" y="35286"/>
                        <a:pt x="71780" y="35286"/>
                      </a:cubicBezTo>
                      <a:cubicBezTo>
                        <a:pt x="71687" y="35286"/>
                        <a:pt x="71596" y="35159"/>
                        <a:pt x="71521" y="34898"/>
                      </a:cubicBezTo>
                      <a:cubicBezTo>
                        <a:pt x="71466" y="34677"/>
                        <a:pt x="71411" y="34566"/>
                        <a:pt x="71331" y="34566"/>
                      </a:cubicBezTo>
                      <a:cubicBezTo>
                        <a:pt x="71291" y="34566"/>
                        <a:pt x="71245" y="34594"/>
                        <a:pt x="71190" y="34649"/>
                      </a:cubicBezTo>
                      <a:cubicBezTo>
                        <a:pt x="71131" y="34708"/>
                        <a:pt x="71031" y="34766"/>
                        <a:pt x="70948" y="34766"/>
                      </a:cubicBezTo>
                      <a:cubicBezTo>
                        <a:pt x="70914" y="34766"/>
                        <a:pt x="70883" y="34756"/>
                        <a:pt x="70858" y="34732"/>
                      </a:cubicBezTo>
                      <a:cubicBezTo>
                        <a:pt x="70776" y="34649"/>
                        <a:pt x="70858" y="34566"/>
                        <a:pt x="70941" y="34484"/>
                      </a:cubicBezTo>
                      <a:cubicBezTo>
                        <a:pt x="71107" y="34401"/>
                        <a:pt x="71190" y="34235"/>
                        <a:pt x="71190" y="34069"/>
                      </a:cubicBezTo>
                      <a:cubicBezTo>
                        <a:pt x="71234" y="33891"/>
                        <a:pt x="71231" y="33809"/>
                        <a:pt x="71193" y="33809"/>
                      </a:cubicBezTo>
                      <a:cubicBezTo>
                        <a:pt x="71160" y="33809"/>
                        <a:pt x="71101" y="33871"/>
                        <a:pt x="71024" y="33986"/>
                      </a:cubicBezTo>
                      <a:cubicBezTo>
                        <a:pt x="70927" y="34083"/>
                        <a:pt x="70858" y="34124"/>
                        <a:pt x="70801" y="34124"/>
                      </a:cubicBezTo>
                      <a:cubicBezTo>
                        <a:pt x="70761" y="34124"/>
                        <a:pt x="70727" y="34103"/>
                        <a:pt x="70693" y="34069"/>
                      </a:cubicBezTo>
                      <a:cubicBezTo>
                        <a:pt x="70654" y="33954"/>
                        <a:pt x="70526" y="33892"/>
                        <a:pt x="70384" y="33892"/>
                      </a:cubicBezTo>
                      <a:cubicBezTo>
                        <a:pt x="70220" y="33892"/>
                        <a:pt x="70036" y="33974"/>
                        <a:pt x="69947" y="34152"/>
                      </a:cubicBezTo>
                      <a:cubicBezTo>
                        <a:pt x="69912" y="34256"/>
                        <a:pt x="69819" y="34302"/>
                        <a:pt x="69717" y="34302"/>
                      </a:cubicBezTo>
                      <a:cubicBezTo>
                        <a:pt x="69575" y="34302"/>
                        <a:pt x="69415" y="34214"/>
                        <a:pt x="69367" y="34069"/>
                      </a:cubicBezTo>
                      <a:cubicBezTo>
                        <a:pt x="69367" y="33932"/>
                        <a:pt x="69367" y="33871"/>
                        <a:pt x="69353" y="33871"/>
                      </a:cubicBezTo>
                      <a:cubicBezTo>
                        <a:pt x="69342" y="33871"/>
                        <a:pt x="69321" y="33912"/>
                        <a:pt x="69284" y="33986"/>
                      </a:cubicBezTo>
                      <a:cubicBezTo>
                        <a:pt x="69223" y="34108"/>
                        <a:pt x="69162" y="34185"/>
                        <a:pt x="69102" y="34185"/>
                      </a:cubicBezTo>
                      <a:cubicBezTo>
                        <a:pt x="69080" y="34185"/>
                        <a:pt x="69057" y="34174"/>
                        <a:pt x="69035" y="34152"/>
                      </a:cubicBezTo>
                      <a:cubicBezTo>
                        <a:pt x="69035" y="34152"/>
                        <a:pt x="69035" y="34069"/>
                        <a:pt x="69118" y="33903"/>
                      </a:cubicBezTo>
                      <a:cubicBezTo>
                        <a:pt x="69201" y="33821"/>
                        <a:pt x="69284" y="33738"/>
                        <a:pt x="69201" y="33738"/>
                      </a:cubicBezTo>
                      <a:cubicBezTo>
                        <a:pt x="69201" y="33722"/>
                        <a:pt x="69195" y="33716"/>
                        <a:pt x="69186" y="33716"/>
                      </a:cubicBezTo>
                      <a:cubicBezTo>
                        <a:pt x="69143" y="33716"/>
                        <a:pt x="69020" y="33851"/>
                        <a:pt x="68952" y="33986"/>
                      </a:cubicBezTo>
                      <a:cubicBezTo>
                        <a:pt x="68792" y="34147"/>
                        <a:pt x="68700" y="34238"/>
                        <a:pt x="68656" y="34238"/>
                      </a:cubicBezTo>
                      <a:cubicBezTo>
                        <a:pt x="68631" y="34238"/>
                        <a:pt x="68621" y="34211"/>
                        <a:pt x="68621" y="34152"/>
                      </a:cubicBezTo>
                      <a:cubicBezTo>
                        <a:pt x="68621" y="34118"/>
                        <a:pt x="68607" y="34098"/>
                        <a:pt x="68578" y="34098"/>
                      </a:cubicBezTo>
                      <a:cubicBezTo>
                        <a:pt x="68538" y="34098"/>
                        <a:pt x="68469" y="34138"/>
                        <a:pt x="68372" y="34235"/>
                      </a:cubicBezTo>
                      <a:cubicBezTo>
                        <a:pt x="68309" y="34298"/>
                        <a:pt x="68258" y="34325"/>
                        <a:pt x="68214" y="34325"/>
                      </a:cubicBezTo>
                      <a:cubicBezTo>
                        <a:pt x="68143" y="34325"/>
                        <a:pt x="68092" y="34254"/>
                        <a:pt x="68041" y="34152"/>
                      </a:cubicBezTo>
                      <a:cubicBezTo>
                        <a:pt x="67964" y="34037"/>
                        <a:pt x="67923" y="33975"/>
                        <a:pt x="67884" y="33975"/>
                      </a:cubicBezTo>
                      <a:cubicBezTo>
                        <a:pt x="67839" y="33975"/>
                        <a:pt x="67798" y="34057"/>
                        <a:pt x="67709" y="34235"/>
                      </a:cubicBezTo>
                      <a:cubicBezTo>
                        <a:pt x="67626" y="34401"/>
                        <a:pt x="67585" y="34484"/>
                        <a:pt x="67564" y="34484"/>
                      </a:cubicBezTo>
                      <a:cubicBezTo>
                        <a:pt x="67543" y="34484"/>
                        <a:pt x="67543" y="34401"/>
                        <a:pt x="67543" y="34235"/>
                      </a:cubicBezTo>
                      <a:cubicBezTo>
                        <a:pt x="67543" y="34111"/>
                        <a:pt x="67523" y="34048"/>
                        <a:pt x="67492" y="34048"/>
                      </a:cubicBezTo>
                      <a:cubicBezTo>
                        <a:pt x="67461" y="34048"/>
                        <a:pt x="67419" y="34111"/>
                        <a:pt x="67378" y="34235"/>
                      </a:cubicBezTo>
                      <a:cubicBezTo>
                        <a:pt x="67256" y="34356"/>
                        <a:pt x="67179" y="34433"/>
                        <a:pt x="67114" y="34433"/>
                      </a:cubicBezTo>
                      <a:cubicBezTo>
                        <a:pt x="67091" y="34433"/>
                        <a:pt x="67068" y="34423"/>
                        <a:pt x="67046" y="34401"/>
                      </a:cubicBezTo>
                      <a:cubicBezTo>
                        <a:pt x="67046" y="34401"/>
                        <a:pt x="67046" y="34235"/>
                        <a:pt x="67129" y="34069"/>
                      </a:cubicBezTo>
                      <a:cubicBezTo>
                        <a:pt x="67178" y="33972"/>
                        <a:pt x="67198" y="33932"/>
                        <a:pt x="67139" y="33932"/>
                      </a:cubicBezTo>
                      <a:cubicBezTo>
                        <a:pt x="67098" y="33932"/>
                        <a:pt x="67018" y="33952"/>
                        <a:pt x="66880" y="33986"/>
                      </a:cubicBezTo>
                      <a:cubicBezTo>
                        <a:pt x="66549" y="34152"/>
                        <a:pt x="66549" y="34235"/>
                        <a:pt x="66632" y="34318"/>
                      </a:cubicBezTo>
                      <a:cubicBezTo>
                        <a:pt x="66715" y="34401"/>
                        <a:pt x="66715" y="34484"/>
                        <a:pt x="66632" y="34566"/>
                      </a:cubicBezTo>
                      <a:cubicBezTo>
                        <a:pt x="66613" y="34573"/>
                        <a:pt x="66594" y="34576"/>
                        <a:pt x="66576" y="34576"/>
                      </a:cubicBezTo>
                      <a:cubicBezTo>
                        <a:pt x="66348" y="34576"/>
                        <a:pt x="66141" y="34133"/>
                        <a:pt x="66217" y="33903"/>
                      </a:cubicBezTo>
                      <a:cubicBezTo>
                        <a:pt x="66300" y="33821"/>
                        <a:pt x="66300" y="33572"/>
                        <a:pt x="66383" y="33406"/>
                      </a:cubicBezTo>
                      <a:cubicBezTo>
                        <a:pt x="66383" y="33185"/>
                        <a:pt x="66383" y="33111"/>
                        <a:pt x="66285" y="33111"/>
                      </a:cubicBezTo>
                      <a:cubicBezTo>
                        <a:pt x="66236" y="33111"/>
                        <a:pt x="66162" y="33130"/>
                        <a:pt x="66052" y="33158"/>
                      </a:cubicBezTo>
                      <a:cubicBezTo>
                        <a:pt x="65982" y="33228"/>
                        <a:pt x="65897" y="33253"/>
                        <a:pt x="65816" y="33253"/>
                      </a:cubicBezTo>
                      <a:cubicBezTo>
                        <a:pt x="65705" y="33253"/>
                        <a:pt x="65602" y="33205"/>
                        <a:pt x="65554" y="33158"/>
                      </a:cubicBezTo>
                      <a:cubicBezTo>
                        <a:pt x="65486" y="33123"/>
                        <a:pt x="65431" y="33103"/>
                        <a:pt x="65397" y="33103"/>
                      </a:cubicBezTo>
                      <a:cubicBezTo>
                        <a:pt x="65348" y="33103"/>
                        <a:pt x="65340" y="33143"/>
                        <a:pt x="65389" y="33240"/>
                      </a:cubicBezTo>
                      <a:cubicBezTo>
                        <a:pt x="65389" y="33406"/>
                        <a:pt x="65223" y="33655"/>
                        <a:pt x="64974" y="33738"/>
                      </a:cubicBezTo>
                      <a:cubicBezTo>
                        <a:pt x="64913" y="33768"/>
                        <a:pt x="64855" y="33782"/>
                        <a:pt x="64802" y="33782"/>
                      </a:cubicBezTo>
                      <a:cubicBezTo>
                        <a:pt x="64563" y="33782"/>
                        <a:pt x="64409" y="33511"/>
                        <a:pt x="64477" y="33240"/>
                      </a:cubicBezTo>
                      <a:cubicBezTo>
                        <a:pt x="64536" y="32944"/>
                        <a:pt x="64299" y="32691"/>
                        <a:pt x="64129" y="32691"/>
                      </a:cubicBezTo>
                      <a:cubicBezTo>
                        <a:pt x="64061" y="32691"/>
                        <a:pt x="64004" y="32731"/>
                        <a:pt x="63980" y="32826"/>
                      </a:cubicBezTo>
                      <a:cubicBezTo>
                        <a:pt x="63932" y="32921"/>
                        <a:pt x="63872" y="32961"/>
                        <a:pt x="63807" y="32961"/>
                      </a:cubicBezTo>
                      <a:cubicBezTo>
                        <a:pt x="63645" y="32961"/>
                        <a:pt x="63459" y="32708"/>
                        <a:pt x="63400" y="32412"/>
                      </a:cubicBezTo>
                      <a:cubicBezTo>
                        <a:pt x="63400" y="32163"/>
                        <a:pt x="63400" y="31997"/>
                        <a:pt x="63483" y="31997"/>
                      </a:cubicBezTo>
                      <a:cubicBezTo>
                        <a:pt x="63483" y="31997"/>
                        <a:pt x="63565" y="31914"/>
                        <a:pt x="63648" y="31749"/>
                      </a:cubicBezTo>
                      <a:cubicBezTo>
                        <a:pt x="63731" y="31583"/>
                        <a:pt x="63731" y="31417"/>
                        <a:pt x="63565" y="31334"/>
                      </a:cubicBezTo>
                      <a:cubicBezTo>
                        <a:pt x="63400" y="31334"/>
                        <a:pt x="63483" y="31251"/>
                        <a:pt x="63814" y="30920"/>
                      </a:cubicBezTo>
                      <a:cubicBezTo>
                        <a:pt x="64063" y="30671"/>
                        <a:pt x="64228" y="30423"/>
                        <a:pt x="64228" y="30257"/>
                      </a:cubicBezTo>
                      <a:cubicBezTo>
                        <a:pt x="64190" y="30142"/>
                        <a:pt x="64169" y="30080"/>
                        <a:pt x="64142" y="30080"/>
                      </a:cubicBezTo>
                      <a:cubicBezTo>
                        <a:pt x="64110" y="30080"/>
                        <a:pt x="64069" y="30162"/>
                        <a:pt x="63980" y="30340"/>
                      </a:cubicBezTo>
                      <a:cubicBezTo>
                        <a:pt x="63763" y="30701"/>
                        <a:pt x="63547" y="30936"/>
                        <a:pt x="63440" y="30936"/>
                      </a:cubicBezTo>
                      <a:cubicBezTo>
                        <a:pt x="63424" y="30936"/>
                        <a:pt x="63410" y="30931"/>
                        <a:pt x="63400" y="30920"/>
                      </a:cubicBezTo>
                      <a:cubicBezTo>
                        <a:pt x="63392" y="30913"/>
                        <a:pt x="63382" y="30909"/>
                        <a:pt x="63368" y="30909"/>
                      </a:cubicBezTo>
                      <a:cubicBezTo>
                        <a:pt x="63231" y="30909"/>
                        <a:pt x="62812" y="31266"/>
                        <a:pt x="62737" y="31417"/>
                      </a:cubicBezTo>
                      <a:cubicBezTo>
                        <a:pt x="62737" y="31500"/>
                        <a:pt x="62820" y="31666"/>
                        <a:pt x="62902" y="31914"/>
                      </a:cubicBezTo>
                      <a:cubicBezTo>
                        <a:pt x="63151" y="32412"/>
                        <a:pt x="63068" y="32660"/>
                        <a:pt x="62654" y="32660"/>
                      </a:cubicBezTo>
                      <a:cubicBezTo>
                        <a:pt x="62405" y="32660"/>
                        <a:pt x="62322" y="32743"/>
                        <a:pt x="62405" y="32826"/>
                      </a:cubicBezTo>
                      <a:cubicBezTo>
                        <a:pt x="62488" y="32909"/>
                        <a:pt x="62405" y="32992"/>
                        <a:pt x="62322" y="33075"/>
                      </a:cubicBezTo>
                      <a:cubicBezTo>
                        <a:pt x="62263" y="33164"/>
                        <a:pt x="62214" y="33210"/>
                        <a:pt x="62176" y="33210"/>
                      </a:cubicBezTo>
                      <a:cubicBezTo>
                        <a:pt x="62108" y="33210"/>
                        <a:pt x="62074" y="33062"/>
                        <a:pt x="62074" y="32743"/>
                      </a:cubicBezTo>
                      <a:cubicBezTo>
                        <a:pt x="62013" y="32622"/>
                        <a:pt x="62041" y="32545"/>
                        <a:pt x="62093" y="32545"/>
                      </a:cubicBezTo>
                      <a:cubicBezTo>
                        <a:pt x="62112" y="32545"/>
                        <a:pt x="62134" y="32555"/>
                        <a:pt x="62157" y="32577"/>
                      </a:cubicBezTo>
                      <a:cubicBezTo>
                        <a:pt x="62182" y="32603"/>
                        <a:pt x="62208" y="32615"/>
                        <a:pt x="62232" y="32615"/>
                      </a:cubicBezTo>
                      <a:cubicBezTo>
                        <a:pt x="62366" y="32615"/>
                        <a:pt x="62462" y="32265"/>
                        <a:pt x="62322" y="31914"/>
                      </a:cubicBezTo>
                      <a:cubicBezTo>
                        <a:pt x="62226" y="31673"/>
                        <a:pt x="62073" y="31544"/>
                        <a:pt x="61913" y="31544"/>
                      </a:cubicBezTo>
                      <a:cubicBezTo>
                        <a:pt x="61798" y="31544"/>
                        <a:pt x="61680" y="31610"/>
                        <a:pt x="61576" y="31749"/>
                      </a:cubicBezTo>
                      <a:cubicBezTo>
                        <a:pt x="61471" y="31906"/>
                        <a:pt x="61400" y="31964"/>
                        <a:pt x="61340" y="31964"/>
                      </a:cubicBezTo>
                      <a:cubicBezTo>
                        <a:pt x="61306" y="31964"/>
                        <a:pt x="61275" y="31945"/>
                        <a:pt x="61245" y="31914"/>
                      </a:cubicBezTo>
                      <a:cubicBezTo>
                        <a:pt x="61182" y="31851"/>
                        <a:pt x="61130" y="31824"/>
                        <a:pt x="61082" y="31824"/>
                      </a:cubicBezTo>
                      <a:cubicBezTo>
                        <a:pt x="61004" y="31824"/>
                        <a:pt x="60933" y="31895"/>
                        <a:pt x="60831" y="31997"/>
                      </a:cubicBezTo>
                      <a:cubicBezTo>
                        <a:pt x="60768" y="32184"/>
                        <a:pt x="60706" y="32277"/>
                        <a:pt x="60644" y="32277"/>
                      </a:cubicBezTo>
                      <a:cubicBezTo>
                        <a:pt x="60623" y="32277"/>
                        <a:pt x="60603" y="32267"/>
                        <a:pt x="60582" y="32246"/>
                      </a:cubicBezTo>
                      <a:cubicBezTo>
                        <a:pt x="60582" y="32246"/>
                        <a:pt x="60665" y="31997"/>
                        <a:pt x="60831" y="31832"/>
                      </a:cubicBezTo>
                      <a:cubicBezTo>
                        <a:pt x="61162" y="31334"/>
                        <a:pt x="61742" y="31003"/>
                        <a:pt x="62405" y="30837"/>
                      </a:cubicBezTo>
                      <a:cubicBezTo>
                        <a:pt x="62902" y="30754"/>
                        <a:pt x="62985" y="30754"/>
                        <a:pt x="62985" y="30506"/>
                      </a:cubicBezTo>
                      <a:cubicBezTo>
                        <a:pt x="63038" y="30348"/>
                        <a:pt x="63024" y="30290"/>
                        <a:pt x="62943" y="30290"/>
                      </a:cubicBezTo>
                      <a:cubicBezTo>
                        <a:pt x="62897" y="30290"/>
                        <a:pt x="62828" y="30309"/>
                        <a:pt x="62737" y="30340"/>
                      </a:cubicBezTo>
                      <a:cubicBezTo>
                        <a:pt x="62654" y="30381"/>
                        <a:pt x="62592" y="30402"/>
                        <a:pt x="62550" y="30402"/>
                      </a:cubicBezTo>
                      <a:cubicBezTo>
                        <a:pt x="62509" y="30402"/>
                        <a:pt x="62488" y="30381"/>
                        <a:pt x="62488" y="30340"/>
                      </a:cubicBezTo>
                      <a:cubicBezTo>
                        <a:pt x="62488" y="30340"/>
                        <a:pt x="62488" y="30257"/>
                        <a:pt x="62405" y="30257"/>
                      </a:cubicBezTo>
                      <a:cubicBezTo>
                        <a:pt x="62383" y="30235"/>
                        <a:pt x="62367" y="30224"/>
                        <a:pt x="62353" y="30224"/>
                      </a:cubicBezTo>
                      <a:cubicBezTo>
                        <a:pt x="62316" y="30224"/>
                        <a:pt x="62300" y="30301"/>
                        <a:pt x="62239" y="30423"/>
                      </a:cubicBezTo>
                      <a:cubicBezTo>
                        <a:pt x="62239" y="30671"/>
                        <a:pt x="62157" y="30754"/>
                        <a:pt x="62074" y="30754"/>
                      </a:cubicBezTo>
                      <a:cubicBezTo>
                        <a:pt x="61991" y="30754"/>
                        <a:pt x="61742" y="30837"/>
                        <a:pt x="61576" y="30920"/>
                      </a:cubicBezTo>
                      <a:cubicBezTo>
                        <a:pt x="61494" y="30948"/>
                        <a:pt x="61429" y="30966"/>
                        <a:pt x="61380" y="30966"/>
                      </a:cubicBezTo>
                      <a:cubicBezTo>
                        <a:pt x="61282" y="30966"/>
                        <a:pt x="61245" y="30892"/>
                        <a:pt x="61245" y="30671"/>
                      </a:cubicBezTo>
                      <a:cubicBezTo>
                        <a:pt x="61245" y="30398"/>
                        <a:pt x="61220" y="30275"/>
                        <a:pt x="61170" y="30275"/>
                      </a:cubicBezTo>
                      <a:cubicBezTo>
                        <a:pt x="61129" y="30275"/>
                        <a:pt x="61071" y="30357"/>
                        <a:pt x="60996" y="30506"/>
                      </a:cubicBezTo>
                      <a:cubicBezTo>
                        <a:pt x="60831" y="30671"/>
                        <a:pt x="60831" y="30837"/>
                        <a:pt x="60913" y="30920"/>
                      </a:cubicBezTo>
                      <a:cubicBezTo>
                        <a:pt x="60913" y="30920"/>
                        <a:pt x="60913" y="31086"/>
                        <a:pt x="60831" y="31169"/>
                      </a:cubicBezTo>
                      <a:cubicBezTo>
                        <a:pt x="60768" y="31231"/>
                        <a:pt x="60706" y="31257"/>
                        <a:pt x="60651" y="31257"/>
                      </a:cubicBezTo>
                      <a:cubicBezTo>
                        <a:pt x="60484" y="31257"/>
                        <a:pt x="60375" y="31024"/>
                        <a:pt x="60499" y="30837"/>
                      </a:cubicBezTo>
                      <a:cubicBezTo>
                        <a:pt x="60563" y="30644"/>
                        <a:pt x="60279" y="30452"/>
                        <a:pt x="60033" y="30452"/>
                      </a:cubicBezTo>
                      <a:cubicBezTo>
                        <a:pt x="59961" y="30452"/>
                        <a:pt x="59892" y="30468"/>
                        <a:pt x="59836" y="30506"/>
                      </a:cubicBezTo>
                      <a:cubicBezTo>
                        <a:pt x="59670" y="30506"/>
                        <a:pt x="59587" y="30506"/>
                        <a:pt x="59505" y="30423"/>
                      </a:cubicBezTo>
                      <a:cubicBezTo>
                        <a:pt x="59470" y="30388"/>
                        <a:pt x="59422" y="30368"/>
                        <a:pt x="59365" y="30368"/>
                      </a:cubicBezTo>
                      <a:cubicBezTo>
                        <a:pt x="59284" y="30368"/>
                        <a:pt x="59187" y="30408"/>
                        <a:pt x="59090" y="30506"/>
                      </a:cubicBezTo>
                      <a:cubicBezTo>
                        <a:pt x="59022" y="30540"/>
                        <a:pt x="58981" y="30560"/>
                        <a:pt x="58964" y="30560"/>
                      </a:cubicBezTo>
                      <a:cubicBezTo>
                        <a:pt x="58939" y="30560"/>
                        <a:pt x="58959" y="30520"/>
                        <a:pt x="59007" y="30423"/>
                      </a:cubicBezTo>
                      <a:cubicBezTo>
                        <a:pt x="59173" y="30174"/>
                        <a:pt x="59090" y="30174"/>
                        <a:pt x="58925" y="30174"/>
                      </a:cubicBezTo>
                      <a:cubicBezTo>
                        <a:pt x="58822" y="30208"/>
                        <a:pt x="58761" y="30228"/>
                        <a:pt x="58738" y="30228"/>
                      </a:cubicBezTo>
                      <a:cubicBezTo>
                        <a:pt x="58704" y="30228"/>
                        <a:pt x="58745" y="30188"/>
                        <a:pt x="58842" y="30091"/>
                      </a:cubicBezTo>
                      <a:cubicBezTo>
                        <a:pt x="58925" y="30008"/>
                        <a:pt x="59007" y="29925"/>
                        <a:pt x="58925" y="29843"/>
                      </a:cubicBezTo>
                      <a:cubicBezTo>
                        <a:pt x="58842" y="29843"/>
                        <a:pt x="58759" y="29677"/>
                        <a:pt x="58759" y="29428"/>
                      </a:cubicBezTo>
                      <a:cubicBezTo>
                        <a:pt x="58720" y="29313"/>
                        <a:pt x="58682" y="29251"/>
                        <a:pt x="58627" y="29251"/>
                      </a:cubicBezTo>
                      <a:cubicBezTo>
                        <a:pt x="58563" y="29251"/>
                        <a:pt x="58478" y="29333"/>
                        <a:pt x="58344" y="29511"/>
                      </a:cubicBezTo>
                      <a:cubicBezTo>
                        <a:pt x="58179" y="29760"/>
                        <a:pt x="58013" y="29925"/>
                        <a:pt x="58013" y="29925"/>
                      </a:cubicBezTo>
                      <a:cubicBezTo>
                        <a:pt x="58013" y="29843"/>
                        <a:pt x="58013" y="29760"/>
                        <a:pt x="58096" y="29677"/>
                      </a:cubicBezTo>
                      <a:cubicBezTo>
                        <a:pt x="58179" y="29594"/>
                        <a:pt x="58179" y="29428"/>
                        <a:pt x="58179" y="29428"/>
                      </a:cubicBezTo>
                      <a:cubicBezTo>
                        <a:pt x="58179" y="29406"/>
                        <a:pt x="58167" y="29396"/>
                        <a:pt x="58149" y="29396"/>
                      </a:cubicBezTo>
                      <a:cubicBezTo>
                        <a:pt x="58102" y="29396"/>
                        <a:pt x="58013" y="29473"/>
                        <a:pt x="58013" y="29594"/>
                      </a:cubicBezTo>
                      <a:cubicBezTo>
                        <a:pt x="57930" y="29677"/>
                        <a:pt x="57889" y="29718"/>
                        <a:pt x="57857" y="29718"/>
                      </a:cubicBezTo>
                      <a:cubicBezTo>
                        <a:pt x="57826" y="29718"/>
                        <a:pt x="57806" y="29677"/>
                        <a:pt x="57764" y="29594"/>
                      </a:cubicBezTo>
                      <a:cubicBezTo>
                        <a:pt x="57723" y="29470"/>
                        <a:pt x="57681" y="29407"/>
                        <a:pt x="57640" y="29407"/>
                      </a:cubicBezTo>
                      <a:cubicBezTo>
                        <a:pt x="57599" y="29407"/>
                        <a:pt x="57557" y="29470"/>
                        <a:pt x="57516" y="29594"/>
                      </a:cubicBezTo>
                      <a:cubicBezTo>
                        <a:pt x="57433" y="29718"/>
                        <a:pt x="57391" y="29780"/>
                        <a:pt x="57371" y="29780"/>
                      </a:cubicBezTo>
                      <a:cubicBezTo>
                        <a:pt x="57350" y="29780"/>
                        <a:pt x="57350" y="29718"/>
                        <a:pt x="57350" y="29594"/>
                      </a:cubicBezTo>
                      <a:cubicBezTo>
                        <a:pt x="57350" y="29428"/>
                        <a:pt x="57267" y="29345"/>
                        <a:pt x="57101" y="29345"/>
                      </a:cubicBezTo>
                      <a:cubicBezTo>
                        <a:pt x="56936" y="29345"/>
                        <a:pt x="56853" y="29262"/>
                        <a:pt x="56936" y="29097"/>
                      </a:cubicBezTo>
                      <a:cubicBezTo>
                        <a:pt x="56984" y="29000"/>
                        <a:pt x="57033" y="28959"/>
                        <a:pt x="57048" y="28959"/>
                      </a:cubicBezTo>
                      <a:cubicBezTo>
                        <a:pt x="57059" y="28959"/>
                        <a:pt x="57053" y="28979"/>
                        <a:pt x="57018" y="29014"/>
                      </a:cubicBezTo>
                      <a:cubicBezTo>
                        <a:pt x="57018" y="29097"/>
                        <a:pt x="57039" y="29138"/>
                        <a:pt x="57070" y="29138"/>
                      </a:cubicBezTo>
                      <a:cubicBezTo>
                        <a:pt x="57101" y="29138"/>
                        <a:pt x="57143" y="29097"/>
                        <a:pt x="57184" y="29014"/>
                      </a:cubicBezTo>
                      <a:cubicBezTo>
                        <a:pt x="57267" y="28931"/>
                        <a:pt x="57267" y="28848"/>
                        <a:pt x="57184" y="28765"/>
                      </a:cubicBezTo>
                      <a:cubicBezTo>
                        <a:pt x="57143" y="28724"/>
                        <a:pt x="57101" y="28703"/>
                        <a:pt x="57060" y="28703"/>
                      </a:cubicBezTo>
                      <a:cubicBezTo>
                        <a:pt x="57018" y="28703"/>
                        <a:pt x="56977" y="28724"/>
                        <a:pt x="56936" y="28765"/>
                      </a:cubicBezTo>
                      <a:cubicBezTo>
                        <a:pt x="56901" y="28800"/>
                        <a:pt x="56853" y="28820"/>
                        <a:pt x="56802" y="28820"/>
                      </a:cubicBezTo>
                      <a:cubicBezTo>
                        <a:pt x="56730" y="28820"/>
                        <a:pt x="56653" y="28779"/>
                        <a:pt x="56604" y="28682"/>
                      </a:cubicBezTo>
                      <a:cubicBezTo>
                        <a:pt x="56438" y="28517"/>
                        <a:pt x="56438" y="28434"/>
                        <a:pt x="56604" y="28351"/>
                      </a:cubicBezTo>
                      <a:cubicBezTo>
                        <a:pt x="56687" y="28351"/>
                        <a:pt x="56770" y="28185"/>
                        <a:pt x="56770" y="27936"/>
                      </a:cubicBezTo>
                      <a:cubicBezTo>
                        <a:pt x="56770" y="27605"/>
                        <a:pt x="56853" y="27356"/>
                        <a:pt x="57101" y="27191"/>
                      </a:cubicBezTo>
                      <a:cubicBezTo>
                        <a:pt x="57350" y="26859"/>
                        <a:pt x="57350" y="26776"/>
                        <a:pt x="57267" y="26693"/>
                      </a:cubicBezTo>
                      <a:cubicBezTo>
                        <a:pt x="57235" y="26630"/>
                        <a:pt x="57204" y="26603"/>
                        <a:pt x="57172" y="26603"/>
                      </a:cubicBezTo>
                      <a:cubicBezTo>
                        <a:pt x="57121" y="26603"/>
                        <a:pt x="57070" y="26674"/>
                        <a:pt x="57018" y="26776"/>
                      </a:cubicBezTo>
                      <a:cubicBezTo>
                        <a:pt x="56941" y="26932"/>
                        <a:pt x="56871" y="26998"/>
                        <a:pt x="56817" y="26998"/>
                      </a:cubicBezTo>
                      <a:cubicBezTo>
                        <a:pt x="56699" y="26998"/>
                        <a:pt x="56656" y="26678"/>
                        <a:pt x="56770" y="26279"/>
                      </a:cubicBezTo>
                      <a:cubicBezTo>
                        <a:pt x="56829" y="25926"/>
                        <a:pt x="56846" y="25824"/>
                        <a:pt x="56910" y="25824"/>
                      </a:cubicBezTo>
                      <a:cubicBezTo>
                        <a:pt x="56936" y="25824"/>
                        <a:pt x="56970" y="25841"/>
                        <a:pt x="57018" y="25865"/>
                      </a:cubicBezTo>
                      <a:cubicBezTo>
                        <a:pt x="57046" y="25920"/>
                        <a:pt x="57074" y="25947"/>
                        <a:pt x="57107" y="25947"/>
                      </a:cubicBezTo>
                      <a:cubicBezTo>
                        <a:pt x="57175" y="25947"/>
                        <a:pt x="57267" y="25837"/>
                        <a:pt x="57433" y="25616"/>
                      </a:cubicBezTo>
                      <a:cubicBezTo>
                        <a:pt x="57516" y="25450"/>
                        <a:pt x="57599" y="25284"/>
                        <a:pt x="57516" y="25284"/>
                      </a:cubicBezTo>
                      <a:cubicBezTo>
                        <a:pt x="57516" y="25284"/>
                        <a:pt x="57599" y="25119"/>
                        <a:pt x="57847" y="24953"/>
                      </a:cubicBezTo>
                      <a:cubicBezTo>
                        <a:pt x="57984" y="24748"/>
                        <a:pt x="58176" y="24600"/>
                        <a:pt x="58240" y="24600"/>
                      </a:cubicBezTo>
                      <a:cubicBezTo>
                        <a:pt x="58254" y="24600"/>
                        <a:pt x="58262" y="24607"/>
                        <a:pt x="58262" y="24622"/>
                      </a:cubicBezTo>
                      <a:cubicBezTo>
                        <a:pt x="58344" y="24622"/>
                        <a:pt x="58427" y="24622"/>
                        <a:pt x="58510" y="24456"/>
                      </a:cubicBezTo>
                      <a:cubicBezTo>
                        <a:pt x="58510" y="24373"/>
                        <a:pt x="58510" y="24290"/>
                        <a:pt x="58427" y="24290"/>
                      </a:cubicBezTo>
                      <a:cubicBezTo>
                        <a:pt x="58344" y="24290"/>
                        <a:pt x="58344" y="24207"/>
                        <a:pt x="58344" y="24041"/>
                      </a:cubicBezTo>
                      <a:cubicBezTo>
                        <a:pt x="58427" y="23917"/>
                        <a:pt x="58469" y="23855"/>
                        <a:pt x="58458" y="23855"/>
                      </a:cubicBezTo>
                      <a:lnTo>
                        <a:pt x="58458" y="23855"/>
                      </a:lnTo>
                      <a:cubicBezTo>
                        <a:pt x="58448" y="23855"/>
                        <a:pt x="58386" y="23917"/>
                        <a:pt x="58262" y="24041"/>
                      </a:cubicBezTo>
                      <a:cubicBezTo>
                        <a:pt x="58170" y="24178"/>
                        <a:pt x="58104" y="24240"/>
                        <a:pt x="58049" y="24240"/>
                      </a:cubicBezTo>
                      <a:cubicBezTo>
                        <a:pt x="58005" y="24240"/>
                        <a:pt x="57967" y="24199"/>
                        <a:pt x="57930" y="24124"/>
                      </a:cubicBezTo>
                      <a:cubicBezTo>
                        <a:pt x="57930" y="24041"/>
                        <a:pt x="57909" y="24000"/>
                        <a:pt x="57878" y="24000"/>
                      </a:cubicBezTo>
                      <a:cubicBezTo>
                        <a:pt x="57847" y="24000"/>
                        <a:pt x="57806" y="24041"/>
                        <a:pt x="57764" y="24124"/>
                      </a:cubicBezTo>
                      <a:cubicBezTo>
                        <a:pt x="57764" y="24290"/>
                        <a:pt x="57516" y="24539"/>
                        <a:pt x="57267" y="24787"/>
                      </a:cubicBezTo>
                      <a:cubicBezTo>
                        <a:pt x="57018" y="25036"/>
                        <a:pt x="56936" y="25119"/>
                        <a:pt x="56936" y="25202"/>
                      </a:cubicBezTo>
                      <a:cubicBezTo>
                        <a:pt x="57018" y="25284"/>
                        <a:pt x="56687" y="25782"/>
                        <a:pt x="56273" y="26196"/>
                      </a:cubicBezTo>
                      <a:cubicBezTo>
                        <a:pt x="56190" y="26279"/>
                        <a:pt x="56190" y="26362"/>
                        <a:pt x="56273" y="26362"/>
                      </a:cubicBezTo>
                      <a:cubicBezTo>
                        <a:pt x="56283" y="26351"/>
                        <a:pt x="56291" y="26346"/>
                        <a:pt x="56297" y="26346"/>
                      </a:cubicBezTo>
                      <a:cubicBezTo>
                        <a:pt x="56332" y="26346"/>
                        <a:pt x="56251" y="26571"/>
                        <a:pt x="56107" y="26859"/>
                      </a:cubicBezTo>
                      <a:cubicBezTo>
                        <a:pt x="55900" y="27204"/>
                        <a:pt x="55750" y="27377"/>
                        <a:pt x="55706" y="27377"/>
                      </a:cubicBezTo>
                      <a:cubicBezTo>
                        <a:pt x="55697" y="27377"/>
                        <a:pt x="55692" y="27370"/>
                        <a:pt x="55692" y="27356"/>
                      </a:cubicBezTo>
                      <a:cubicBezTo>
                        <a:pt x="55692" y="27356"/>
                        <a:pt x="55527" y="27439"/>
                        <a:pt x="55444" y="27605"/>
                      </a:cubicBezTo>
                      <a:cubicBezTo>
                        <a:pt x="55231" y="27818"/>
                        <a:pt x="55094" y="27925"/>
                        <a:pt x="55026" y="27925"/>
                      </a:cubicBezTo>
                      <a:cubicBezTo>
                        <a:pt x="54936" y="27925"/>
                        <a:pt x="54970" y="27735"/>
                        <a:pt x="55112" y="27356"/>
                      </a:cubicBezTo>
                      <a:cubicBezTo>
                        <a:pt x="55278" y="27108"/>
                        <a:pt x="55361" y="26776"/>
                        <a:pt x="55278" y="26693"/>
                      </a:cubicBezTo>
                      <a:cubicBezTo>
                        <a:pt x="55278" y="26693"/>
                        <a:pt x="55278" y="26528"/>
                        <a:pt x="55361" y="26362"/>
                      </a:cubicBezTo>
                      <a:cubicBezTo>
                        <a:pt x="55409" y="26314"/>
                        <a:pt x="55429" y="26266"/>
                        <a:pt x="55438" y="26266"/>
                      </a:cubicBezTo>
                      <a:cubicBezTo>
                        <a:pt x="55444" y="26266"/>
                        <a:pt x="55444" y="26292"/>
                        <a:pt x="55444" y="26362"/>
                      </a:cubicBezTo>
                      <a:cubicBezTo>
                        <a:pt x="55426" y="26415"/>
                        <a:pt x="55454" y="26438"/>
                        <a:pt x="55509" y="26438"/>
                      </a:cubicBezTo>
                      <a:cubicBezTo>
                        <a:pt x="55712" y="26438"/>
                        <a:pt x="56290" y="26125"/>
                        <a:pt x="56355" y="25865"/>
                      </a:cubicBezTo>
                      <a:cubicBezTo>
                        <a:pt x="56427" y="25686"/>
                        <a:pt x="56359" y="25599"/>
                        <a:pt x="56219" y="25599"/>
                      </a:cubicBezTo>
                      <a:cubicBezTo>
                        <a:pt x="56035" y="25599"/>
                        <a:pt x="55726" y="25748"/>
                        <a:pt x="55444" y="26030"/>
                      </a:cubicBezTo>
                      <a:cubicBezTo>
                        <a:pt x="55250" y="26225"/>
                        <a:pt x="55141" y="26305"/>
                        <a:pt x="55084" y="26305"/>
                      </a:cubicBezTo>
                      <a:cubicBezTo>
                        <a:pt x="55044" y="26305"/>
                        <a:pt x="55029" y="26265"/>
                        <a:pt x="55029" y="26196"/>
                      </a:cubicBezTo>
                      <a:cubicBezTo>
                        <a:pt x="55090" y="26075"/>
                        <a:pt x="55062" y="25998"/>
                        <a:pt x="54945" y="25998"/>
                      </a:cubicBezTo>
                      <a:cubicBezTo>
                        <a:pt x="54902" y="25998"/>
                        <a:pt x="54847" y="26008"/>
                        <a:pt x="54781" y="26030"/>
                      </a:cubicBezTo>
                      <a:cubicBezTo>
                        <a:pt x="54712" y="26065"/>
                        <a:pt x="54629" y="26085"/>
                        <a:pt x="54550" y="26085"/>
                      </a:cubicBezTo>
                      <a:cubicBezTo>
                        <a:pt x="54438" y="26085"/>
                        <a:pt x="54332" y="26045"/>
                        <a:pt x="54284" y="25947"/>
                      </a:cubicBezTo>
                      <a:cubicBezTo>
                        <a:pt x="54201" y="25906"/>
                        <a:pt x="54118" y="25885"/>
                        <a:pt x="54045" y="25885"/>
                      </a:cubicBezTo>
                      <a:cubicBezTo>
                        <a:pt x="53973" y="25885"/>
                        <a:pt x="53911" y="25906"/>
                        <a:pt x="53869" y="25947"/>
                      </a:cubicBezTo>
                      <a:cubicBezTo>
                        <a:pt x="53703" y="26030"/>
                        <a:pt x="53703" y="26113"/>
                        <a:pt x="53869" y="26113"/>
                      </a:cubicBezTo>
                      <a:cubicBezTo>
                        <a:pt x="54118" y="26196"/>
                        <a:pt x="54035" y="26610"/>
                        <a:pt x="53786" y="26610"/>
                      </a:cubicBezTo>
                      <a:cubicBezTo>
                        <a:pt x="53703" y="26610"/>
                        <a:pt x="53455" y="26693"/>
                        <a:pt x="53372" y="26859"/>
                      </a:cubicBezTo>
                      <a:cubicBezTo>
                        <a:pt x="53206" y="27025"/>
                        <a:pt x="53123" y="27025"/>
                        <a:pt x="53040" y="27025"/>
                      </a:cubicBezTo>
                      <a:cubicBezTo>
                        <a:pt x="52958" y="26942"/>
                        <a:pt x="52958" y="26859"/>
                        <a:pt x="53040" y="26859"/>
                      </a:cubicBezTo>
                      <a:cubicBezTo>
                        <a:pt x="53123" y="26776"/>
                        <a:pt x="53289" y="26445"/>
                        <a:pt x="53455" y="26113"/>
                      </a:cubicBezTo>
                      <a:cubicBezTo>
                        <a:pt x="53678" y="25517"/>
                        <a:pt x="53902" y="25189"/>
                        <a:pt x="54005" y="25189"/>
                      </a:cubicBezTo>
                      <a:cubicBezTo>
                        <a:pt x="54016" y="25189"/>
                        <a:pt x="54027" y="25193"/>
                        <a:pt x="54035" y="25202"/>
                      </a:cubicBezTo>
                      <a:cubicBezTo>
                        <a:pt x="54118" y="25284"/>
                        <a:pt x="54263" y="25326"/>
                        <a:pt x="54408" y="25326"/>
                      </a:cubicBezTo>
                      <a:cubicBezTo>
                        <a:pt x="54553" y="25326"/>
                        <a:pt x="54698" y="25284"/>
                        <a:pt x="54781" y="25202"/>
                      </a:cubicBezTo>
                      <a:cubicBezTo>
                        <a:pt x="54864" y="25119"/>
                        <a:pt x="54947" y="24953"/>
                        <a:pt x="54947" y="24870"/>
                      </a:cubicBezTo>
                      <a:cubicBezTo>
                        <a:pt x="54947" y="24796"/>
                        <a:pt x="54947" y="24755"/>
                        <a:pt x="54931" y="24755"/>
                      </a:cubicBezTo>
                      <a:cubicBezTo>
                        <a:pt x="54913" y="24755"/>
                        <a:pt x="54872" y="24816"/>
                        <a:pt x="54781" y="24953"/>
                      </a:cubicBezTo>
                      <a:cubicBezTo>
                        <a:pt x="54739" y="25036"/>
                        <a:pt x="54719" y="25077"/>
                        <a:pt x="54698" y="25077"/>
                      </a:cubicBezTo>
                      <a:cubicBezTo>
                        <a:pt x="54677" y="25077"/>
                        <a:pt x="54656" y="25036"/>
                        <a:pt x="54615" y="24953"/>
                      </a:cubicBezTo>
                      <a:cubicBezTo>
                        <a:pt x="54615" y="24787"/>
                        <a:pt x="54532" y="24539"/>
                        <a:pt x="54532" y="24456"/>
                      </a:cubicBezTo>
                      <a:cubicBezTo>
                        <a:pt x="54449" y="24373"/>
                        <a:pt x="54449" y="24041"/>
                        <a:pt x="54449" y="23793"/>
                      </a:cubicBezTo>
                      <a:cubicBezTo>
                        <a:pt x="54500" y="23436"/>
                        <a:pt x="54489" y="23267"/>
                        <a:pt x="54433" y="23267"/>
                      </a:cubicBezTo>
                      <a:cubicBezTo>
                        <a:pt x="54399" y="23267"/>
                        <a:pt x="54347" y="23334"/>
                        <a:pt x="54284" y="23461"/>
                      </a:cubicBezTo>
                      <a:cubicBezTo>
                        <a:pt x="54173" y="23682"/>
                        <a:pt x="53915" y="23866"/>
                        <a:pt x="53780" y="23866"/>
                      </a:cubicBezTo>
                      <a:cubicBezTo>
                        <a:pt x="53713" y="23866"/>
                        <a:pt x="53676" y="23820"/>
                        <a:pt x="53703" y="23710"/>
                      </a:cubicBezTo>
                      <a:cubicBezTo>
                        <a:pt x="53764" y="23589"/>
                        <a:pt x="53736" y="23512"/>
                        <a:pt x="53619" y="23512"/>
                      </a:cubicBezTo>
                      <a:cubicBezTo>
                        <a:pt x="53576" y="23512"/>
                        <a:pt x="53521" y="23522"/>
                        <a:pt x="53455" y="23544"/>
                      </a:cubicBezTo>
                      <a:cubicBezTo>
                        <a:pt x="53289" y="23544"/>
                        <a:pt x="53123" y="23461"/>
                        <a:pt x="53123" y="23461"/>
                      </a:cubicBezTo>
                      <a:cubicBezTo>
                        <a:pt x="53123" y="23378"/>
                        <a:pt x="52875" y="23213"/>
                        <a:pt x="52626" y="23130"/>
                      </a:cubicBezTo>
                      <a:cubicBezTo>
                        <a:pt x="52129" y="23047"/>
                        <a:pt x="52129" y="22964"/>
                        <a:pt x="52212" y="22550"/>
                      </a:cubicBezTo>
                      <a:cubicBezTo>
                        <a:pt x="52415" y="22075"/>
                        <a:pt x="52730" y="21655"/>
                        <a:pt x="52837" y="21655"/>
                      </a:cubicBezTo>
                      <a:cubicBezTo>
                        <a:pt x="52861" y="21655"/>
                        <a:pt x="52875" y="21676"/>
                        <a:pt x="52875" y="21721"/>
                      </a:cubicBezTo>
                      <a:cubicBezTo>
                        <a:pt x="52875" y="21762"/>
                        <a:pt x="52916" y="21783"/>
                        <a:pt x="52978" y="21783"/>
                      </a:cubicBezTo>
                      <a:cubicBezTo>
                        <a:pt x="53040" y="21783"/>
                        <a:pt x="53123" y="21762"/>
                        <a:pt x="53206" y="21721"/>
                      </a:cubicBezTo>
                      <a:cubicBezTo>
                        <a:pt x="53255" y="21624"/>
                        <a:pt x="53360" y="21584"/>
                        <a:pt x="53439" y="21584"/>
                      </a:cubicBezTo>
                      <a:cubicBezTo>
                        <a:pt x="53495" y="21584"/>
                        <a:pt x="53538" y="21604"/>
                        <a:pt x="53538" y="21638"/>
                      </a:cubicBezTo>
                      <a:cubicBezTo>
                        <a:pt x="53579" y="21679"/>
                        <a:pt x="53641" y="21700"/>
                        <a:pt x="53714" y="21700"/>
                      </a:cubicBezTo>
                      <a:cubicBezTo>
                        <a:pt x="53786" y="21700"/>
                        <a:pt x="53869" y="21679"/>
                        <a:pt x="53952" y="21638"/>
                      </a:cubicBezTo>
                      <a:cubicBezTo>
                        <a:pt x="54143" y="21511"/>
                        <a:pt x="53797" y="21335"/>
                        <a:pt x="53438" y="21335"/>
                      </a:cubicBezTo>
                      <a:cubicBezTo>
                        <a:pt x="53329" y="21335"/>
                        <a:pt x="53220" y="21351"/>
                        <a:pt x="53123" y="21389"/>
                      </a:cubicBezTo>
                      <a:cubicBezTo>
                        <a:pt x="52958" y="21389"/>
                        <a:pt x="52792" y="21389"/>
                        <a:pt x="52709" y="21224"/>
                      </a:cubicBezTo>
                      <a:cubicBezTo>
                        <a:pt x="52709" y="21247"/>
                        <a:pt x="52709" y="21275"/>
                        <a:pt x="52709" y="21307"/>
                      </a:cubicBezTo>
                      <a:cubicBezTo>
                        <a:pt x="52709" y="21721"/>
                        <a:pt x="52460" y="21970"/>
                        <a:pt x="52212" y="21970"/>
                      </a:cubicBezTo>
                      <a:cubicBezTo>
                        <a:pt x="52129" y="21970"/>
                        <a:pt x="51963" y="22135"/>
                        <a:pt x="51797" y="22218"/>
                      </a:cubicBezTo>
                      <a:cubicBezTo>
                        <a:pt x="51632" y="22467"/>
                        <a:pt x="51632" y="22550"/>
                        <a:pt x="51797" y="22550"/>
                      </a:cubicBezTo>
                      <a:cubicBezTo>
                        <a:pt x="51963" y="22550"/>
                        <a:pt x="51963" y="22633"/>
                        <a:pt x="51797" y="22715"/>
                      </a:cubicBezTo>
                      <a:cubicBezTo>
                        <a:pt x="51632" y="22798"/>
                        <a:pt x="51300" y="23130"/>
                        <a:pt x="51051" y="23461"/>
                      </a:cubicBezTo>
                      <a:cubicBezTo>
                        <a:pt x="50827" y="23776"/>
                        <a:pt x="50700" y="23920"/>
                        <a:pt x="50630" y="23920"/>
                      </a:cubicBezTo>
                      <a:cubicBezTo>
                        <a:pt x="50572" y="23920"/>
                        <a:pt x="50554" y="23817"/>
                        <a:pt x="50554" y="23627"/>
                      </a:cubicBezTo>
                      <a:cubicBezTo>
                        <a:pt x="50554" y="23461"/>
                        <a:pt x="50637" y="23213"/>
                        <a:pt x="50720" y="23130"/>
                      </a:cubicBezTo>
                      <a:cubicBezTo>
                        <a:pt x="50803" y="23088"/>
                        <a:pt x="50824" y="23068"/>
                        <a:pt x="50803" y="23068"/>
                      </a:cubicBezTo>
                      <a:cubicBezTo>
                        <a:pt x="50782" y="23068"/>
                        <a:pt x="50720" y="23088"/>
                        <a:pt x="50637" y="23130"/>
                      </a:cubicBezTo>
                      <a:cubicBezTo>
                        <a:pt x="50589" y="23154"/>
                        <a:pt x="50540" y="23164"/>
                        <a:pt x="50496" y="23164"/>
                      </a:cubicBezTo>
                      <a:cubicBezTo>
                        <a:pt x="50388" y="23164"/>
                        <a:pt x="50306" y="23105"/>
                        <a:pt x="50306" y="23047"/>
                      </a:cubicBezTo>
                      <a:cubicBezTo>
                        <a:pt x="50306" y="22798"/>
                        <a:pt x="50306" y="22798"/>
                        <a:pt x="50554" y="22715"/>
                      </a:cubicBezTo>
                      <a:cubicBezTo>
                        <a:pt x="50720" y="22715"/>
                        <a:pt x="50886" y="22798"/>
                        <a:pt x="50886" y="22964"/>
                      </a:cubicBezTo>
                      <a:cubicBezTo>
                        <a:pt x="50923" y="23039"/>
                        <a:pt x="50960" y="23080"/>
                        <a:pt x="51013" y="23080"/>
                      </a:cubicBezTo>
                      <a:cubicBezTo>
                        <a:pt x="51077" y="23080"/>
                        <a:pt x="51163" y="23018"/>
                        <a:pt x="51300" y="22881"/>
                      </a:cubicBezTo>
                      <a:cubicBezTo>
                        <a:pt x="51466" y="22633"/>
                        <a:pt x="51549" y="22467"/>
                        <a:pt x="51549" y="22467"/>
                      </a:cubicBezTo>
                      <a:cubicBezTo>
                        <a:pt x="51466" y="22384"/>
                        <a:pt x="51549" y="22218"/>
                        <a:pt x="51714" y="22135"/>
                      </a:cubicBezTo>
                      <a:cubicBezTo>
                        <a:pt x="51893" y="21898"/>
                        <a:pt x="51815" y="21703"/>
                        <a:pt x="51635" y="21703"/>
                      </a:cubicBezTo>
                      <a:cubicBezTo>
                        <a:pt x="51564" y="21703"/>
                        <a:pt x="51477" y="21733"/>
                        <a:pt x="51383" y="21804"/>
                      </a:cubicBezTo>
                      <a:cubicBezTo>
                        <a:pt x="51266" y="21862"/>
                        <a:pt x="51190" y="21921"/>
                        <a:pt x="51156" y="21921"/>
                      </a:cubicBezTo>
                      <a:cubicBezTo>
                        <a:pt x="51141" y="21921"/>
                        <a:pt x="51134" y="21911"/>
                        <a:pt x="51134" y="21887"/>
                      </a:cubicBezTo>
                      <a:cubicBezTo>
                        <a:pt x="51134" y="21804"/>
                        <a:pt x="51217" y="21638"/>
                        <a:pt x="51383" y="21555"/>
                      </a:cubicBezTo>
                      <a:cubicBezTo>
                        <a:pt x="51549" y="21472"/>
                        <a:pt x="51217" y="21141"/>
                        <a:pt x="50637" y="21058"/>
                      </a:cubicBezTo>
                      <a:cubicBezTo>
                        <a:pt x="50388" y="21058"/>
                        <a:pt x="50388" y="20975"/>
                        <a:pt x="50886" y="20561"/>
                      </a:cubicBezTo>
                      <a:cubicBezTo>
                        <a:pt x="51279" y="20167"/>
                        <a:pt x="51413" y="19929"/>
                        <a:pt x="51288" y="19929"/>
                      </a:cubicBezTo>
                      <a:cubicBezTo>
                        <a:pt x="51255" y="19929"/>
                        <a:pt x="51204" y="19946"/>
                        <a:pt x="51134" y="19981"/>
                      </a:cubicBezTo>
                      <a:cubicBezTo>
                        <a:pt x="51119" y="19996"/>
                        <a:pt x="51098" y="20003"/>
                        <a:pt x="51074" y="20003"/>
                      </a:cubicBezTo>
                      <a:cubicBezTo>
                        <a:pt x="50963" y="20003"/>
                        <a:pt x="50772" y="19867"/>
                        <a:pt x="50637" y="19732"/>
                      </a:cubicBezTo>
                      <a:cubicBezTo>
                        <a:pt x="50223" y="19400"/>
                        <a:pt x="50223" y="19318"/>
                        <a:pt x="50554" y="19069"/>
                      </a:cubicBezTo>
                      <a:cubicBezTo>
                        <a:pt x="50775" y="18848"/>
                        <a:pt x="50849" y="18737"/>
                        <a:pt x="50726" y="18737"/>
                      </a:cubicBezTo>
                      <a:cubicBezTo>
                        <a:pt x="50665" y="18737"/>
                        <a:pt x="50554" y="18765"/>
                        <a:pt x="50388" y="18820"/>
                      </a:cubicBezTo>
                      <a:cubicBezTo>
                        <a:pt x="50057" y="18903"/>
                        <a:pt x="50057" y="18986"/>
                        <a:pt x="50057" y="19152"/>
                      </a:cubicBezTo>
                      <a:cubicBezTo>
                        <a:pt x="50057" y="19389"/>
                        <a:pt x="49929" y="19584"/>
                        <a:pt x="49826" y="19584"/>
                      </a:cubicBezTo>
                      <a:cubicBezTo>
                        <a:pt x="49786" y="19584"/>
                        <a:pt x="49749" y="19554"/>
                        <a:pt x="49725" y="19483"/>
                      </a:cubicBezTo>
                      <a:cubicBezTo>
                        <a:pt x="49725" y="19373"/>
                        <a:pt x="49702" y="19327"/>
                        <a:pt x="49668" y="19327"/>
                      </a:cubicBezTo>
                      <a:cubicBezTo>
                        <a:pt x="49573" y="19327"/>
                        <a:pt x="49394" y="19676"/>
                        <a:pt x="49394" y="19981"/>
                      </a:cubicBezTo>
                      <a:cubicBezTo>
                        <a:pt x="49477" y="20229"/>
                        <a:pt x="49394" y="20395"/>
                        <a:pt x="49311" y="20478"/>
                      </a:cubicBezTo>
                      <a:cubicBezTo>
                        <a:pt x="49258" y="20557"/>
                        <a:pt x="49188" y="20595"/>
                        <a:pt x="49103" y="20595"/>
                      </a:cubicBezTo>
                      <a:cubicBezTo>
                        <a:pt x="48924" y="20595"/>
                        <a:pt x="48681" y="20428"/>
                        <a:pt x="48399" y="20146"/>
                      </a:cubicBezTo>
                      <a:cubicBezTo>
                        <a:pt x="48317" y="20063"/>
                        <a:pt x="47985" y="19815"/>
                        <a:pt x="47902" y="19815"/>
                      </a:cubicBezTo>
                      <a:cubicBezTo>
                        <a:pt x="47654" y="19732"/>
                        <a:pt x="47654" y="19649"/>
                        <a:pt x="47819" y="19566"/>
                      </a:cubicBezTo>
                      <a:cubicBezTo>
                        <a:pt x="48234" y="19235"/>
                        <a:pt x="48482" y="18986"/>
                        <a:pt x="48399" y="18737"/>
                      </a:cubicBezTo>
                      <a:cubicBezTo>
                        <a:pt x="48399" y="18691"/>
                        <a:pt x="48374" y="18671"/>
                        <a:pt x="48336" y="18671"/>
                      </a:cubicBezTo>
                      <a:cubicBezTo>
                        <a:pt x="48240" y="18671"/>
                        <a:pt x="48068" y="18807"/>
                        <a:pt x="48068" y="18986"/>
                      </a:cubicBezTo>
                      <a:cubicBezTo>
                        <a:pt x="48068" y="19069"/>
                        <a:pt x="47985" y="19152"/>
                        <a:pt x="47819" y="19152"/>
                      </a:cubicBezTo>
                      <a:cubicBezTo>
                        <a:pt x="47654" y="19152"/>
                        <a:pt x="47654" y="18903"/>
                        <a:pt x="47654" y="18655"/>
                      </a:cubicBezTo>
                      <a:cubicBezTo>
                        <a:pt x="47654" y="18323"/>
                        <a:pt x="47654" y="17992"/>
                        <a:pt x="47571" y="17909"/>
                      </a:cubicBezTo>
                      <a:cubicBezTo>
                        <a:pt x="47322" y="17411"/>
                        <a:pt x="47405" y="17163"/>
                        <a:pt x="47736" y="16831"/>
                      </a:cubicBezTo>
                      <a:cubicBezTo>
                        <a:pt x="47902" y="16666"/>
                        <a:pt x="47985" y="16500"/>
                        <a:pt x="47985" y="16417"/>
                      </a:cubicBezTo>
                      <a:cubicBezTo>
                        <a:pt x="47970" y="16402"/>
                        <a:pt x="47940" y="16395"/>
                        <a:pt x="47898" y="16395"/>
                      </a:cubicBezTo>
                      <a:cubicBezTo>
                        <a:pt x="47699" y="16395"/>
                        <a:pt x="47234" y="16544"/>
                        <a:pt x="46825" y="16748"/>
                      </a:cubicBezTo>
                      <a:cubicBezTo>
                        <a:pt x="46576" y="16914"/>
                        <a:pt x="46576" y="16914"/>
                        <a:pt x="46659" y="16997"/>
                      </a:cubicBezTo>
                      <a:cubicBezTo>
                        <a:pt x="46718" y="17056"/>
                        <a:pt x="46818" y="17114"/>
                        <a:pt x="46901" y="17114"/>
                      </a:cubicBezTo>
                      <a:cubicBezTo>
                        <a:pt x="46935" y="17114"/>
                        <a:pt x="46966" y="17104"/>
                        <a:pt x="46991" y="17080"/>
                      </a:cubicBezTo>
                      <a:cubicBezTo>
                        <a:pt x="47322" y="17080"/>
                        <a:pt x="47405" y="17743"/>
                        <a:pt x="47239" y="17992"/>
                      </a:cubicBezTo>
                      <a:cubicBezTo>
                        <a:pt x="47215" y="18016"/>
                        <a:pt x="47176" y="18026"/>
                        <a:pt x="47132" y="18026"/>
                      </a:cubicBezTo>
                      <a:cubicBezTo>
                        <a:pt x="47025" y="18026"/>
                        <a:pt x="46883" y="17967"/>
                        <a:pt x="46825" y="17909"/>
                      </a:cubicBezTo>
                      <a:lnTo>
                        <a:pt x="46576" y="17660"/>
                      </a:lnTo>
                      <a:lnTo>
                        <a:pt x="46659" y="18240"/>
                      </a:lnTo>
                      <a:cubicBezTo>
                        <a:pt x="46783" y="18734"/>
                        <a:pt x="46906" y="18998"/>
                        <a:pt x="47064" y="18998"/>
                      </a:cubicBezTo>
                      <a:cubicBezTo>
                        <a:pt x="47118" y="18998"/>
                        <a:pt x="47176" y="18967"/>
                        <a:pt x="47239" y="18903"/>
                      </a:cubicBezTo>
                      <a:cubicBezTo>
                        <a:pt x="47281" y="18862"/>
                        <a:pt x="47322" y="18841"/>
                        <a:pt x="47353" y="18841"/>
                      </a:cubicBezTo>
                      <a:cubicBezTo>
                        <a:pt x="47384" y="18841"/>
                        <a:pt x="47405" y="18862"/>
                        <a:pt x="47405" y="18903"/>
                      </a:cubicBezTo>
                      <a:cubicBezTo>
                        <a:pt x="47405" y="19069"/>
                        <a:pt x="47239" y="19235"/>
                        <a:pt x="46908" y="19566"/>
                      </a:cubicBezTo>
                      <a:cubicBezTo>
                        <a:pt x="46689" y="19741"/>
                        <a:pt x="46563" y="19847"/>
                        <a:pt x="46456" y="19847"/>
                      </a:cubicBezTo>
                      <a:cubicBezTo>
                        <a:pt x="46360" y="19847"/>
                        <a:pt x="46279" y="19762"/>
                        <a:pt x="46162" y="19566"/>
                      </a:cubicBezTo>
                      <a:cubicBezTo>
                        <a:pt x="45913" y="19235"/>
                        <a:pt x="45913" y="19069"/>
                        <a:pt x="46245" y="18737"/>
                      </a:cubicBezTo>
                      <a:cubicBezTo>
                        <a:pt x="46328" y="18655"/>
                        <a:pt x="46328" y="18572"/>
                        <a:pt x="46245" y="18489"/>
                      </a:cubicBezTo>
                      <a:cubicBezTo>
                        <a:pt x="45748" y="18406"/>
                        <a:pt x="45665" y="18323"/>
                        <a:pt x="45913" y="17743"/>
                      </a:cubicBezTo>
                      <a:cubicBezTo>
                        <a:pt x="45996" y="17411"/>
                        <a:pt x="46079" y="17080"/>
                        <a:pt x="45996" y="16997"/>
                      </a:cubicBezTo>
                      <a:cubicBezTo>
                        <a:pt x="45977" y="16978"/>
                        <a:pt x="45957" y="16967"/>
                        <a:pt x="45939" y="16967"/>
                      </a:cubicBezTo>
                      <a:cubicBezTo>
                        <a:pt x="45879" y="16967"/>
                        <a:pt x="45830" y="17075"/>
                        <a:pt x="45830" y="17329"/>
                      </a:cubicBezTo>
                      <a:cubicBezTo>
                        <a:pt x="45682" y="17700"/>
                        <a:pt x="45533" y="18004"/>
                        <a:pt x="45385" y="18004"/>
                      </a:cubicBezTo>
                      <a:cubicBezTo>
                        <a:pt x="45368" y="18004"/>
                        <a:pt x="45350" y="18000"/>
                        <a:pt x="45333" y="17992"/>
                      </a:cubicBezTo>
                      <a:cubicBezTo>
                        <a:pt x="45333" y="17950"/>
                        <a:pt x="45271" y="17929"/>
                        <a:pt x="45188" y="17929"/>
                      </a:cubicBezTo>
                      <a:cubicBezTo>
                        <a:pt x="45105" y="17929"/>
                        <a:pt x="45002" y="17950"/>
                        <a:pt x="44919" y="17992"/>
                      </a:cubicBezTo>
                      <a:cubicBezTo>
                        <a:pt x="44587" y="17992"/>
                        <a:pt x="44504" y="17992"/>
                        <a:pt x="44587" y="17743"/>
                      </a:cubicBezTo>
                      <a:cubicBezTo>
                        <a:pt x="44625" y="17668"/>
                        <a:pt x="44645" y="17627"/>
                        <a:pt x="44634" y="17627"/>
                      </a:cubicBezTo>
                      <a:cubicBezTo>
                        <a:pt x="44620" y="17627"/>
                        <a:pt x="44558" y="17689"/>
                        <a:pt x="44422" y="17826"/>
                      </a:cubicBezTo>
                      <a:cubicBezTo>
                        <a:pt x="44339" y="17992"/>
                        <a:pt x="44256" y="18074"/>
                        <a:pt x="44256" y="18157"/>
                      </a:cubicBezTo>
                      <a:cubicBezTo>
                        <a:pt x="44339" y="18240"/>
                        <a:pt x="44256" y="18240"/>
                        <a:pt x="44256" y="18323"/>
                      </a:cubicBezTo>
                      <a:cubicBezTo>
                        <a:pt x="44173" y="18323"/>
                        <a:pt x="44090" y="18157"/>
                        <a:pt x="44173" y="17909"/>
                      </a:cubicBezTo>
                      <a:cubicBezTo>
                        <a:pt x="44173" y="17722"/>
                        <a:pt x="44173" y="17629"/>
                        <a:pt x="44138" y="17629"/>
                      </a:cubicBezTo>
                      <a:cubicBezTo>
                        <a:pt x="44126" y="17629"/>
                        <a:pt x="44111" y="17639"/>
                        <a:pt x="44090" y="17660"/>
                      </a:cubicBezTo>
                      <a:cubicBezTo>
                        <a:pt x="44031" y="17719"/>
                        <a:pt x="43973" y="17777"/>
                        <a:pt x="43944" y="17777"/>
                      </a:cubicBezTo>
                      <a:cubicBezTo>
                        <a:pt x="43931" y="17777"/>
                        <a:pt x="43924" y="17767"/>
                        <a:pt x="43924" y="17743"/>
                      </a:cubicBezTo>
                      <a:cubicBezTo>
                        <a:pt x="43841" y="17743"/>
                        <a:pt x="43924" y="17494"/>
                        <a:pt x="44090" y="17329"/>
                      </a:cubicBezTo>
                      <a:cubicBezTo>
                        <a:pt x="44225" y="17193"/>
                        <a:pt x="44361" y="17058"/>
                        <a:pt x="44451" y="17058"/>
                      </a:cubicBezTo>
                      <a:cubicBezTo>
                        <a:pt x="44471" y="17058"/>
                        <a:pt x="44489" y="17065"/>
                        <a:pt x="44504" y="17080"/>
                      </a:cubicBezTo>
                      <a:cubicBezTo>
                        <a:pt x="44508" y="17084"/>
                        <a:pt x="44513" y="17086"/>
                        <a:pt x="44517" y="17086"/>
                      </a:cubicBezTo>
                      <a:cubicBezTo>
                        <a:pt x="44610" y="17086"/>
                        <a:pt x="44832" y="16326"/>
                        <a:pt x="44753" y="16168"/>
                      </a:cubicBezTo>
                      <a:cubicBezTo>
                        <a:pt x="44504" y="15837"/>
                        <a:pt x="44504" y="15754"/>
                        <a:pt x="44753" y="15505"/>
                      </a:cubicBezTo>
                      <a:cubicBezTo>
                        <a:pt x="44836" y="15340"/>
                        <a:pt x="44919" y="15174"/>
                        <a:pt x="44836" y="15091"/>
                      </a:cubicBezTo>
                      <a:cubicBezTo>
                        <a:pt x="44753" y="15091"/>
                        <a:pt x="44753" y="14925"/>
                        <a:pt x="44836" y="14760"/>
                      </a:cubicBezTo>
                      <a:cubicBezTo>
                        <a:pt x="44938" y="14657"/>
                        <a:pt x="44946" y="14586"/>
                        <a:pt x="44897" y="14586"/>
                      </a:cubicBezTo>
                      <a:cubicBezTo>
                        <a:pt x="44868" y="14586"/>
                        <a:pt x="44816" y="14613"/>
                        <a:pt x="44753" y="14677"/>
                      </a:cubicBezTo>
                      <a:cubicBezTo>
                        <a:pt x="44684" y="14711"/>
                        <a:pt x="44616" y="14731"/>
                        <a:pt x="44559" y="14731"/>
                      </a:cubicBezTo>
                      <a:cubicBezTo>
                        <a:pt x="44478" y="14731"/>
                        <a:pt x="44422" y="14691"/>
                        <a:pt x="44422" y="14594"/>
                      </a:cubicBezTo>
                      <a:cubicBezTo>
                        <a:pt x="44400" y="14530"/>
                        <a:pt x="44368" y="14499"/>
                        <a:pt x="44327" y="14499"/>
                      </a:cubicBezTo>
                      <a:cubicBezTo>
                        <a:pt x="44206" y="14499"/>
                        <a:pt x="44005" y="14763"/>
                        <a:pt x="43759" y="15257"/>
                      </a:cubicBezTo>
                      <a:cubicBezTo>
                        <a:pt x="43537" y="15745"/>
                        <a:pt x="43315" y="15996"/>
                        <a:pt x="43207" y="15996"/>
                      </a:cubicBezTo>
                      <a:cubicBezTo>
                        <a:pt x="43114" y="15996"/>
                        <a:pt x="43107" y="15807"/>
                        <a:pt x="43261" y="15422"/>
                      </a:cubicBezTo>
                      <a:cubicBezTo>
                        <a:pt x="43354" y="15099"/>
                        <a:pt x="43369" y="14930"/>
                        <a:pt x="43321" y="14930"/>
                      </a:cubicBezTo>
                      <a:cubicBezTo>
                        <a:pt x="43283" y="14930"/>
                        <a:pt x="43206" y="15037"/>
                        <a:pt x="43096" y="15257"/>
                      </a:cubicBezTo>
                      <a:cubicBezTo>
                        <a:pt x="43013" y="15381"/>
                        <a:pt x="42971" y="15443"/>
                        <a:pt x="42961" y="15443"/>
                      </a:cubicBezTo>
                      <a:cubicBezTo>
                        <a:pt x="42951" y="15443"/>
                        <a:pt x="42971" y="15381"/>
                        <a:pt x="43013" y="15257"/>
                      </a:cubicBezTo>
                      <a:cubicBezTo>
                        <a:pt x="43013" y="15091"/>
                        <a:pt x="42930" y="14760"/>
                        <a:pt x="42681" y="14594"/>
                      </a:cubicBezTo>
                      <a:cubicBezTo>
                        <a:pt x="42433" y="14262"/>
                        <a:pt x="42433" y="14097"/>
                        <a:pt x="42515" y="13848"/>
                      </a:cubicBezTo>
                      <a:cubicBezTo>
                        <a:pt x="42681" y="13641"/>
                        <a:pt x="42723" y="13537"/>
                        <a:pt x="42671" y="13537"/>
                      </a:cubicBezTo>
                      <a:cubicBezTo>
                        <a:pt x="42619" y="13537"/>
                        <a:pt x="42474" y="13641"/>
                        <a:pt x="42267" y="13848"/>
                      </a:cubicBezTo>
                      <a:cubicBezTo>
                        <a:pt x="42127" y="14081"/>
                        <a:pt x="42039" y="14183"/>
                        <a:pt x="41945" y="14183"/>
                      </a:cubicBezTo>
                      <a:cubicBezTo>
                        <a:pt x="41872" y="14183"/>
                        <a:pt x="41795" y="14122"/>
                        <a:pt x="41687" y="14014"/>
                      </a:cubicBezTo>
                      <a:cubicBezTo>
                        <a:pt x="41438" y="13765"/>
                        <a:pt x="41438" y="13599"/>
                        <a:pt x="41604" y="13434"/>
                      </a:cubicBezTo>
                      <a:cubicBezTo>
                        <a:pt x="41645" y="13351"/>
                        <a:pt x="41645" y="13309"/>
                        <a:pt x="41604" y="13309"/>
                      </a:cubicBezTo>
                      <a:cubicBezTo>
                        <a:pt x="41562" y="13309"/>
                        <a:pt x="41479" y="13351"/>
                        <a:pt x="41355" y="13434"/>
                      </a:cubicBezTo>
                      <a:cubicBezTo>
                        <a:pt x="41195" y="13594"/>
                        <a:pt x="41103" y="13685"/>
                        <a:pt x="41059" y="13685"/>
                      </a:cubicBezTo>
                      <a:cubicBezTo>
                        <a:pt x="41034" y="13685"/>
                        <a:pt x="41024" y="13658"/>
                        <a:pt x="41024" y="13599"/>
                      </a:cubicBezTo>
                      <a:cubicBezTo>
                        <a:pt x="41024" y="13536"/>
                        <a:pt x="41024" y="13509"/>
                        <a:pt x="41014" y="13509"/>
                      </a:cubicBezTo>
                      <a:cubicBezTo>
                        <a:pt x="41000" y="13509"/>
                        <a:pt x="40960" y="13580"/>
                        <a:pt x="40858" y="13682"/>
                      </a:cubicBezTo>
                      <a:cubicBezTo>
                        <a:pt x="40775" y="13848"/>
                        <a:pt x="40692" y="13931"/>
                        <a:pt x="40609" y="13931"/>
                      </a:cubicBezTo>
                      <a:cubicBezTo>
                        <a:pt x="40526" y="13848"/>
                        <a:pt x="40361" y="13848"/>
                        <a:pt x="40278" y="13765"/>
                      </a:cubicBezTo>
                      <a:cubicBezTo>
                        <a:pt x="40029" y="13765"/>
                        <a:pt x="40029" y="13682"/>
                        <a:pt x="40112" y="13516"/>
                      </a:cubicBezTo>
                      <a:cubicBezTo>
                        <a:pt x="40195" y="13434"/>
                        <a:pt x="40278" y="13351"/>
                        <a:pt x="40195" y="13268"/>
                      </a:cubicBezTo>
                      <a:cubicBezTo>
                        <a:pt x="40112" y="13185"/>
                        <a:pt x="40195" y="13019"/>
                        <a:pt x="40278" y="12853"/>
                      </a:cubicBezTo>
                      <a:cubicBezTo>
                        <a:pt x="40361" y="12605"/>
                        <a:pt x="40381" y="12480"/>
                        <a:pt x="40330" y="12480"/>
                      </a:cubicBezTo>
                      <a:cubicBezTo>
                        <a:pt x="40278" y="12480"/>
                        <a:pt x="40154" y="12605"/>
                        <a:pt x="39946" y="12853"/>
                      </a:cubicBezTo>
                      <a:lnTo>
                        <a:pt x="39615" y="13351"/>
                      </a:lnTo>
                      <a:lnTo>
                        <a:pt x="39615" y="12853"/>
                      </a:lnTo>
                      <a:cubicBezTo>
                        <a:pt x="39615" y="12605"/>
                        <a:pt x="39781" y="12273"/>
                        <a:pt x="39863" y="12190"/>
                      </a:cubicBezTo>
                      <a:cubicBezTo>
                        <a:pt x="39912" y="12093"/>
                        <a:pt x="39932" y="12053"/>
                        <a:pt x="39907" y="12053"/>
                      </a:cubicBezTo>
                      <a:cubicBezTo>
                        <a:pt x="39889" y="12053"/>
                        <a:pt x="39849" y="12073"/>
                        <a:pt x="39781" y="12108"/>
                      </a:cubicBezTo>
                      <a:cubicBezTo>
                        <a:pt x="39729" y="12134"/>
                        <a:pt x="39677" y="12145"/>
                        <a:pt x="39627" y="12145"/>
                      </a:cubicBezTo>
                      <a:cubicBezTo>
                        <a:pt x="39359" y="12145"/>
                        <a:pt x="39157" y="11807"/>
                        <a:pt x="39366" y="11527"/>
                      </a:cubicBezTo>
                      <a:cubicBezTo>
                        <a:pt x="39449" y="11403"/>
                        <a:pt x="39470" y="11341"/>
                        <a:pt x="39408" y="11341"/>
                      </a:cubicBezTo>
                      <a:cubicBezTo>
                        <a:pt x="39345" y="11341"/>
                        <a:pt x="39200" y="11403"/>
                        <a:pt x="38952" y="11527"/>
                      </a:cubicBezTo>
                      <a:cubicBezTo>
                        <a:pt x="38703" y="11693"/>
                        <a:pt x="38558" y="11776"/>
                        <a:pt x="38496" y="11776"/>
                      </a:cubicBezTo>
                      <a:cubicBezTo>
                        <a:pt x="38434" y="11776"/>
                        <a:pt x="38455" y="11693"/>
                        <a:pt x="38537" y="11527"/>
                      </a:cubicBezTo>
                      <a:cubicBezTo>
                        <a:pt x="38703" y="11030"/>
                        <a:pt x="38703" y="10450"/>
                        <a:pt x="38455" y="10450"/>
                      </a:cubicBezTo>
                      <a:cubicBezTo>
                        <a:pt x="38289" y="10450"/>
                        <a:pt x="38123" y="10533"/>
                        <a:pt x="38040" y="10947"/>
                      </a:cubicBezTo>
                      <a:cubicBezTo>
                        <a:pt x="37957" y="11113"/>
                        <a:pt x="37792" y="11279"/>
                        <a:pt x="37709" y="11279"/>
                      </a:cubicBezTo>
                      <a:cubicBezTo>
                        <a:pt x="37687" y="11301"/>
                        <a:pt x="37670" y="11311"/>
                        <a:pt x="37660" y="11311"/>
                      </a:cubicBezTo>
                      <a:cubicBezTo>
                        <a:pt x="37632" y="11311"/>
                        <a:pt x="37648" y="11234"/>
                        <a:pt x="37709" y="11113"/>
                      </a:cubicBezTo>
                      <a:cubicBezTo>
                        <a:pt x="37792" y="11030"/>
                        <a:pt x="37874" y="10864"/>
                        <a:pt x="37874" y="10864"/>
                      </a:cubicBezTo>
                      <a:cubicBezTo>
                        <a:pt x="37854" y="10844"/>
                        <a:pt x="37833" y="10833"/>
                        <a:pt x="37812" y="10833"/>
                      </a:cubicBezTo>
                      <a:cubicBezTo>
                        <a:pt x="37750" y="10833"/>
                        <a:pt x="37688" y="10927"/>
                        <a:pt x="37626" y="11113"/>
                      </a:cubicBezTo>
                      <a:cubicBezTo>
                        <a:pt x="37531" y="11240"/>
                        <a:pt x="37436" y="11294"/>
                        <a:pt x="37364" y="11294"/>
                      </a:cubicBezTo>
                      <a:cubicBezTo>
                        <a:pt x="37248" y="11294"/>
                        <a:pt x="37192" y="11152"/>
                        <a:pt x="37294" y="10947"/>
                      </a:cubicBezTo>
                      <a:cubicBezTo>
                        <a:pt x="37377" y="10782"/>
                        <a:pt x="37294" y="10699"/>
                        <a:pt x="37211" y="10699"/>
                      </a:cubicBezTo>
                      <a:cubicBezTo>
                        <a:pt x="37046" y="10699"/>
                        <a:pt x="37046" y="10616"/>
                        <a:pt x="37377" y="10201"/>
                      </a:cubicBezTo>
                      <a:cubicBezTo>
                        <a:pt x="37626" y="9953"/>
                        <a:pt x="37709" y="9787"/>
                        <a:pt x="37709" y="9704"/>
                      </a:cubicBezTo>
                      <a:cubicBezTo>
                        <a:pt x="37626" y="9704"/>
                        <a:pt x="37543" y="9704"/>
                        <a:pt x="37460" y="9787"/>
                      </a:cubicBezTo>
                      <a:cubicBezTo>
                        <a:pt x="37412" y="9884"/>
                        <a:pt x="37363" y="9924"/>
                        <a:pt x="37314" y="9924"/>
                      </a:cubicBezTo>
                      <a:cubicBezTo>
                        <a:pt x="37280" y="9924"/>
                        <a:pt x="37246" y="9904"/>
                        <a:pt x="37211" y="9870"/>
                      </a:cubicBezTo>
                      <a:cubicBezTo>
                        <a:pt x="37211" y="9870"/>
                        <a:pt x="37046" y="10036"/>
                        <a:pt x="36963" y="10533"/>
                      </a:cubicBezTo>
                      <a:cubicBezTo>
                        <a:pt x="36797" y="10947"/>
                        <a:pt x="36631" y="11279"/>
                        <a:pt x="36631" y="11279"/>
                      </a:cubicBezTo>
                      <a:cubicBezTo>
                        <a:pt x="36548" y="11279"/>
                        <a:pt x="36383" y="11196"/>
                        <a:pt x="36300" y="10947"/>
                      </a:cubicBezTo>
                      <a:cubicBezTo>
                        <a:pt x="36134" y="10699"/>
                        <a:pt x="36134" y="10533"/>
                        <a:pt x="36300" y="10367"/>
                      </a:cubicBezTo>
                      <a:cubicBezTo>
                        <a:pt x="36383" y="10201"/>
                        <a:pt x="36466" y="10119"/>
                        <a:pt x="36466" y="10036"/>
                      </a:cubicBezTo>
                      <a:cubicBezTo>
                        <a:pt x="36383" y="10036"/>
                        <a:pt x="36383" y="9953"/>
                        <a:pt x="36383" y="9787"/>
                      </a:cubicBezTo>
                      <a:cubicBezTo>
                        <a:pt x="36383" y="9766"/>
                        <a:pt x="36372" y="9756"/>
                        <a:pt x="36353" y="9756"/>
                      </a:cubicBezTo>
                      <a:cubicBezTo>
                        <a:pt x="36295" y="9756"/>
                        <a:pt x="36155" y="9849"/>
                        <a:pt x="35968" y="10036"/>
                      </a:cubicBezTo>
                      <a:cubicBezTo>
                        <a:pt x="35765" y="10171"/>
                        <a:pt x="35562" y="10306"/>
                        <a:pt x="35450" y="10306"/>
                      </a:cubicBezTo>
                      <a:cubicBezTo>
                        <a:pt x="35424" y="10306"/>
                        <a:pt x="35403" y="10300"/>
                        <a:pt x="35388" y="10284"/>
                      </a:cubicBezTo>
                      <a:cubicBezTo>
                        <a:pt x="35305" y="10201"/>
                        <a:pt x="35637" y="9041"/>
                        <a:pt x="35803" y="8958"/>
                      </a:cubicBezTo>
                      <a:cubicBezTo>
                        <a:pt x="35803" y="8875"/>
                        <a:pt x="35885" y="8710"/>
                        <a:pt x="35968" y="8544"/>
                      </a:cubicBezTo>
                      <a:cubicBezTo>
                        <a:pt x="36014" y="8407"/>
                        <a:pt x="36009" y="8346"/>
                        <a:pt x="35982" y="8346"/>
                      </a:cubicBezTo>
                      <a:cubicBezTo>
                        <a:pt x="35960" y="8346"/>
                        <a:pt x="35923" y="8387"/>
                        <a:pt x="35885" y="8461"/>
                      </a:cubicBezTo>
                      <a:cubicBezTo>
                        <a:pt x="35837" y="8558"/>
                        <a:pt x="35788" y="8598"/>
                        <a:pt x="35740" y="8598"/>
                      </a:cubicBezTo>
                      <a:cubicBezTo>
                        <a:pt x="35706" y="8598"/>
                        <a:pt x="35671" y="8578"/>
                        <a:pt x="35637" y="8544"/>
                      </a:cubicBezTo>
                      <a:lnTo>
                        <a:pt x="35471" y="8461"/>
                      </a:lnTo>
                      <a:lnTo>
                        <a:pt x="35471" y="8793"/>
                      </a:lnTo>
                      <a:cubicBezTo>
                        <a:pt x="35399" y="9300"/>
                        <a:pt x="35263" y="9554"/>
                        <a:pt x="34897" y="9554"/>
                      </a:cubicBezTo>
                      <a:cubicBezTo>
                        <a:pt x="34844" y="9554"/>
                        <a:pt x="34787" y="9549"/>
                        <a:pt x="34725" y="9538"/>
                      </a:cubicBezTo>
                      <a:cubicBezTo>
                        <a:pt x="34477" y="9538"/>
                        <a:pt x="34394" y="9456"/>
                        <a:pt x="34560" y="9290"/>
                      </a:cubicBezTo>
                      <a:cubicBezTo>
                        <a:pt x="34734" y="9071"/>
                        <a:pt x="34771" y="8968"/>
                        <a:pt x="34705" y="8968"/>
                      </a:cubicBezTo>
                      <a:cubicBezTo>
                        <a:pt x="34647" y="8968"/>
                        <a:pt x="34507" y="9050"/>
                        <a:pt x="34311" y="9207"/>
                      </a:cubicBezTo>
                      <a:cubicBezTo>
                        <a:pt x="34178" y="9340"/>
                        <a:pt x="34099" y="9419"/>
                        <a:pt x="34062" y="9419"/>
                      </a:cubicBezTo>
                      <a:cubicBezTo>
                        <a:pt x="34006" y="9419"/>
                        <a:pt x="34046" y="9240"/>
                        <a:pt x="34145" y="8793"/>
                      </a:cubicBezTo>
                      <a:cubicBezTo>
                        <a:pt x="34283" y="8447"/>
                        <a:pt x="34306" y="8275"/>
                        <a:pt x="34262" y="8275"/>
                      </a:cubicBezTo>
                      <a:cubicBezTo>
                        <a:pt x="34253" y="8275"/>
                        <a:pt x="34242" y="8282"/>
                        <a:pt x="34228" y="8295"/>
                      </a:cubicBezTo>
                      <a:cubicBezTo>
                        <a:pt x="34131" y="8392"/>
                        <a:pt x="34062" y="8433"/>
                        <a:pt x="34005" y="8433"/>
                      </a:cubicBezTo>
                      <a:cubicBezTo>
                        <a:pt x="33965" y="8433"/>
                        <a:pt x="33931" y="8413"/>
                        <a:pt x="33897" y="8378"/>
                      </a:cubicBezTo>
                      <a:cubicBezTo>
                        <a:pt x="33814" y="8378"/>
                        <a:pt x="33897" y="8212"/>
                        <a:pt x="34062" y="8047"/>
                      </a:cubicBezTo>
                      <a:cubicBezTo>
                        <a:pt x="34245" y="7910"/>
                        <a:pt x="34327" y="7848"/>
                        <a:pt x="34308" y="7848"/>
                      </a:cubicBezTo>
                      <a:cubicBezTo>
                        <a:pt x="34293" y="7848"/>
                        <a:pt x="34211" y="7889"/>
                        <a:pt x="34062" y="7964"/>
                      </a:cubicBezTo>
                      <a:cubicBezTo>
                        <a:pt x="33814" y="8047"/>
                        <a:pt x="33731" y="8047"/>
                        <a:pt x="33731" y="8295"/>
                      </a:cubicBezTo>
                      <a:cubicBezTo>
                        <a:pt x="33671" y="8596"/>
                        <a:pt x="33567" y="8809"/>
                        <a:pt x="33420" y="8809"/>
                      </a:cubicBezTo>
                      <a:cubicBezTo>
                        <a:pt x="33364" y="8809"/>
                        <a:pt x="33302" y="8778"/>
                        <a:pt x="33234" y="8710"/>
                      </a:cubicBezTo>
                      <a:cubicBezTo>
                        <a:pt x="33186" y="8662"/>
                        <a:pt x="33110" y="8614"/>
                        <a:pt x="33039" y="8614"/>
                      </a:cubicBezTo>
                      <a:cubicBezTo>
                        <a:pt x="32987" y="8614"/>
                        <a:pt x="32937" y="8640"/>
                        <a:pt x="32902" y="8710"/>
                      </a:cubicBezTo>
                      <a:cubicBezTo>
                        <a:pt x="32819" y="8793"/>
                        <a:pt x="32736" y="8793"/>
                        <a:pt x="32653" y="8793"/>
                      </a:cubicBezTo>
                      <a:cubicBezTo>
                        <a:pt x="32571" y="8710"/>
                        <a:pt x="32653" y="8544"/>
                        <a:pt x="32736" y="8378"/>
                      </a:cubicBezTo>
                      <a:cubicBezTo>
                        <a:pt x="32858" y="8257"/>
                        <a:pt x="32935" y="8180"/>
                        <a:pt x="33000" y="8180"/>
                      </a:cubicBezTo>
                      <a:cubicBezTo>
                        <a:pt x="33023" y="8180"/>
                        <a:pt x="33046" y="8190"/>
                        <a:pt x="33068" y="8212"/>
                      </a:cubicBezTo>
                      <a:cubicBezTo>
                        <a:pt x="33068" y="8212"/>
                        <a:pt x="33234" y="8212"/>
                        <a:pt x="33399" y="8130"/>
                      </a:cubicBezTo>
                      <a:cubicBezTo>
                        <a:pt x="33648" y="8047"/>
                        <a:pt x="33648" y="8047"/>
                        <a:pt x="33565" y="7881"/>
                      </a:cubicBezTo>
                      <a:cubicBezTo>
                        <a:pt x="33524" y="7840"/>
                        <a:pt x="33482" y="7819"/>
                        <a:pt x="33441" y="7819"/>
                      </a:cubicBezTo>
                      <a:cubicBezTo>
                        <a:pt x="33399" y="7819"/>
                        <a:pt x="33358" y="7840"/>
                        <a:pt x="33316" y="7881"/>
                      </a:cubicBezTo>
                      <a:cubicBezTo>
                        <a:pt x="33285" y="7912"/>
                        <a:pt x="33254" y="7932"/>
                        <a:pt x="33231" y="7944"/>
                      </a:cubicBezTo>
                      <a:lnTo>
                        <a:pt x="33231" y="7944"/>
                      </a:lnTo>
                      <a:cubicBezTo>
                        <a:pt x="33211" y="7846"/>
                        <a:pt x="33062" y="7621"/>
                        <a:pt x="32985" y="7467"/>
                      </a:cubicBezTo>
                      <a:cubicBezTo>
                        <a:pt x="32819" y="7218"/>
                        <a:pt x="32736" y="6969"/>
                        <a:pt x="32819" y="6721"/>
                      </a:cubicBezTo>
                      <a:cubicBezTo>
                        <a:pt x="32872" y="6563"/>
                        <a:pt x="32858" y="6505"/>
                        <a:pt x="32819" y="6505"/>
                      </a:cubicBezTo>
                      <a:cubicBezTo>
                        <a:pt x="32797" y="6505"/>
                        <a:pt x="32767" y="6525"/>
                        <a:pt x="32736" y="6555"/>
                      </a:cubicBezTo>
                      <a:cubicBezTo>
                        <a:pt x="32715" y="6566"/>
                        <a:pt x="32697" y="6571"/>
                        <a:pt x="32681" y="6571"/>
                      </a:cubicBezTo>
                      <a:cubicBezTo>
                        <a:pt x="32573" y="6571"/>
                        <a:pt x="32592" y="6326"/>
                        <a:pt x="32736" y="5892"/>
                      </a:cubicBezTo>
                      <a:cubicBezTo>
                        <a:pt x="32811" y="5446"/>
                        <a:pt x="32818" y="5133"/>
                        <a:pt x="32759" y="5133"/>
                      </a:cubicBezTo>
                      <a:cubicBezTo>
                        <a:pt x="32752" y="5133"/>
                        <a:pt x="32745" y="5138"/>
                        <a:pt x="32736" y="5146"/>
                      </a:cubicBezTo>
                      <a:cubicBezTo>
                        <a:pt x="32736" y="5146"/>
                        <a:pt x="32653" y="5229"/>
                        <a:pt x="32736" y="5312"/>
                      </a:cubicBezTo>
                      <a:cubicBezTo>
                        <a:pt x="32736" y="5312"/>
                        <a:pt x="32736" y="5395"/>
                        <a:pt x="32653" y="5478"/>
                      </a:cubicBezTo>
                      <a:cubicBezTo>
                        <a:pt x="32571" y="5478"/>
                        <a:pt x="32488" y="5643"/>
                        <a:pt x="32405" y="5809"/>
                      </a:cubicBezTo>
                      <a:cubicBezTo>
                        <a:pt x="32267" y="6084"/>
                        <a:pt x="32130" y="6245"/>
                        <a:pt x="31993" y="6245"/>
                      </a:cubicBezTo>
                      <a:cubicBezTo>
                        <a:pt x="31964" y="6245"/>
                        <a:pt x="31936" y="6238"/>
                        <a:pt x="31908" y="6223"/>
                      </a:cubicBezTo>
                      <a:cubicBezTo>
                        <a:pt x="31825" y="6223"/>
                        <a:pt x="31825" y="6058"/>
                        <a:pt x="31908" y="5975"/>
                      </a:cubicBezTo>
                      <a:cubicBezTo>
                        <a:pt x="31990" y="5892"/>
                        <a:pt x="32073" y="5726"/>
                        <a:pt x="31990" y="5560"/>
                      </a:cubicBezTo>
                      <a:cubicBezTo>
                        <a:pt x="31956" y="5526"/>
                        <a:pt x="31922" y="5506"/>
                        <a:pt x="31887" y="5506"/>
                      </a:cubicBezTo>
                      <a:cubicBezTo>
                        <a:pt x="31839" y="5506"/>
                        <a:pt x="31790" y="5546"/>
                        <a:pt x="31742" y="5643"/>
                      </a:cubicBezTo>
                      <a:cubicBezTo>
                        <a:pt x="31710" y="5706"/>
                        <a:pt x="31676" y="5733"/>
                        <a:pt x="31642" y="5733"/>
                      </a:cubicBezTo>
                      <a:cubicBezTo>
                        <a:pt x="31497" y="5733"/>
                        <a:pt x="31359" y="5234"/>
                        <a:pt x="31493" y="4898"/>
                      </a:cubicBezTo>
                      <a:cubicBezTo>
                        <a:pt x="31576" y="4815"/>
                        <a:pt x="31493" y="4483"/>
                        <a:pt x="31410" y="4317"/>
                      </a:cubicBezTo>
                      <a:cubicBezTo>
                        <a:pt x="31273" y="4181"/>
                        <a:pt x="31187" y="4119"/>
                        <a:pt x="31109" y="4119"/>
                      </a:cubicBezTo>
                      <a:cubicBezTo>
                        <a:pt x="31045" y="4119"/>
                        <a:pt x="30988" y="4160"/>
                        <a:pt x="30913" y="4235"/>
                      </a:cubicBezTo>
                      <a:cubicBezTo>
                        <a:pt x="30747" y="4400"/>
                        <a:pt x="30747" y="4483"/>
                        <a:pt x="30913" y="4483"/>
                      </a:cubicBezTo>
                      <a:cubicBezTo>
                        <a:pt x="30996" y="4483"/>
                        <a:pt x="30996" y="4649"/>
                        <a:pt x="30996" y="4815"/>
                      </a:cubicBezTo>
                      <a:cubicBezTo>
                        <a:pt x="30759" y="5209"/>
                        <a:pt x="30898" y="5981"/>
                        <a:pt x="31127" y="5981"/>
                      </a:cubicBezTo>
                      <a:cubicBezTo>
                        <a:pt x="31138" y="5981"/>
                        <a:pt x="31150" y="5979"/>
                        <a:pt x="31162" y="5975"/>
                      </a:cubicBezTo>
                      <a:cubicBezTo>
                        <a:pt x="31253" y="5906"/>
                        <a:pt x="31319" y="5876"/>
                        <a:pt x="31362" y="5876"/>
                      </a:cubicBezTo>
                      <a:cubicBezTo>
                        <a:pt x="31474" y="5876"/>
                        <a:pt x="31425" y="6089"/>
                        <a:pt x="31245" y="6389"/>
                      </a:cubicBezTo>
                      <a:cubicBezTo>
                        <a:pt x="31063" y="6511"/>
                        <a:pt x="30969" y="6587"/>
                        <a:pt x="30900" y="6587"/>
                      </a:cubicBezTo>
                      <a:cubicBezTo>
                        <a:pt x="30875" y="6587"/>
                        <a:pt x="30852" y="6577"/>
                        <a:pt x="30830" y="6555"/>
                      </a:cubicBezTo>
                      <a:cubicBezTo>
                        <a:pt x="30806" y="6531"/>
                        <a:pt x="30775" y="6521"/>
                        <a:pt x="30740" y="6521"/>
                      </a:cubicBezTo>
                      <a:cubicBezTo>
                        <a:pt x="30657" y="6521"/>
                        <a:pt x="30557" y="6579"/>
                        <a:pt x="30499" y="6638"/>
                      </a:cubicBezTo>
                      <a:cubicBezTo>
                        <a:pt x="30440" y="6697"/>
                        <a:pt x="30392" y="6724"/>
                        <a:pt x="30357" y="6724"/>
                      </a:cubicBezTo>
                      <a:cubicBezTo>
                        <a:pt x="30295" y="6724"/>
                        <a:pt x="30279" y="6633"/>
                        <a:pt x="30333" y="6472"/>
                      </a:cubicBezTo>
                      <a:cubicBezTo>
                        <a:pt x="30394" y="6351"/>
                        <a:pt x="30365" y="6274"/>
                        <a:pt x="30313" y="6274"/>
                      </a:cubicBezTo>
                      <a:cubicBezTo>
                        <a:pt x="30294" y="6274"/>
                        <a:pt x="30272" y="6284"/>
                        <a:pt x="30250" y="6306"/>
                      </a:cubicBezTo>
                      <a:cubicBezTo>
                        <a:pt x="30211" y="6326"/>
                        <a:pt x="30176" y="6336"/>
                        <a:pt x="30149" y="6336"/>
                      </a:cubicBezTo>
                      <a:cubicBezTo>
                        <a:pt x="30059" y="6336"/>
                        <a:pt x="30041" y="6228"/>
                        <a:pt x="30167" y="5975"/>
                      </a:cubicBezTo>
                      <a:cubicBezTo>
                        <a:pt x="30216" y="5781"/>
                        <a:pt x="30236" y="5700"/>
                        <a:pt x="30194" y="5700"/>
                      </a:cubicBezTo>
                      <a:cubicBezTo>
                        <a:pt x="30165" y="5700"/>
                        <a:pt x="30104" y="5740"/>
                        <a:pt x="30001" y="5809"/>
                      </a:cubicBezTo>
                      <a:cubicBezTo>
                        <a:pt x="29836" y="5892"/>
                        <a:pt x="29670" y="5892"/>
                        <a:pt x="29587" y="5892"/>
                      </a:cubicBezTo>
                      <a:cubicBezTo>
                        <a:pt x="29504" y="5726"/>
                        <a:pt x="29504" y="5726"/>
                        <a:pt x="29753" y="5478"/>
                      </a:cubicBezTo>
                      <a:cubicBezTo>
                        <a:pt x="30001" y="5312"/>
                        <a:pt x="30084" y="5229"/>
                        <a:pt x="30084" y="5063"/>
                      </a:cubicBezTo>
                      <a:cubicBezTo>
                        <a:pt x="30084" y="5015"/>
                        <a:pt x="30057" y="4968"/>
                        <a:pt x="30017" y="4968"/>
                      </a:cubicBezTo>
                      <a:cubicBezTo>
                        <a:pt x="29989" y="4968"/>
                        <a:pt x="29954" y="4993"/>
                        <a:pt x="29919" y="5063"/>
                      </a:cubicBezTo>
                      <a:cubicBezTo>
                        <a:pt x="29884" y="5098"/>
                        <a:pt x="29850" y="5118"/>
                        <a:pt x="29821" y="5118"/>
                      </a:cubicBezTo>
                      <a:cubicBezTo>
                        <a:pt x="29781" y="5118"/>
                        <a:pt x="29753" y="5077"/>
                        <a:pt x="29753" y="4980"/>
                      </a:cubicBezTo>
                      <a:cubicBezTo>
                        <a:pt x="29720" y="4882"/>
                        <a:pt x="29662" y="4836"/>
                        <a:pt x="29582" y="4836"/>
                      </a:cubicBezTo>
                      <a:cubicBezTo>
                        <a:pt x="29461" y="4836"/>
                        <a:pt x="29291" y="4945"/>
                        <a:pt x="29090" y="5146"/>
                      </a:cubicBezTo>
                      <a:cubicBezTo>
                        <a:pt x="29037" y="5199"/>
                        <a:pt x="29001" y="5226"/>
                        <a:pt x="28982" y="5226"/>
                      </a:cubicBezTo>
                      <a:cubicBezTo>
                        <a:pt x="28941" y="5226"/>
                        <a:pt x="28977" y="5098"/>
                        <a:pt x="29090" y="4815"/>
                      </a:cubicBezTo>
                      <a:cubicBezTo>
                        <a:pt x="29325" y="4462"/>
                        <a:pt x="29393" y="4359"/>
                        <a:pt x="29324" y="4359"/>
                      </a:cubicBezTo>
                      <a:cubicBezTo>
                        <a:pt x="29296" y="4359"/>
                        <a:pt x="29245" y="4376"/>
                        <a:pt x="29173" y="4400"/>
                      </a:cubicBezTo>
                      <a:cubicBezTo>
                        <a:pt x="29026" y="4459"/>
                        <a:pt x="28910" y="4486"/>
                        <a:pt x="28837" y="4486"/>
                      </a:cubicBezTo>
                      <a:cubicBezTo>
                        <a:pt x="28703" y="4486"/>
                        <a:pt x="28710" y="4395"/>
                        <a:pt x="28924" y="4235"/>
                      </a:cubicBezTo>
                      <a:cubicBezTo>
                        <a:pt x="29007" y="4152"/>
                        <a:pt x="29173" y="3820"/>
                        <a:pt x="29256" y="3654"/>
                      </a:cubicBezTo>
                      <a:cubicBezTo>
                        <a:pt x="29363" y="3333"/>
                        <a:pt x="29366" y="3150"/>
                        <a:pt x="29310" y="3150"/>
                      </a:cubicBezTo>
                      <a:cubicBezTo>
                        <a:pt x="29280" y="3150"/>
                        <a:pt x="29231" y="3205"/>
                        <a:pt x="29173" y="3323"/>
                      </a:cubicBezTo>
                      <a:cubicBezTo>
                        <a:pt x="29173" y="3406"/>
                        <a:pt x="29007" y="3572"/>
                        <a:pt x="28924" y="3572"/>
                      </a:cubicBezTo>
                      <a:cubicBezTo>
                        <a:pt x="28841" y="3572"/>
                        <a:pt x="28675" y="3737"/>
                        <a:pt x="28593" y="3903"/>
                      </a:cubicBezTo>
                      <a:cubicBezTo>
                        <a:pt x="28510" y="4027"/>
                        <a:pt x="28468" y="4089"/>
                        <a:pt x="28437" y="4089"/>
                      </a:cubicBezTo>
                      <a:cubicBezTo>
                        <a:pt x="28406" y="4089"/>
                        <a:pt x="28385" y="4027"/>
                        <a:pt x="28344" y="3903"/>
                      </a:cubicBezTo>
                      <a:cubicBezTo>
                        <a:pt x="28303" y="3820"/>
                        <a:pt x="28261" y="3779"/>
                        <a:pt x="28230" y="3779"/>
                      </a:cubicBezTo>
                      <a:cubicBezTo>
                        <a:pt x="28199" y="3779"/>
                        <a:pt x="28178" y="3820"/>
                        <a:pt x="28178" y="3903"/>
                      </a:cubicBezTo>
                      <a:cubicBezTo>
                        <a:pt x="28149" y="3962"/>
                        <a:pt x="28119" y="3989"/>
                        <a:pt x="28094" y="3989"/>
                      </a:cubicBezTo>
                      <a:cubicBezTo>
                        <a:pt x="28047" y="3989"/>
                        <a:pt x="28012" y="3898"/>
                        <a:pt x="28012" y="3737"/>
                      </a:cubicBezTo>
                      <a:cubicBezTo>
                        <a:pt x="28012" y="3489"/>
                        <a:pt x="28095" y="3323"/>
                        <a:pt x="28261" y="3240"/>
                      </a:cubicBezTo>
                      <a:cubicBezTo>
                        <a:pt x="28344" y="3157"/>
                        <a:pt x="28344" y="3074"/>
                        <a:pt x="28095" y="2991"/>
                      </a:cubicBezTo>
                      <a:cubicBezTo>
                        <a:pt x="27930" y="2909"/>
                        <a:pt x="27847" y="2826"/>
                        <a:pt x="27930" y="2660"/>
                      </a:cubicBezTo>
                      <a:cubicBezTo>
                        <a:pt x="27975" y="2523"/>
                        <a:pt x="27996" y="2462"/>
                        <a:pt x="27977" y="2462"/>
                      </a:cubicBezTo>
                      <a:cubicBezTo>
                        <a:pt x="27962" y="2462"/>
                        <a:pt x="27921" y="2503"/>
                        <a:pt x="27847" y="2577"/>
                      </a:cubicBezTo>
                      <a:cubicBezTo>
                        <a:pt x="27805" y="2618"/>
                        <a:pt x="27722" y="2639"/>
                        <a:pt x="27629" y="2639"/>
                      </a:cubicBezTo>
                      <a:cubicBezTo>
                        <a:pt x="27536" y="2639"/>
                        <a:pt x="27432" y="2618"/>
                        <a:pt x="27349" y="2577"/>
                      </a:cubicBezTo>
                      <a:cubicBezTo>
                        <a:pt x="27225" y="2536"/>
                        <a:pt x="27101" y="2515"/>
                        <a:pt x="27008" y="2515"/>
                      </a:cubicBezTo>
                      <a:cubicBezTo>
                        <a:pt x="26914" y="2515"/>
                        <a:pt x="26852" y="2536"/>
                        <a:pt x="26852" y="2577"/>
                      </a:cubicBezTo>
                      <a:cubicBezTo>
                        <a:pt x="26833" y="2597"/>
                        <a:pt x="26813" y="2607"/>
                        <a:pt x="26795" y="2607"/>
                      </a:cubicBezTo>
                      <a:cubicBezTo>
                        <a:pt x="26735" y="2607"/>
                        <a:pt x="26686" y="2499"/>
                        <a:pt x="26686" y="2246"/>
                      </a:cubicBezTo>
                      <a:cubicBezTo>
                        <a:pt x="26686" y="1992"/>
                        <a:pt x="26686" y="1893"/>
                        <a:pt x="26629" y="1893"/>
                      </a:cubicBezTo>
                      <a:cubicBezTo>
                        <a:pt x="26593" y="1893"/>
                        <a:pt x="26534" y="1933"/>
                        <a:pt x="26438" y="1997"/>
                      </a:cubicBezTo>
                      <a:cubicBezTo>
                        <a:pt x="26392" y="2134"/>
                        <a:pt x="26321" y="2195"/>
                        <a:pt x="26239" y="2195"/>
                      </a:cubicBezTo>
                      <a:cubicBezTo>
                        <a:pt x="26172" y="2195"/>
                        <a:pt x="26098" y="2154"/>
                        <a:pt x="26023" y="2080"/>
                      </a:cubicBezTo>
                      <a:cubicBezTo>
                        <a:pt x="25858" y="1914"/>
                        <a:pt x="25692" y="1831"/>
                        <a:pt x="25609" y="1748"/>
                      </a:cubicBezTo>
                      <a:cubicBezTo>
                        <a:pt x="25443" y="1748"/>
                        <a:pt x="25526" y="1665"/>
                        <a:pt x="25692" y="1500"/>
                      </a:cubicBezTo>
                      <a:cubicBezTo>
                        <a:pt x="25775" y="1417"/>
                        <a:pt x="25858" y="1251"/>
                        <a:pt x="25858" y="1251"/>
                      </a:cubicBezTo>
                      <a:cubicBezTo>
                        <a:pt x="25836" y="1229"/>
                        <a:pt x="25807" y="1219"/>
                        <a:pt x="25776" y="1219"/>
                      </a:cubicBezTo>
                      <a:cubicBezTo>
                        <a:pt x="25692" y="1219"/>
                        <a:pt x="25587" y="1295"/>
                        <a:pt x="25526" y="1417"/>
                      </a:cubicBezTo>
                      <a:cubicBezTo>
                        <a:pt x="25432" y="1487"/>
                        <a:pt x="25338" y="1518"/>
                        <a:pt x="25258" y="1518"/>
                      </a:cubicBezTo>
                      <a:cubicBezTo>
                        <a:pt x="25053" y="1518"/>
                        <a:pt x="24934" y="1323"/>
                        <a:pt x="25112" y="1085"/>
                      </a:cubicBezTo>
                      <a:cubicBezTo>
                        <a:pt x="25164" y="928"/>
                        <a:pt x="25184" y="870"/>
                        <a:pt x="25127" y="870"/>
                      </a:cubicBezTo>
                      <a:cubicBezTo>
                        <a:pt x="25095" y="870"/>
                        <a:pt x="25037" y="889"/>
                        <a:pt x="24946" y="920"/>
                      </a:cubicBezTo>
                      <a:cubicBezTo>
                        <a:pt x="24888" y="931"/>
                        <a:pt x="24832" y="936"/>
                        <a:pt x="24779" y="936"/>
                      </a:cubicBezTo>
                      <a:cubicBezTo>
                        <a:pt x="24454" y="936"/>
                        <a:pt x="24258" y="742"/>
                        <a:pt x="24615" y="671"/>
                      </a:cubicBezTo>
                      <a:cubicBezTo>
                        <a:pt x="24780" y="588"/>
                        <a:pt x="24863" y="588"/>
                        <a:pt x="24780" y="505"/>
                      </a:cubicBezTo>
                      <a:cubicBezTo>
                        <a:pt x="24755" y="480"/>
                        <a:pt x="24713" y="468"/>
                        <a:pt x="24660" y="468"/>
                      </a:cubicBezTo>
                      <a:cubicBezTo>
                        <a:pt x="24372" y="468"/>
                        <a:pt x="23747" y="818"/>
                        <a:pt x="23537" y="1168"/>
                      </a:cubicBezTo>
                      <a:cubicBezTo>
                        <a:pt x="23357" y="1468"/>
                        <a:pt x="23003" y="1682"/>
                        <a:pt x="22853" y="1682"/>
                      </a:cubicBezTo>
                      <a:cubicBezTo>
                        <a:pt x="22796" y="1682"/>
                        <a:pt x="22769" y="1651"/>
                        <a:pt x="22791" y="1583"/>
                      </a:cubicBezTo>
                      <a:cubicBezTo>
                        <a:pt x="22791" y="1500"/>
                        <a:pt x="22874" y="1251"/>
                        <a:pt x="22957" y="1085"/>
                      </a:cubicBezTo>
                      <a:cubicBezTo>
                        <a:pt x="23206" y="920"/>
                        <a:pt x="23206" y="671"/>
                        <a:pt x="22957" y="671"/>
                      </a:cubicBezTo>
                      <a:cubicBezTo>
                        <a:pt x="22957" y="588"/>
                        <a:pt x="23040" y="505"/>
                        <a:pt x="23289" y="422"/>
                      </a:cubicBezTo>
                      <a:cubicBezTo>
                        <a:pt x="23454" y="257"/>
                        <a:pt x="23703" y="91"/>
                        <a:pt x="23786" y="91"/>
                      </a:cubicBezTo>
                      <a:cubicBezTo>
                        <a:pt x="23818" y="28"/>
                        <a:pt x="23752" y="0"/>
                        <a:pt x="2364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6" name="Google Shape;86;g252b5ed2ea9_0_834"/>
              <p:cNvSpPr/>
              <p:nvPr/>
            </p:nvSpPr>
            <p:spPr>
              <a:xfrm rot="-2101848">
                <a:off x="689658" y="2305384"/>
                <a:ext cx="2259319" cy="2217240"/>
              </a:xfrm>
              <a:custGeom>
                <a:avLst/>
                <a:gdLst/>
                <a:ahLst/>
                <a:cxnLst/>
                <a:rect l="l" t="t" r="r" b="b"/>
                <a:pathLst>
                  <a:path w="93318" h="93756" extrusionOk="0">
                    <a:moveTo>
                      <a:pt x="24334" y="1161"/>
                    </a:moveTo>
                    <a:cubicBezTo>
                      <a:pt x="24354" y="1161"/>
                      <a:pt x="24366" y="1188"/>
                      <a:pt x="24366" y="1251"/>
                    </a:cubicBezTo>
                    <a:cubicBezTo>
                      <a:pt x="24283" y="1334"/>
                      <a:pt x="24200" y="1500"/>
                      <a:pt x="24200" y="1583"/>
                    </a:cubicBezTo>
                    <a:cubicBezTo>
                      <a:pt x="24200" y="1748"/>
                      <a:pt x="24117" y="1748"/>
                      <a:pt x="24034" y="1748"/>
                    </a:cubicBezTo>
                    <a:cubicBezTo>
                      <a:pt x="23952" y="1665"/>
                      <a:pt x="24034" y="1500"/>
                      <a:pt x="24200" y="1334"/>
                    </a:cubicBezTo>
                    <a:cubicBezTo>
                      <a:pt x="24251" y="1231"/>
                      <a:pt x="24303" y="1161"/>
                      <a:pt x="24334" y="1161"/>
                    </a:cubicBezTo>
                    <a:close/>
                    <a:moveTo>
                      <a:pt x="24204" y="729"/>
                    </a:moveTo>
                    <a:cubicBezTo>
                      <a:pt x="24272" y="729"/>
                      <a:pt x="24133" y="1037"/>
                      <a:pt x="23786" y="1583"/>
                    </a:cubicBezTo>
                    <a:cubicBezTo>
                      <a:pt x="23537" y="1914"/>
                      <a:pt x="23371" y="1997"/>
                      <a:pt x="23371" y="1997"/>
                    </a:cubicBezTo>
                    <a:cubicBezTo>
                      <a:pt x="23289" y="1914"/>
                      <a:pt x="23454" y="1665"/>
                      <a:pt x="23786" y="1168"/>
                    </a:cubicBezTo>
                    <a:cubicBezTo>
                      <a:pt x="24019" y="868"/>
                      <a:pt x="24158" y="729"/>
                      <a:pt x="24204" y="729"/>
                    </a:cubicBezTo>
                    <a:close/>
                    <a:moveTo>
                      <a:pt x="21850" y="2400"/>
                    </a:moveTo>
                    <a:cubicBezTo>
                      <a:pt x="21856" y="2400"/>
                      <a:pt x="21835" y="2462"/>
                      <a:pt x="21797" y="2577"/>
                    </a:cubicBezTo>
                    <a:cubicBezTo>
                      <a:pt x="21714" y="2743"/>
                      <a:pt x="21631" y="2909"/>
                      <a:pt x="21548" y="2991"/>
                    </a:cubicBezTo>
                    <a:cubicBezTo>
                      <a:pt x="21548" y="2991"/>
                      <a:pt x="21548" y="2826"/>
                      <a:pt x="21714" y="2660"/>
                    </a:cubicBezTo>
                    <a:cubicBezTo>
                      <a:pt x="21803" y="2482"/>
                      <a:pt x="21844" y="2400"/>
                      <a:pt x="21850" y="2400"/>
                    </a:cubicBezTo>
                    <a:close/>
                    <a:moveTo>
                      <a:pt x="27277" y="2793"/>
                    </a:moveTo>
                    <a:cubicBezTo>
                      <a:pt x="27366" y="2793"/>
                      <a:pt x="27441" y="2834"/>
                      <a:pt x="27515" y="2909"/>
                    </a:cubicBezTo>
                    <a:cubicBezTo>
                      <a:pt x="27681" y="3074"/>
                      <a:pt x="27681" y="3074"/>
                      <a:pt x="27267" y="3489"/>
                    </a:cubicBezTo>
                    <a:cubicBezTo>
                      <a:pt x="26936" y="3819"/>
                      <a:pt x="26767" y="3961"/>
                      <a:pt x="26667" y="3961"/>
                    </a:cubicBezTo>
                    <a:cubicBezTo>
                      <a:pt x="26592" y="3961"/>
                      <a:pt x="26556" y="3880"/>
                      <a:pt x="26521" y="3737"/>
                    </a:cubicBezTo>
                    <a:cubicBezTo>
                      <a:pt x="26521" y="3406"/>
                      <a:pt x="26521" y="3323"/>
                      <a:pt x="26852" y="2991"/>
                    </a:cubicBezTo>
                    <a:cubicBezTo>
                      <a:pt x="27035" y="2855"/>
                      <a:pt x="27167" y="2793"/>
                      <a:pt x="27277" y="2793"/>
                    </a:cubicBezTo>
                    <a:close/>
                    <a:moveTo>
                      <a:pt x="28520" y="4615"/>
                    </a:moveTo>
                    <a:cubicBezTo>
                      <a:pt x="28544" y="4615"/>
                      <a:pt x="28568" y="4625"/>
                      <a:pt x="28593" y="4649"/>
                    </a:cubicBezTo>
                    <a:cubicBezTo>
                      <a:pt x="28593" y="4649"/>
                      <a:pt x="28593" y="4732"/>
                      <a:pt x="28593" y="4732"/>
                    </a:cubicBezTo>
                    <a:cubicBezTo>
                      <a:pt x="28510" y="4815"/>
                      <a:pt x="28427" y="4898"/>
                      <a:pt x="28344" y="4898"/>
                    </a:cubicBezTo>
                    <a:cubicBezTo>
                      <a:pt x="28261" y="4898"/>
                      <a:pt x="28261" y="4815"/>
                      <a:pt x="28344" y="4732"/>
                    </a:cubicBezTo>
                    <a:cubicBezTo>
                      <a:pt x="28403" y="4673"/>
                      <a:pt x="28461" y="4615"/>
                      <a:pt x="28520" y="4615"/>
                    </a:cubicBezTo>
                    <a:close/>
                    <a:moveTo>
                      <a:pt x="19559" y="4898"/>
                    </a:moveTo>
                    <a:cubicBezTo>
                      <a:pt x="19559" y="4980"/>
                      <a:pt x="19559" y="5063"/>
                      <a:pt x="19476" y="5146"/>
                    </a:cubicBezTo>
                    <a:cubicBezTo>
                      <a:pt x="19416" y="5267"/>
                      <a:pt x="19399" y="5344"/>
                      <a:pt x="19363" y="5344"/>
                    </a:cubicBezTo>
                    <a:cubicBezTo>
                      <a:pt x="19349" y="5344"/>
                      <a:pt x="19333" y="5334"/>
                      <a:pt x="19311" y="5312"/>
                    </a:cubicBezTo>
                    <a:cubicBezTo>
                      <a:pt x="19311" y="5312"/>
                      <a:pt x="19311" y="5146"/>
                      <a:pt x="19394" y="5063"/>
                    </a:cubicBezTo>
                    <a:cubicBezTo>
                      <a:pt x="19476" y="4980"/>
                      <a:pt x="19559" y="4898"/>
                      <a:pt x="19559" y="4898"/>
                    </a:cubicBezTo>
                    <a:close/>
                    <a:moveTo>
                      <a:pt x="21134" y="6804"/>
                    </a:moveTo>
                    <a:cubicBezTo>
                      <a:pt x="21134" y="6804"/>
                      <a:pt x="21134" y="6969"/>
                      <a:pt x="21051" y="7052"/>
                    </a:cubicBezTo>
                    <a:cubicBezTo>
                      <a:pt x="20968" y="7135"/>
                      <a:pt x="20885" y="7218"/>
                      <a:pt x="20885" y="7218"/>
                    </a:cubicBezTo>
                    <a:cubicBezTo>
                      <a:pt x="20885" y="7135"/>
                      <a:pt x="20885" y="7052"/>
                      <a:pt x="20968" y="6969"/>
                    </a:cubicBezTo>
                    <a:cubicBezTo>
                      <a:pt x="21051" y="6887"/>
                      <a:pt x="21134" y="6804"/>
                      <a:pt x="21134" y="6804"/>
                    </a:cubicBezTo>
                    <a:close/>
                    <a:moveTo>
                      <a:pt x="23040" y="7715"/>
                    </a:moveTo>
                    <a:cubicBezTo>
                      <a:pt x="23040" y="7798"/>
                      <a:pt x="22957" y="7881"/>
                      <a:pt x="22874" y="7964"/>
                    </a:cubicBezTo>
                    <a:cubicBezTo>
                      <a:pt x="22816" y="8022"/>
                      <a:pt x="22757" y="8081"/>
                      <a:pt x="22728" y="8081"/>
                    </a:cubicBezTo>
                    <a:cubicBezTo>
                      <a:pt x="22716" y="8081"/>
                      <a:pt x="22709" y="8071"/>
                      <a:pt x="22709" y="8047"/>
                    </a:cubicBezTo>
                    <a:cubicBezTo>
                      <a:pt x="22626" y="8047"/>
                      <a:pt x="22709" y="7964"/>
                      <a:pt x="22791" y="7881"/>
                    </a:cubicBezTo>
                    <a:cubicBezTo>
                      <a:pt x="22874" y="7798"/>
                      <a:pt x="23040" y="7715"/>
                      <a:pt x="23040" y="7715"/>
                    </a:cubicBezTo>
                    <a:close/>
                    <a:moveTo>
                      <a:pt x="18090" y="8016"/>
                    </a:moveTo>
                    <a:cubicBezTo>
                      <a:pt x="18109" y="8016"/>
                      <a:pt x="18130" y="8026"/>
                      <a:pt x="18150" y="8047"/>
                    </a:cubicBezTo>
                    <a:cubicBezTo>
                      <a:pt x="18233" y="8047"/>
                      <a:pt x="18150" y="8212"/>
                      <a:pt x="18150" y="8295"/>
                    </a:cubicBezTo>
                    <a:cubicBezTo>
                      <a:pt x="18109" y="8378"/>
                      <a:pt x="18068" y="8420"/>
                      <a:pt x="18036" y="8420"/>
                    </a:cubicBezTo>
                    <a:cubicBezTo>
                      <a:pt x="18005" y="8420"/>
                      <a:pt x="17985" y="8378"/>
                      <a:pt x="17985" y="8295"/>
                    </a:cubicBezTo>
                    <a:cubicBezTo>
                      <a:pt x="17985" y="8109"/>
                      <a:pt x="18031" y="8016"/>
                      <a:pt x="18090" y="8016"/>
                    </a:cubicBezTo>
                    <a:close/>
                    <a:moveTo>
                      <a:pt x="38658" y="12125"/>
                    </a:moveTo>
                    <a:cubicBezTo>
                      <a:pt x="38737" y="12125"/>
                      <a:pt x="38794" y="12207"/>
                      <a:pt x="38869" y="12356"/>
                    </a:cubicBezTo>
                    <a:cubicBezTo>
                      <a:pt x="39035" y="12522"/>
                      <a:pt x="39035" y="12771"/>
                      <a:pt x="39035" y="12853"/>
                    </a:cubicBezTo>
                    <a:cubicBezTo>
                      <a:pt x="38952" y="12936"/>
                      <a:pt x="38786" y="13019"/>
                      <a:pt x="38620" y="13102"/>
                    </a:cubicBezTo>
                    <a:cubicBezTo>
                      <a:pt x="38219" y="13182"/>
                      <a:pt x="37947" y="13228"/>
                      <a:pt x="37791" y="13228"/>
                    </a:cubicBezTo>
                    <a:cubicBezTo>
                      <a:pt x="37464" y="13228"/>
                      <a:pt x="37645" y="13027"/>
                      <a:pt x="38206" y="12522"/>
                    </a:cubicBezTo>
                    <a:cubicBezTo>
                      <a:pt x="38434" y="12248"/>
                      <a:pt x="38562" y="12125"/>
                      <a:pt x="38658" y="12125"/>
                    </a:cubicBezTo>
                    <a:close/>
                    <a:moveTo>
                      <a:pt x="37703" y="11475"/>
                    </a:moveTo>
                    <a:cubicBezTo>
                      <a:pt x="37885" y="11475"/>
                      <a:pt x="38022" y="11683"/>
                      <a:pt x="37957" y="11942"/>
                    </a:cubicBezTo>
                    <a:cubicBezTo>
                      <a:pt x="37957" y="12190"/>
                      <a:pt x="37046" y="13351"/>
                      <a:pt x="36880" y="13351"/>
                    </a:cubicBezTo>
                    <a:cubicBezTo>
                      <a:pt x="36631" y="13351"/>
                      <a:pt x="37211" y="11693"/>
                      <a:pt x="37543" y="11527"/>
                    </a:cubicBezTo>
                    <a:cubicBezTo>
                      <a:pt x="37597" y="11491"/>
                      <a:pt x="37652" y="11475"/>
                      <a:pt x="37703" y="11475"/>
                    </a:cubicBezTo>
                    <a:close/>
                    <a:moveTo>
                      <a:pt x="36726" y="13648"/>
                    </a:moveTo>
                    <a:cubicBezTo>
                      <a:pt x="36749" y="13648"/>
                      <a:pt x="36773" y="13658"/>
                      <a:pt x="36797" y="13682"/>
                    </a:cubicBezTo>
                    <a:cubicBezTo>
                      <a:pt x="36880" y="13765"/>
                      <a:pt x="36880" y="13848"/>
                      <a:pt x="36797" y="13931"/>
                    </a:cubicBezTo>
                    <a:cubicBezTo>
                      <a:pt x="36714" y="14014"/>
                      <a:pt x="36548" y="14097"/>
                      <a:pt x="36548" y="14097"/>
                    </a:cubicBezTo>
                    <a:cubicBezTo>
                      <a:pt x="36548" y="14014"/>
                      <a:pt x="36548" y="13931"/>
                      <a:pt x="36631" y="13765"/>
                    </a:cubicBezTo>
                    <a:cubicBezTo>
                      <a:pt x="36631" y="13706"/>
                      <a:pt x="36673" y="13648"/>
                      <a:pt x="36726" y="13648"/>
                    </a:cubicBezTo>
                    <a:close/>
                    <a:moveTo>
                      <a:pt x="39446" y="12516"/>
                    </a:moveTo>
                    <a:cubicBezTo>
                      <a:pt x="39448" y="12516"/>
                      <a:pt x="39449" y="12518"/>
                      <a:pt x="39449" y="12522"/>
                    </a:cubicBezTo>
                    <a:cubicBezTo>
                      <a:pt x="39532" y="12522"/>
                      <a:pt x="39532" y="12853"/>
                      <a:pt x="39449" y="13185"/>
                    </a:cubicBezTo>
                    <a:cubicBezTo>
                      <a:pt x="39449" y="13434"/>
                      <a:pt x="39449" y="13765"/>
                      <a:pt x="39532" y="13848"/>
                    </a:cubicBezTo>
                    <a:cubicBezTo>
                      <a:pt x="39615" y="13931"/>
                      <a:pt x="39532" y="14097"/>
                      <a:pt x="39449" y="14179"/>
                    </a:cubicBezTo>
                    <a:cubicBezTo>
                      <a:pt x="39415" y="14214"/>
                      <a:pt x="39380" y="14234"/>
                      <a:pt x="39346" y="14234"/>
                    </a:cubicBezTo>
                    <a:cubicBezTo>
                      <a:pt x="39298" y="14234"/>
                      <a:pt x="39249" y="14194"/>
                      <a:pt x="39200" y="14097"/>
                    </a:cubicBezTo>
                    <a:cubicBezTo>
                      <a:pt x="39118" y="14014"/>
                      <a:pt x="38952" y="13931"/>
                      <a:pt x="38786" y="13931"/>
                    </a:cubicBezTo>
                    <a:cubicBezTo>
                      <a:pt x="38762" y="13955"/>
                      <a:pt x="38745" y="13965"/>
                      <a:pt x="38735" y="13965"/>
                    </a:cubicBezTo>
                    <a:cubicBezTo>
                      <a:pt x="38710" y="13965"/>
                      <a:pt x="38727" y="13906"/>
                      <a:pt x="38786" y="13848"/>
                    </a:cubicBezTo>
                    <a:cubicBezTo>
                      <a:pt x="38952" y="13765"/>
                      <a:pt x="39035" y="13599"/>
                      <a:pt x="39035" y="13516"/>
                    </a:cubicBezTo>
                    <a:cubicBezTo>
                      <a:pt x="39113" y="13202"/>
                      <a:pt x="39415" y="12516"/>
                      <a:pt x="39446" y="12516"/>
                    </a:cubicBezTo>
                    <a:close/>
                    <a:moveTo>
                      <a:pt x="19062" y="15008"/>
                    </a:moveTo>
                    <a:cubicBezTo>
                      <a:pt x="19062" y="15008"/>
                      <a:pt x="18979" y="15091"/>
                      <a:pt x="18896" y="15174"/>
                    </a:cubicBezTo>
                    <a:cubicBezTo>
                      <a:pt x="18813" y="15257"/>
                      <a:pt x="18731" y="15340"/>
                      <a:pt x="18731" y="15340"/>
                    </a:cubicBezTo>
                    <a:cubicBezTo>
                      <a:pt x="18648" y="15257"/>
                      <a:pt x="18731" y="15174"/>
                      <a:pt x="18813" y="15091"/>
                    </a:cubicBezTo>
                    <a:cubicBezTo>
                      <a:pt x="18896" y="15008"/>
                      <a:pt x="18979" y="15008"/>
                      <a:pt x="19062" y="15008"/>
                    </a:cubicBezTo>
                    <a:close/>
                    <a:moveTo>
                      <a:pt x="41245" y="15319"/>
                    </a:moveTo>
                    <a:cubicBezTo>
                      <a:pt x="41355" y="15319"/>
                      <a:pt x="41549" y="15479"/>
                      <a:pt x="41687" y="15754"/>
                    </a:cubicBezTo>
                    <a:cubicBezTo>
                      <a:pt x="41754" y="15889"/>
                      <a:pt x="41601" y="16025"/>
                      <a:pt x="41452" y="16025"/>
                    </a:cubicBezTo>
                    <a:cubicBezTo>
                      <a:pt x="41419" y="16025"/>
                      <a:pt x="41386" y="16018"/>
                      <a:pt x="41355" y="16003"/>
                    </a:cubicBezTo>
                    <a:cubicBezTo>
                      <a:pt x="41272" y="16003"/>
                      <a:pt x="41107" y="15920"/>
                      <a:pt x="41024" y="15920"/>
                    </a:cubicBezTo>
                    <a:cubicBezTo>
                      <a:pt x="40775" y="15920"/>
                      <a:pt x="40858" y="15505"/>
                      <a:pt x="41189" y="15340"/>
                    </a:cubicBezTo>
                    <a:cubicBezTo>
                      <a:pt x="41204" y="15325"/>
                      <a:pt x="41223" y="15319"/>
                      <a:pt x="41245" y="15319"/>
                    </a:cubicBezTo>
                    <a:close/>
                    <a:moveTo>
                      <a:pt x="23175" y="15692"/>
                    </a:moveTo>
                    <a:cubicBezTo>
                      <a:pt x="23206" y="15692"/>
                      <a:pt x="23247" y="15713"/>
                      <a:pt x="23289" y="15754"/>
                    </a:cubicBezTo>
                    <a:cubicBezTo>
                      <a:pt x="23371" y="15837"/>
                      <a:pt x="23289" y="15920"/>
                      <a:pt x="23206" y="16003"/>
                    </a:cubicBezTo>
                    <a:cubicBezTo>
                      <a:pt x="23164" y="16044"/>
                      <a:pt x="23144" y="16065"/>
                      <a:pt x="23133" y="16065"/>
                    </a:cubicBezTo>
                    <a:cubicBezTo>
                      <a:pt x="23123" y="16065"/>
                      <a:pt x="23123" y="16044"/>
                      <a:pt x="23123" y="16003"/>
                    </a:cubicBezTo>
                    <a:cubicBezTo>
                      <a:pt x="23040" y="15920"/>
                      <a:pt x="23123" y="15754"/>
                      <a:pt x="23123" y="15754"/>
                    </a:cubicBezTo>
                    <a:cubicBezTo>
                      <a:pt x="23123" y="15713"/>
                      <a:pt x="23144" y="15692"/>
                      <a:pt x="23175" y="15692"/>
                    </a:cubicBezTo>
                    <a:close/>
                    <a:moveTo>
                      <a:pt x="39980" y="16102"/>
                    </a:moveTo>
                    <a:cubicBezTo>
                      <a:pt x="40136" y="16102"/>
                      <a:pt x="40232" y="16238"/>
                      <a:pt x="40112" y="16417"/>
                    </a:cubicBezTo>
                    <a:cubicBezTo>
                      <a:pt x="40019" y="16603"/>
                      <a:pt x="39795" y="16711"/>
                      <a:pt x="39632" y="16711"/>
                    </a:cubicBezTo>
                    <a:cubicBezTo>
                      <a:pt x="39504" y="16711"/>
                      <a:pt x="39413" y="16645"/>
                      <a:pt x="39449" y="16500"/>
                    </a:cubicBezTo>
                    <a:cubicBezTo>
                      <a:pt x="39532" y="16417"/>
                      <a:pt x="39698" y="16251"/>
                      <a:pt x="39781" y="16168"/>
                    </a:cubicBezTo>
                    <a:cubicBezTo>
                      <a:pt x="39850" y="16122"/>
                      <a:pt x="39919" y="16102"/>
                      <a:pt x="39980" y="16102"/>
                    </a:cubicBezTo>
                    <a:close/>
                    <a:moveTo>
                      <a:pt x="36973" y="16466"/>
                    </a:moveTo>
                    <a:cubicBezTo>
                      <a:pt x="36997" y="16466"/>
                      <a:pt x="37021" y="16476"/>
                      <a:pt x="37046" y="16500"/>
                    </a:cubicBezTo>
                    <a:cubicBezTo>
                      <a:pt x="37046" y="16500"/>
                      <a:pt x="37046" y="16666"/>
                      <a:pt x="36963" y="16748"/>
                    </a:cubicBezTo>
                    <a:cubicBezTo>
                      <a:pt x="36904" y="16807"/>
                      <a:pt x="36804" y="16866"/>
                      <a:pt x="36751" y="16866"/>
                    </a:cubicBezTo>
                    <a:cubicBezTo>
                      <a:pt x="36728" y="16866"/>
                      <a:pt x="36714" y="16856"/>
                      <a:pt x="36714" y="16831"/>
                    </a:cubicBezTo>
                    <a:cubicBezTo>
                      <a:pt x="36714" y="16831"/>
                      <a:pt x="36714" y="16666"/>
                      <a:pt x="36797" y="16583"/>
                    </a:cubicBezTo>
                    <a:cubicBezTo>
                      <a:pt x="36856" y="16524"/>
                      <a:pt x="36914" y="16466"/>
                      <a:pt x="36973" y="16466"/>
                    </a:cubicBezTo>
                    <a:close/>
                    <a:moveTo>
                      <a:pt x="42515" y="16914"/>
                    </a:moveTo>
                    <a:cubicBezTo>
                      <a:pt x="42847" y="16914"/>
                      <a:pt x="42847" y="16997"/>
                      <a:pt x="42681" y="17246"/>
                    </a:cubicBezTo>
                    <a:cubicBezTo>
                      <a:pt x="42564" y="17402"/>
                      <a:pt x="42502" y="17485"/>
                      <a:pt x="42460" y="17485"/>
                    </a:cubicBezTo>
                    <a:cubicBezTo>
                      <a:pt x="42414" y="17485"/>
                      <a:pt x="42393" y="17382"/>
                      <a:pt x="42350" y="17163"/>
                    </a:cubicBezTo>
                    <a:cubicBezTo>
                      <a:pt x="42267" y="16914"/>
                      <a:pt x="42267" y="16914"/>
                      <a:pt x="42515" y="16914"/>
                    </a:cubicBezTo>
                    <a:close/>
                    <a:moveTo>
                      <a:pt x="43746" y="15829"/>
                    </a:moveTo>
                    <a:cubicBezTo>
                      <a:pt x="43810" y="15829"/>
                      <a:pt x="43841" y="15900"/>
                      <a:pt x="43841" y="16003"/>
                    </a:cubicBezTo>
                    <a:cubicBezTo>
                      <a:pt x="43889" y="16050"/>
                      <a:pt x="43909" y="16098"/>
                      <a:pt x="43934" y="16098"/>
                    </a:cubicBezTo>
                    <a:cubicBezTo>
                      <a:pt x="43952" y="16098"/>
                      <a:pt x="43972" y="16073"/>
                      <a:pt x="44007" y="16003"/>
                    </a:cubicBezTo>
                    <a:cubicBezTo>
                      <a:pt x="44049" y="15920"/>
                      <a:pt x="44090" y="15878"/>
                      <a:pt x="44142" y="15878"/>
                    </a:cubicBezTo>
                    <a:cubicBezTo>
                      <a:pt x="44194" y="15878"/>
                      <a:pt x="44256" y="15920"/>
                      <a:pt x="44339" y="16003"/>
                    </a:cubicBezTo>
                    <a:cubicBezTo>
                      <a:pt x="44422" y="16168"/>
                      <a:pt x="44422" y="16334"/>
                      <a:pt x="44339" y="16417"/>
                    </a:cubicBezTo>
                    <a:cubicBezTo>
                      <a:pt x="44339" y="16417"/>
                      <a:pt x="44256" y="16583"/>
                      <a:pt x="44256" y="16666"/>
                    </a:cubicBezTo>
                    <a:cubicBezTo>
                      <a:pt x="44256" y="16831"/>
                      <a:pt x="44173" y="16997"/>
                      <a:pt x="44007" y="17080"/>
                    </a:cubicBezTo>
                    <a:cubicBezTo>
                      <a:pt x="43841" y="17163"/>
                      <a:pt x="43759" y="17329"/>
                      <a:pt x="43841" y="17411"/>
                    </a:cubicBezTo>
                    <a:cubicBezTo>
                      <a:pt x="43841" y="17411"/>
                      <a:pt x="43841" y="17494"/>
                      <a:pt x="43759" y="17660"/>
                    </a:cubicBezTo>
                    <a:cubicBezTo>
                      <a:pt x="43741" y="17678"/>
                      <a:pt x="43721" y="17686"/>
                      <a:pt x="43701" y="17686"/>
                    </a:cubicBezTo>
                    <a:cubicBezTo>
                      <a:pt x="43526" y="17686"/>
                      <a:pt x="43261" y="17101"/>
                      <a:pt x="43261" y="16583"/>
                    </a:cubicBezTo>
                    <a:cubicBezTo>
                      <a:pt x="43261" y="16168"/>
                      <a:pt x="43344" y="16003"/>
                      <a:pt x="43593" y="15920"/>
                    </a:cubicBezTo>
                    <a:cubicBezTo>
                      <a:pt x="43656" y="15856"/>
                      <a:pt x="43707" y="15829"/>
                      <a:pt x="43746" y="15829"/>
                    </a:cubicBezTo>
                    <a:close/>
                    <a:moveTo>
                      <a:pt x="40504" y="16637"/>
                    </a:moveTo>
                    <a:cubicBezTo>
                      <a:pt x="40519" y="16637"/>
                      <a:pt x="40526" y="16674"/>
                      <a:pt x="40526" y="16748"/>
                    </a:cubicBezTo>
                    <a:cubicBezTo>
                      <a:pt x="40526" y="16846"/>
                      <a:pt x="40555" y="16886"/>
                      <a:pt x="40612" y="16886"/>
                    </a:cubicBezTo>
                    <a:cubicBezTo>
                      <a:pt x="40652" y="16886"/>
                      <a:pt x="40706" y="16866"/>
                      <a:pt x="40775" y="16831"/>
                    </a:cubicBezTo>
                    <a:cubicBezTo>
                      <a:pt x="40853" y="16773"/>
                      <a:pt x="40903" y="16747"/>
                      <a:pt x="40929" y="16747"/>
                    </a:cubicBezTo>
                    <a:cubicBezTo>
                      <a:pt x="41015" y="16747"/>
                      <a:pt x="40844" y="17030"/>
                      <a:pt x="40526" y="17411"/>
                    </a:cubicBezTo>
                    <a:cubicBezTo>
                      <a:pt x="40334" y="17642"/>
                      <a:pt x="40213" y="17766"/>
                      <a:pt x="40164" y="17766"/>
                    </a:cubicBezTo>
                    <a:cubicBezTo>
                      <a:pt x="40107" y="17766"/>
                      <a:pt x="40145" y="17601"/>
                      <a:pt x="40278" y="17246"/>
                    </a:cubicBezTo>
                    <a:cubicBezTo>
                      <a:pt x="40394" y="16840"/>
                      <a:pt x="40469" y="16637"/>
                      <a:pt x="40504" y="16637"/>
                    </a:cubicBezTo>
                    <a:close/>
                    <a:moveTo>
                      <a:pt x="50296" y="19863"/>
                    </a:moveTo>
                    <a:cubicBezTo>
                      <a:pt x="50333" y="19863"/>
                      <a:pt x="50364" y="19873"/>
                      <a:pt x="50388" y="19898"/>
                    </a:cubicBezTo>
                    <a:cubicBezTo>
                      <a:pt x="50471" y="19981"/>
                      <a:pt x="50471" y="20063"/>
                      <a:pt x="50140" y="20229"/>
                    </a:cubicBezTo>
                    <a:cubicBezTo>
                      <a:pt x="49974" y="20312"/>
                      <a:pt x="49808" y="20312"/>
                      <a:pt x="49808" y="20312"/>
                    </a:cubicBezTo>
                    <a:cubicBezTo>
                      <a:pt x="49808" y="20312"/>
                      <a:pt x="49891" y="20146"/>
                      <a:pt x="49974" y="19981"/>
                    </a:cubicBezTo>
                    <a:cubicBezTo>
                      <a:pt x="50091" y="19922"/>
                      <a:pt x="50208" y="19863"/>
                      <a:pt x="50296" y="19863"/>
                    </a:cubicBezTo>
                    <a:close/>
                    <a:moveTo>
                      <a:pt x="47206" y="19597"/>
                    </a:moveTo>
                    <a:cubicBezTo>
                      <a:pt x="47262" y="19597"/>
                      <a:pt x="47279" y="19700"/>
                      <a:pt x="47239" y="19898"/>
                    </a:cubicBezTo>
                    <a:cubicBezTo>
                      <a:pt x="47156" y="20063"/>
                      <a:pt x="47074" y="20229"/>
                      <a:pt x="46908" y="20312"/>
                    </a:cubicBezTo>
                    <a:cubicBezTo>
                      <a:pt x="46869" y="20332"/>
                      <a:pt x="46839" y="20342"/>
                      <a:pt x="46818" y="20342"/>
                    </a:cubicBezTo>
                    <a:cubicBezTo>
                      <a:pt x="46751" y="20342"/>
                      <a:pt x="46781" y="20234"/>
                      <a:pt x="46908" y="19981"/>
                    </a:cubicBezTo>
                    <a:cubicBezTo>
                      <a:pt x="47038" y="19721"/>
                      <a:pt x="47145" y="19597"/>
                      <a:pt x="47206" y="19597"/>
                    </a:cubicBezTo>
                    <a:close/>
                    <a:moveTo>
                      <a:pt x="50508" y="20456"/>
                    </a:moveTo>
                    <a:cubicBezTo>
                      <a:pt x="50659" y="20456"/>
                      <a:pt x="50690" y="20591"/>
                      <a:pt x="50554" y="20726"/>
                    </a:cubicBezTo>
                    <a:cubicBezTo>
                      <a:pt x="50471" y="20851"/>
                      <a:pt x="50347" y="20913"/>
                      <a:pt x="50254" y="20913"/>
                    </a:cubicBezTo>
                    <a:cubicBezTo>
                      <a:pt x="50161" y="20913"/>
                      <a:pt x="50098" y="20851"/>
                      <a:pt x="50140" y="20726"/>
                    </a:cubicBezTo>
                    <a:cubicBezTo>
                      <a:pt x="50223" y="20644"/>
                      <a:pt x="50306" y="20561"/>
                      <a:pt x="50388" y="20478"/>
                    </a:cubicBezTo>
                    <a:cubicBezTo>
                      <a:pt x="50434" y="20463"/>
                      <a:pt x="50474" y="20456"/>
                      <a:pt x="50508" y="20456"/>
                    </a:cubicBezTo>
                    <a:close/>
                    <a:moveTo>
                      <a:pt x="49808" y="20975"/>
                    </a:moveTo>
                    <a:cubicBezTo>
                      <a:pt x="49808" y="20975"/>
                      <a:pt x="49808" y="21058"/>
                      <a:pt x="49725" y="21224"/>
                    </a:cubicBezTo>
                    <a:cubicBezTo>
                      <a:pt x="49643" y="21307"/>
                      <a:pt x="49560" y="21307"/>
                      <a:pt x="49477" y="21307"/>
                    </a:cubicBezTo>
                    <a:cubicBezTo>
                      <a:pt x="49477" y="21224"/>
                      <a:pt x="49477" y="21141"/>
                      <a:pt x="49643" y="21141"/>
                    </a:cubicBezTo>
                    <a:cubicBezTo>
                      <a:pt x="49725" y="21058"/>
                      <a:pt x="49808" y="20975"/>
                      <a:pt x="49808" y="20975"/>
                    </a:cubicBezTo>
                    <a:close/>
                    <a:moveTo>
                      <a:pt x="48210" y="21133"/>
                    </a:moveTo>
                    <a:lnTo>
                      <a:pt x="48210" y="21133"/>
                    </a:lnTo>
                    <a:cubicBezTo>
                      <a:pt x="48222" y="21133"/>
                      <a:pt x="48202" y="21204"/>
                      <a:pt x="48151" y="21307"/>
                    </a:cubicBezTo>
                    <a:cubicBezTo>
                      <a:pt x="48151" y="21472"/>
                      <a:pt x="48068" y="21638"/>
                      <a:pt x="47985" y="21638"/>
                    </a:cubicBezTo>
                    <a:cubicBezTo>
                      <a:pt x="47902" y="21638"/>
                      <a:pt x="47819" y="21721"/>
                      <a:pt x="47736" y="21887"/>
                    </a:cubicBezTo>
                    <a:cubicBezTo>
                      <a:pt x="47688" y="21984"/>
                      <a:pt x="47611" y="22024"/>
                      <a:pt x="47522" y="22024"/>
                    </a:cubicBezTo>
                    <a:cubicBezTo>
                      <a:pt x="47459" y="22024"/>
                      <a:pt x="47391" y="22004"/>
                      <a:pt x="47322" y="21970"/>
                    </a:cubicBezTo>
                    <a:cubicBezTo>
                      <a:pt x="47156" y="21804"/>
                      <a:pt x="47156" y="21721"/>
                      <a:pt x="47405" y="21472"/>
                    </a:cubicBezTo>
                    <a:cubicBezTo>
                      <a:pt x="47545" y="21239"/>
                      <a:pt x="47659" y="21137"/>
                      <a:pt x="47746" y="21137"/>
                    </a:cubicBezTo>
                    <a:cubicBezTo>
                      <a:pt x="47814" y="21137"/>
                      <a:pt x="47866" y="21198"/>
                      <a:pt x="47902" y="21307"/>
                    </a:cubicBezTo>
                    <a:cubicBezTo>
                      <a:pt x="47985" y="21307"/>
                      <a:pt x="48068" y="21307"/>
                      <a:pt x="48151" y="21224"/>
                    </a:cubicBezTo>
                    <a:cubicBezTo>
                      <a:pt x="48183" y="21160"/>
                      <a:pt x="48202" y="21133"/>
                      <a:pt x="48210" y="21133"/>
                    </a:cubicBezTo>
                    <a:close/>
                    <a:moveTo>
                      <a:pt x="48448" y="21874"/>
                    </a:moveTo>
                    <a:cubicBezTo>
                      <a:pt x="48462" y="21874"/>
                      <a:pt x="48474" y="21878"/>
                      <a:pt x="48482" y="21887"/>
                    </a:cubicBezTo>
                    <a:cubicBezTo>
                      <a:pt x="48565" y="21970"/>
                      <a:pt x="48482" y="22052"/>
                      <a:pt x="48482" y="22135"/>
                    </a:cubicBezTo>
                    <a:cubicBezTo>
                      <a:pt x="48399" y="22301"/>
                      <a:pt x="48234" y="22467"/>
                      <a:pt x="48068" y="22633"/>
                    </a:cubicBezTo>
                    <a:cubicBezTo>
                      <a:pt x="47965" y="22701"/>
                      <a:pt x="47890" y="22741"/>
                      <a:pt x="47850" y="22741"/>
                    </a:cubicBezTo>
                    <a:cubicBezTo>
                      <a:pt x="47793" y="22741"/>
                      <a:pt x="47805" y="22661"/>
                      <a:pt x="47902" y="22467"/>
                    </a:cubicBezTo>
                    <a:cubicBezTo>
                      <a:pt x="48050" y="22170"/>
                      <a:pt x="48331" y="21874"/>
                      <a:pt x="48448" y="21874"/>
                    </a:cubicBezTo>
                    <a:close/>
                    <a:moveTo>
                      <a:pt x="42869" y="22661"/>
                    </a:moveTo>
                    <a:cubicBezTo>
                      <a:pt x="42942" y="22661"/>
                      <a:pt x="42978" y="22701"/>
                      <a:pt x="42930" y="22798"/>
                    </a:cubicBezTo>
                    <a:cubicBezTo>
                      <a:pt x="42930" y="22798"/>
                      <a:pt x="42764" y="22881"/>
                      <a:pt x="42681" y="22881"/>
                    </a:cubicBezTo>
                    <a:cubicBezTo>
                      <a:pt x="42598" y="22881"/>
                      <a:pt x="42598" y="22798"/>
                      <a:pt x="42681" y="22715"/>
                    </a:cubicBezTo>
                    <a:cubicBezTo>
                      <a:pt x="42750" y="22681"/>
                      <a:pt x="42818" y="22661"/>
                      <a:pt x="42869" y="22661"/>
                    </a:cubicBezTo>
                    <a:close/>
                    <a:moveTo>
                      <a:pt x="51364" y="23924"/>
                    </a:moveTo>
                    <a:cubicBezTo>
                      <a:pt x="51376" y="23924"/>
                      <a:pt x="51383" y="23934"/>
                      <a:pt x="51383" y="23959"/>
                    </a:cubicBezTo>
                    <a:cubicBezTo>
                      <a:pt x="51383" y="23959"/>
                      <a:pt x="51383" y="24041"/>
                      <a:pt x="51300" y="24207"/>
                    </a:cubicBezTo>
                    <a:cubicBezTo>
                      <a:pt x="51241" y="24266"/>
                      <a:pt x="51183" y="24324"/>
                      <a:pt x="51154" y="24324"/>
                    </a:cubicBezTo>
                    <a:cubicBezTo>
                      <a:pt x="51141" y="24324"/>
                      <a:pt x="51134" y="24314"/>
                      <a:pt x="51134" y="24290"/>
                    </a:cubicBezTo>
                    <a:cubicBezTo>
                      <a:pt x="51051" y="24290"/>
                      <a:pt x="51134" y="24207"/>
                      <a:pt x="51217" y="24041"/>
                    </a:cubicBezTo>
                    <a:cubicBezTo>
                      <a:pt x="51276" y="23983"/>
                      <a:pt x="51334" y="23924"/>
                      <a:pt x="51364" y="23924"/>
                    </a:cubicBezTo>
                    <a:close/>
                    <a:moveTo>
                      <a:pt x="43278" y="24401"/>
                    </a:moveTo>
                    <a:cubicBezTo>
                      <a:pt x="43290" y="24401"/>
                      <a:pt x="43310" y="24421"/>
                      <a:pt x="43344" y="24456"/>
                    </a:cubicBezTo>
                    <a:cubicBezTo>
                      <a:pt x="43427" y="24539"/>
                      <a:pt x="43427" y="24622"/>
                      <a:pt x="43344" y="24622"/>
                    </a:cubicBezTo>
                    <a:cubicBezTo>
                      <a:pt x="43261" y="24622"/>
                      <a:pt x="43261" y="24622"/>
                      <a:pt x="43261" y="24539"/>
                    </a:cubicBezTo>
                    <a:cubicBezTo>
                      <a:pt x="43261" y="24442"/>
                      <a:pt x="43261" y="24401"/>
                      <a:pt x="43278" y="24401"/>
                    </a:cubicBezTo>
                    <a:close/>
                    <a:moveTo>
                      <a:pt x="45996" y="24207"/>
                    </a:moveTo>
                    <a:cubicBezTo>
                      <a:pt x="45996" y="24207"/>
                      <a:pt x="45913" y="24290"/>
                      <a:pt x="45913" y="24456"/>
                    </a:cubicBezTo>
                    <a:cubicBezTo>
                      <a:pt x="45830" y="24539"/>
                      <a:pt x="45748" y="24622"/>
                      <a:pt x="45748" y="24622"/>
                    </a:cubicBezTo>
                    <a:cubicBezTo>
                      <a:pt x="45665" y="24539"/>
                      <a:pt x="45748" y="24456"/>
                      <a:pt x="45830" y="24373"/>
                    </a:cubicBezTo>
                    <a:cubicBezTo>
                      <a:pt x="45913" y="24207"/>
                      <a:pt x="45996" y="24207"/>
                      <a:pt x="45996" y="24207"/>
                    </a:cubicBezTo>
                    <a:close/>
                    <a:moveTo>
                      <a:pt x="47156" y="24124"/>
                    </a:moveTo>
                    <a:lnTo>
                      <a:pt x="47156" y="24124"/>
                    </a:lnTo>
                    <a:cubicBezTo>
                      <a:pt x="47239" y="24207"/>
                      <a:pt x="47156" y="24290"/>
                      <a:pt x="46991" y="24456"/>
                    </a:cubicBezTo>
                    <a:cubicBezTo>
                      <a:pt x="46930" y="24577"/>
                      <a:pt x="46825" y="24654"/>
                      <a:pt x="46773" y="24654"/>
                    </a:cubicBezTo>
                    <a:cubicBezTo>
                      <a:pt x="46754" y="24654"/>
                      <a:pt x="46742" y="24644"/>
                      <a:pt x="46742" y="24622"/>
                    </a:cubicBezTo>
                    <a:cubicBezTo>
                      <a:pt x="46659" y="24539"/>
                      <a:pt x="46742" y="24456"/>
                      <a:pt x="46908" y="24290"/>
                    </a:cubicBezTo>
                    <a:cubicBezTo>
                      <a:pt x="46991" y="24207"/>
                      <a:pt x="47156" y="24124"/>
                      <a:pt x="47156" y="24124"/>
                    </a:cubicBezTo>
                    <a:close/>
                    <a:moveTo>
                      <a:pt x="50233" y="25416"/>
                    </a:moveTo>
                    <a:cubicBezTo>
                      <a:pt x="50257" y="25416"/>
                      <a:pt x="50281" y="25426"/>
                      <a:pt x="50306" y="25450"/>
                    </a:cubicBezTo>
                    <a:cubicBezTo>
                      <a:pt x="50388" y="25533"/>
                      <a:pt x="50306" y="25616"/>
                      <a:pt x="50306" y="25782"/>
                    </a:cubicBezTo>
                    <a:cubicBezTo>
                      <a:pt x="50247" y="25840"/>
                      <a:pt x="50188" y="25899"/>
                      <a:pt x="50130" y="25899"/>
                    </a:cubicBezTo>
                    <a:cubicBezTo>
                      <a:pt x="50106" y="25899"/>
                      <a:pt x="50081" y="25889"/>
                      <a:pt x="50057" y="25865"/>
                    </a:cubicBezTo>
                    <a:cubicBezTo>
                      <a:pt x="50057" y="25782"/>
                      <a:pt x="50057" y="25699"/>
                      <a:pt x="50057" y="25533"/>
                    </a:cubicBezTo>
                    <a:cubicBezTo>
                      <a:pt x="50116" y="25475"/>
                      <a:pt x="50174" y="25416"/>
                      <a:pt x="50233" y="25416"/>
                    </a:cubicBezTo>
                    <a:close/>
                    <a:moveTo>
                      <a:pt x="52209" y="23431"/>
                    </a:moveTo>
                    <a:cubicBezTo>
                      <a:pt x="52373" y="23431"/>
                      <a:pt x="52499" y="23540"/>
                      <a:pt x="52626" y="23793"/>
                    </a:cubicBezTo>
                    <a:cubicBezTo>
                      <a:pt x="52688" y="23979"/>
                      <a:pt x="52797" y="24072"/>
                      <a:pt x="52917" y="24072"/>
                    </a:cubicBezTo>
                    <a:cubicBezTo>
                      <a:pt x="52958" y="24072"/>
                      <a:pt x="52999" y="24062"/>
                      <a:pt x="53040" y="24041"/>
                    </a:cubicBezTo>
                    <a:cubicBezTo>
                      <a:pt x="53063" y="24027"/>
                      <a:pt x="53088" y="24020"/>
                      <a:pt x="53115" y="24020"/>
                    </a:cubicBezTo>
                    <a:cubicBezTo>
                      <a:pt x="53387" y="24020"/>
                      <a:pt x="53854" y="24727"/>
                      <a:pt x="53703" y="24953"/>
                    </a:cubicBezTo>
                    <a:cubicBezTo>
                      <a:pt x="53538" y="25036"/>
                      <a:pt x="53538" y="25202"/>
                      <a:pt x="53538" y="25202"/>
                    </a:cubicBezTo>
                    <a:cubicBezTo>
                      <a:pt x="53621" y="25202"/>
                      <a:pt x="53455" y="25533"/>
                      <a:pt x="53289" y="25865"/>
                    </a:cubicBezTo>
                    <a:cubicBezTo>
                      <a:pt x="53040" y="26362"/>
                      <a:pt x="53040" y="26362"/>
                      <a:pt x="52709" y="26528"/>
                    </a:cubicBezTo>
                    <a:cubicBezTo>
                      <a:pt x="52655" y="26545"/>
                      <a:pt x="52613" y="26556"/>
                      <a:pt x="52581" y="26556"/>
                    </a:cubicBezTo>
                    <a:cubicBezTo>
                      <a:pt x="52464" y="26556"/>
                      <a:pt x="52478" y="26421"/>
                      <a:pt x="52543" y="26030"/>
                    </a:cubicBezTo>
                    <a:cubicBezTo>
                      <a:pt x="52596" y="25715"/>
                      <a:pt x="52615" y="25600"/>
                      <a:pt x="52538" y="25600"/>
                    </a:cubicBezTo>
                    <a:cubicBezTo>
                      <a:pt x="52493" y="25600"/>
                      <a:pt x="52416" y="25638"/>
                      <a:pt x="52295" y="25699"/>
                    </a:cubicBezTo>
                    <a:cubicBezTo>
                      <a:pt x="51963" y="25865"/>
                      <a:pt x="51963" y="25865"/>
                      <a:pt x="52212" y="25865"/>
                    </a:cubicBezTo>
                    <a:cubicBezTo>
                      <a:pt x="52377" y="25865"/>
                      <a:pt x="52377" y="25947"/>
                      <a:pt x="52046" y="26196"/>
                    </a:cubicBezTo>
                    <a:cubicBezTo>
                      <a:pt x="51864" y="26317"/>
                      <a:pt x="51682" y="26394"/>
                      <a:pt x="51597" y="26394"/>
                    </a:cubicBezTo>
                    <a:cubicBezTo>
                      <a:pt x="51567" y="26394"/>
                      <a:pt x="51549" y="26384"/>
                      <a:pt x="51549" y="26362"/>
                    </a:cubicBezTo>
                    <a:cubicBezTo>
                      <a:pt x="51383" y="26279"/>
                      <a:pt x="51466" y="26279"/>
                      <a:pt x="51632" y="26196"/>
                    </a:cubicBezTo>
                    <a:cubicBezTo>
                      <a:pt x="51880" y="26113"/>
                      <a:pt x="51880" y="26113"/>
                      <a:pt x="51797" y="26030"/>
                    </a:cubicBezTo>
                    <a:cubicBezTo>
                      <a:pt x="51714" y="25947"/>
                      <a:pt x="51714" y="25699"/>
                      <a:pt x="51714" y="25533"/>
                    </a:cubicBezTo>
                    <a:cubicBezTo>
                      <a:pt x="51763" y="25339"/>
                      <a:pt x="51755" y="25258"/>
                      <a:pt x="51706" y="25258"/>
                    </a:cubicBezTo>
                    <a:cubicBezTo>
                      <a:pt x="51672" y="25258"/>
                      <a:pt x="51617" y="25299"/>
                      <a:pt x="51549" y="25367"/>
                    </a:cubicBezTo>
                    <a:cubicBezTo>
                      <a:pt x="51468" y="25428"/>
                      <a:pt x="51392" y="25454"/>
                      <a:pt x="51327" y="25454"/>
                    </a:cubicBezTo>
                    <a:cubicBezTo>
                      <a:pt x="51125" y="25454"/>
                      <a:pt x="51029" y="25204"/>
                      <a:pt x="51217" y="24953"/>
                    </a:cubicBezTo>
                    <a:cubicBezTo>
                      <a:pt x="51383" y="24787"/>
                      <a:pt x="51466" y="24704"/>
                      <a:pt x="51383" y="24622"/>
                    </a:cubicBezTo>
                    <a:cubicBezTo>
                      <a:pt x="51383" y="24622"/>
                      <a:pt x="51466" y="24373"/>
                      <a:pt x="51632" y="24207"/>
                    </a:cubicBezTo>
                    <a:cubicBezTo>
                      <a:pt x="51797" y="23959"/>
                      <a:pt x="51797" y="23793"/>
                      <a:pt x="51797" y="23710"/>
                    </a:cubicBezTo>
                    <a:cubicBezTo>
                      <a:pt x="51714" y="23544"/>
                      <a:pt x="51714" y="23544"/>
                      <a:pt x="52046" y="23461"/>
                    </a:cubicBezTo>
                    <a:cubicBezTo>
                      <a:pt x="52105" y="23442"/>
                      <a:pt x="52159" y="23431"/>
                      <a:pt x="52209" y="23431"/>
                    </a:cubicBezTo>
                    <a:close/>
                    <a:moveTo>
                      <a:pt x="54413" y="26888"/>
                    </a:moveTo>
                    <a:cubicBezTo>
                      <a:pt x="54435" y="26888"/>
                      <a:pt x="54449" y="26908"/>
                      <a:pt x="54449" y="26942"/>
                    </a:cubicBezTo>
                    <a:cubicBezTo>
                      <a:pt x="54532" y="27025"/>
                      <a:pt x="54449" y="27108"/>
                      <a:pt x="54366" y="27191"/>
                    </a:cubicBezTo>
                    <a:cubicBezTo>
                      <a:pt x="54308" y="27249"/>
                      <a:pt x="54259" y="27277"/>
                      <a:pt x="54229" y="27277"/>
                    </a:cubicBezTo>
                    <a:cubicBezTo>
                      <a:pt x="54173" y="27277"/>
                      <a:pt x="54177" y="27185"/>
                      <a:pt x="54284" y="27025"/>
                    </a:cubicBezTo>
                    <a:cubicBezTo>
                      <a:pt x="54332" y="26928"/>
                      <a:pt x="54381" y="26888"/>
                      <a:pt x="54413" y="26888"/>
                    </a:cubicBezTo>
                    <a:close/>
                    <a:moveTo>
                      <a:pt x="51383" y="26942"/>
                    </a:moveTo>
                    <a:cubicBezTo>
                      <a:pt x="51466" y="26942"/>
                      <a:pt x="51383" y="27025"/>
                      <a:pt x="51300" y="27191"/>
                    </a:cubicBezTo>
                    <a:cubicBezTo>
                      <a:pt x="51300" y="27249"/>
                      <a:pt x="51259" y="27308"/>
                      <a:pt x="51205" y="27308"/>
                    </a:cubicBezTo>
                    <a:cubicBezTo>
                      <a:pt x="51183" y="27308"/>
                      <a:pt x="51159" y="27298"/>
                      <a:pt x="51134" y="27273"/>
                    </a:cubicBezTo>
                    <a:cubicBezTo>
                      <a:pt x="51134" y="27273"/>
                      <a:pt x="51134" y="27191"/>
                      <a:pt x="51217" y="27108"/>
                    </a:cubicBezTo>
                    <a:cubicBezTo>
                      <a:pt x="51300" y="26942"/>
                      <a:pt x="51383" y="26942"/>
                      <a:pt x="51383" y="26942"/>
                    </a:cubicBezTo>
                    <a:close/>
                    <a:moveTo>
                      <a:pt x="47716" y="27460"/>
                    </a:moveTo>
                    <a:cubicBezTo>
                      <a:pt x="47736" y="27460"/>
                      <a:pt x="47778" y="27481"/>
                      <a:pt x="47819" y="27522"/>
                    </a:cubicBezTo>
                    <a:cubicBezTo>
                      <a:pt x="47902" y="27522"/>
                      <a:pt x="47902" y="27605"/>
                      <a:pt x="47819" y="27688"/>
                    </a:cubicBezTo>
                    <a:cubicBezTo>
                      <a:pt x="47736" y="27688"/>
                      <a:pt x="47736" y="27605"/>
                      <a:pt x="47736" y="27522"/>
                    </a:cubicBezTo>
                    <a:cubicBezTo>
                      <a:pt x="47695" y="27481"/>
                      <a:pt x="47695" y="27460"/>
                      <a:pt x="47716" y="27460"/>
                    </a:cubicBezTo>
                    <a:close/>
                    <a:moveTo>
                      <a:pt x="53455" y="28019"/>
                    </a:moveTo>
                    <a:cubicBezTo>
                      <a:pt x="53869" y="28019"/>
                      <a:pt x="53786" y="28102"/>
                      <a:pt x="53455" y="28351"/>
                    </a:cubicBezTo>
                    <a:cubicBezTo>
                      <a:pt x="53289" y="28475"/>
                      <a:pt x="53206" y="28537"/>
                      <a:pt x="53165" y="28537"/>
                    </a:cubicBezTo>
                    <a:cubicBezTo>
                      <a:pt x="53123" y="28537"/>
                      <a:pt x="53123" y="28475"/>
                      <a:pt x="53123" y="28351"/>
                    </a:cubicBezTo>
                    <a:cubicBezTo>
                      <a:pt x="53206" y="28102"/>
                      <a:pt x="53289" y="28019"/>
                      <a:pt x="53455" y="28019"/>
                    </a:cubicBezTo>
                    <a:close/>
                    <a:moveTo>
                      <a:pt x="52143" y="28037"/>
                    </a:moveTo>
                    <a:cubicBezTo>
                      <a:pt x="52200" y="28037"/>
                      <a:pt x="52167" y="28191"/>
                      <a:pt x="52046" y="28434"/>
                    </a:cubicBezTo>
                    <a:cubicBezTo>
                      <a:pt x="51880" y="28517"/>
                      <a:pt x="51797" y="28599"/>
                      <a:pt x="51714" y="28599"/>
                    </a:cubicBezTo>
                    <a:cubicBezTo>
                      <a:pt x="51632" y="28517"/>
                      <a:pt x="51880" y="28185"/>
                      <a:pt x="52046" y="28102"/>
                    </a:cubicBezTo>
                    <a:cubicBezTo>
                      <a:pt x="52090" y="28058"/>
                      <a:pt x="52123" y="28037"/>
                      <a:pt x="52143" y="28037"/>
                    </a:cubicBezTo>
                    <a:close/>
                    <a:moveTo>
                      <a:pt x="52904" y="28011"/>
                    </a:moveTo>
                    <a:cubicBezTo>
                      <a:pt x="53029" y="28011"/>
                      <a:pt x="52947" y="28528"/>
                      <a:pt x="52792" y="28682"/>
                    </a:cubicBezTo>
                    <a:cubicBezTo>
                      <a:pt x="52792" y="28717"/>
                      <a:pt x="52763" y="28737"/>
                      <a:pt x="52730" y="28737"/>
                    </a:cubicBezTo>
                    <a:cubicBezTo>
                      <a:pt x="52683" y="28737"/>
                      <a:pt x="52626" y="28697"/>
                      <a:pt x="52626" y="28599"/>
                    </a:cubicBezTo>
                    <a:cubicBezTo>
                      <a:pt x="52543" y="28351"/>
                      <a:pt x="52626" y="28185"/>
                      <a:pt x="52875" y="28019"/>
                    </a:cubicBezTo>
                    <a:cubicBezTo>
                      <a:pt x="52886" y="28014"/>
                      <a:pt x="52895" y="28011"/>
                      <a:pt x="52904" y="28011"/>
                    </a:cubicBezTo>
                    <a:close/>
                    <a:moveTo>
                      <a:pt x="51051" y="28517"/>
                    </a:moveTo>
                    <a:cubicBezTo>
                      <a:pt x="51051" y="28517"/>
                      <a:pt x="50969" y="28599"/>
                      <a:pt x="50886" y="28682"/>
                    </a:cubicBezTo>
                    <a:cubicBezTo>
                      <a:pt x="50827" y="28741"/>
                      <a:pt x="50769" y="28800"/>
                      <a:pt x="50739" y="28800"/>
                    </a:cubicBezTo>
                    <a:cubicBezTo>
                      <a:pt x="50727" y="28800"/>
                      <a:pt x="50720" y="28789"/>
                      <a:pt x="50720" y="28765"/>
                    </a:cubicBezTo>
                    <a:cubicBezTo>
                      <a:pt x="50637" y="28765"/>
                      <a:pt x="50720" y="28682"/>
                      <a:pt x="50803" y="28599"/>
                    </a:cubicBezTo>
                    <a:cubicBezTo>
                      <a:pt x="50969" y="28517"/>
                      <a:pt x="51051" y="28517"/>
                      <a:pt x="51051" y="28517"/>
                    </a:cubicBezTo>
                    <a:close/>
                    <a:moveTo>
                      <a:pt x="54263" y="28268"/>
                    </a:moveTo>
                    <a:cubicBezTo>
                      <a:pt x="54346" y="28268"/>
                      <a:pt x="54366" y="28351"/>
                      <a:pt x="54284" y="28517"/>
                    </a:cubicBezTo>
                    <a:cubicBezTo>
                      <a:pt x="54210" y="28739"/>
                      <a:pt x="53871" y="29027"/>
                      <a:pt x="53741" y="29027"/>
                    </a:cubicBezTo>
                    <a:cubicBezTo>
                      <a:pt x="53725" y="29027"/>
                      <a:pt x="53712" y="29023"/>
                      <a:pt x="53703" y="29014"/>
                    </a:cubicBezTo>
                    <a:cubicBezTo>
                      <a:pt x="53621" y="28931"/>
                      <a:pt x="53703" y="28765"/>
                      <a:pt x="53869" y="28517"/>
                    </a:cubicBezTo>
                    <a:cubicBezTo>
                      <a:pt x="54035" y="28351"/>
                      <a:pt x="54180" y="28268"/>
                      <a:pt x="54263" y="28268"/>
                    </a:cubicBezTo>
                    <a:close/>
                    <a:moveTo>
                      <a:pt x="54532" y="28898"/>
                    </a:moveTo>
                    <a:cubicBezTo>
                      <a:pt x="54614" y="28898"/>
                      <a:pt x="54623" y="28960"/>
                      <a:pt x="54532" y="29097"/>
                    </a:cubicBezTo>
                    <a:cubicBezTo>
                      <a:pt x="54449" y="29180"/>
                      <a:pt x="54201" y="29345"/>
                      <a:pt x="54035" y="29511"/>
                    </a:cubicBezTo>
                    <a:cubicBezTo>
                      <a:pt x="53923" y="29586"/>
                      <a:pt x="53845" y="29627"/>
                      <a:pt x="53800" y="29627"/>
                    </a:cubicBezTo>
                    <a:cubicBezTo>
                      <a:pt x="53745" y="29627"/>
                      <a:pt x="53741" y="29565"/>
                      <a:pt x="53786" y="29428"/>
                    </a:cubicBezTo>
                    <a:cubicBezTo>
                      <a:pt x="53869" y="29345"/>
                      <a:pt x="54035" y="29097"/>
                      <a:pt x="54201" y="29014"/>
                    </a:cubicBezTo>
                    <a:cubicBezTo>
                      <a:pt x="54350" y="28939"/>
                      <a:pt x="54465" y="28898"/>
                      <a:pt x="54532" y="28898"/>
                    </a:cubicBezTo>
                    <a:close/>
                    <a:moveTo>
                      <a:pt x="25941" y="29594"/>
                    </a:moveTo>
                    <a:cubicBezTo>
                      <a:pt x="26023" y="29677"/>
                      <a:pt x="25941" y="29760"/>
                      <a:pt x="25858" y="29843"/>
                    </a:cubicBezTo>
                    <a:cubicBezTo>
                      <a:pt x="25799" y="29901"/>
                      <a:pt x="25741" y="29960"/>
                      <a:pt x="25711" y="29960"/>
                    </a:cubicBezTo>
                    <a:cubicBezTo>
                      <a:pt x="25699" y="29960"/>
                      <a:pt x="25692" y="29950"/>
                      <a:pt x="25692" y="29925"/>
                    </a:cubicBezTo>
                    <a:cubicBezTo>
                      <a:pt x="25609" y="29925"/>
                      <a:pt x="25692" y="29843"/>
                      <a:pt x="25775" y="29677"/>
                    </a:cubicBezTo>
                    <a:cubicBezTo>
                      <a:pt x="25858" y="29594"/>
                      <a:pt x="25941" y="29594"/>
                      <a:pt x="25941" y="29594"/>
                    </a:cubicBezTo>
                    <a:close/>
                    <a:moveTo>
                      <a:pt x="51466" y="29925"/>
                    </a:moveTo>
                    <a:cubicBezTo>
                      <a:pt x="51466" y="29926"/>
                      <a:pt x="51466" y="30091"/>
                      <a:pt x="51383" y="30174"/>
                    </a:cubicBezTo>
                    <a:cubicBezTo>
                      <a:pt x="51300" y="30340"/>
                      <a:pt x="51217" y="30340"/>
                      <a:pt x="51217" y="30340"/>
                    </a:cubicBezTo>
                    <a:cubicBezTo>
                      <a:pt x="51134" y="30257"/>
                      <a:pt x="51217" y="30174"/>
                      <a:pt x="51300" y="30091"/>
                    </a:cubicBezTo>
                    <a:cubicBezTo>
                      <a:pt x="51383" y="30008"/>
                      <a:pt x="51466" y="29925"/>
                      <a:pt x="51466" y="29925"/>
                    </a:cubicBezTo>
                    <a:close/>
                    <a:moveTo>
                      <a:pt x="55047" y="28567"/>
                    </a:moveTo>
                    <a:cubicBezTo>
                      <a:pt x="55112" y="28567"/>
                      <a:pt x="55112" y="28644"/>
                      <a:pt x="55112" y="28765"/>
                    </a:cubicBezTo>
                    <a:cubicBezTo>
                      <a:pt x="55052" y="28887"/>
                      <a:pt x="55080" y="28963"/>
                      <a:pt x="55132" y="28963"/>
                    </a:cubicBezTo>
                    <a:cubicBezTo>
                      <a:pt x="55151" y="28963"/>
                      <a:pt x="55173" y="28953"/>
                      <a:pt x="55195" y="28931"/>
                    </a:cubicBezTo>
                    <a:cubicBezTo>
                      <a:pt x="55527" y="28931"/>
                      <a:pt x="55775" y="29925"/>
                      <a:pt x="55527" y="30174"/>
                    </a:cubicBezTo>
                    <a:cubicBezTo>
                      <a:pt x="55448" y="30370"/>
                      <a:pt x="55352" y="30455"/>
                      <a:pt x="55280" y="30455"/>
                    </a:cubicBezTo>
                    <a:cubicBezTo>
                      <a:pt x="55200" y="30455"/>
                      <a:pt x="55151" y="30349"/>
                      <a:pt x="55195" y="30174"/>
                    </a:cubicBezTo>
                    <a:cubicBezTo>
                      <a:pt x="55195" y="29988"/>
                      <a:pt x="55195" y="29894"/>
                      <a:pt x="55125" y="29894"/>
                    </a:cubicBezTo>
                    <a:cubicBezTo>
                      <a:pt x="55102" y="29894"/>
                      <a:pt x="55071" y="29905"/>
                      <a:pt x="55029" y="29925"/>
                    </a:cubicBezTo>
                    <a:cubicBezTo>
                      <a:pt x="54943" y="29990"/>
                      <a:pt x="54867" y="30021"/>
                      <a:pt x="54806" y="30021"/>
                    </a:cubicBezTo>
                    <a:cubicBezTo>
                      <a:pt x="54634" y="30021"/>
                      <a:pt x="54575" y="29774"/>
                      <a:pt x="54698" y="29345"/>
                    </a:cubicBezTo>
                    <a:cubicBezTo>
                      <a:pt x="54698" y="29014"/>
                      <a:pt x="54864" y="28682"/>
                      <a:pt x="54947" y="28599"/>
                    </a:cubicBezTo>
                    <a:cubicBezTo>
                      <a:pt x="54991" y="28577"/>
                      <a:pt x="55023" y="28567"/>
                      <a:pt x="55047" y="28567"/>
                    </a:cubicBezTo>
                    <a:close/>
                    <a:moveTo>
                      <a:pt x="58408" y="30305"/>
                    </a:moveTo>
                    <a:cubicBezTo>
                      <a:pt x="58420" y="30305"/>
                      <a:pt x="58427" y="30316"/>
                      <a:pt x="58427" y="30340"/>
                    </a:cubicBezTo>
                    <a:cubicBezTo>
                      <a:pt x="58510" y="30340"/>
                      <a:pt x="58427" y="30506"/>
                      <a:pt x="58344" y="30588"/>
                    </a:cubicBezTo>
                    <a:cubicBezTo>
                      <a:pt x="58286" y="30647"/>
                      <a:pt x="58227" y="30706"/>
                      <a:pt x="58198" y="30706"/>
                    </a:cubicBezTo>
                    <a:cubicBezTo>
                      <a:pt x="58186" y="30706"/>
                      <a:pt x="58179" y="30696"/>
                      <a:pt x="58179" y="30671"/>
                    </a:cubicBezTo>
                    <a:cubicBezTo>
                      <a:pt x="58096" y="30671"/>
                      <a:pt x="58179" y="30506"/>
                      <a:pt x="58262" y="30423"/>
                    </a:cubicBezTo>
                    <a:cubicBezTo>
                      <a:pt x="58320" y="30364"/>
                      <a:pt x="58379" y="30305"/>
                      <a:pt x="58408" y="30305"/>
                    </a:cubicBezTo>
                    <a:close/>
                    <a:moveTo>
                      <a:pt x="58657" y="30554"/>
                    </a:moveTo>
                    <a:cubicBezTo>
                      <a:pt x="58669" y="30554"/>
                      <a:pt x="58676" y="30564"/>
                      <a:pt x="58676" y="30588"/>
                    </a:cubicBezTo>
                    <a:cubicBezTo>
                      <a:pt x="58676" y="30588"/>
                      <a:pt x="58676" y="30671"/>
                      <a:pt x="58593" y="30837"/>
                    </a:cubicBezTo>
                    <a:cubicBezTo>
                      <a:pt x="58534" y="30896"/>
                      <a:pt x="58476" y="30954"/>
                      <a:pt x="58447" y="30954"/>
                    </a:cubicBezTo>
                    <a:cubicBezTo>
                      <a:pt x="58434" y="30954"/>
                      <a:pt x="58427" y="30944"/>
                      <a:pt x="58427" y="30920"/>
                    </a:cubicBezTo>
                    <a:cubicBezTo>
                      <a:pt x="58344" y="30920"/>
                      <a:pt x="58427" y="30837"/>
                      <a:pt x="58510" y="30671"/>
                    </a:cubicBezTo>
                    <a:cubicBezTo>
                      <a:pt x="58569" y="30613"/>
                      <a:pt x="58627" y="30554"/>
                      <a:pt x="58657" y="30554"/>
                    </a:cubicBezTo>
                    <a:close/>
                    <a:moveTo>
                      <a:pt x="52709" y="30920"/>
                    </a:moveTo>
                    <a:cubicBezTo>
                      <a:pt x="52792" y="30920"/>
                      <a:pt x="52709" y="31086"/>
                      <a:pt x="52626" y="31169"/>
                    </a:cubicBezTo>
                    <a:cubicBezTo>
                      <a:pt x="52626" y="31334"/>
                      <a:pt x="52543" y="31334"/>
                      <a:pt x="52460" y="31334"/>
                    </a:cubicBezTo>
                    <a:cubicBezTo>
                      <a:pt x="52460" y="31334"/>
                      <a:pt x="52460" y="31169"/>
                      <a:pt x="52543" y="31086"/>
                    </a:cubicBezTo>
                    <a:cubicBezTo>
                      <a:pt x="52626" y="31003"/>
                      <a:pt x="52709" y="30920"/>
                      <a:pt x="52709" y="30920"/>
                    </a:cubicBezTo>
                    <a:close/>
                    <a:moveTo>
                      <a:pt x="57332" y="30855"/>
                    </a:moveTo>
                    <a:cubicBezTo>
                      <a:pt x="57421" y="30855"/>
                      <a:pt x="57388" y="31009"/>
                      <a:pt x="57267" y="31251"/>
                    </a:cubicBezTo>
                    <a:cubicBezTo>
                      <a:pt x="57150" y="31310"/>
                      <a:pt x="57033" y="31369"/>
                      <a:pt x="56974" y="31369"/>
                    </a:cubicBezTo>
                    <a:cubicBezTo>
                      <a:pt x="56950" y="31369"/>
                      <a:pt x="56936" y="31359"/>
                      <a:pt x="56936" y="31334"/>
                    </a:cubicBezTo>
                    <a:cubicBezTo>
                      <a:pt x="56853" y="31251"/>
                      <a:pt x="56936" y="31003"/>
                      <a:pt x="57184" y="30920"/>
                    </a:cubicBezTo>
                    <a:cubicBezTo>
                      <a:pt x="57251" y="30876"/>
                      <a:pt x="57300" y="30855"/>
                      <a:pt x="57332" y="30855"/>
                    </a:cubicBezTo>
                    <a:close/>
                    <a:moveTo>
                      <a:pt x="56190" y="31251"/>
                    </a:moveTo>
                    <a:cubicBezTo>
                      <a:pt x="56190" y="31251"/>
                      <a:pt x="56190" y="31334"/>
                      <a:pt x="56107" y="31500"/>
                    </a:cubicBezTo>
                    <a:cubicBezTo>
                      <a:pt x="56048" y="31559"/>
                      <a:pt x="55990" y="31617"/>
                      <a:pt x="55931" y="31617"/>
                    </a:cubicBezTo>
                    <a:cubicBezTo>
                      <a:pt x="55907" y="31617"/>
                      <a:pt x="55882" y="31607"/>
                      <a:pt x="55858" y="31583"/>
                    </a:cubicBezTo>
                    <a:cubicBezTo>
                      <a:pt x="55858" y="31500"/>
                      <a:pt x="55858" y="31417"/>
                      <a:pt x="55941" y="31334"/>
                    </a:cubicBezTo>
                    <a:cubicBezTo>
                      <a:pt x="56107" y="31251"/>
                      <a:pt x="56190" y="31251"/>
                      <a:pt x="56190" y="31251"/>
                    </a:cubicBezTo>
                    <a:close/>
                    <a:moveTo>
                      <a:pt x="58266" y="31860"/>
                    </a:moveTo>
                    <a:cubicBezTo>
                      <a:pt x="58316" y="31860"/>
                      <a:pt x="58276" y="31900"/>
                      <a:pt x="58179" y="31997"/>
                    </a:cubicBezTo>
                    <a:cubicBezTo>
                      <a:pt x="58096" y="32039"/>
                      <a:pt x="58034" y="32059"/>
                      <a:pt x="57982" y="32059"/>
                    </a:cubicBezTo>
                    <a:cubicBezTo>
                      <a:pt x="57930" y="32059"/>
                      <a:pt x="57889" y="32039"/>
                      <a:pt x="57847" y="31997"/>
                    </a:cubicBezTo>
                    <a:cubicBezTo>
                      <a:pt x="57764" y="31914"/>
                      <a:pt x="57847" y="31914"/>
                      <a:pt x="58013" y="31914"/>
                    </a:cubicBezTo>
                    <a:cubicBezTo>
                      <a:pt x="58150" y="31880"/>
                      <a:pt x="58231" y="31860"/>
                      <a:pt x="58266" y="31860"/>
                    </a:cubicBezTo>
                    <a:close/>
                    <a:moveTo>
                      <a:pt x="58925" y="31832"/>
                    </a:moveTo>
                    <a:cubicBezTo>
                      <a:pt x="58925" y="31832"/>
                      <a:pt x="58924" y="31997"/>
                      <a:pt x="58842" y="32246"/>
                    </a:cubicBezTo>
                    <a:cubicBezTo>
                      <a:pt x="58735" y="32406"/>
                      <a:pt x="58697" y="32498"/>
                      <a:pt x="58661" y="32498"/>
                    </a:cubicBezTo>
                    <a:cubicBezTo>
                      <a:pt x="58641" y="32498"/>
                      <a:pt x="58622" y="32470"/>
                      <a:pt x="58593" y="32412"/>
                    </a:cubicBezTo>
                    <a:cubicBezTo>
                      <a:pt x="58510" y="32329"/>
                      <a:pt x="58510" y="32163"/>
                      <a:pt x="58676" y="31997"/>
                    </a:cubicBezTo>
                    <a:cubicBezTo>
                      <a:pt x="58759" y="31914"/>
                      <a:pt x="58924" y="31832"/>
                      <a:pt x="58925" y="31832"/>
                    </a:cubicBezTo>
                    <a:close/>
                    <a:moveTo>
                      <a:pt x="55772" y="32048"/>
                    </a:moveTo>
                    <a:cubicBezTo>
                      <a:pt x="55858" y="32048"/>
                      <a:pt x="55970" y="32109"/>
                      <a:pt x="56107" y="32246"/>
                    </a:cubicBezTo>
                    <a:cubicBezTo>
                      <a:pt x="56273" y="32495"/>
                      <a:pt x="56273" y="32660"/>
                      <a:pt x="56107" y="32743"/>
                    </a:cubicBezTo>
                    <a:cubicBezTo>
                      <a:pt x="56024" y="32826"/>
                      <a:pt x="55858" y="32992"/>
                      <a:pt x="55775" y="33075"/>
                    </a:cubicBezTo>
                    <a:cubicBezTo>
                      <a:pt x="55746" y="33133"/>
                      <a:pt x="55706" y="33161"/>
                      <a:pt x="55667" y="33161"/>
                    </a:cubicBezTo>
                    <a:cubicBezTo>
                      <a:pt x="55596" y="33161"/>
                      <a:pt x="55527" y="33069"/>
                      <a:pt x="55527" y="32909"/>
                    </a:cubicBezTo>
                    <a:cubicBezTo>
                      <a:pt x="55527" y="32743"/>
                      <a:pt x="55527" y="32577"/>
                      <a:pt x="55444" y="32495"/>
                    </a:cubicBezTo>
                    <a:cubicBezTo>
                      <a:pt x="55444" y="32412"/>
                      <a:pt x="55444" y="32246"/>
                      <a:pt x="55610" y="32163"/>
                    </a:cubicBezTo>
                    <a:cubicBezTo>
                      <a:pt x="55647" y="32089"/>
                      <a:pt x="55701" y="32048"/>
                      <a:pt x="55772" y="32048"/>
                    </a:cubicBezTo>
                    <a:close/>
                    <a:moveTo>
                      <a:pt x="60613" y="32681"/>
                    </a:moveTo>
                    <a:cubicBezTo>
                      <a:pt x="60644" y="32681"/>
                      <a:pt x="60665" y="32702"/>
                      <a:pt x="60665" y="32743"/>
                    </a:cubicBezTo>
                    <a:cubicBezTo>
                      <a:pt x="60665" y="32840"/>
                      <a:pt x="60693" y="32880"/>
                      <a:pt x="60734" y="32880"/>
                    </a:cubicBezTo>
                    <a:cubicBezTo>
                      <a:pt x="60762" y="32880"/>
                      <a:pt x="60796" y="32860"/>
                      <a:pt x="60831" y="32826"/>
                    </a:cubicBezTo>
                    <a:cubicBezTo>
                      <a:pt x="60897" y="32804"/>
                      <a:pt x="60958" y="32794"/>
                      <a:pt x="61009" y="32794"/>
                    </a:cubicBezTo>
                    <a:cubicBezTo>
                      <a:pt x="61150" y="32794"/>
                      <a:pt x="61223" y="32870"/>
                      <a:pt x="61162" y="32992"/>
                    </a:cubicBezTo>
                    <a:cubicBezTo>
                      <a:pt x="61079" y="33075"/>
                      <a:pt x="60913" y="33158"/>
                      <a:pt x="60748" y="33240"/>
                    </a:cubicBezTo>
                    <a:cubicBezTo>
                      <a:pt x="60702" y="33271"/>
                      <a:pt x="60656" y="33284"/>
                      <a:pt x="60614" y="33284"/>
                    </a:cubicBezTo>
                    <a:cubicBezTo>
                      <a:pt x="60425" y="33284"/>
                      <a:pt x="60296" y="33014"/>
                      <a:pt x="60499" y="32743"/>
                    </a:cubicBezTo>
                    <a:cubicBezTo>
                      <a:pt x="60541" y="32702"/>
                      <a:pt x="60582" y="32681"/>
                      <a:pt x="60613" y="32681"/>
                    </a:cubicBezTo>
                    <a:close/>
                    <a:moveTo>
                      <a:pt x="58355" y="32660"/>
                    </a:moveTo>
                    <a:cubicBezTo>
                      <a:pt x="58386" y="32660"/>
                      <a:pt x="58386" y="32743"/>
                      <a:pt x="58344" y="32909"/>
                    </a:cubicBezTo>
                    <a:cubicBezTo>
                      <a:pt x="58344" y="33075"/>
                      <a:pt x="58179" y="33406"/>
                      <a:pt x="58013" y="33572"/>
                    </a:cubicBezTo>
                    <a:cubicBezTo>
                      <a:pt x="57831" y="33800"/>
                      <a:pt x="57674" y="33927"/>
                      <a:pt x="57583" y="33927"/>
                    </a:cubicBezTo>
                    <a:cubicBezTo>
                      <a:pt x="57508" y="33927"/>
                      <a:pt x="57478" y="33841"/>
                      <a:pt x="57516" y="33655"/>
                    </a:cubicBezTo>
                    <a:cubicBezTo>
                      <a:pt x="57576" y="33533"/>
                      <a:pt x="57593" y="33457"/>
                      <a:pt x="57564" y="33457"/>
                    </a:cubicBezTo>
                    <a:cubicBezTo>
                      <a:pt x="57554" y="33457"/>
                      <a:pt x="57538" y="33467"/>
                      <a:pt x="57516" y="33489"/>
                    </a:cubicBezTo>
                    <a:cubicBezTo>
                      <a:pt x="57516" y="33504"/>
                      <a:pt x="57513" y="33511"/>
                      <a:pt x="57508" y="33511"/>
                    </a:cubicBezTo>
                    <a:cubicBezTo>
                      <a:pt x="57488" y="33511"/>
                      <a:pt x="57433" y="33376"/>
                      <a:pt x="57433" y="33240"/>
                    </a:cubicBezTo>
                    <a:cubicBezTo>
                      <a:pt x="57485" y="32978"/>
                      <a:pt x="57637" y="32815"/>
                      <a:pt x="57763" y="32815"/>
                    </a:cubicBezTo>
                    <a:cubicBezTo>
                      <a:pt x="57836" y="32815"/>
                      <a:pt x="57900" y="32870"/>
                      <a:pt x="57930" y="32992"/>
                    </a:cubicBezTo>
                    <a:cubicBezTo>
                      <a:pt x="57967" y="33066"/>
                      <a:pt x="57988" y="33107"/>
                      <a:pt x="58014" y="33107"/>
                    </a:cubicBezTo>
                    <a:cubicBezTo>
                      <a:pt x="58046" y="33107"/>
                      <a:pt x="58087" y="33046"/>
                      <a:pt x="58179" y="32909"/>
                    </a:cubicBezTo>
                    <a:cubicBezTo>
                      <a:pt x="58262" y="32743"/>
                      <a:pt x="58324" y="32660"/>
                      <a:pt x="58355" y="32660"/>
                    </a:cubicBezTo>
                    <a:close/>
                    <a:moveTo>
                      <a:pt x="65886" y="33821"/>
                    </a:moveTo>
                    <a:cubicBezTo>
                      <a:pt x="65969" y="33903"/>
                      <a:pt x="65969" y="33986"/>
                      <a:pt x="65886" y="33986"/>
                    </a:cubicBezTo>
                    <a:cubicBezTo>
                      <a:pt x="65862" y="34011"/>
                      <a:pt x="65837" y="34021"/>
                      <a:pt x="65815" y="34021"/>
                    </a:cubicBezTo>
                    <a:cubicBezTo>
                      <a:pt x="65762" y="34021"/>
                      <a:pt x="65720" y="33962"/>
                      <a:pt x="65720" y="33903"/>
                    </a:cubicBezTo>
                    <a:cubicBezTo>
                      <a:pt x="65720" y="33821"/>
                      <a:pt x="65803" y="33821"/>
                      <a:pt x="65886" y="33821"/>
                    </a:cubicBezTo>
                    <a:close/>
                    <a:moveTo>
                      <a:pt x="56300" y="33703"/>
                    </a:moveTo>
                    <a:cubicBezTo>
                      <a:pt x="56314" y="33703"/>
                      <a:pt x="56331" y="33713"/>
                      <a:pt x="56355" y="33738"/>
                    </a:cubicBezTo>
                    <a:cubicBezTo>
                      <a:pt x="56355" y="33738"/>
                      <a:pt x="56273" y="33821"/>
                      <a:pt x="56273" y="33986"/>
                    </a:cubicBezTo>
                    <a:cubicBezTo>
                      <a:pt x="56214" y="34045"/>
                      <a:pt x="56155" y="34103"/>
                      <a:pt x="56126" y="34103"/>
                    </a:cubicBezTo>
                    <a:cubicBezTo>
                      <a:pt x="56114" y="34103"/>
                      <a:pt x="56107" y="34093"/>
                      <a:pt x="56107" y="34069"/>
                    </a:cubicBezTo>
                    <a:cubicBezTo>
                      <a:pt x="56024" y="34069"/>
                      <a:pt x="56107" y="33986"/>
                      <a:pt x="56190" y="33821"/>
                    </a:cubicBezTo>
                    <a:cubicBezTo>
                      <a:pt x="56248" y="33762"/>
                      <a:pt x="56265" y="33703"/>
                      <a:pt x="56300" y="33703"/>
                    </a:cubicBezTo>
                    <a:close/>
                    <a:moveTo>
                      <a:pt x="62385" y="33849"/>
                    </a:moveTo>
                    <a:cubicBezTo>
                      <a:pt x="62419" y="33849"/>
                      <a:pt x="62454" y="33869"/>
                      <a:pt x="62488" y="33903"/>
                    </a:cubicBezTo>
                    <a:cubicBezTo>
                      <a:pt x="62571" y="33986"/>
                      <a:pt x="62571" y="34069"/>
                      <a:pt x="62488" y="34235"/>
                    </a:cubicBezTo>
                    <a:cubicBezTo>
                      <a:pt x="62405" y="34318"/>
                      <a:pt x="62322" y="34318"/>
                      <a:pt x="62239" y="34318"/>
                    </a:cubicBezTo>
                    <a:cubicBezTo>
                      <a:pt x="62157" y="34235"/>
                      <a:pt x="62157" y="34069"/>
                      <a:pt x="62239" y="33986"/>
                    </a:cubicBezTo>
                    <a:cubicBezTo>
                      <a:pt x="62288" y="33889"/>
                      <a:pt x="62337" y="33849"/>
                      <a:pt x="62385" y="33849"/>
                    </a:cubicBezTo>
                    <a:close/>
                    <a:moveTo>
                      <a:pt x="58432" y="33317"/>
                    </a:moveTo>
                    <a:cubicBezTo>
                      <a:pt x="58479" y="33317"/>
                      <a:pt x="58422" y="33499"/>
                      <a:pt x="58262" y="33821"/>
                    </a:cubicBezTo>
                    <a:cubicBezTo>
                      <a:pt x="58179" y="34069"/>
                      <a:pt x="58013" y="34318"/>
                      <a:pt x="57930" y="34318"/>
                    </a:cubicBezTo>
                    <a:cubicBezTo>
                      <a:pt x="57919" y="34323"/>
                      <a:pt x="57910" y="34326"/>
                      <a:pt x="57903" y="34326"/>
                    </a:cubicBezTo>
                    <a:cubicBezTo>
                      <a:pt x="57797" y="34326"/>
                      <a:pt x="58029" y="33799"/>
                      <a:pt x="58262" y="33489"/>
                    </a:cubicBezTo>
                    <a:cubicBezTo>
                      <a:pt x="58350" y="33372"/>
                      <a:pt x="58406" y="33317"/>
                      <a:pt x="58432" y="33317"/>
                    </a:cubicBezTo>
                    <a:close/>
                    <a:moveTo>
                      <a:pt x="64508" y="34090"/>
                    </a:moveTo>
                    <a:cubicBezTo>
                      <a:pt x="64560" y="34090"/>
                      <a:pt x="64601" y="34111"/>
                      <a:pt x="64643" y="34152"/>
                    </a:cubicBezTo>
                    <a:cubicBezTo>
                      <a:pt x="64643" y="34152"/>
                      <a:pt x="64643" y="34318"/>
                      <a:pt x="64477" y="34318"/>
                    </a:cubicBezTo>
                    <a:cubicBezTo>
                      <a:pt x="64418" y="34376"/>
                      <a:pt x="64360" y="34435"/>
                      <a:pt x="64301" y="34435"/>
                    </a:cubicBezTo>
                    <a:cubicBezTo>
                      <a:pt x="64277" y="34435"/>
                      <a:pt x="64253" y="34425"/>
                      <a:pt x="64228" y="34401"/>
                    </a:cubicBezTo>
                    <a:cubicBezTo>
                      <a:pt x="64146" y="34318"/>
                      <a:pt x="64228" y="34235"/>
                      <a:pt x="64311" y="34152"/>
                    </a:cubicBezTo>
                    <a:cubicBezTo>
                      <a:pt x="64394" y="34111"/>
                      <a:pt x="64456" y="34090"/>
                      <a:pt x="64508" y="34090"/>
                    </a:cubicBezTo>
                    <a:close/>
                    <a:moveTo>
                      <a:pt x="63278" y="33859"/>
                    </a:moveTo>
                    <a:cubicBezTo>
                      <a:pt x="63449" y="33859"/>
                      <a:pt x="63535" y="34130"/>
                      <a:pt x="63400" y="34401"/>
                    </a:cubicBezTo>
                    <a:cubicBezTo>
                      <a:pt x="63365" y="34435"/>
                      <a:pt x="63317" y="34455"/>
                      <a:pt x="63266" y="34455"/>
                    </a:cubicBezTo>
                    <a:cubicBezTo>
                      <a:pt x="63194" y="34455"/>
                      <a:pt x="63117" y="34415"/>
                      <a:pt x="63068" y="34318"/>
                    </a:cubicBezTo>
                    <a:cubicBezTo>
                      <a:pt x="63068" y="34152"/>
                      <a:pt x="63068" y="33986"/>
                      <a:pt x="63151" y="33903"/>
                    </a:cubicBezTo>
                    <a:cubicBezTo>
                      <a:pt x="63197" y="33873"/>
                      <a:pt x="63240" y="33859"/>
                      <a:pt x="63278" y="33859"/>
                    </a:cubicBezTo>
                    <a:close/>
                    <a:moveTo>
                      <a:pt x="60178" y="34118"/>
                    </a:moveTo>
                    <a:cubicBezTo>
                      <a:pt x="60202" y="34118"/>
                      <a:pt x="60226" y="34128"/>
                      <a:pt x="60250" y="34152"/>
                    </a:cubicBezTo>
                    <a:cubicBezTo>
                      <a:pt x="60250" y="34152"/>
                      <a:pt x="60250" y="34318"/>
                      <a:pt x="60168" y="34484"/>
                    </a:cubicBezTo>
                    <a:cubicBezTo>
                      <a:pt x="60168" y="34566"/>
                      <a:pt x="60002" y="34566"/>
                      <a:pt x="59919" y="34566"/>
                    </a:cubicBezTo>
                    <a:cubicBezTo>
                      <a:pt x="59919" y="34484"/>
                      <a:pt x="59919" y="34318"/>
                      <a:pt x="60002" y="34235"/>
                    </a:cubicBezTo>
                    <a:cubicBezTo>
                      <a:pt x="60060" y="34176"/>
                      <a:pt x="60119" y="34118"/>
                      <a:pt x="60178" y="34118"/>
                    </a:cubicBezTo>
                    <a:close/>
                    <a:moveTo>
                      <a:pt x="54449" y="34401"/>
                    </a:moveTo>
                    <a:cubicBezTo>
                      <a:pt x="54449" y="34401"/>
                      <a:pt x="54449" y="34484"/>
                      <a:pt x="54366" y="34649"/>
                    </a:cubicBezTo>
                    <a:cubicBezTo>
                      <a:pt x="54308" y="34708"/>
                      <a:pt x="54249" y="34766"/>
                      <a:pt x="54220" y="34766"/>
                    </a:cubicBezTo>
                    <a:cubicBezTo>
                      <a:pt x="54208" y="34766"/>
                      <a:pt x="54201" y="34756"/>
                      <a:pt x="54201" y="34732"/>
                    </a:cubicBezTo>
                    <a:cubicBezTo>
                      <a:pt x="54118" y="34732"/>
                      <a:pt x="54201" y="34649"/>
                      <a:pt x="54284" y="34484"/>
                    </a:cubicBezTo>
                    <a:cubicBezTo>
                      <a:pt x="54366" y="34401"/>
                      <a:pt x="54449" y="34401"/>
                      <a:pt x="54449" y="34401"/>
                    </a:cubicBezTo>
                    <a:close/>
                    <a:moveTo>
                      <a:pt x="59351" y="34615"/>
                    </a:moveTo>
                    <a:cubicBezTo>
                      <a:pt x="59373" y="34615"/>
                      <a:pt x="59397" y="34625"/>
                      <a:pt x="59422" y="34649"/>
                    </a:cubicBezTo>
                    <a:cubicBezTo>
                      <a:pt x="59505" y="34732"/>
                      <a:pt x="59505" y="34815"/>
                      <a:pt x="59422" y="34815"/>
                    </a:cubicBezTo>
                    <a:cubicBezTo>
                      <a:pt x="59397" y="34839"/>
                      <a:pt x="59373" y="34849"/>
                      <a:pt x="59351" y="34849"/>
                    </a:cubicBezTo>
                    <a:cubicBezTo>
                      <a:pt x="59297" y="34849"/>
                      <a:pt x="59256" y="34791"/>
                      <a:pt x="59256" y="34732"/>
                    </a:cubicBezTo>
                    <a:cubicBezTo>
                      <a:pt x="59256" y="34674"/>
                      <a:pt x="59297" y="34615"/>
                      <a:pt x="59351" y="34615"/>
                    </a:cubicBezTo>
                    <a:close/>
                    <a:moveTo>
                      <a:pt x="56368" y="34781"/>
                    </a:moveTo>
                    <a:cubicBezTo>
                      <a:pt x="56390" y="34781"/>
                      <a:pt x="56414" y="34791"/>
                      <a:pt x="56438" y="34815"/>
                    </a:cubicBezTo>
                    <a:cubicBezTo>
                      <a:pt x="56521" y="34898"/>
                      <a:pt x="56438" y="34981"/>
                      <a:pt x="56438" y="35064"/>
                    </a:cubicBezTo>
                    <a:cubicBezTo>
                      <a:pt x="56355" y="35146"/>
                      <a:pt x="56190" y="35229"/>
                      <a:pt x="56190" y="35229"/>
                    </a:cubicBezTo>
                    <a:cubicBezTo>
                      <a:pt x="56190" y="35146"/>
                      <a:pt x="56190" y="35064"/>
                      <a:pt x="56273" y="34898"/>
                    </a:cubicBezTo>
                    <a:cubicBezTo>
                      <a:pt x="56273" y="34839"/>
                      <a:pt x="56314" y="34781"/>
                      <a:pt x="56368" y="34781"/>
                    </a:cubicBezTo>
                    <a:close/>
                    <a:moveTo>
                      <a:pt x="68155" y="35056"/>
                    </a:moveTo>
                    <a:cubicBezTo>
                      <a:pt x="68233" y="35056"/>
                      <a:pt x="68309" y="35083"/>
                      <a:pt x="68372" y="35146"/>
                    </a:cubicBezTo>
                    <a:cubicBezTo>
                      <a:pt x="68455" y="35229"/>
                      <a:pt x="68455" y="35312"/>
                      <a:pt x="68372" y="35395"/>
                    </a:cubicBezTo>
                    <a:cubicBezTo>
                      <a:pt x="68283" y="35417"/>
                      <a:pt x="68189" y="35428"/>
                      <a:pt x="68101" y="35428"/>
                    </a:cubicBezTo>
                    <a:cubicBezTo>
                      <a:pt x="67860" y="35428"/>
                      <a:pt x="67671" y="35351"/>
                      <a:pt x="67792" y="35229"/>
                    </a:cubicBezTo>
                    <a:cubicBezTo>
                      <a:pt x="67894" y="35127"/>
                      <a:pt x="68029" y="35056"/>
                      <a:pt x="68155" y="35056"/>
                    </a:cubicBezTo>
                    <a:close/>
                    <a:moveTo>
                      <a:pt x="67734" y="34831"/>
                    </a:moveTo>
                    <a:cubicBezTo>
                      <a:pt x="67782" y="34831"/>
                      <a:pt x="67829" y="34852"/>
                      <a:pt x="67875" y="34898"/>
                    </a:cubicBezTo>
                    <a:cubicBezTo>
                      <a:pt x="67958" y="34981"/>
                      <a:pt x="67875" y="34981"/>
                      <a:pt x="67543" y="35229"/>
                    </a:cubicBezTo>
                    <a:cubicBezTo>
                      <a:pt x="67362" y="35375"/>
                      <a:pt x="67244" y="35440"/>
                      <a:pt x="67190" y="35440"/>
                    </a:cubicBezTo>
                    <a:cubicBezTo>
                      <a:pt x="67120" y="35440"/>
                      <a:pt x="67155" y="35333"/>
                      <a:pt x="67295" y="35146"/>
                    </a:cubicBezTo>
                    <a:cubicBezTo>
                      <a:pt x="67474" y="34967"/>
                      <a:pt x="67610" y="34831"/>
                      <a:pt x="67734" y="34831"/>
                    </a:cubicBezTo>
                    <a:close/>
                    <a:moveTo>
                      <a:pt x="69367" y="34484"/>
                    </a:moveTo>
                    <a:cubicBezTo>
                      <a:pt x="69450" y="34484"/>
                      <a:pt x="69532" y="34566"/>
                      <a:pt x="69450" y="34815"/>
                    </a:cubicBezTo>
                    <a:cubicBezTo>
                      <a:pt x="69284" y="35146"/>
                      <a:pt x="69284" y="35229"/>
                      <a:pt x="69118" y="35312"/>
                    </a:cubicBezTo>
                    <a:cubicBezTo>
                      <a:pt x="69035" y="35312"/>
                      <a:pt x="68869" y="35478"/>
                      <a:pt x="68704" y="35561"/>
                    </a:cubicBezTo>
                    <a:cubicBezTo>
                      <a:pt x="68703" y="35563"/>
                      <a:pt x="68702" y="35564"/>
                      <a:pt x="68701" y="35566"/>
                    </a:cubicBezTo>
                    <a:lnTo>
                      <a:pt x="68701" y="35566"/>
                    </a:lnTo>
                    <a:cubicBezTo>
                      <a:pt x="68696" y="35509"/>
                      <a:pt x="68678" y="35452"/>
                      <a:pt x="68621" y="35395"/>
                    </a:cubicBezTo>
                    <a:cubicBezTo>
                      <a:pt x="68538" y="35312"/>
                      <a:pt x="68621" y="35229"/>
                      <a:pt x="68869" y="35064"/>
                    </a:cubicBezTo>
                    <a:cubicBezTo>
                      <a:pt x="69201" y="34898"/>
                      <a:pt x="69201" y="34898"/>
                      <a:pt x="69201" y="34732"/>
                    </a:cubicBezTo>
                    <a:cubicBezTo>
                      <a:pt x="69201" y="34566"/>
                      <a:pt x="69201" y="34566"/>
                      <a:pt x="69367" y="34484"/>
                    </a:cubicBezTo>
                    <a:close/>
                    <a:moveTo>
                      <a:pt x="64653" y="35195"/>
                    </a:moveTo>
                    <a:cubicBezTo>
                      <a:pt x="64677" y="35195"/>
                      <a:pt x="64701" y="35205"/>
                      <a:pt x="64726" y="35229"/>
                    </a:cubicBezTo>
                    <a:cubicBezTo>
                      <a:pt x="64726" y="35312"/>
                      <a:pt x="64726" y="35478"/>
                      <a:pt x="64560" y="35644"/>
                    </a:cubicBezTo>
                    <a:cubicBezTo>
                      <a:pt x="64480" y="35723"/>
                      <a:pt x="64418" y="35761"/>
                      <a:pt x="64377" y="35761"/>
                    </a:cubicBezTo>
                    <a:cubicBezTo>
                      <a:pt x="64292" y="35761"/>
                      <a:pt x="64308" y="35594"/>
                      <a:pt x="64477" y="35312"/>
                    </a:cubicBezTo>
                    <a:cubicBezTo>
                      <a:pt x="64536" y="35254"/>
                      <a:pt x="64594" y="35195"/>
                      <a:pt x="64653" y="35195"/>
                    </a:cubicBezTo>
                    <a:close/>
                    <a:moveTo>
                      <a:pt x="49725" y="35312"/>
                    </a:moveTo>
                    <a:cubicBezTo>
                      <a:pt x="49725" y="35395"/>
                      <a:pt x="49725" y="35478"/>
                      <a:pt x="49643" y="35644"/>
                    </a:cubicBezTo>
                    <a:cubicBezTo>
                      <a:pt x="49643" y="35727"/>
                      <a:pt x="49560" y="35809"/>
                      <a:pt x="49477" y="35809"/>
                    </a:cubicBezTo>
                    <a:cubicBezTo>
                      <a:pt x="49477" y="35727"/>
                      <a:pt x="49477" y="35644"/>
                      <a:pt x="49560" y="35478"/>
                    </a:cubicBezTo>
                    <a:cubicBezTo>
                      <a:pt x="49643" y="35395"/>
                      <a:pt x="49725" y="35312"/>
                      <a:pt x="49725" y="35312"/>
                    </a:cubicBezTo>
                    <a:close/>
                    <a:moveTo>
                      <a:pt x="65487" y="36074"/>
                    </a:moveTo>
                    <a:cubicBezTo>
                      <a:pt x="65508" y="36074"/>
                      <a:pt x="65531" y="36095"/>
                      <a:pt x="65554" y="36141"/>
                    </a:cubicBezTo>
                    <a:cubicBezTo>
                      <a:pt x="65554" y="36141"/>
                      <a:pt x="65554" y="36224"/>
                      <a:pt x="65472" y="36390"/>
                    </a:cubicBezTo>
                    <a:cubicBezTo>
                      <a:pt x="65472" y="36431"/>
                      <a:pt x="65451" y="36452"/>
                      <a:pt x="65430" y="36452"/>
                    </a:cubicBezTo>
                    <a:cubicBezTo>
                      <a:pt x="65409" y="36452"/>
                      <a:pt x="65389" y="36431"/>
                      <a:pt x="65389" y="36390"/>
                    </a:cubicBezTo>
                    <a:cubicBezTo>
                      <a:pt x="65389" y="36210"/>
                      <a:pt x="65432" y="36074"/>
                      <a:pt x="65487" y="36074"/>
                    </a:cubicBezTo>
                    <a:close/>
                    <a:moveTo>
                      <a:pt x="62471" y="36511"/>
                    </a:moveTo>
                    <a:cubicBezTo>
                      <a:pt x="62506" y="36511"/>
                      <a:pt x="62540" y="36524"/>
                      <a:pt x="62571" y="36555"/>
                    </a:cubicBezTo>
                    <a:cubicBezTo>
                      <a:pt x="62654" y="36638"/>
                      <a:pt x="62571" y="36804"/>
                      <a:pt x="62405" y="36970"/>
                    </a:cubicBezTo>
                    <a:cubicBezTo>
                      <a:pt x="62281" y="37094"/>
                      <a:pt x="62219" y="37156"/>
                      <a:pt x="62188" y="37156"/>
                    </a:cubicBezTo>
                    <a:cubicBezTo>
                      <a:pt x="62157" y="37156"/>
                      <a:pt x="62157" y="37094"/>
                      <a:pt x="62157" y="36970"/>
                    </a:cubicBezTo>
                    <a:cubicBezTo>
                      <a:pt x="62157" y="36768"/>
                      <a:pt x="62321" y="36511"/>
                      <a:pt x="62471" y="36511"/>
                    </a:cubicBezTo>
                    <a:close/>
                    <a:moveTo>
                      <a:pt x="71604" y="37716"/>
                    </a:moveTo>
                    <a:cubicBezTo>
                      <a:pt x="71604" y="37798"/>
                      <a:pt x="71521" y="37881"/>
                      <a:pt x="71521" y="37964"/>
                    </a:cubicBezTo>
                    <a:cubicBezTo>
                      <a:pt x="71438" y="38130"/>
                      <a:pt x="71356" y="38130"/>
                      <a:pt x="71273" y="38130"/>
                    </a:cubicBezTo>
                    <a:cubicBezTo>
                      <a:pt x="71190" y="38047"/>
                      <a:pt x="71273" y="37964"/>
                      <a:pt x="71356" y="37881"/>
                    </a:cubicBezTo>
                    <a:cubicBezTo>
                      <a:pt x="71438" y="37798"/>
                      <a:pt x="71521" y="37716"/>
                      <a:pt x="71604" y="37716"/>
                    </a:cubicBezTo>
                    <a:close/>
                    <a:moveTo>
                      <a:pt x="66111" y="35778"/>
                    </a:moveTo>
                    <a:cubicBezTo>
                      <a:pt x="66166" y="35778"/>
                      <a:pt x="66197" y="35872"/>
                      <a:pt x="66135" y="36058"/>
                    </a:cubicBezTo>
                    <a:cubicBezTo>
                      <a:pt x="66090" y="36236"/>
                      <a:pt x="66070" y="36318"/>
                      <a:pt x="66085" y="36318"/>
                    </a:cubicBezTo>
                    <a:cubicBezTo>
                      <a:pt x="66099" y="36318"/>
                      <a:pt x="66141" y="36256"/>
                      <a:pt x="66217" y="36141"/>
                    </a:cubicBezTo>
                    <a:cubicBezTo>
                      <a:pt x="66263" y="36004"/>
                      <a:pt x="66309" y="35943"/>
                      <a:pt x="66354" y="35943"/>
                    </a:cubicBezTo>
                    <a:cubicBezTo>
                      <a:pt x="66392" y="35943"/>
                      <a:pt x="66429" y="35984"/>
                      <a:pt x="66466" y="36058"/>
                    </a:cubicBezTo>
                    <a:cubicBezTo>
                      <a:pt x="66466" y="36182"/>
                      <a:pt x="66487" y="36245"/>
                      <a:pt x="66528" y="36245"/>
                    </a:cubicBezTo>
                    <a:cubicBezTo>
                      <a:pt x="66570" y="36245"/>
                      <a:pt x="66632" y="36182"/>
                      <a:pt x="66715" y="36058"/>
                    </a:cubicBezTo>
                    <a:cubicBezTo>
                      <a:pt x="66763" y="35961"/>
                      <a:pt x="66812" y="35921"/>
                      <a:pt x="66877" y="35921"/>
                    </a:cubicBezTo>
                    <a:cubicBezTo>
                      <a:pt x="66923" y="35921"/>
                      <a:pt x="66978" y="35941"/>
                      <a:pt x="67046" y="35975"/>
                    </a:cubicBezTo>
                    <a:cubicBezTo>
                      <a:pt x="67088" y="36058"/>
                      <a:pt x="67170" y="36100"/>
                      <a:pt x="67253" y="36100"/>
                    </a:cubicBezTo>
                    <a:cubicBezTo>
                      <a:pt x="67336" y="36100"/>
                      <a:pt x="67419" y="36058"/>
                      <a:pt x="67461" y="35975"/>
                    </a:cubicBezTo>
                    <a:cubicBezTo>
                      <a:pt x="67655" y="35878"/>
                      <a:pt x="67820" y="35838"/>
                      <a:pt x="67958" y="35838"/>
                    </a:cubicBezTo>
                    <a:cubicBezTo>
                      <a:pt x="68055" y="35838"/>
                      <a:pt x="68138" y="35858"/>
                      <a:pt x="68206" y="35892"/>
                    </a:cubicBezTo>
                    <a:cubicBezTo>
                      <a:pt x="68289" y="35975"/>
                      <a:pt x="68289" y="36058"/>
                      <a:pt x="68041" y="36224"/>
                    </a:cubicBezTo>
                    <a:cubicBezTo>
                      <a:pt x="67709" y="36390"/>
                      <a:pt x="67709" y="36472"/>
                      <a:pt x="68041" y="36555"/>
                    </a:cubicBezTo>
                    <a:cubicBezTo>
                      <a:pt x="68206" y="36638"/>
                      <a:pt x="68289" y="36804"/>
                      <a:pt x="68124" y="36887"/>
                    </a:cubicBezTo>
                    <a:cubicBezTo>
                      <a:pt x="67958" y="36970"/>
                      <a:pt x="67958" y="36970"/>
                      <a:pt x="68041" y="36970"/>
                    </a:cubicBezTo>
                    <a:cubicBezTo>
                      <a:pt x="68051" y="36966"/>
                      <a:pt x="68061" y="36965"/>
                      <a:pt x="68071" y="36965"/>
                    </a:cubicBezTo>
                    <a:cubicBezTo>
                      <a:pt x="68315" y="36965"/>
                      <a:pt x="68617" y="37895"/>
                      <a:pt x="68538" y="38213"/>
                    </a:cubicBezTo>
                    <a:cubicBezTo>
                      <a:pt x="68489" y="38310"/>
                      <a:pt x="68441" y="38350"/>
                      <a:pt x="68409" y="38350"/>
                    </a:cubicBezTo>
                    <a:cubicBezTo>
                      <a:pt x="68386" y="38350"/>
                      <a:pt x="68372" y="38330"/>
                      <a:pt x="68372" y="38296"/>
                    </a:cubicBezTo>
                    <a:cubicBezTo>
                      <a:pt x="68317" y="38296"/>
                      <a:pt x="68151" y="38259"/>
                      <a:pt x="67973" y="38259"/>
                    </a:cubicBezTo>
                    <a:cubicBezTo>
                      <a:pt x="67884" y="38259"/>
                      <a:pt x="67792" y="38268"/>
                      <a:pt x="67709" y="38296"/>
                    </a:cubicBezTo>
                    <a:cubicBezTo>
                      <a:pt x="67603" y="38311"/>
                      <a:pt x="67510" y="38318"/>
                      <a:pt x="67433" y="38318"/>
                    </a:cubicBezTo>
                    <a:cubicBezTo>
                      <a:pt x="67091" y="38318"/>
                      <a:pt x="67055" y="38182"/>
                      <a:pt x="67461" y="38047"/>
                    </a:cubicBezTo>
                    <a:cubicBezTo>
                      <a:pt x="67543" y="38047"/>
                      <a:pt x="67543" y="37881"/>
                      <a:pt x="67378" y="37798"/>
                    </a:cubicBezTo>
                    <a:cubicBezTo>
                      <a:pt x="67295" y="37633"/>
                      <a:pt x="67212" y="37467"/>
                      <a:pt x="67212" y="37384"/>
                    </a:cubicBezTo>
                    <a:cubicBezTo>
                      <a:pt x="67212" y="37325"/>
                      <a:pt x="67170" y="37267"/>
                      <a:pt x="67117" y="37267"/>
                    </a:cubicBezTo>
                    <a:cubicBezTo>
                      <a:pt x="67095" y="37267"/>
                      <a:pt x="67070" y="37277"/>
                      <a:pt x="67046" y="37301"/>
                    </a:cubicBezTo>
                    <a:cubicBezTo>
                      <a:pt x="66999" y="37349"/>
                      <a:pt x="66960" y="37369"/>
                      <a:pt x="66932" y="37369"/>
                    </a:cubicBezTo>
                    <a:cubicBezTo>
                      <a:pt x="66810" y="37369"/>
                      <a:pt x="66861" y="37005"/>
                      <a:pt x="67129" y="36804"/>
                    </a:cubicBezTo>
                    <a:cubicBezTo>
                      <a:pt x="67274" y="36659"/>
                      <a:pt x="67166" y="36571"/>
                      <a:pt x="66986" y="36571"/>
                    </a:cubicBezTo>
                    <a:cubicBezTo>
                      <a:pt x="66856" y="36571"/>
                      <a:pt x="66688" y="36617"/>
                      <a:pt x="66549" y="36721"/>
                    </a:cubicBezTo>
                    <a:cubicBezTo>
                      <a:pt x="66383" y="36804"/>
                      <a:pt x="66300" y="36804"/>
                      <a:pt x="66217" y="36804"/>
                    </a:cubicBezTo>
                    <a:cubicBezTo>
                      <a:pt x="66207" y="36793"/>
                      <a:pt x="66192" y="36788"/>
                      <a:pt x="66173" y="36788"/>
                    </a:cubicBezTo>
                    <a:cubicBezTo>
                      <a:pt x="66049" y="36788"/>
                      <a:pt x="65760" y="37023"/>
                      <a:pt x="65472" y="37384"/>
                    </a:cubicBezTo>
                    <a:cubicBezTo>
                      <a:pt x="65472" y="37467"/>
                      <a:pt x="65306" y="37467"/>
                      <a:pt x="65223" y="37467"/>
                    </a:cubicBezTo>
                    <a:cubicBezTo>
                      <a:pt x="65140" y="37467"/>
                      <a:pt x="65140" y="37301"/>
                      <a:pt x="65306" y="37135"/>
                    </a:cubicBezTo>
                    <a:cubicBezTo>
                      <a:pt x="65472" y="36887"/>
                      <a:pt x="65637" y="36555"/>
                      <a:pt x="65720" y="36307"/>
                    </a:cubicBezTo>
                    <a:cubicBezTo>
                      <a:pt x="65803" y="36058"/>
                      <a:pt x="65886" y="35892"/>
                      <a:pt x="66052" y="35809"/>
                    </a:cubicBezTo>
                    <a:cubicBezTo>
                      <a:pt x="66072" y="35789"/>
                      <a:pt x="66093" y="35778"/>
                      <a:pt x="66111" y="35778"/>
                    </a:cubicBezTo>
                    <a:close/>
                    <a:moveTo>
                      <a:pt x="66535" y="38490"/>
                    </a:moveTo>
                    <a:cubicBezTo>
                      <a:pt x="66563" y="38490"/>
                      <a:pt x="66597" y="38510"/>
                      <a:pt x="66632" y="38544"/>
                    </a:cubicBezTo>
                    <a:cubicBezTo>
                      <a:pt x="66715" y="38544"/>
                      <a:pt x="66715" y="38627"/>
                      <a:pt x="66632" y="38710"/>
                    </a:cubicBezTo>
                    <a:cubicBezTo>
                      <a:pt x="66549" y="38710"/>
                      <a:pt x="66466" y="38710"/>
                      <a:pt x="66466" y="38627"/>
                    </a:cubicBezTo>
                    <a:cubicBezTo>
                      <a:pt x="66466" y="38530"/>
                      <a:pt x="66494" y="38490"/>
                      <a:pt x="66535" y="38490"/>
                    </a:cubicBezTo>
                    <a:close/>
                    <a:moveTo>
                      <a:pt x="55827" y="38565"/>
                    </a:moveTo>
                    <a:cubicBezTo>
                      <a:pt x="55858" y="38565"/>
                      <a:pt x="55900" y="38586"/>
                      <a:pt x="55941" y="38627"/>
                    </a:cubicBezTo>
                    <a:cubicBezTo>
                      <a:pt x="56024" y="38627"/>
                      <a:pt x="56024" y="38710"/>
                      <a:pt x="55941" y="38793"/>
                    </a:cubicBezTo>
                    <a:cubicBezTo>
                      <a:pt x="55858" y="38793"/>
                      <a:pt x="55775" y="38710"/>
                      <a:pt x="55775" y="38627"/>
                    </a:cubicBezTo>
                    <a:cubicBezTo>
                      <a:pt x="55775" y="38586"/>
                      <a:pt x="55796" y="38565"/>
                      <a:pt x="55827" y="38565"/>
                    </a:cubicBezTo>
                    <a:close/>
                    <a:moveTo>
                      <a:pt x="70316" y="38245"/>
                    </a:moveTo>
                    <a:cubicBezTo>
                      <a:pt x="70561" y="38245"/>
                      <a:pt x="70741" y="38482"/>
                      <a:pt x="70610" y="38876"/>
                    </a:cubicBezTo>
                    <a:cubicBezTo>
                      <a:pt x="70527" y="39207"/>
                      <a:pt x="70527" y="39207"/>
                      <a:pt x="70361" y="39207"/>
                    </a:cubicBezTo>
                    <a:cubicBezTo>
                      <a:pt x="70195" y="39207"/>
                      <a:pt x="70030" y="39042"/>
                      <a:pt x="69947" y="38876"/>
                    </a:cubicBezTo>
                    <a:cubicBezTo>
                      <a:pt x="69864" y="38544"/>
                      <a:pt x="69864" y="38461"/>
                      <a:pt x="70113" y="38296"/>
                    </a:cubicBezTo>
                    <a:cubicBezTo>
                      <a:pt x="70182" y="38261"/>
                      <a:pt x="70251" y="38245"/>
                      <a:pt x="70316" y="38245"/>
                    </a:cubicBezTo>
                    <a:close/>
                    <a:moveTo>
                      <a:pt x="68538" y="38876"/>
                    </a:moveTo>
                    <a:cubicBezTo>
                      <a:pt x="68621" y="38876"/>
                      <a:pt x="68455" y="38959"/>
                      <a:pt x="68289" y="39124"/>
                    </a:cubicBezTo>
                    <a:cubicBezTo>
                      <a:pt x="68140" y="39199"/>
                      <a:pt x="68025" y="39240"/>
                      <a:pt x="67965" y="39240"/>
                    </a:cubicBezTo>
                    <a:cubicBezTo>
                      <a:pt x="67892" y="39240"/>
                      <a:pt x="67904" y="39178"/>
                      <a:pt x="68041" y="39042"/>
                    </a:cubicBezTo>
                    <a:cubicBezTo>
                      <a:pt x="68124" y="38959"/>
                      <a:pt x="68206" y="38876"/>
                      <a:pt x="68372" y="38876"/>
                    </a:cubicBezTo>
                    <a:close/>
                    <a:moveTo>
                      <a:pt x="67623" y="39005"/>
                    </a:moveTo>
                    <a:cubicBezTo>
                      <a:pt x="67728" y="39005"/>
                      <a:pt x="67709" y="39152"/>
                      <a:pt x="67543" y="39373"/>
                    </a:cubicBezTo>
                    <a:cubicBezTo>
                      <a:pt x="67495" y="39470"/>
                      <a:pt x="67446" y="39510"/>
                      <a:pt x="67398" y="39510"/>
                    </a:cubicBezTo>
                    <a:cubicBezTo>
                      <a:pt x="67363" y="39510"/>
                      <a:pt x="67329" y="39490"/>
                      <a:pt x="67295" y="39456"/>
                    </a:cubicBezTo>
                    <a:cubicBezTo>
                      <a:pt x="67212" y="39373"/>
                      <a:pt x="67212" y="39290"/>
                      <a:pt x="67378" y="39124"/>
                    </a:cubicBezTo>
                    <a:cubicBezTo>
                      <a:pt x="67488" y="39042"/>
                      <a:pt x="67571" y="39005"/>
                      <a:pt x="67623" y="39005"/>
                    </a:cubicBezTo>
                    <a:close/>
                    <a:moveTo>
                      <a:pt x="68115" y="39484"/>
                    </a:moveTo>
                    <a:cubicBezTo>
                      <a:pt x="68138" y="39484"/>
                      <a:pt x="68172" y="39504"/>
                      <a:pt x="68206" y="39539"/>
                    </a:cubicBezTo>
                    <a:cubicBezTo>
                      <a:pt x="68289" y="39622"/>
                      <a:pt x="68289" y="39705"/>
                      <a:pt x="68206" y="39705"/>
                    </a:cubicBezTo>
                    <a:cubicBezTo>
                      <a:pt x="68182" y="39729"/>
                      <a:pt x="68165" y="39739"/>
                      <a:pt x="68153" y="39739"/>
                    </a:cubicBezTo>
                    <a:cubicBezTo>
                      <a:pt x="68124" y="39739"/>
                      <a:pt x="68124" y="39680"/>
                      <a:pt x="68124" y="39622"/>
                    </a:cubicBezTo>
                    <a:cubicBezTo>
                      <a:pt x="68075" y="39525"/>
                      <a:pt x="68083" y="39484"/>
                      <a:pt x="68115" y="39484"/>
                    </a:cubicBezTo>
                    <a:close/>
                    <a:moveTo>
                      <a:pt x="76977" y="39733"/>
                    </a:moveTo>
                    <a:cubicBezTo>
                      <a:pt x="77005" y="39733"/>
                      <a:pt x="77040" y="39753"/>
                      <a:pt x="77074" y="39787"/>
                    </a:cubicBezTo>
                    <a:cubicBezTo>
                      <a:pt x="77157" y="39870"/>
                      <a:pt x="77157" y="39953"/>
                      <a:pt x="77074" y="39953"/>
                    </a:cubicBezTo>
                    <a:cubicBezTo>
                      <a:pt x="77050" y="39977"/>
                      <a:pt x="77025" y="39988"/>
                      <a:pt x="77003" y="39988"/>
                    </a:cubicBezTo>
                    <a:cubicBezTo>
                      <a:pt x="76950" y="39988"/>
                      <a:pt x="76908" y="39929"/>
                      <a:pt x="76908" y="39870"/>
                    </a:cubicBezTo>
                    <a:cubicBezTo>
                      <a:pt x="76908" y="39773"/>
                      <a:pt x="76937" y="39733"/>
                      <a:pt x="76977" y="39733"/>
                    </a:cubicBezTo>
                    <a:close/>
                    <a:moveTo>
                      <a:pt x="69611" y="39037"/>
                    </a:moveTo>
                    <a:cubicBezTo>
                      <a:pt x="69725" y="39037"/>
                      <a:pt x="69714" y="39226"/>
                      <a:pt x="69615" y="39622"/>
                    </a:cubicBezTo>
                    <a:lnTo>
                      <a:pt x="69532" y="40202"/>
                    </a:lnTo>
                    <a:lnTo>
                      <a:pt x="69201" y="39870"/>
                    </a:lnTo>
                    <a:cubicBezTo>
                      <a:pt x="68869" y="39539"/>
                      <a:pt x="68869" y="39539"/>
                      <a:pt x="69201" y="39290"/>
                    </a:cubicBezTo>
                    <a:cubicBezTo>
                      <a:pt x="69401" y="39123"/>
                      <a:pt x="69534" y="39037"/>
                      <a:pt x="69611" y="39037"/>
                    </a:cubicBezTo>
                    <a:close/>
                    <a:moveTo>
                      <a:pt x="47322" y="40036"/>
                    </a:moveTo>
                    <a:cubicBezTo>
                      <a:pt x="47405" y="40119"/>
                      <a:pt x="47405" y="40202"/>
                      <a:pt x="47322" y="40285"/>
                    </a:cubicBezTo>
                    <a:cubicBezTo>
                      <a:pt x="47239" y="40285"/>
                      <a:pt x="47156" y="40202"/>
                      <a:pt x="47156" y="40119"/>
                    </a:cubicBezTo>
                    <a:cubicBezTo>
                      <a:pt x="47156" y="40036"/>
                      <a:pt x="47239" y="40036"/>
                      <a:pt x="47322" y="40036"/>
                    </a:cubicBezTo>
                    <a:close/>
                    <a:moveTo>
                      <a:pt x="70527" y="39953"/>
                    </a:moveTo>
                    <a:cubicBezTo>
                      <a:pt x="70527" y="39953"/>
                      <a:pt x="70527" y="40036"/>
                      <a:pt x="70444" y="40202"/>
                    </a:cubicBezTo>
                    <a:cubicBezTo>
                      <a:pt x="70444" y="40260"/>
                      <a:pt x="70361" y="40319"/>
                      <a:pt x="70313" y="40319"/>
                    </a:cubicBezTo>
                    <a:cubicBezTo>
                      <a:pt x="70292" y="40319"/>
                      <a:pt x="70278" y="40309"/>
                      <a:pt x="70278" y="40285"/>
                    </a:cubicBezTo>
                    <a:cubicBezTo>
                      <a:pt x="70195" y="40202"/>
                      <a:pt x="70278" y="40119"/>
                      <a:pt x="70361" y="40036"/>
                    </a:cubicBezTo>
                    <a:cubicBezTo>
                      <a:pt x="70444" y="39953"/>
                      <a:pt x="70527" y="39953"/>
                      <a:pt x="70527" y="39953"/>
                    </a:cubicBezTo>
                    <a:close/>
                    <a:moveTo>
                      <a:pt x="68509" y="39885"/>
                    </a:moveTo>
                    <a:cubicBezTo>
                      <a:pt x="68607" y="39885"/>
                      <a:pt x="68655" y="40002"/>
                      <a:pt x="68538" y="40119"/>
                    </a:cubicBezTo>
                    <a:cubicBezTo>
                      <a:pt x="68431" y="40279"/>
                      <a:pt x="68324" y="40371"/>
                      <a:pt x="68261" y="40371"/>
                    </a:cubicBezTo>
                    <a:cubicBezTo>
                      <a:pt x="68227" y="40371"/>
                      <a:pt x="68206" y="40343"/>
                      <a:pt x="68206" y="40285"/>
                    </a:cubicBezTo>
                    <a:cubicBezTo>
                      <a:pt x="68206" y="40119"/>
                      <a:pt x="68289" y="40036"/>
                      <a:pt x="68372" y="39953"/>
                    </a:cubicBezTo>
                    <a:cubicBezTo>
                      <a:pt x="68421" y="39905"/>
                      <a:pt x="68469" y="39885"/>
                      <a:pt x="68509" y="39885"/>
                    </a:cubicBezTo>
                    <a:close/>
                    <a:moveTo>
                      <a:pt x="77809" y="40305"/>
                    </a:moveTo>
                    <a:cubicBezTo>
                      <a:pt x="77861" y="40305"/>
                      <a:pt x="77903" y="40326"/>
                      <a:pt x="77903" y="40368"/>
                    </a:cubicBezTo>
                    <a:cubicBezTo>
                      <a:pt x="77986" y="40368"/>
                      <a:pt x="77986" y="40533"/>
                      <a:pt x="77820" y="40616"/>
                    </a:cubicBezTo>
                    <a:cubicBezTo>
                      <a:pt x="77778" y="40658"/>
                      <a:pt x="77737" y="40678"/>
                      <a:pt x="77695" y="40678"/>
                    </a:cubicBezTo>
                    <a:cubicBezTo>
                      <a:pt x="77654" y="40678"/>
                      <a:pt x="77613" y="40658"/>
                      <a:pt x="77571" y="40616"/>
                    </a:cubicBezTo>
                    <a:cubicBezTo>
                      <a:pt x="77488" y="40533"/>
                      <a:pt x="77571" y="40450"/>
                      <a:pt x="77654" y="40368"/>
                    </a:cubicBezTo>
                    <a:cubicBezTo>
                      <a:pt x="77695" y="40326"/>
                      <a:pt x="77758" y="40305"/>
                      <a:pt x="77809" y="40305"/>
                    </a:cubicBezTo>
                    <a:close/>
                    <a:moveTo>
                      <a:pt x="77319" y="41081"/>
                    </a:moveTo>
                    <a:cubicBezTo>
                      <a:pt x="77432" y="41081"/>
                      <a:pt x="77444" y="41158"/>
                      <a:pt x="77323" y="41279"/>
                    </a:cubicBezTo>
                    <a:cubicBezTo>
                      <a:pt x="77274" y="41376"/>
                      <a:pt x="77197" y="41416"/>
                      <a:pt x="77125" y="41416"/>
                    </a:cubicBezTo>
                    <a:cubicBezTo>
                      <a:pt x="77074" y="41416"/>
                      <a:pt x="77025" y="41396"/>
                      <a:pt x="76991" y="41362"/>
                    </a:cubicBezTo>
                    <a:cubicBezTo>
                      <a:pt x="76908" y="41196"/>
                      <a:pt x="76908" y="41196"/>
                      <a:pt x="77157" y="41113"/>
                    </a:cubicBezTo>
                    <a:cubicBezTo>
                      <a:pt x="77223" y="41091"/>
                      <a:pt x="77278" y="41081"/>
                      <a:pt x="77319" y="41081"/>
                    </a:cubicBezTo>
                    <a:close/>
                    <a:moveTo>
                      <a:pt x="77737" y="41113"/>
                    </a:moveTo>
                    <a:cubicBezTo>
                      <a:pt x="77737" y="41113"/>
                      <a:pt x="77737" y="41196"/>
                      <a:pt x="77654" y="41362"/>
                    </a:cubicBezTo>
                    <a:cubicBezTo>
                      <a:pt x="77571" y="41445"/>
                      <a:pt x="77488" y="41445"/>
                      <a:pt x="77405" y="41445"/>
                    </a:cubicBezTo>
                    <a:cubicBezTo>
                      <a:pt x="77405" y="41362"/>
                      <a:pt x="77488" y="41279"/>
                      <a:pt x="77571" y="41196"/>
                    </a:cubicBezTo>
                    <a:cubicBezTo>
                      <a:pt x="77654" y="41113"/>
                      <a:pt x="77737" y="41113"/>
                      <a:pt x="77737" y="41113"/>
                    </a:cubicBezTo>
                    <a:close/>
                    <a:moveTo>
                      <a:pt x="71619" y="39223"/>
                    </a:moveTo>
                    <a:cubicBezTo>
                      <a:pt x="71711" y="39223"/>
                      <a:pt x="71820" y="39244"/>
                      <a:pt x="71936" y="39290"/>
                    </a:cubicBezTo>
                    <a:cubicBezTo>
                      <a:pt x="72101" y="39456"/>
                      <a:pt x="72433" y="39539"/>
                      <a:pt x="72682" y="39622"/>
                    </a:cubicBezTo>
                    <a:cubicBezTo>
                      <a:pt x="73096" y="39705"/>
                      <a:pt x="73262" y="39953"/>
                      <a:pt x="73096" y="40202"/>
                    </a:cubicBezTo>
                    <a:cubicBezTo>
                      <a:pt x="72875" y="40423"/>
                      <a:pt x="72654" y="40570"/>
                      <a:pt x="72507" y="40570"/>
                    </a:cubicBezTo>
                    <a:cubicBezTo>
                      <a:pt x="72433" y="40570"/>
                      <a:pt x="72378" y="40533"/>
                      <a:pt x="72350" y="40450"/>
                    </a:cubicBezTo>
                    <a:cubicBezTo>
                      <a:pt x="72350" y="40285"/>
                      <a:pt x="72184" y="40202"/>
                      <a:pt x="72019" y="40202"/>
                    </a:cubicBezTo>
                    <a:lnTo>
                      <a:pt x="71687" y="40202"/>
                    </a:lnTo>
                    <a:lnTo>
                      <a:pt x="71770" y="40782"/>
                    </a:lnTo>
                    <a:cubicBezTo>
                      <a:pt x="71770" y="41356"/>
                      <a:pt x="71721" y="41587"/>
                      <a:pt x="71585" y="41587"/>
                    </a:cubicBezTo>
                    <a:cubicBezTo>
                      <a:pt x="71544" y="41587"/>
                      <a:pt x="71496" y="41566"/>
                      <a:pt x="71438" y="41528"/>
                    </a:cubicBezTo>
                    <a:cubicBezTo>
                      <a:pt x="71356" y="41362"/>
                      <a:pt x="71273" y="41196"/>
                      <a:pt x="71356" y="41031"/>
                    </a:cubicBezTo>
                    <a:cubicBezTo>
                      <a:pt x="71418" y="40844"/>
                      <a:pt x="71433" y="40751"/>
                      <a:pt x="71297" y="40751"/>
                    </a:cubicBezTo>
                    <a:cubicBezTo>
                      <a:pt x="71252" y="40751"/>
                      <a:pt x="71190" y="40761"/>
                      <a:pt x="71107" y="40782"/>
                    </a:cubicBezTo>
                    <a:cubicBezTo>
                      <a:pt x="71024" y="40810"/>
                      <a:pt x="70969" y="40828"/>
                      <a:pt x="70935" y="40828"/>
                    </a:cubicBezTo>
                    <a:cubicBezTo>
                      <a:pt x="70868" y="40828"/>
                      <a:pt x="70886" y="40754"/>
                      <a:pt x="70941" y="40533"/>
                    </a:cubicBezTo>
                    <a:cubicBezTo>
                      <a:pt x="70998" y="40252"/>
                      <a:pt x="71092" y="40085"/>
                      <a:pt x="71199" y="40085"/>
                    </a:cubicBezTo>
                    <a:cubicBezTo>
                      <a:pt x="71249" y="40085"/>
                      <a:pt x="71302" y="40122"/>
                      <a:pt x="71356" y="40202"/>
                    </a:cubicBezTo>
                    <a:cubicBezTo>
                      <a:pt x="71438" y="40202"/>
                      <a:pt x="71521" y="40202"/>
                      <a:pt x="71604" y="40119"/>
                    </a:cubicBezTo>
                    <a:cubicBezTo>
                      <a:pt x="71604" y="39953"/>
                      <a:pt x="71604" y="39870"/>
                      <a:pt x="71438" y="39539"/>
                    </a:cubicBezTo>
                    <a:cubicBezTo>
                      <a:pt x="71259" y="39360"/>
                      <a:pt x="71381" y="39223"/>
                      <a:pt x="71619" y="39223"/>
                    </a:cubicBezTo>
                    <a:close/>
                    <a:moveTo>
                      <a:pt x="72877" y="40987"/>
                    </a:moveTo>
                    <a:cubicBezTo>
                      <a:pt x="73044" y="40987"/>
                      <a:pt x="73092" y="41205"/>
                      <a:pt x="72930" y="41528"/>
                    </a:cubicBezTo>
                    <a:cubicBezTo>
                      <a:pt x="72930" y="41586"/>
                      <a:pt x="72889" y="41645"/>
                      <a:pt x="72865" y="41645"/>
                    </a:cubicBezTo>
                    <a:cubicBezTo>
                      <a:pt x="72854" y="41645"/>
                      <a:pt x="72847" y="41635"/>
                      <a:pt x="72847" y="41611"/>
                    </a:cubicBezTo>
                    <a:cubicBezTo>
                      <a:pt x="72433" y="41445"/>
                      <a:pt x="72433" y="41279"/>
                      <a:pt x="72516" y="41196"/>
                    </a:cubicBezTo>
                    <a:cubicBezTo>
                      <a:pt x="72661" y="41051"/>
                      <a:pt x="72786" y="40987"/>
                      <a:pt x="72877" y="40987"/>
                    </a:cubicBezTo>
                    <a:close/>
                    <a:moveTo>
                      <a:pt x="76483" y="41374"/>
                    </a:moveTo>
                    <a:cubicBezTo>
                      <a:pt x="76592" y="41374"/>
                      <a:pt x="76689" y="41421"/>
                      <a:pt x="76742" y="41528"/>
                    </a:cubicBezTo>
                    <a:cubicBezTo>
                      <a:pt x="76742" y="41694"/>
                      <a:pt x="76908" y="41859"/>
                      <a:pt x="76908" y="41942"/>
                    </a:cubicBezTo>
                    <a:cubicBezTo>
                      <a:pt x="77074" y="42025"/>
                      <a:pt x="76991" y="42108"/>
                      <a:pt x="76742" y="42191"/>
                    </a:cubicBezTo>
                    <a:cubicBezTo>
                      <a:pt x="76660" y="42274"/>
                      <a:pt x="76577" y="42315"/>
                      <a:pt x="76515" y="42315"/>
                    </a:cubicBezTo>
                    <a:cubicBezTo>
                      <a:pt x="76452" y="42315"/>
                      <a:pt x="76411" y="42274"/>
                      <a:pt x="76411" y="42191"/>
                    </a:cubicBezTo>
                    <a:cubicBezTo>
                      <a:pt x="76370" y="42066"/>
                      <a:pt x="76349" y="42004"/>
                      <a:pt x="76328" y="42004"/>
                    </a:cubicBezTo>
                    <a:cubicBezTo>
                      <a:pt x="76307" y="42004"/>
                      <a:pt x="76287" y="42066"/>
                      <a:pt x="76245" y="42191"/>
                    </a:cubicBezTo>
                    <a:cubicBezTo>
                      <a:pt x="76245" y="42348"/>
                      <a:pt x="76245" y="42406"/>
                      <a:pt x="76203" y="42406"/>
                    </a:cubicBezTo>
                    <a:cubicBezTo>
                      <a:pt x="76179" y="42406"/>
                      <a:pt x="76140" y="42387"/>
                      <a:pt x="76079" y="42357"/>
                    </a:cubicBezTo>
                    <a:cubicBezTo>
                      <a:pt x="75997" y="42191"/>
                      <a:pt x="75914" y="42025"/>
                      <a:pt x="75914" y="41859"/>
                    </a:cubicBezTo>
                    <a:cubicBezTo>
                      <a:pt x="75970" y="41579"/>
                      <a:pt x="76254" y="41374"/>
                      <a:pt x="76483" y="41374"/>
                    </a:cubicBezTo>
                    <a:close/>
                    <a:moveTo>
                      <a:pt x="75070" y="39945"/>
                    </a:moveTo>
                    <a:cubicBezTo>
                      <a:pt x="75406" y="39945"/>
                      <a:pt x="75897" y="40467"/>
                      <a:pt x="75665" y="40699"/>
                    </a:cubicBezTo>
                    <a:cubicBezTo>
                      <a:pt x="75631" y="40733"/>
                      <a:pt x="75625" y="40753"/>
                      <a:pt x="75647" y="40753"/>
                    </a:cubicBezTo>
                    <a:cubicBezTo>
                      <a:pt x="75679" y="40753"/>
                      <a:pt x="75768" y="40713"/>
                      <a:pt x="75914" y="40616"/>
                    </a:cubicBezTo>
                    <a:cubicBezTo>
                      <a:pt x="76107" y="40478"/>
                      <a:pt x="76254" y="40414"/>
                      <a:pt x="76350" y="40414"/>
                    </a:cubicBezTo>
                    <a:cubicBezTo>
                      <a:pt x="76540" y="40414"/>
                      <a:pt x="76521" y="40671"/>
                      <a:pt x="76245" y="41113"/>
                    </a:cubicBezTo>
                    <a:cubicBezTo>
                      <a:pt x="75858" y="41656"/>
                      <a:pt x="75180" y="42199"/>
                      <a:pt x="75026" y="42199"/>
                    </a:cubicBezTo>
                    <a:cubicBezTo>
                      <a:pt x="75016" y="42199"/>
                      <a:pt x="75007" y="42196"/>
                      <a:pt x="75002" y="42191"/>
                    </a:cubicBezTo>
                    <a:cubicBezTo>
                      <a:pt x="74980" y="42169"/>
                      <a:pt x="74952" y="42158"/>
                      <a:pt x="74921" y="42158"/>
                    </a:cubicBezTo>
                    <a:cubicBezTo>
                      <a:pt x="74836" y="42158"/>
                      <a:pt x="74731" y="42235"/>
                      <a:pt x="74671" y="42357"/>
                    </a:cubicBezTo>
                    <a:cubicBezTo>
                      <a:pt x="74555" y="42472"/>
                      <a:pt x="74476" y="42534"/>
                      <a:pt x="74415" y="42534"/>
                    </a:cubicBezTo>
                    <a:cubicBezTo>
                      <a:pt x="74345" y="42534"/>
                      <a:pt x="74301" y="42451"/>
                      <a:pt x="74256" y="42274"/>
                    </a:cubicBezTo>
                    <a:cubicBezTo>
                      <a:pt x="74256" y="42191"/>
                      <a:pt x="74339" y="42025"/>
                      <a:pt x="74505" y="41859"/>
                    </a:cubicBezTo>
                    <a:cubicBezTo>
                      <a:pt x="74737" y="41627"/>
                      <a:pt x="74897" y="41105"/>
                      <a:pt x="74714" y="41105"/>
                    </a:cubicBezTo>
                    <a:cubicBezTo>
                      <a:pt x="74701" y="41105"/>
                      <a:pt x="74687" y="41108"/>
                      <a:pt x="74671" y="41113"/>
                    </a:cubicBezTo>
                    <a:cubicBezTo>
                      <a:pt x="74588" y="41113"/>
                      <a:pt x="74671" y="41031"/>
                      <a:pt x="74836" y="40782"/>
                    </a:cubicBezTo>
                    <a:cubicBezTo>
                      <a:pt x="74919" y="40533"/>
                      <a:pt x="75002" y="40368"/>
                      <a:pt x="74919" y="40368"/>
                    </a:cubicBezTo>
                    <a:cubicBezTo>
                      <a:pt x="74897" y="40390"/>
                      <a:pt x="74875" y="40400"/>
                      <a:pt x="74854" y="40400"/>
                    </a:cubicBezTo>
                    <a:cubicBezTo>
                      <a:pt x="74798" y="40400"/>
                      <a:pt x="74753" y="40323"/>
                      <a:pt x="74753" y="40202"/>
                    </a:cubicBezTo>
                    <a:cubicBezTo>
                      <a:pt x="74753" y="40036"/>
                      <a:pt x="74836" y="40036"/>
                      <a:pt x="75002" y="39953"/>
                    </a:cubicBezTo>
                    <a:cubicBezTo>
                      <a:pt x="75024" y="39948"/>
                      <a:pt x="75047" y="39945"/>
                      <a:pt x="75070" y="39945"/>
                    </a:cubicBezTo>
                    <a:close/>
                    <a:moveTo>
                      <a:pt x="78524" y="42626"/>
                    </a:moveTo>
                    <a:cubicBezTo>
                      <a:pt x="78566" y="42626"/>
                      <a:pt x="78607" y="42647"/>
                      <a:pt x="78649" y="42688"/>
                    </a:cubicBezTo>
                    <a:cubicBezTo>
                      <a:pt x="78731" y="42688"/>
                      <a:pt x="78649" y="42854"/>
                      <a:pt x="78566" y="42937"/>
                    </a:cubicBezTo>
                    <a:cubicBezTo>
                      <a:pt x="78483" y="43020"/>
                      <a:pt x="78400" y="43020"/>
                      <a:pt x="78317" y="43020"/>
                    </a:cubicBezTo>
                    <a:cubicBezTo>
                      <a:pt x="78234" y="42937"/>
                      <a:pt x="78317" y="42771"/>
                      <a:pt x="78400" y="42688"/>
                    </a:cubicBezTo>
                    <a:cubicBezTo>
                      <a:pt x="78441" y="42647"/>
                      <a:pt x="78483" y="42626"/>
                      <a:pt x="78524" y="42626"/>
                    </a:cubicBezTo>
                    <a:close/>
                    <a:moveTo>
                      <a:pt x="74351" y="42902"/>
                    </a:moveTo>
                    <a:cubicBezTo>
                      <a:pt x="74373" y="42902"/>
                      <a:pt x="74398" y="42912"/>
                      <a:pt x="74422" y="42937"/>
                    </a:cubicBezTo>
                    <a:cubicBezTo>
                      <a:pt x="74505" y="42937"/>
                      <a:pt x="74422" y="43102"/>
                      <a:pt x="74339" y="43185"/>
                    </a:cubicBezTo>
                    <a:cubicBezTo>
                      <a:pt x="74280" y="43244"/>
                      <a:pt x="74222" y="43302"/>
                      <a:pt x="74193" y="43302"/>
                    </a:cubicBezTo>
                    <a:cubicBezTo>
                      <a:pt x="74180" y="43302"/>
                      <a:pt x="74173" y="43292"/>
                      <a:pt x="74173" y="43268"/>
                    </a:cubicBezTo>
                    <a:cubicBezTo>
                      <a:pt x="74173" y="43268"/>
                      <a:pt x="74173" y="43185"/>
                      <a:pt x="74256" y="43020"/>
                    </a:cubicBezTo>
                    <a:cubicBezTo>
                      <a:pt x="74256" y="42961"/>
                      <a:pt x="74298" y="42902"/>
                      <a:pt x="74351" y="42902"/>
                    </a:cubicBezTo>
                    <a:close/>
                    <a:moveTo>
                      <a:pt x="76164" y="42738"/>
                    </a:moveTo>
                    <a:cubicBezTo>
                      <a:pt x="76195" y="42738"/>
                      <a:pt x="76223" y="42749"/>
                      <a:pt x="76245" y="42771"/>
                    </a:cubicBezTo>
                    <a:cubicBezTo>
                      <a:pt x="76328" y="42937"/>
                      <a:pt x="76328" y="42937"/>
                      <a:pt x="76162" y="43020"/>
                    </a:cubicBezTo>
                    <a:cubicBezTo>
                      <a:pt x="75997" y="43102"/>
                      <a:pt x="75914" y="43102"/>
                      <a:pt x="75914" y="43185"/>
                    </a:cubicBezTo>
                    <a:cubicBezTo>
                      <a:pt x="75997" y="43185"/>
                      <a:pt x="75831" y="43268"/>
                      <a:pt x="75582" y="43434"/>
                    </a:cubicBezTo>
                    <a:cubicBezTo>
                      <a:pt x="75427" y="43527"/>
                      <a:pt x="75295" y="43574"/>
                      <a:pt x="75199" y="43574"/>
                    </a:cubicBezTo>
                    <a:cubicBezTo>
                      <a:pt x="75040" y="43574"/>
                      <a:pt x="74981" y="43444"/>
                      <a:pt x="75085" y="43185"/>
                    </a:cubicBezTo>
                    <a:cubicBezTo>
                      <a:pt x="75189" y="42926"/>
                      <a:pt x="75325" y="42797"/>
                      <a:pt x="75412" y="42797"/>
                    </a:cubicBezTo>
                    <a:cubicBezTo>
                      <a:pt x="75464" y="42797"/>
                      <a:pt x="75499" y="42843"/>
                      <a:pt x="75499" y="42937"/>
                    </a:cubicBezTo>
                    <a:cubicBezTo>
                      <a:pt x="75499" y="42978"/>
                      <a:pt x="75520" y="42999"/>
                      <a:pt x="75551" y="42999"/>
                    </a:cubicBezTo>
                    <a:cubicBezTo>
                      <a:pt x="75582" y="42999"/>
                      <a:pt x="75624" y="42978"/>
                      <a:pt x="75665" y="42937"/>
                    </a:cubicBezTo>
                    <a:cubicBezTo>
                      <a:pt x="75707" y="42895"/>
                      <a:pt x="75748" y="42874"/>
                      <a:pt x="75779" y="42874"/>
                    </a:cubicBezTo>
                    <a:cubicBezTo>
                      <a:pt x="75810" y="42874"/>
                      <a:pt x="75831" y="42895"/>
                      <a:pt x="75831" y="42937"/>
                    </a:cubicBezTo>
                    <a:cubicBezTo>
                      <a:pt x="75831" y="43020"/>
                      <a:pt x="75831" y="43061"/>
                      <a:pt x="75841" y="43061"/>
                    </a:cubicBezTo>
                    <a:cubicBezTo>
                      <a:pt x="75852" y="43061"/>
                      <a:pt x="75872" y="43020"/>
                      <a:pt x="75914" y="42937"/>
                    </a:cubicBezTo>
                    <a:cubicBezTo>
                      <a:pt x="75974" y="42815"/>
                      <a:pt x="76079" y="42738"/>
                      <a:pt x="76164" y="42738"/>
                    </a:cubicBezTo>
                    <a:close/>
                    <a:moveTo>
                      <a:pt x="78317" y="43600"/>
                    </a:moveTo>
                    <a:cubicBezTo>
                      <a:pt x="78400" y="43683"/>
                      <a:pt x="78400" y="43765"/>
                      <a:pt x="78317" y="43765"/>
                    </a:cubicBezTo>
                    <a:cubicBezTo>
                      <a:pt x="78293" y="43790"/>
                      <a:pt x="78269" y="43800"/>
                      <a:pt x="78246" y="43800"/>
                    </a:cubicBezTo>
                    <a:cubicBezTo>
                      <a:pt x="78193" y="43800"/>
                      <a:pt x="78151" y="43741"/>
                      <a:pt x="78151" y="43683"/>
                    </a:cubicBezTo>
                    <a:cubicBezTo>
                      <a:pt x="78151" y="43600"/>
                      <a:pt x="78234" y="43600"/>
                      <a:pt x="78317" y="43600"/>
                    </a:cubicBezTo>
                    <a:close/>
                    <a:moveTo>
                      <a:pt x="79959" y="43215"/>
                    </a:moveTo>
                    <a:cubicBezTo>
                      <a:pt x="80118" y="43215"/>
                      <a:pt x="80205" y="43424"/>
                      <a:pt x="80140" y="43683"/>
                    </a:cubicBezTo>
                    <a:cubicBezTo>
                      <a:pt x="80092" y="43827"/>
                      <a:pt x="79932" y="43915"/>
                      <a:pt x="79790" y="43915"/>
                    </a:cubicBezTo>
                    <a:cubicBezTo>
                      <a:pt x="79688" y="43915"/>
                      <a:pt x="79595" y="43870"/>
                      <a:pt x="79560" y="43765"/>
                    </a:cubicBezTo>
                    <a:cubicBezTo>
                      <a:pt x="79560" y="43517"/>
                      <a:pt x="79560" y="43434"/>
                      <a:pt x="79809" y="43268"/>
                    </a:cubicBezTo>
                    <a:cubicBezTo>
                      <a:pt x="79863" y="43232"/>
                      <a:pt x="79914" y="43215"/>
                      <a:pt x="79959" y="43215"/>
                    </a:cubicBezTo>
                    <a:close/>
                    <a:moveTo>
                      <a:pt x="41935" y="43931"/>
                    </a:moveTo>
                    <a:cubicBezTo>
                      <a:pt x="42018" y="44014"/>
                      <a:pt x="42018" y="44097"/>
                      <a:pt x="41935" y="44180"/>
                    </a:cubicBezTo>
                    <a:cubicBezTo>
                      <a:pt x="41852" y="44180"/>
                      <a:pt x="41770" y="44097"/>
                      <a:pt x="41770" y="44014"/>
                    </a:cubicBezTo>
                    <a:cubicBezTo>
                      <a:pt x="41770" y="43931"/>
                      <a:pt x="41852" y="43931"/>
                      <a:pt x="41935" y="43931"/>
                    </a:cubicBezTo>
                    <a:close/>
                    <a:moveTo>
                      <a:pt x="21797" y="44594"/>
                    </a:moveTo>
                    <a:lnTo>
                      <a:pt x="21797" y="44594"/>
                    </a:lnTo>
                    <a:cubicBezTo>
                      <a:pt x="21880" y="44677"/>
                      <a:pt x="21797" y="44760"/>
                      <a:pt x="21714" y="44843"/>
                    </a:cubicBezTo>
                    <a:cubicBezTo>
                      <a:pt x="21631" y="44926"/>
                      <a:pt x="21548" y="45008"/>
                      <a:pt x="21548" y="45008"/>
                    </a:cubicBezTo>
                    <a:cubicBezTo>
                      <a:pt x="21548" y="45008"/>
                      <a:pt x="21548" y="44843"/>
                      <a:pt x="21631" y="44760"/>
                    </a:cubicBezTo>
                    <a:cubicBezTo>
                      <a:pt x="21714" y="44677"/>
                      <a:pt x="21797" y="44594"/>
                      <a:pt x="21797" y="44594"/>
                    </a:cubicBezTo>
                    <a:close/>
                    <a:moveTo>
                      <a:pt x="80126" y="44871"/>
                    </a:moveTo>
                    <a:cubicBezTo>
                      <a:pt x="80154" y="44871"/>
                      <a:pt x="80189" y="44891"/>
                      <a:pt x="80223" y="44926"/>
                    </a:cubicBezTo>
                    <a:cubicBezTo>
                      <a:pt x="80306" y="44926"/>
                      <a:pt x="80306" y="45008"/>
                      <a:pt x="80223" y="45091"/>
                    </a:cubicBezTo>
                    <a:cubicBezTo>
                      <a:pt x="80140" y="45091"/>
                      <a:pt x="80057" y="45091"/>
                      <a:pt x="80057" y="45008"/>
                    </a:cubicBezTo>
                    <a:cubicBezTo>
                      <a:pt x="80057" y="44911"/>
                      <a:pt x="80086" y="44871"/>
                      <a:pt x="80126" y="44871"/>
                    </a:cubicBezTo>
                    <a:close/>
                    <a:moveTo>
                      <a:pt x="78607" y="43724"/>
                    </a:moveTo>
                    <a:cubicBezTo>
                      <a:pt x="78669" y="43724"/>
                      <a:pt x="78731" y="43765"/>
                      <a:pt x="78814" y="43848"/>
                    </a:cubicBezTo>
                    <a:cubicBezTo>
                      <a:pt x="78911" y="43945"/>
                      <a:pt x="79037" y="43986"/>
                      <a:pt x="79141" y="43986"/>
                    </a:cubicBezTo>
                    <a:cubicBezTo>
                      <a:pt x="79214" y="43986"/>
                      <a:pt x="79277" y="43965"/>
                      <a:pt x="79312" y="43931"/>
                    </a:cubicBezTo>
                    <a:cubicBezTo>
                      <a:pt x="79415" y="43897"/>
                      <a:pt x="79475" y="43877"/>
                      <a:pt x="79498" y="43877"/>
                    </a:cubicBezTo>
                    <a:cubicBezTo>
                      <a:pt x="79532" y="43877"/>
                      <a:pt x="79492" y="43917"/>
                      <a:pt x="79394" y="44014"/>
                    </a:cubicBezTo>
                    <a:cubicBezTo>
                      <a:pt x="79229" y="44235"/>
                      <a:pt x="79284" y="44382"/>
                      <a:pt x="79437" y="44382"/>
                    </a:cubicBezTo>
                    <a:cubicBezTo>
                      <a:pt x="79514" y="44382"/>
                      <a:pt x="79615" y="44345"/>
                      <a:pt x="79726" y="44263"/>
                    </a:cubicBezTo>
                    <a:cubicBezTo>
                      <a:pt x="79785" y="44204"/>
                      <a:pt x="79885" y="44145"/>
                      <a:pt x="79967" y="44145"/>
                    </a:cubicBezTo>
                    <a:cubicBezTo>
                      <a:pt x="80002" y="44145"/>
                      <a:pt x="80033" y="44155"/>
                      <a:pt x="80057" y="44180"/>
                    </a:cubicBezTo>
                    <a:cubicBezTo>
                      <a:pt x="80223" y="44263"/>
                      <a:pt x="80140" y="44345"/>
                      <a:pt x="79643" y="44843"/>
                    </a:cubicBezTo>
                    <a:cubicBezTo>
                      <a:pt x="79353" y="45133"/>
                      <a:pt x="79146" y="45278"/>
                      <a:pt x="79042" y="45278"/>
                    </a:cubicBezTo>
                    <a:cubicBezTo>
                      <a:pt x="78939" y="45278"/>
                      <a:pt x="78939" y="45133"/>
                      <a:pt x="79063" y="44843"/>
                    </a:cubicBezTo>
                    <a:cubicBezTo>
                      <a:pt x="79194" y="44515"/>
                      <a:pt x="79014" y="44188"/>
                      <a:pt x="78769" y="44188"/>
                    </a:cubicBezTo>
                    <a:cubicBezTo>
                      <a:pt x="78705" y="44188"/>
                      <a:pt x="78635" y="44211"/>
                      <a:pt x="78566" y="44263"/>
                    </a:cubicBezTo>
                    <a:cubicBezTo>
                      <a:pt x="78511" y="44299"/>
                      <a:pt x="78461" y="44315"/>
                      <a:pt x="78418" y="44315"/>
                    </a:cubicBezTo>
                    <a:cubicBezTo>
                      <a:pt x="78264" y="44315"/>
                      <a:pt x="78206" y="44107"/>
                      <a:pt x="78400" y="43848"/>
                    </a:cubicBezTo>
                    <a:cubicBezTo>
                      <a:pt x="78483" y="43765"/>
                      <a:pt x="78545" y="43724"/>
                      <a:pt x="78607" y="43724"/>
                    </a:cubicBezTo>
                    <a:close/>
                    <a:moveTo>
                      <a:pt x="91991" y="44760"/>
                    </a:moveTo>
                    <a:cubicBezTo>
                      <a:pt x="92157" y="44760"/>
                      <a:pt x="92323" y="44760"/>
                      <a:pt x="92323" y="44843"/>
                    </a:cubicBezTo>
                    <a:lnTo>
                      <a:pt x="92240" y="44843"/>
                    </a:lnTo>
                    <a:cubicBezTo>
                      <a:pt x="92157" y="44843"/>
                      <a:pt x="92074" y="45008"/>
                      <a:pt x="91991" y="45174"/>
                    </a:cubicBezTo>
                    <a:cubicBezTo>
                      <a:pt x="91874" y="45331"/>
                      <a:pt x="91793" y="45413"/>
                      <a:pt x="91741" y="45413"/>
                    </a:cubicBezTo>
                    <a:cubicBezTo>
                      <a:pt x="91683" y="45413"/>
                      <a:pt x="91660" y="45310"/>
                      <a:pt x="91660" y="45091"/>
                    </a:cubicBezTo>
                    <a:cubicBezTo>
                      <a:pt x="91660" y="44843"/>
                      <a:pt x="91660" y="44843"/>
                      <a:pt x="91991" y="44760"/>
                    </a:cubicBezTo>
                    <a:close/>
                    <a:moveTo>
                      <a:pt x="76119" y="44968"/>
                    </a:moveTo>
                    <a:cubicBezTo>
                      <a:pt x="76250" y="44968"/>
                      <a:pt x="76353" y="45095"/>
                      <a:pt x="76245" y="45257"/>
                    </a:cubicBezTo>
                    <a:cubicBezTo>
                      <a:pt x="76162" y="45340"/>
                      <a:pt x="76079" y="45423"/>
                      <a:pt x="75914" y="45423"/>
                    </a:cubicBezTo>
                    <a:cubicBezTo>
                      <a:pt x="75884" y="45438"/>
                      <a:pt x="75860" y="45444"/>
                      <a:pt x="75841" y="45444"/>
                    </a:cubicBezTo>
                    <a:cubicBezTo>
                      <a:pt x="75753" y="45444"/>
                      <a:pt x="75777" y="45296"/>
                      <a:pt x="75914" y="45091"/>
                    </a:cubicBezTo>
                    <a:cubicBezTo>
                      <a:pt x="75971" y="45005"/>
                      <a:pt x="76049" y="44968"/>
                      <a:pt x="76119" y="44968"/>
                    </a:cubicBezTo>
                    <a:close/>
                    <a:moveTo>
                      <a:pt x="81335" y="45121"/>
                    </a:moveTo>
                    <a:cubicBezTo>
                      <a:pt x="81383" y="45121"/>
                      <a:pt x="81429" y="45137"/>
                      <a:pt x="81466" y="45174"/>
                    </a:cubicBezTo>
                    <a:cubicBezTo>
                      <a:pt x="81632" y="45340"/>
                      <a:pt x="81632" y="45340"/>
                      <a:pt x="81301" y="45506"/>
                    </a:cubicBezTo>
                    <a:cubicBezTo>
                      <a:pt x="81230" y="45576"/>
                      <a:pt x="81160" y="45601"/>
                      <a:pt x="81103" y="45601"/>
                    </a:cubicBezTo>
                    <a:cubicBezTo>
                      <a:pt x="81024" y="45601"/>
                      <a:pt x="80969" y="45554"/>
                      <a:pt x="80969" y="45506"/>
                    </a:cubicBezTo>
                    <a:cubicBezTo>
                      <a:pt x="80969" y="45313"/>
                      <a:pt x="81168" y="45121"/>
                      <a:pt x="81335" y="45121"/>
                    </a:cubicBezTo>
                    <a:close/>
                    <a:moveTo>
                      <a:pt x="90568" y="44644"/>
                    </a:moveTo>
                    <a:cubicBezTo>
                      <a:pt x="90576" y="44644"/>
                      <a:pt x="90582" y="44655"/>
                      <a:pt x="90582" y="44677"/>
                    </a:cubicBezTo>
                    <a:cubicBezTo>
                      <a:pt x="90665" y="44677"/>
                      <a:pt x="90665" y="44926"/>
                      <a:pt x="90665" y="45091"/>
                    </a:cubicBezTo>
                    <a:cubicBezTo>
                      <a:pt x="90612" y="45252"/>
                      <a:pt x="90627" y="45343"/>
                      <a:pt x="90690" y="45343"/>
                    </a:cubicBezTo>
                    <a:cubicBezTo>
                      <a:pt x="90724" y="45343"/>
                      <a:pt x="90772" y="45316"/>
                      <a:pt x="90831" y="45257"/>
                    </a:cubicBezTo>
                    <a:cubicBezTo>
                      <a:pt x="90879" y="45209"/>
                      <a:pt x="90927" y="45161"/>
                      <a:pt x="90959" y="45161"/>
                    </a:cubicBezTo>
                    <a:cubicBezTo>
                      <a:pt x="90982" y="45161"/>
                      <a:pt x="90997" y="45187"/>
                      <a:pt x="90997" y="45257"/>
                    </a:cubicBezTo>
                    <a:cubicBezTo>
                      <a:pt x="90997" y="45279"/>
                      <a:pt x="90997" y="45290"/>
                      <a:pt x="91000" y="45290"/>
                    </a:cubicBezTo>
                    <a:cubicBezTo>
                      <a:pt x="91009" y="45290"/>
                      <a:pt x="91041" y="45213"/>
                      <a:pt x="91163" y="45091"/>
                    </a:cubicBezTo>
                    <a:cubicBezTo>
                      <a:pt x="91208" y="45000"/>
                      <a:pt x="91253" y="44934"/>
                      <a:pt x="91313" y="44934"/>
                    </a:cubicBezTo>
                    <a:cubicBezTo>
                      <a:pt x="91361" y="44934"/>
                      <a:pt x="91419" y="44979"/>
                      <a:pt x="91494" y="45091"/>
                    </a:cubicBezTo>
                    <a:cubicBezTo>
                      <a:pt x="91577" y="45257"/>
                      <a:pt x="91577" y="45423"/>
                      <a:pt x="91494" y="45506"/>
                    </a:cubicBezTo>
                    <a:cubicBezTo>
                      <a:pt x="91411" y="45589"/>
                      <a:pt x="91245" y="45754"/>
                      <a:pt x="91163" y="45754"/>
                    </a:cubicBezTo>
                    <a:cubicBezTo>
                      <a:pt x="90997" y="45837"/>
                      <a:pt x="90914" y="45837"/>
                      <a:pt x="90914" y="45920"/>
                    </a:cubicBezTo>
                    <a:cubicBezTo>
                      <a:pt x="90997" y="45920"/>
                      <a:pt x="90914" y="46086"/>
                      <a:pt x="90831" y="46169"/>
                    </a:cubicBezTo>
                    <a:cubicBezTo>
                      <a:pt x="90728" y="46237"/>
                      <a:pt x="90654" y="46278"/>
                      <a:pt x="90596" y="46278"/>
                    </a:cubicBezTo>
                    <a:cubicBezTo>
                      <a:pt x="90514" y="46278"/>
                      <a:pt x="90465" y="46197"/>
                      <a:pt x="90417" y="46003"/>
                    </a:cubicBezTo>
                    <a:cubicBezTo>
                      <a:pt x="90334" y="45754"/>
                      <a:pt x="90251" y="45671"/>
                      <a:pt x="90002" y="45671"/>
                    </a:cubicBezTo>
                    <a:cubicBezTo>
                      <a:pt x="89671" y="45671"/>
                      <a:pt x="89754" y="45589"/>
                      <a:pt x="90251" y="45257"/>
                    </a:cubicBezTo>
                    <a:cubicBezTo>
                      <a:pt x="90500" y="45091"/>
                      <a:pt x="90582" y="45091"/>
                      <a:pt x="90500" y="44843"/>
                    </a:cubicBezTo>
                    <a:cubicBezTo>
                      <a:pt x="90500" y="44721"/>
                      <a:pt x="90544" y="44644"/>
                      <a:pt x="90568" y="44644"/>
                    </a:cubicBezTo>
                    <a:close/>
                    <a:moveTo>
                      <a:pt x="77157" y="45671"/>
                    </a:moveTo>
                    <a:lnTo>
                      <a:pt x="77157" y="45671"/>
                    </a:lnTo>
                    <a:cubicBezTo>
                      <a:pt x="77240" y="45754"/>
                      <a:pt x="77157" y="45920"/>
                      <a:pt x="77074" y="46086"/>
                    </a:cubicBezTo>
                    <a:cubicBezTo>
                      <a:pt x="76991" y="46252"/>
                      <a:pt x="76825" y="46334"/>
                      <a:pt x="76825" y="46334"/>
                    </a:cubicBezTo>
                    <a:cubicBezTo>
                      <a:pt x="76742" y="46252"/>
                      <a:pt x="76825" y="46086"/>
                      <a:pt x="76908" y="45920"/>
                    </a:cubicBezTo>
                    <a:cubicBezTo>
                      <a:pt x="76991" y="45754"/>
                      <a:pt x="77157" y="45672"/>
                      <a:pt x="77157" y="45671"/>
                    </a:cubicBezTo>
                    <a:close/>
                    <a:moveTo>
                      <a:pt x="82685" y="45784"/>
                    </a:moveTo>
                    <a:cubicBezTo>
                      <a:pt x="82813" y="45784"/>
                      <a:pt x="82819" y="45976"/>
                      <a:pt x="82627" y="46169"/>
                    </a:cubicBezTo>
                    <a:cubicBezTo>
                      <a:pt x="82573" y="46329"/>
                      <a:pt x="82519" y="46421"/>
                      <a:pt x="82444" y="46421"/>
                    </a:cubicBezTo>
                    <a:cubicBezTo>
                      <a:pt x="82402" y="46421"/>
                      <a:pt x="82354" y="46393"/>
                      <a:pt x="82295" y="46334"/>
                    </a:cubicBezTo>
                    <a:cubicBezTo>
                      <a:pt x="82212" y="46169"/>
                      <a:pt x="82295" y="46003"/>
                      <a:pt x="82544" y="45837"/>
                    </a:cubicBezTo>
                    <a:cubicBezTo>
                      <a:pt x="82600" y="45800"/>
                      <a:pt x="82647" y="45784"/>
                      <a:pt x="82685" y="45784"/>
                    </a:cubicBezTo>
                    <a:close/>
                    <a:moveTo>
                      <a:pt x="85965" y="45338"/>
                    </a:moveTo>
                    <a:cubicBezTo>
                      <a:pt x="86002" y="45338"/>
                      <a:pt x="86024" y="45365"/>
                      <a:pt x="86024" y="45423"/>
                    </a:cubicBezTo>
                    <a:cubicBezTo>
                      <a:pt x="86024" y="45589"/>
                      <a:pt x="86024" y="45671"/>
                      <a:pt x="85859" y="45671"/>
                    </a:cubicBezTo>
                    <a:cubicBezTo>
                      <a:pt x="85693" y="45754"/>
                      <a:pt x="85610" y="45837"/>
                      <a:pt x="85693" y="46086"/>
                    </a:cubicBezTo>
                    <a:cubicBezTo>
                      <a:pt x="85822" y="46345"/>
                      <a:pt x="85750" y="46553"/>
                      <a:pt x="85593" y="46553"/>
                    </a:cubicBezTo>
                    <a:cubicBezTo>
                      <a:pt x="85549" y="46553"/>
                      <a:pt x="85499" y="46537"/>
                      <a:pt x="85444" y="46500"/>
                    </a:cubicBezTo>
                    <a:cubicBezTo>
                      <a:pt x="85361" y="46417"/>
                      <a:pt x="85361" y="46252"/>
                      <a:pt x="85444" y="46003"/>
                    </a:cubicBezTo>
                    <a:cubicBezTo>
                      <a:pt x="85571" y="45622"/>
                      <a:pt x="85844" y="45338"/>
                      <a:pt x="85965" y="45338"/>
                    </a:cubicBezTo>
                    <a:close/>
                    <a:moveTo>
                      <a:pt x="81396" y="46134"/>
                    </a:moveTo>
                    <a:cubicBezTo>
                      <a:pt x="81418" y="46134"/>
                      <a:pt x="81442" y="46144"/>
                      <a:pt x="81466" y="46169"/>
                    </a:cubicBezTo>
                    <a:cubicBezTo>
                      <a:pt x="81549" y="46169"/>
                      <a:pt x="81549" y="46334"/>
                      <a:pt x="81466" y="46417"/>
                    </a:cubicBezTo>
                    <a:cubicBezTo>
                      <a:pt x="81383" y="46583"/>
                      <a:pt x="81301" y="46583"/>
                      <a:pt x="81301" y="46583"/>
                    </a:cubicBezTo>
                    <a:cubicBezTo>
                      <a:pt x="81218" y="46500"/>
                      <a:pt x="81218" y="46417"/>
                      <a:pt x="81301" y="46252"/>
                    </a:cubicBezTo>
                    <a:cubicBezTo>
                      <a:pt x="81301" y="46193"/>
                      <a:pt x="81342" y="46134"/>
                      <a:pt x="81396" y="46134"/>
                    </a:cubicBezTo>
                    <a:close/>
                    <a:moveTo>
                      <a:pt x="88345" y="46252"/>
                    </a:moveTo>
                    <a:cubicBezTo>
                      <a:pt x="88345" y="46252"/>
                      <a:pt x="88345" y="46334"/>
                      <a:pt x="88262" y="46500"/>
                    </a:cubicBezTo>
                    <a:cubicBezTo>
                      <a:pt x="88203" y="46559"/>
                      <a:pt x="88145" y="46617"/>
                      <a:pt x="88115" y="46617"/>
                    </a:cubicBezTo>
                    <a:cubicBezTo>
                      <a:pt x="88103" y="46617"/>
                      <a:pt x="88096" y="46607"/>
                      <a:pt x="88096" y="46583"/>
                    </a:cubicBezTo>
                    <a:cubicBezTo>
                      <a:pt x="88013" y="46583"/>
                      <a:pt x="88013" y="46417"/>
                      <a:pt x="88179" y="46334"/>
                    </a:cubicBezTo>
                    <a:cubicBezTo>
                      <a:pt x="88262" y="46252"/>
                      <a:pt x="88345" y="46252"/>
                      <a:pt x="88345" y="46252"/>
                    </a:cubicBezTo>
                    <a:close/>
                    <a:moveTo>
                      <a:pt x="92903" y="45920"/>
                    </a:moveTo>
                    <a:cubicBezTo>
                      <a:pt x="92986" y="46003"/>
                      <a:pt x="92903" y="46086"/>
                      <a:pt x="92820" y="46169"/>
                    </a:cubicBezTo>
                    <a:cubicBezTo>
                      <a:pt x="92737" y="46334"/>
                      <a:pt x="92737" y="46417"/>
                      <a:pt x="92820" y="46417"/>
                    </a:cubicBezTo>
                    <a:cubicBezTo>
                      <a:pt x="92903" y="46417"/>
                      <a:pt x="92986" y="46500"/>
                      <a:pt x="92903" y="46583"/>
                    </a:cubicBezTo>
                    <a:cubicBezTo>
                      <a:pt x="92820" y="46666"/>
                      <a:pt x="92758" y="46707"/>
                      <a:pt x="92706" y="46707"/>
                    </a:cubicBezTo>
                    <a:cubicBezTo>
                      <a:pt x="92654" y="46707"/>
                      <a:pt x="92613" y="46666"/>
                      <a:pt x="92571" y="46583"/>
                    </a:cubicBezTo>
                    <a:cubicBezTo>
                      <a:pt x="92571" y="46559"/>
                      <a:pt x="92564" y="46549"/>
                      <a:pt x="92550" y="46549"/>
                    </a:cubicBezTo>
                    <a:cubicBezTo>
                      <a:pt x="92516" y="46549"/>
                      <a:pt x="92440" y="46607"/>
                      <a:pt x="92323" y="46666"/>
                    </a:cubicBezTo>
                    <a:cubicBezTo>
                      <a:pt x="92303" y="46686"/>
                      <a:pt x="92293" y="46696"/>
                      <a:pt x="92291" y="46696"/>
                    </a:cubicBezTo>
                    <a:cubicBezTo>
                      <a:pt x="92284" y="46696"/>
                      <a:pt x="92362" y="46588"/>
                      <a:pt x="92489" y="46334"/>
                    </a:cubicBezTo>
                    <a:cubicBezTo>
                      <a:pt x="92737" y="46086"/>
                      <a:pt x="92903" y="45920"/>
                      <a:pt x="92903" y="45920"/>
                    </a:cubicBezTo>
                    <a:close/>
                    <a:moveTo>
                      <a:pt x="88804" y="46089"/>
                    </a:moveTo>
                    <a:cubicBezTo>
                      <a:pt x="88870" y="46089"/>
                      <a:pt x="88872" y="46217"/>
                      <a:pt x="88759" y="46500"/>
                    </a:cubicBezTo>
                    <a:cubicBezTo>
                      <a:pt x="88666" y="46686"/>
                      <a:pt x="88625" y="46794"/>
                      <a:pt x="88593" y="46794"/>
                    </a:cubicBezTo>
                    <a:cubicBezTo>
                      <a:pt x="88567" y="46794"/>
                      <a:pt x="88547" y="46728"/>
                      <a:pt x="88511" y="46583"/>
                    </a:cubicBezTo>
                    <a:cubicBezTo>
                      <a:pt x="88511" y="46500"/>
                      <a:pt x="88593" y="46252"/>
                      <a:pt x="88676" y="46169"/>
                    </a:cubicBezTo>
                    <a:cubicBezTo>
                      <a:pt x="88729" y="46116"/>
                      <a:pt x="88773" y="46089"/>
                      <a:pt x="88804" y="46089"/>
                    </a:cubicBezTo>
                    <a:close/>
                    <a:moveTo>
                      <a:pt x="91660" y="45754"/>
                    </a:moveTo>
                    <a:cubicBezTo>
                      <a:pt x="91660" y="45754"/>
                      <a:pt x="91743" y="45837"/>
                      <a:pt x="91908" y="45920"/>
                    </a:cubicBezTo>
                    <a:cubicBezTo>
                      <a:pt x="91991" y="46003"/>
                      <a:pt x="91991" y="46169"/>
                      <a:pt x="91908" y="46169"/>
                    </a:cubicBezTo>
                    <a:cubicBezTo>
                      <a:pt x="91743" y="46169"/>
                      <a:pt x="91494" y="46417"/>
                      <a:pt x="91577" y="46583"/>
                    </a:cubicBezTo>
                    <a:cubicBezTo>
                      <a:pt x="91768" y="46710"/>
                      <a:pt x="91470" y="46886"/>
                      <a:pt x="91209" y="46886"/>
                    </a:cubicBezTo>
                    <a:cubicBezTo>
                      <a:pt x="91130" y="46886"/>
                      <a:pt x="91055" y="46870"/>
                      <a:pt x="90997" y="46832"/>
                    </a:cubicBezTo>
                    <a:cubicBezTo>
                      <a:pt x="90831" y="46749"/>
                      <a:pt x="90914" y="46666"/>
                      <a:pt x="91245" y="46252"/>
                    </a:cubicBezTo>
                    <a:cubicBezTo>
                      <a:pt x="91411" y="46003"/>
                      <a:pt x="91660" y="45754"/>
                      <a:pt x="91660" y="45754"/>
                    </a:cubicBezTo>
                    <a:close/>
                    <a:moveTo>
                      <a:pt x="89091" y="46666"/>
                    </a:moveTo>
                    <a:cubicBezTo>
                      <a:pt x="89091" y="46666"/>
                      <a:pt x="89091" y="46749"/>
                      <a:pt x="89008" y="46915"/>
                    </a:cubicBezTo>
                    <a:cubicBezTo>
                      <a:pt x="89008" y="46997"/>
                      <a:pt x="88925" y="47080"/>
                      <a:pt x="88842" y="47080"/>
                    </a:cubicBezTo>
                    <a:cubicBezTo>
                      <a:pt x="88842" y="46997"/>
                      <a:pt x="88842" y="46915"/>
                      <a:pt x="88925" y="46832"/>
                    </a:cubicBezTo>
                    <a:cubicBezTo>
                      <a:pt x="89008" y="46749"/>
                      <a:pt x="89091" y="46666"/>
                      <a:pt x="89091" y="46666"/>
                    </a:cubicBezTo>
                    <a:close/>
                    <a:moveTo>
                      <a:pt x="87599" y="46417"/>
                    </a:moveTo>
                    <a:cubicBezTo>
                      <a:pt x="87599" y="46500"/>
                      <a:pt x="87599" y="46583"/>
                      <a:pt x="87516" y="46666"/>
                    </a:cubicBezTo>
                    <a:cubicBezTo>
                      <a:pt x="87433" y="46832"/>
                      <a:pt x="87433" y="46832"/>
                      <a:pt x="87516" y="46832"/>
                    </a:cubicBezTo>
                    <a:cubicBezTo>
                      <a:pt x="87599" y="46832"/>
                      <a:pt x="87599" y="46915"/>
                      <a:pt x="87516" y="46997"/>
                    </a:cubicBezTo>
                    <a:cubicBezTo>
                      <a:pt x="87455" y="47058"/>
                      <a:pt x="87405" y="47084"/>
                      <a:pt x="87365" y="47084"/>
                    </a:cubicBezTo>
                    <a:cubicBezTo>
                      <a:pt x="87242" y="47084"/>
                      <a:pt x="87225" y="46834"/>
                      <a:pt x="87350" y="46583"/>
                    </a:cubicBezTo>
                    <a:cubicBezTo>
                      <a:pt x="87433" y="46500"/>
                      <a:pt x="87516" y="46417"/>
                      <a:pt x="87599" y="46417"/>
                    </a:cubicBezTo>
                    <a:close/>
                    <a:moveTo>
                      <a:pt x="90033" y="46770"/>
                    </a:moveTo>
                    <a:cubicBezTo>
                      <a:pt x="90064" y="46770"/>
                      <a:pt x="90085" y="46790"/>
                      <a:pt x="90085" y="46832"/>
                    </a:cubicBezTo>
                    <a:cubicBezTo>
                      <a:pt x="90002" y="46915"/>
                      <a:pt x="89919" y="47080"/>
                      <a:pt x="89754" y="47163"/>
                    </a:cubicBezTo>
                    <a:cubicBezTo>
                      <a:pt x="89616" y="47232"/>
                      <a:pt x="89522" y="47272"/>
                      <a:pt x="89476" y="47272"/>
                    </a:cubicBezTo>
                    <a:cubicBezTo>
                      <a:pt x="89410" y="47272"/>
                      <a:pt x="89442" y="47192"/>
                      <a:pt x="89588" y="46997"/>
                    </a:cubicBezTo>
                    <a:cubicBezTo>
                      <a:pt x="89685" y="46900"/>
                      <a:pt x="89754" y="46860"/>
                      <a:pt x="89777" y="46860"/>
                    </a:cubicBezTo>
                    <a:cubicBezTo>
                      <a:pt x="89794" y="46860"/>
                      <a:pt x="89788" y="46880"/>
                      <a:pt x="89754" y="46915"/>
                    </a:cubicBezTo>
                    <a:cubicBezTo>
                      <a:pt x="89754" y="46939"/>
                      <a:pt x="89761" y="46949"/>
                      <a:pt x="89773" y="46949"/>
                    </a:cubicBezTo>
                    <a:cubicBezTo>
                      <a:pt x="89802" y="46949"/>
                      <a:pt x="89861" y="46890"/>
                      <a:pt x="89919" y="46832"/>
                    </a:cubicBezTo>
                    <a:cubicBezTo>
                      <a:pt x="89961" y="46790"/>
                      <a:pt x="90002" y="46770"/>
                      <a:pt x="90033" y="46770"/>
                    </a:cubicBezTo>
                    <a:close/>
                    <a:moveTo>
                      <a:pt x="84760" y="46958"/>
                    </a:moveTo>
                    <a:cubicBezTo>
                      <a:pt x="84786" y="46958"/>
                      <a:pt x="84819" y="46975"/>
                      <a:pt x="84864" y="46997"/>
                    </a:cubicBezTo>
                    <a:cubicBezTo>
                      <a:pt x="84998" y="47065"/>
                      <a:pt x="85512" y="47186"/>
                      <a:pt x="85747" y="47186"/>
                    </a:cubicBezTo>
                    <a:cubicBezTo>
                      <a:pt x="85803" y="47186"/>
                      <a:pt x="85843" y="47179"/>
                      <a:pt x="85859" y="47163"/>
                    </a:cubicBezTo>
                    <a:cubicBezTo>
                      <a:pt x="85900" y="47142"/>
                      <a:pt x="85936" y="47132"/>
                      <a:pt x="85965" y="47132"/>
                    </a:cubicBezTo>
                    <a:cubicBezTo>
                      <a:pt x="86050" y="47132"/>
                      <a:pt x="86066" y="47225"/>
                      <a:pt x="85941" y="47412"/>
                    </a:cubicBezTo>
                    <a:cubicBezTo>
                      <a:pt x="85827" y="47755"/>
                      <a:pt x="85713" y="47940"/>
                      <a:pt x="85653" y="47940"/>
                    </a:cubicBezTo>
                    <a:cubicBezTo>
                      <a:pt x="85626" y="47940"/>
                      <a:pt x="85610" y="47903"/>
                      <a:pt x="85610" y="47826"/>
                    </a:cubicBezTo>
                    <a:cubicBezTo>
                      <a:pt x="85551" y="47768"/>
                      <a:pt x="85451" y="47709"/>
                      <a:pt x="85281" y="47709"/>
                    </a:cubicBezTo>
                    <a:cubicBezTo>
                      <a:pt x="85210" y="47709"/>
                      <a:pt x="85127" y="47719"/>
                      <a:pt x="85030" y="47743"/>
                    </a:cubicBezTo>
                    <a:cubicBezTo>
                      <a:pt x="84837" y="47808"/>
                      <a:pt x="84719" y="47847"/>
                      <a:pt x="84652" y="47847"/>
                    </a:cubicBezTo>
                    <a:cubicBezTo>
                      <a:pt x="84545" y="47847"/>
                      <a:pt x="84565" y="47749"/>
                      <a:pt x="84615" y="47495"/>
                    </a:cubicBezTo>
                    <a:cubicBezTo>
                      <a:pt x="84676" y="47074"/>
                      <a:pt x="84692" y="46958"/>
                      <a:pt x="84760" y="46958"/>
                    </a:cubicBezTo>
                    <a:close/>
                    <a:moveTo>
                      <a:pt x="75499" y="47495"/>
                    </a:moveTo>
                    <a:cubicBezTo>
                      <a:pt x="75831" y="47495"/>
                      <a:pt x="75914" y="47578"/>
                      <a:pt x="75748" y="47826"/>
                    </a:cubicBezTo>
                    <a:cubicBezTo>
                      <a:pt x="75673" y="47901"/>
                      <a:pt x="75549" y="47942"/>
                      <a:pt x="75441" y="47942"/>
                    </a:cubicBezTo>
                    <a:cubicBezTo>
                      <a:pt x="75310" y="47942"/>
                      <a:pt x="75205" y="47880"/>
                      <a:pt x="75251" y="47743"/>
                    </a:cubicBezTo>
                    <a:cubicBezTo>
                      <a:pt x="75251" y="47578"/>
                      <a:pt x="75334" y="47495"/>
                      <a:pt x="75499" y="47495"/>
                    </a:cubicBezTo>
                    <a:close/>
                    <a:moveTo>
                      <a:pt x="88956" y="47681"/>
                    </a:moveTo>
                    <a:cubicBezTo>
                      <a:pt x="88987" y="47681"/>
                      <a:pt x="89008" y="47702"/>
                      <a:pt x="89008" y="47743"/>
                    </a:cubicBezTo>
                    <a:cubicBezTo>
                      <a:pt x="89008" y="47909"/>
                      <a:pt x="89008" y="47992"/>
                      <a:pt x="89008" y="47992"/>
                    </a:cubicBezTo>
                    <a:cubicBezTo>
                      <a:pt x="88966" y="48033"/>
                      <a:pt x="88946" y="48054"/>
                      <a:pt x="88925" y="48054"/>
                    </a:cubicBezTo>
                    <a:cubicBezTo>
                      <a:pt x="88904" y="48054"/>
                      <a:pt x="88883" y="48033"/>
                      <a:pt x="88842" y="47992"/>
                    </a:cubicBezTo>
                    <a:cubicBezTo>
                      <a:pt x="88759" y="47909"/>
                      <a:pt x="88842" y="47826"/>
                      <a:pt x="88842" y="47743"/>
                    </a:cubicBezTo>
                    <a:cubicBezTo>
                      <a:pt x="88883" y="47702"/>
                      <a:pt x="88925" y="47681"/>
                      <a:pt x="88956" y="47681"/>
                    </a:cubicBezTo>
                    <a:close/>
                    <a:moveTo>
                      <a:pt x="73769" y="47792"/>
                    </a:moveTo>
                    <a:cubicBezTo>
                      <a:pt x="73793" y="47792"/>
                      <a:pt x="73818" y="47802"/>
                      <a:pt x="73842" y="47826"/>
                    </a:cubicBezTo>
                    <a:cubicBezTo>
                      <a:pt x="73842" y="47826"/>
                      <a:pt x="73759" y="47909"/>
                      <a:pt x="73676" y="47992"/>
                    </a:cubicBezTo>
                    <a:cubicBezTo>
                      <a:pt x="73593" y="48075"/>
                      <a:pt x="73510" y="48075"/>
                      <a:pt x="73427" y="48075"/>
                    </a:cubicBezTo>
                    <a:cubicBezTo>
                      <a:pt x="73427" y="48075"/>
                      <a:pt x="73427" y="47909"/>
                      <a:pt x="73593" y="47909"/>
                    </a:cubicBezTo>
                    <a:cubicBezTo>
                      <a:pt x="73652" y="47850"/>
                      <a:pt x="73710" y="47792"/>
                      <a:pt x="73769" y="47792"/>
                    </a:cubicBezTo>
                    <a:close/>
                    <a:moveTo>
                      <a:pt x="78796" y="47711"/>
                    </a:moveTo>
                    <a:cubicBezTo>
                      <a:pt x="78808" y="47711"/>
                      <a:pt x="78814" y="47721"/>
                      <a:pt x="78814" y="47743"/>
                    </a:cubicBezTo>
                    <a:cubicBezTo>
                      <a:pt x="78814" y="47826"/>
                      <a:pt x="78731" y="47992"/>
                      <a:pt x="78649" y="48075"/>
                    </a:cubicBezTo>
                    <a:cubicBezTo>
                      <a:pt x="78587" y="48230"/>
                      <a:pt x="78536" y="48292"/>
                      <a:pt x="78506" y="48292"/>
                    </a:cubicBezTo>
                    <a:cubicBezTo>
                      <a:pt x="78456" y="48292"/>
                      <a:pt x="78462" y="48117"/>
                      <a:pt x="78566" y="47909"/>
                    </a:cubicBezTo>
                    <a:cubicBezTo>
                      <a:pt x="78687" y="47788"/>
                      <a:pt x="78764" y="47711"/>
                      <a:pt x="78796" y="47711"/>
                    </a:cubicBezTo>
                    <a:close/>
                    <a:moveTo>
                      <a:pt x="76144" y="47946"/>
                    </a:moveTo>
                    <a:cubicBezTo>
                      <a:pt x="76236" y="47946"/>
                      <a:pt x="76218" y="48020"/>
                      <a:pt x="76162" y="48241"/>
                    </a:cubicBezTo>
                    <a:cubicBezTo>
                      <a:pt x="76121" y="48282"/>
                      <a:pt x="76079" y="48303"/>
                      <a:pt x="76038" y="48303"/>
                    </a:cubicBezTo>
                    <a:cubicBezTo>
                      <a:pt x="75997" y="48303"/>
                      <a:pt x="75955" y="48282"/>
                      <a:pt x="75914" y="48241"/>
                    </a:cubicBezTo>
                    <a:cubicBezTo>
                      <a:pt x="75748" y="48075"/>
                      <a:pt x="75748" y="48075"/>
                      <a:pt x="75914" y="47992"/>
                    </a:cubicBezTo>
                    <a:cubicBezTo>
                      <a:pt x="76024" y="47964"/>
                      <a:pt x="76098" y="47946"/>
                      <a:pt x="76144" y="47946"/>
                    </a:cubicBezTo>
                    <a:close/>
                    <a:moveTo>
                      <a:pt x="91559" y="47989"/>
                    </a:moveTo>
                    <a:cubicBezTo>
                      <a:pt x="91629" y="47989"/>
                      <a:pt x="91572" y="48080"/>
                      <a:pt x="91411" y="48241"/>
                    </a:cubicBezTo>
                    <a:cubicBezTo>
                      <a:pt x="91353" y="48299"/>
                      <a:pt x="91253" y="48358"/>
                      <a:pt x="91199" y="48358"/>
                    </a:cubicBezTo>
                    <a:cubicBezTo>
                      <a:pt x="91177" y="48358"/>
                      <a:pt x="91163" y="48348"/>
                      <a:pt x="91163" y="48323"/>
                    </a:cubicBezTo>
                    <a:cubicBezTo>
                      <a:pt x="91080" y="48323"/>
                      <a:pt x="91245" y="48241"/>
                      <a:pt x="91328" y="48075"/>
                    </a:cubicBezTo>
                    <a:cubicBezTo>
                      <a:pt x="91446" y="48016"/>
                      <a:pt x="91522" y="47989"/>
                      <a:pt x="91559" y="47989"/>
                    </a:cubicBezTo>
                    <a:close/>
                    <a:moveTo>
                      <a:pt x="92016" y="47777"/>
                    </a:moveTo>
                    <a:cubicBezTo>
                      <a:pt x="92052" y="47777"/>
                      <a:pt x="92074" y="47796"/>
                      <a:pt x="92074" y="47826"/>
                    </a:cubicBezTo>
                    <a:cubicBezTo>
                      <a:pt x="92074" y="47909"/>
                      <a:pt x="91991" y="48075"/>
                      <a:pt x="91826" y="48241"/>
                    </a:cubicBezTo>
                    <a:cubicBezTo>
                      <a:pt x="91765" y="48362"/>
                      <a:pt x="91660" y="48439"/>
                      <a:pt x="91608" y="48439"/>
                    </a:cubicBezTo>
                    <a:cubicBezTo>
                      <a:pt x="91589" y="48439"/>
                      <a:pt x="91577" y="48429"/>
                      <a:pt x="91577" y="48406"/>
                    </a:cubicBezTo>
                    <a:cubicBezTo>
                      <a:pt x="91494" y="48406"/>
                      <a:pt x="91577" y="48158"/>
                      <a:pt x="91743" y="47992"/>
                    </a:cubicBezTo>
                    <a:cubicBezTo>
                      <a:pt x="91848" y="47834"/>
                      <a:pt x="91953" y="47777"/>
                      <a:pt x="92016" y="47777"/>
                    </a:cubicBezTo>
                    <a:close/>
                    <a:moveTo>
                      <a:pt x="88357" y="48206"/>
                    </a:moveTo>
                    <a:cubicBezTo>
                      <a:pt x="88379" y="48206"/>
                      <a:pt x="88403" y="48216"/>
                      <a:pt x="88428" y="48241"/>
                    </a:cubicBezTo>
                    <a:cubicBezTo>
                      <a:pt x="88511" y="48323"/>
                      <a:pt x="88511" y="48406"/>
                      <a:pt x="88428" y="48406"/>
                    </a:cubicBezTo>
                    <a:cubicBezTo>
                      <a:pt x="88403" y="48431"/>
                      <a:pt x="88379" y="48441"/>
                      <a:pt x="88357" y="48441"/>
                    </a:cubicBezTo>
                    <a:cubicBezTo>
                      <a:pt x="88303" y="48441"/>
                      <a:pt x="88262" y="48382"/>
                      <a:pt x="88262" y="48323"/>
                    </a:cubicBezTo>
                    <a:cubicBezTo>
                      <a:pt x="88262" y="48265"/>
                      <a:pt x="88303" y="48206"/>
                      <a:pt x="88357" y="48206"/>
                    </a:cubicBezTo>
                    <a:close/>
                    <a:moveTo>
                      <a:pt x="89298" y="48510"/>
                    </a:moveTo>
                    <a:cubicBezTo>
                      <a:pt x="89319" y="48510"/>
                      <a:pt x="89339" y="48531"/>
                      <a:pt x="89339" y="48572"/>
                    </a:cubicBezTo>
                    <a:cubicBezTo>
                      <a:pt x="89339" y="48738"/>
                      <a:pt x="89422" y="48904"/>
                      <a:pt x="89505" y="48986"/>
                    </a:cubicBezTo>
                    <a:cubicBezTo>
                      <a:pt x="89588" y="49069"/>
                      <a:pt x="89588" y="49069"/>
                      <a:pt x="89256" y="49152"/>
                    </a:cubicBezTo>
                    <a:cubicBezTo>
                      <a:pt x="89153" y="49187"/>
                      <a:pt x="89079" y="49207"/>
                      <a:pt x="89039" y="49207"/>
                    </a:cubicBezTo>
                    <a:cubicBezTo>
                      <a:pt x="88982" y="49207"/>
                      <a:pt x="88994" y="49166"/>
                      <a:pt x="89091" y="49069"/>
                    </a:cubicBezTo>
                    <a:cubicBezTo>
                      <a:pt x="89174" y="48904"/>
                      <a:pt x="89256" y="48738"/>
                      <a:pt x="89256" y="48572"/>
                    </a:cubicBezTo>
                    <a:cubicBezTo>
                      <a:pt x="89256" y="48531"/>
                      <a:pt x="89277" y="48510"/>
                      <a:pt x="89298" y="48510"/>
                    </a:cubicBezTo>
                    <a:close/>
                    <a:moveTo>
                      <a:pt x="84384" y="49098"/>
                    </a:moveTo>
                    <a:cubicBezTo>
                      <a:pt x="84395" y="49098"/>
                      <a:pt x="84415" y="49118"/>
                      <a:pt x="84450" y="49152"/>
                    </a:cubicBezTo>
                    <a:cubicBezTo>
                      <a:pt x="84533" y="49152"/>
                      <a:pt x="84533" y="49235"/>
                      <a:pt x="84450" y="49318"/>
                    </a:cubicBezTo>
                    <a:cubicBezTo>
                      <a:pt x="84450" y="49318"/>
                      <a:pt x="84367" y="49318"/>
                      <a:pt x="84367" y="49235"/>
                    </a:cubicBezTo>
                    <a:cubicBezTo>
                      <a:pt x="84367" y="49138"/>
                      <a:pt x="84367" y="49098"/>
                      <a:pt x="84384" y="49098"/>
                    </a:cubicBezTo>
                    <a:close/>
                    <a:moveTo>
                      <a:pt x="90162" y="48975"/>
                    </a:moveTo>
                    <a:cubicBezTo>
                      <a:pt x="90197" y="48975"/>
                      <a:pt x="90136" y="49057"/>
                      <a:pt x="90002" y="49235"/>
                    </a:cubicBezTo>
                    <a:cubicBezTo>
                      <a:pt x="89919" y="49401"/>
                      <a:pt x="89754" y="49401"/>
                      <a:pt x="89671" y="49401"/>
                    </a:cubicBezTo>
                    <a:cubicBezTo>
                      <a:pt x="89505" y="49235"/>
                      <a:pt x="89505" y="49235"/>
                      <a:pt x="89837" y="49152"/>
                    </a:cubicBezTo>
                    <a:cubicBezTo>
                      <a:pt x="90029" y="49037"/>
                      <a:pt x="90132" y="48975"/>
                      <a:pt x="90162" y="48975"/>
                    </a:cubicBezTo>
                    <a:close/>
                    <a:moveTo>
                      <a:pt x="86024" y="49069"/>
                    </a:moveTo>
                    <a:cubicBezTo>
                      <a:pt x="86107" y="49069"/>
                      <a:pt x="86024" y="49235"/>
                      <a:pt x="85941" y="49318"/>
                    </a:cubicBezTo>
                    <a:cubicBezTo>
                      <a:pt x="85883" y="49377"/>
                      <a:pt x="85824" y="49435"/>
                      <a:pt x="85795" y="49435"/>
                    </a:cubicBezTo>
                    <a:cubicBezTo>
                      <a:pt x="85783" y="49435"/>
                      <a:pt x="85776" y="49425"/>
                      <a:pt x="85776" y="49401"/>
                    </a:cubicBezTo>
                    <a:cubicBezTo>
                      <a:pt x="85693" y="49401"/>
                      <a:pt x="85776" y="49318"/>
                      <a:pt x="85859" y="49152"/>
                    </a:cubicBezTo>
                    <a:cubicBezTo>
                      <a:pt x="85941" y="49069"/>
                      <a:pt x="86024" y="49069"/>
                      <a:pt x="86024" y="49069"/>
                    </a:cubicBezTo>
                    <a:close/>
                    <a:moveTo>
                      <a:pt x="81301" y="49484"/>
                    </a:moveTo>
                    <a:lnTo>
                      <a:pt x="81301" y="49484"/>
                    </a:lnTo>
                    <a:cubicBezTo>
                      <a:pt x="81383" y="49567"/>
                      <a:pt x="81301" y="49649"/>
                      <a:pt x="81218" y="49732"/>
                    </a:cubicBezTo>
                    <a:cubicBezTo>
                      <a:pt x="81135" y="49815"/>
                      <a:pt x="81052" y="49898"/>
                      <a:pt x="81052" y="49898"/>
                    </a:cubicBezTo>
                    <a:cubicBezTo>
                      <a:pt x="80969" y="49815"/>
                      <a:pt x="81052" y="49732"/>
                      <a:pt x="81135" y="49649"/>
                    </a:cubicBezTo>
                    <a:cubicBezTo>
                      <a:pt x="81218" y="49484"/>
                      <a:pt x="81300" y="49484"/>
                      <a:pt x="81301" y="49484"/>
                    </a:cubicBezTo>
                    <a:close/>
                    <a:moveTo>
                      <a:pt x="90729" y="49362"/>
                    </a:moveTo>
                    <a:cubicBezTo>
                      <a:pt x="90804" y="49362"/>
                      <a:pt x="90893" y="49428"/>
                      <a:pt x="90997" y="49567"/>
                    </a:cubicBezTo>
                    <a:cubicBezTo>
                      <a:pt x="91055" y="49625"/>
                      <a:pt x="91114" y="49684"/>
                      <a:pt x="91173" y="49684"/>
                    </a:cubicBezTo>
                    <a:cubicBezTo>
                      <a:pt x="91197" y="49684"/>
                      <a:pt x="91221" y="49674"/>
                      <a:pt x="91245" y="49649"/>
                    </a:cubicBezTo>
                    <a:cubicBezTo>
                      <a:pt x="91280" y="49579"/>
                      <a:pt x="91301" y="49554"/>
                      <a:pt x="91312" y="49554"/>
                    </a:cubicBezTo>
                    <a:cubicBezTo>
                      <a:pt x="91328" y="49554"/>
                      <a:pt x="91328" y="49602"/>
                      <a:pt x="91328" y="49649"/>
                    </a:cubicBezTo>
                    <a:cubicBezTo>
                      <a:pt x="91328" y="49732"/>
                      <a:pt x="91245" y="49898"/>
                      <a:pt x="91080" y="49981"/>
                    </a:cubicBezTo>
                    <a:cubicBezTo>
                      <a:pt x="90958" y="50103"/>
                      <a:pt x="90836" y="50157"/>
                      <a:pt x="90735" y="50157"/>
                    </a:cubicBezTo>
                    <a:cubicBezTo>
                      <a:pt x="90561" y="50157"/>
                      <a:pt x="90447" y="49995"/>
                      <a:pt x="90500" y="49732"/>
                    </a:cubicBezTo>
                    <a:cubicBezTo>
                      <a:pt x="90548" y="49491"/>
                      <a:pt x="90624" y="49362"/>
                      <a:pt x="90729" y="49362"/>
                    </a:cubicBezTo>
                    <a:close/>
                    <a:moveTo>
                      <a:pt x="73675" y="50042"/>
                    </a:moveTo>
                    <a:cubicBezTo>
                      <a:pt x="73889" y="50042"/>
                      <a:pt x="73962" y="50177"/>
                      <a:pt x="73759" y="50312"/>
                    </a:cubicBezTo>
                    <a:cubicBezTo>
                      <a:pt x="73718" y="50354"/>
                      <a:pt x="73655" y="50375"/>
                      <a:pt x="73593" y="50375"/>
                    </a:cubicBezTo>
                    <a:cubicBezTo>
                      <a:pt x="73531" y="50375"/>
                      <a:pt x="73469" y="50354"/>
                      <a:pt x="73427" y="50312"/>
                    </a:cubicBezTo>
                    <a:cubicBezTo>
                      <a:pt x="73345" y="50147"/>
                      <a:pt x="73345" y="50147"/>
                      <a:pt x="73510" y="50064"/>
                    </a:cubicBezTo>
                    <a:cubicBezTo>
                      <a:pt x="73571" y="50049"/>
                      <a:pt x="73626" y="50042"/>
                      <a:pt x="73675" y="50042"/>
                    </a:cubicBezTo>
                    <a:close/>
                    <a:moveTo>
                      <a:pt x="89504" y="49936"/>
                    </a:moveTo>
                    <a:cubicBezTo>
                      <a:pt x="89520" y="49936"/>
                      <a:pt x="89495" y="50001"/>
                      <a:pt x="89422" y="50147"/>
                    </a:cubicBezTo>
                    <a:cubicBezTo>
                      <a:pt x="89422" y="50312"/>
                      <a:pt x="89256" y="50395"/>
                      <a:pt x="89174" y="50395"/>
                    </a:cubicBezTo>
                    <a:cubicBezTo>
                      <a:pt x="89158" y="50411"/>
                      <a:pt x="89148" y="50418"/>
                      <a:pt x="89143" y="50418"/>
                    </a:cubicBezTo>
                    <a:cubicBezTo>
                      <a:pt x="89122" y="50418"/>
                      <a:pt x="89189" y="50297"/>
                      <a:pt x="89256" y="50230"/>
                    </a:cubicBezTo>
                    <a:cubicBezTo>
                      <a:pt x="89396" y="50043"/>
                      <a:pt x="89483" y="49936"/>
                      <a:pt x="89504" y="49936"/>
                    </a:cubicBezTo>
                    <a:close/>
                    <a:moveTo>
                      <a:pt x="86853" y="50147"/>
                    </a:moveTo>
                    <a:cubicBezTo>
                      <a:pt x="86853" y="50230"/>
                      <a:pt x="86853" y="50312"/>
                      <a:pt x="86770" y="50395"/>
                    </a:cubicBezTo>
                    <a:cubicBezTo>
                      <a:pt x="86687" y="50478"/>
                      <a:pt x="86604" y="50561"/>
                      <a:pt x="86604" y="50561"/>
                    </a:cubicBezTo>
                    <a:cubicBezTo>
                      <a:pt x="86522" y="50478"/>
                      <a:pt x="86604" y="50395"/>
                      <a:pt x="86604" y="50312"/>
                    </a:cubicBezTo>
                    <a:cubicBezTo>
                      <a:pt x="86687" y="50147"/>
                      <a:pt x="86853" y="50147"/>
                      <a:pt x="86853" y="50147"/>
                    </a:cubicBezTo>
                    <a:close/>
                    <a:moveTo>
                      <a:pt x="81618" y="50163"/>
                    </a:moveTo>
                    <a:cubicBezTo>
                      <a:pt x="81702" y="50163"/>
                      <a:pt x="81669" y="50299"/>
                      <a:pt x="81549" y="50478"/>
                    </a:cubicBezTo>
                    <a:cubicBezTo>
                      <a:pt x="81383" y="50644"/>
                      <a:pt x="81301" y="50727"/>
                      <a:pt x="81218" y="50727"/>
                    </a:cubicBezTo>
                    <a:cubicBezTo>
                      <a:pt x="81135" y="50561"/>
                      <a:pt x="81218" y="50395"/>
                      <a:pt x="81466" y="50230"/>
                    </a:cubicBezTo>
                    <a:cubicBezTo>
                      <a:pt x="81536" y="50183"/>
                      <a:pt x="81586" y="50163"/>
                      <a:pt x="81618" y="50163"/>
                    </a:cubicBezTo>
                    <a:close/>
                    <a:moveTo>
                      <a:pt x="74572" y="50494"/>
                    </a:moveTo>
                    <a:cubicBezTo>
                      <a:pt x="74651" y="50494"/>
                      <a:pt x="74601" y="50630"/>
                      <a:pt x="74422" y="50810"/>
                    </a:cubicBezTo>
                    <a:cubicBezTo>
                      <a:pt x="74339" y="50975"/>
                      <a:pt x="74173" y="51058"/>
                      <a:pt x="74173" y="51058"/>
                    </a:cubicBezTo>
                    <a:cubicBezTo>
                      <a:pt x="74090" y="50975"/>
                      <a:pt x="74256" y="50644"/>
                      <a:pt x="74422" y="50561"/>
                    </a:cubicBezTo>
                    <a:cubicBezTo>
                      <a:pt x="74491" y="50515"/>
                      <a:pt x="74541" y="50494"/>
                      <a:pt x="74572" y="50494"/>
                    </a:cubicBezTo>
                    <a:close/>
                    <a:moveTo>
                      <a:pt x="87671" y="50719"/>
                    </a:moveTo>
                    <a:cubicBezTo>
                      <a:pt x="87755" y="50719"/>
                      <a:pt x="87689" y="50790"/>
                      <a:pt x="87433" y="50893"/>
                    </a:cubicBezTo>
                    <a:cubicBezTo>
                      <a:pt x="87267" y="51058"/>
                      <a:pt x="87102" y="51058"/>
                      <a:pt x="87102" y="51058"/>
                    </a:cubicBezTo>
                    <a:cubicBezTo>
                      <a:pt x="87102" y="50975"/>
                      <a:pt x="87185" y="50893"/>
                      <a:pt x="87350" y="50810"/>
                    </a:cubicBezTo>
                    <a:cubicBezTo>
                      <a:pt x="87509" y="50746"/>
                      <a:pt x="87619" y="50719"/>
                      <a:pt x="87671" y="50719"/>
                    </a:cubicBezTo>
                    <a:close/>
                    <a:moveTo>
                      <a:pt x="86770" y="50748"/>
                    </a:moveTo>
                    <a:cubicBezTo>
                      <a:pt x="86791" y="50748"/>
                      <a:pt x="86812" y="50768"/>
                      <a:pt x="86853" y="50810"/>
                    </a:cubicBezTo>
                    <a:cubicBezTo>
                      <a:pt x="86936" y="50810"/>
                      <a:pt x="86853" y="50975"/>
                      <a:pt x="86770" y="51058"/>
                    </a:cubicBezTo>
                    <a:cubicBezTo>
                      <a:pt x="86729" y="51100"/>
                      <a:pt x="86708" y="51120"/>
                      <a:pt x="86698" y="51120"/>
                    </a:cubicBezTo>
                    <a:cubicBezTo>
                      <a:pt x="86687" y="51120"/>
                      <a:pt x="86687" y="51100"/>
                      <a:pt x="86687" y="51058"/>
                    </a:cubicBezTo>
                    <a:cubicBezTo>
                      <a:pt x="86604" y="50975"/>
                      <a:pt x="86687" y="50810"/>
                      <a:pt x="86687" y="50810"/>
                    </a:cubicBezTo>
                    <a:cubicBezTo>
                      <a:pt x="86729" y="50768"/>
                      <a:pt x="86749" y="50748"/>
                      <a:pt x="86770" y="50748"/>
                    </a:cubicBezTo>
                    <a:close/>
                    <a:moveTo>
                      <a:pt x="90531" y="50632"/>
                    </a:moveTo>
                    <a:cubicBezTo>
                      <a:pt x="90582" y="50632"/>
                      <a:pt x="90582" y="50715"/>
                      <a:pt x="90582" y="50893"/>
                    </a:cubicBezTo>
                    <a:cubicBezTo>
                      <a:pt x="90500" y="51058"/>
                      <a:pt x="90500" y="51141"/>
                      <a:pt x="90417" y="51141"/>
                    </a:cubicBezTo>
                    <a:cubicBezTo>
                      <a:pt x="90417" y="51058"/>
                      <a:pt x="90251" y="51058"/>
                      <a:pt x="90168" y="51058"/>
                    </a:cubicBezTo>
                    <a:cubicBezTo>
                      <a:pt x="90085" y="51058"/>
                      <a:pt x="90085" y="50975"/>
                      <a:pt x="90251" y="50810"/>
                    </a:cubicBezTo>
                    <a:cubicBezTo>
                      <a:pt x="90405" y="50694"/>
                      <a:pt x="90487" y="50632"/>
                      <a:pt x="90531" y="50632"/>
                    </a:cubicBezTo>
                    <a:close/>
                    <a:moveTo>
                      <a:pt x="83170" y="51355"/>
                    </a:moveTo>
                    <a:cubicBezTo>
                      <a:pt x="83192" y="51355"/>
                      <a:pt x="83207" y="51366"/>
                      <a:pt x="83207" y="51390"/>
                    </a:cubicBezTo>
                    <a:cubicBezTo>
                      <a:pt x="83289" y="51473"/>
                      <a:pt x="83289" y="51556"/>
                      <a:pt x="83207" y="51638"/>
                    </a:cubicBezTo>
                    <a:cubicBezTo>
                      <a:pt x="83158" y="51735"/>
                      <a:pt x="83110" y="51776"/>
                      <a:pt x="83061" y="51776"/>
                    </a:cubicBezTo>
                    <a:cubicBezTo>
                      <a:pt x="83027" y="51776"/>
                      <a:pt x="82992" y="51756"/>
                      <a:pt x="82958" y="51721"/>
                    </a:cubicBezTo>
                    <a:cubicBezTo>
                      <a:pt x="82875" y="51721"/>
                      <a:pt x="82875" y="51556"/>
                      <a:pt x="82958" y="51473"/>
                    </a:cubicBezTo>
                    <a:cubicBezTo>
                      <a:pt x="83017" y="51414"/>
                      <a:pt x="83117" y="51355"/>
                      <a:pt x="83170" y="51355"/>
                    </a:cubicBezTo>
                    <a:close/>
                    <a:moveTo>
                      <a:pt x="87599" y="51473"/>
                    </a:moveTo>
                    <a:cubicBezTo>
                      <a:pt x="87599" y="51556"/>
                      <a:pt x="87599" y="51638"/>
                      <a:pt x="87516" y="51721"/>
                    </a:cubicBezTo>
                    <a:cubicBezTo>
                      <a:pt x="87433" y="51804"/>
                      <a:pt x="87350" y="51887"/>
                      <a:pt x="87267" y="51887"/>
                    </a:cubicBezTo>
                    <a:cubicBezTo>
                      <a:pt x="87267" y="51804"/>
                      <a:pt x="87267" y="51721"/>
                      <a:pt x="87350" y="51638"/>
                    </a:cubicBezTo>
                    <a:cubicBezTo>
                      <a:pt x="87433" y="51556"/>
                      <a:pt x="87516" y="51473"/>
                      <a:pt x="87599" y="51473"/>
                    </a:cubicBezTo>
                    <a:close/>
                    <a:moveTo>
                      <a:pt x="92539" y="51772"/>
                    </a:moveTo>
                    <a:cubicBezTo>
                      <a:pt x="92571" y="51772"/>
                      <a:pt x="92571" y="51849"/>
                      <a:pt x="92571" y="51970"/>
                    </a:cubicBezTo>
                    <a:cubicBezTo>
                      <a:pt x="92489" y="52136"/>
                      <a:pt x="92406" y="52301"/>
                      <a:pt x="92406" y="52301"/>
                    </a:cubicBezTo>
                    <a:cubicBezTo>
                      <a:pt x="92393" y="52308"/>
                      <a:pt x="92382" y="52311"/>
                      <a:pt x="92372" y="52311"/>
                    </a:cubicBezTo>
                    <a:cubicBezTo>
                      <a:pt x="92253" y="52311"/>
                      <a:pt x="92335" y="51881"/>
                      <a:pt x="92489" y="51804"/>
                    </a:cubicBezTo>
                    <a:cubicBezTo>
                      <a:pt x="92511" y="51782"/>
                      <a:pt x="92527" y="51772"/>
                      <a:pt x="92539" y="51772"/>
                    </a:cubicBezTo>
                    <a:close/>
                    <a:moveTo>
                      <a:pt x="76870" y="51866"/>
                    </a:moveTo>
                    <a:cubicBezTo>
                      <a:pt x="76908" y="51866"/>
                      <a:pt x="76908" y="51965"/>
                      <a:pt x="76908" y="52219"/>
                    </a:cubicBezTo>
                    <a:cubicBezTo>
                      <a:pt x="76908" y="52355"/>
                      <a:pt x="76908" y="52417"/>
                      <a:pt x="76881" y="52417"/>
                    </a:cubicBezTo>
                    <a:cubicBezTo>
                      <a:pt x="76858" y="52417"/>
                      <a:pt x="76817" y="52376"/>
                      <a:pt x="76742" y="52301"/>
                    </a:cubicBezTo>
                    <a:cubicBezTo>
                      <a:pt x="76660" y="52219"/>
                      <a:pt x="76660" y="52053"/>
                      <a:pt x="76742" y="51970"/>
                    </a:cubicBezTo>
                    <a:cubicBezTo>
                      <a:pt x="76807" y="51906"/>
                      <a:pt x="76846" y="51866"/>
                      <a:pt x="76870" y="51866"/>
                    </a:cubicBezTo>
                    <a:close/>
                    <a:moveTo>
                      <a:pt x="83242" y="52043"/>
                    </a:moveTo>
                    <a:cubicBezTo>
                      <a:pt x="83261" y="52043"/>
                      <a:pt x="83277" y="52046"/>
                      <a:pt x="83289" y="52053"/>
                    </a:cubicBezTo>
                    <a:cubicBezTo>
                      <a:pt x="83289" y="52136"/>
                      <a:pt x="83124" y="52219"/>
                      <a:pt x="82875" y="52384"/>
                    </a:cubicBezTo>
                    <a:cubicBezTo>
                      <a:pt x="82709" y="52467"/>
                      <a:pt x="82461" y="52550"/>
                      <a:pt x="82461" y="52550"/>
                    </a:cubicBezTo>
                    <a:cubicBezTo>
                      <a:pt x="82384" y="52473"/>
                      <a:pt x="83015" y="52043"/>
                      <a:pt x="83242" y="52043"/>
                    </a:cubicBezTo>
                    <a:close/>
                    <a:moveTo>
                      <a:pt x="84367" y="52799"/>
                    </a:moveTo>
                    <a:cubicBezTo>
                      <a:pt x="84450" y="52882"/>
                      <a:pt x="84450" y="52964"/>
                      <a:pt x="84367" y="52964"/>
                    </a:cubicBezTo>
                    <a:cubicBezTo>
                      <a:pt x="84343" y="52989"/>
                      <a:pt x="84318" y="52999"/>
                      <a:pt x="84296" y="52999"/>
                    </a:cubicBezTo>
                    <a:cubicBezTo>
                      <a:pt x="84243" y="52999"/>
                      <a:pt x="84201" y="52940"/>
                      <a:pt x="84201" y="52882"/>
                    </a:cubicBezTo>
                    <a:cubicBezTo>
                      <a:pt x="84201" y="52799"/>
                      <a:pt x="84284" y="52799"/>
                      <a:pt x="84367" y="52799"/>
                    </a:cubicBezTo>
                    <a:close/>
                    <a:moveTo>
                      <a:pt x="89461" y="53366"/>
                    </a:moveTo>
                    <a:cubicBezTo>
                      <a:pt x="89481" y="53366"/>
                      <a:pt x="89496" y="53370"/>
                      <a:pt x="89505" y="53379"/>
                    </a:cubicBezTo>
                    <a:cubicBezTo>
                      <a:pt x="89505" y="53379"/>
                      <a:pt x="89422" y="53462"/>
                      <a:pt x="89256" y="53627"/>
                    </a:cubicBezTo>
                    <a:cubicBezTo>
                      <a:pt x="89139" y="53686"/>
                      <a:pt x="89022" y="53745"/>
                      <a:pt x="88963" y="53745"/>
                    </a:cubicBezTo>
                    <a:cubicBezTo>
                      <a:pt x="88939" y="53745"/>
                      <a:pt x="88925" y="53735"/>
                      <a:pt x="88925" y="53710"/>
                    </a:cubicBezTo>
                    <a:cubicBezTo>
                      <a:pt x="88851" y="53636"/>
                      <a:pt x="89303" y="53366"/>
                      <a:pt x="89461" y="53366"/>
                    </a:cubicBezTo>
                    <a:close/>
                    <a:moveTo>
                      <a:pt x="90758" y="53676"/>
                    </a:moveTo>
                    <a:cubicBezTo>
                      <a:pt x="90782" y="53676"/>
                      <a:pt x="90807" y="53686"/>
                      <a:pt x="90831" y="53710"/>
                    </a:cubicBezTo>
                    <a:cubicBezTo>
                      <a:pt x="90831" y="53710"/>
                      <a:pt x="90831" y="53876"/>
                      <a:pt x="90748" y="53959"/>
                    </a:cubicBezTo>
                    <a:cubicBezTo>
                      <a:pt x="90690" y="54017"/>
                      <a:pt x="90631" y="54076"/>
                      <a:pt x="90602" y="54076"/>
                    </a:cubicBezTo>
                    <a:cubicBezTo>
                      <a:pt x="90590" y="54076"/>
                      <a:pt x="90582" y="54066"/>
                      <a:pt x="90582" y="54042"/>
                    </a:cubicBezTo>
                    <a:cubicBezTo>
                      <a:pt x="90500" y="54042"/>
                      <a:pt x="90500" y="53959"/>
                      <a:pt x="90582" y="53793"/>
                    </a:cubicBezTo>
                    <a:cubicBezTo>
                      <a:pt x="90641" y="53735"/>
                      <a:pt x="90700" y="53676"/>
                      <a:pt x="90758" y="53676"/>
                    </a:cubicBezTo>
                    <a:close/>
                    <a:moveTo>
                      <a:pt x="89379" y="54899"/>
                    </a:moveTo>
                    <a:cubicBezTo>
                      <a:pt x="89515" y="54899"/>
                      <a:pt x="89632" y="55075"/>
                      <a:pt x="89505" y="55202"/>
                    </a:cubicBezTo>
                    <a:cubicBezTo>
                      <a:pt x="89422" y="55285"/>
                      <a:pt x="89256" y="55451"/>
                      <a:pt x="89091" y="55533"/>
                    </a:cubicBezTo>
                    <a:cubicBezTo>
                      <a:pt x="89003" y="55592"/>
                      <a:pt x="88946" y="55620"/>
                      <a:pt x="88913" y="55620"/>
                    </a:cubicBezTo>
                    <a:cubicBezTo>
                      <a:pt x="88852" y="55620"/>
                      <a:pt x="88871" y="55528"/>
                      <a:pt x="88925" y="55368"/>
                    </a:cubicBezTo>
                    <a:cubicBezTo>
                      <a:pt x="89008" y="55202"/>
                      <a:pt x="89174" y="55036"/>
                      <a:pt x="89256" y="54953"/>
                    </a:cubicBezTo>
                    <a:cubicBezTo>
                      <a:pt x="89295" y="54915"/>
                      <a:pt x="89338" y="54899"/>
                      <a:pt x="89379" y="54899"/>
                    </a:cubicBezTo>
                    <a:close/>
                    <a:moveTo>
                      <a:pt x="31474" y="57074"/>
                    </a:moveTo>
                    <a:cubicBezTo>
                      <a:pt x="31486" y="57074"/>
                      <a:pt x="31493" y="57084"/>
                      <a:pt x="31493" y="57108"/>
                    </a:cubicBezTo>
                    <a:cubicBezTo>
                      <a:pt x="31576" y="57108"/>
                      <a:pt x="31493" y="57191"/>
                      <a:pt x="31410" y="57274"/>
                    </a:cubicBezTo>
                    <a:cubicBezTo>
                      <a:pt x="31410" y="57395"/>
                      <a:pt x="31366" y="57472"/>
                      <a:pt x="31310" y="57472"/>
                    </a:cubicBezTo>
                    <a:cubicBezTo>
                      <a:pt x="31289" y="57472"/>
                      <a:pt x="31267" y="57462"/>
                      <a:pt x="31245" y="57440"/>
                    </a:cubicBezTo>
                    <a:cubicBezTo>
                      <a:pt x="31245" y="57440"/>
                      <a:pt x="31245" y="57274"/>
                      <a:pt x="31327" y="57191"/>
                    </a:cubicBezTo>
                    <a:cubicBezTo>
                      <a:pt x="31386" y="57132"/>
                      <a:pt x="31445" y="57074"/>
                      <a:pt x="31474" y="57074"/>
                    </a:cubicBezTo>
                    <a:close/>
                    <a:moveTo>
                      <a:pt x="16778" y="57953"/>
                    </a:moveTo>
                    <a:cubicBezTo>
                      <a:pt x="16888" y="57953"/>
                      <a:pt x="16838" y="58089"/>
                      <a:pt x="16659" y="58268"/>
                    </a:cubicBezTo>
                    <a:cubicBezTo>
                      <a:pt x="16548" y="58268"/>
                      <a:pt x="16475" y="58305"/>
                      <a:pt x="16413" y="58305"/>
                    </a:cubicBezTo>
                    <a:cubicBezTo>
                      <a:pt x="16382" y="58305"/>
                      <a:pt x="16355" y="58296"/>
                      <a:pt x="16327" y="58268"/>
                    </a:cubicBezTo>
                    <a:cubicBezTo>
                      <a:pt x="16327" y="58268"/>
                      <a:pt x="16410" y="58185"/>
                      <a:pt x="16576" y="58020"/>
                    </a:cubicBezTo>
                    <a:cubicBezTo>
                      <a:pt x="16668" y="57973"/>
                      <a:pt x="16735" y="57953"/>
                      <a:pt x="16778" y="57953"/>
                    </a:cubicBezTo>
                    <a:close/>
                    <a:moveTo>
                      <a:pt x="80720" y="58351"/>
                    </a:moveTo>
                    <a:cubicBezTo>
                      <a:pt x="80886" y="58434"/>
                      <a:pt x="80969" y="58848"/>
                      <a:pt x="80803" y="59097"/>
                    </a:cubicBezTo>
                    <a:cubicBezTo>
                      <a:pt x="80760" y="59140"/>
                      <a:pt x="80718" y="59161"/>
                      <a:pt x="80675" y="59161"/>
                    </a:cubicBezTo>
                    <a:cubicBezTo>
                      <a:pt x="80552" y="59161"/>
                      <a:pt x="80429" y="58990"/>
                      <a:pt x="80306" y="58683"/>
                    </a:cubicBezTo>
                    <a:cubicBezTo>
                      <a:pt x="80223" y="58517"/>
                      <a:pt x="80555" y="58351"/>
                      <a:pt x="80720" y="58351"/>
                    </a:cubicBezTo>
                    <a:close/>
                    <a:moveTo>
                      <a:pt x="86888" y="59585"/>
                    </a:moveTo>
                    <a:cubicBezTo>
                      <a:pt x="87018" y="59585"/>
                      <a:pt x="87006" y="60015"/>
                      <a:pt x="86853" y="60092"/>
                    </a:cubicBezTo>
                    <a:cubicBezTo>
                      <a:pt x="86837" y="60107"/>
                      <a:pt x="86821" y="60114"/>
                      <a:pt x="86806" y="60114"/>
                    </a:cubicBezTo>
                    <a:cubicBezTo>
                      <a:pt x="86742" y="60114"/>
                      <a:pt x="86687" y="59993"/>
                      <a:pt x="86687" y="59926"/>
                    </a:cubicBezTo>
                    <a:cubicBezTo>
                      <a:pt x="86687" y="59760"/>
                      <a:pt x="86687" y="59677"/>
                      <a:pt x="86853" y="59594"/>
                    </a:cubicBezTo>
                    <a:cubicBezTo>
                      <a:pt x="86866" y="59588"/>
                      <a:pt x="86877" y="59585"/>
                      <a:pt x="86888" y="59585"/>
                    </a:cubicBezTo>
                    <a:close/>
                    <a:moveTo>
                      <a:pt x="55444" y="60837"/>
                    </a:moveTo>
                    <a:cubicBezTo>
                      <a:pt x="55444" y="60837"/>
                      <a:pt x="55361" y="60920"/>
                      <a:pt x="55278" y="61086"/>
                    </a:cubicBezTo>
                    <a:cubicBezTo>
                      <a:pt x="55195" y="61169"/>
                      <a:pt x="55112" y="61169"/>
                      <a:pt x="55112" y="61169"/>
                    </a:cubicBezTo>
                    <a:cubicBezTo>
                      <a:pt x="55029" y="61086"/>
                      <a:pt x="55112" y="61003"/>
                      <a:pt x="55195" y="60920"/>
                    </a:cubicBezTo>
                    <a:cubicBezTo>
                      <a:pt x="55278" y="60837"/>
                      <a:pt x="55444" y="60837"/>
                      <a:pt x="55444" y="60837"/>
                    </a:cubicBezTo>
                    <a:close/>
                    <a:moveTo>
                      <a:pt x="72941" y="73786"/>
                    </a:moveTo>
                    <a:cubicBezTo>
                      <a:pt x="72951" y="73786"/>
                      <a:pt x="72972" y="73807"/>
                      <a:pt x="73013" y="73849"/>
                    </a:cubicBezTo>
                    <a:cubicBezTo>
                      <a:pt x="73096" y="73849"/>
                      <a:pt x="73096" y="73931"/>
                      <a:pt x="73096" y="74014"/>
                    </a:cubicBezTo>
                    <a:cubicBezTo>
                      <a:pt x="73013" y="74014"/>
                      <a:pt x="72930" y="74014"/>
                      <a:pt x="72930" y="73849"/>
                    </a:cubicBezTo>
                    <a:cubicBezTo>
                      <a:pt x="72930" y="73807"/>
                      <a:pt x="72930" y="73786"/>
                      <a:pt x="72941" y="73786"/>
                    </a:cubicBezTo>
                    <a:close/>
                    <a:moveTo>
                      <a:pt x="84502" y="75527"/>
                    </a:moveTo>
                    <a:cubicBezTo>
                      <a:pt x="84533" y="75527"/>
                      <a:pt x="84574" y="75548"/>
                      <a:pt x="84615" y="75589"/>
                    </a:cubicBezTo>
                    <a:cubicBezTo>
                      <a:pt x="84615" y="75589"/>
                      <a:pt x="84698" y="75672"/>
                      <a:pt x="84615" y="75755"/>
                    </a:cubicBezTo>
                    <a:cubicBezTo>
                      <a:pt x="84533" y="75755"/>
                      <a:pt x="84450" y="75755"/>
                      <a:pt x="84450" y="75589"/>
                    </a:cubicBezTo>
                    <a:cubicBezTo>
                      <a:pt x="84450" y="75548"/>
                      <a:pt x="84470" y="75527"/>
                      <a:pt x="84502" y="75527"/>
                    </a:cubicBezTo>
                    <a:close/>
                    <a:moveTo>
                      <a:pt x="83816" y="76135"/>
                    </a:moveTo>
                    <a:cubicBezTo>
                      <a:pt x="83828" y="76135"/>
                      <a:pt x="83845" y="76145"/>
                      <a:pt x="83870" y="76169"/>
                    </a:cubicBezTo>
                    <a:cubicBezTo>
                      <a:pt x="83952" y="76252"/>
                      <a:pt x="83952" y="76335"/>
                      <a:pt x="83952" y="76335"/>
                    </a:cubicBezTo>
                    <a:cubicBezTo>
                      <a:pt x="83928" y="76359"/>
                      <a:pt x="83904" y="76369"/>
                      <a:pt x="83882" y="76369"/>
                    </a:cubicBezTo>
                    <a:cubicBezTo>
                      <a:pt x="83828" y="76369"/>
                      <a:pt x="83787" y="76311"/>
                      <a:pt x="83787" y="76252"/>
                    </a:cubicBezTo>
                    <a:cubicBezTo>
                      <a:pt x="83787" y="76193"/>
                      <a:pt x="83787" y="76135"/>
                      <a:pt x="83816" y="76135"/>
                    </a:cubicBezTo>
                    <a:close/>
                    <a:moveTo>
                      <a:pt x="23646" y="0"/>
                    </a:moveTo>
                    <a:cubicBezTo>
                      <a:pt x="23474" y="0"/>
                      <a:pt x="23194" y="71"/>
                      <a:pt x="23040" y="174"/>
                    </a:cubicBezTo>
                    <a:lnTo>
                      <a:pt x="22791" y="174"/>
                    </a:lnTo>
                    <a:cubicBezTo>
                      <a:pt x="22709" y="174"/>
                      <a:pt x="22626" y="422"/>
                      <a:pt x="22460" y="837"/>
                    </a:cubicBezTo>
                    <a:cubicBezTo>
                      <a:pt x="22377" y="1168"/>
                      <a:pt x="22211" y="1500"/>
                      <a:pt x="22128" y="1500"/>
                    </a:cubicBezTo>
                    <a:cubicBezTo>
                      <a:pt x="22128" y="1500"/>
                      <a:pt x="22128" y="1583"/>
                      <a:pt x="22211" y="1665"/>
                    </a:cubicBezTo>
                    <a:cubicBezTo>
                      <a:pt x="22460" y="1831"/>
                      <a:pt x="22128" y="2246"/>
                      <a:pt x="21880" y="2246"/>
                    </a:cubicBezTo>
                    <a:cubicBezTo>
                      <a:pt x="21831" y="2221"/>
                      <a:pt x="21790" y="2211"/>
                      <a:pt x="21753" y="2211"/>
                    </a:cubicBezTo>
                    <a:cubicBezTo>
                      <a:pt x="21665" y="2211"/>
                      <a:pt x="21607" y="2270"/>
                      <a:pt x="21548" y="2328"/>
                    </a:cubicBezTo>
                    <a:cubicBezTo>
                      <a:pt x="21484" y="2521"/>
                      <a:pt x="21171" y="2714"/>
                      <a:pt x="20995" y="2714"/>
                    </a:cubicBezTo>
                    <a:cubicBezTo>
                      <a:pt x="20944" y="2714"/>
                      <a:pt x="20904" y="2697"/>
                      <a:pt x="20885" y="2660"/>
                    </a:cubicBezTo>
                    <a:cubicBezTo>
                      <a:pt x="20861" y="2636"/>
                      <a:pt x="20823" y="2626"/>
                      <a:pt x="20776" y="2626"/>
                    </a:cubicBezTo>
                    <a:cubicBezTo>
                      <a:pt x="20664" y="2626"/>
                      <a:pt x="20505" y="2684"/>
                      <a:pt x="20388" y="2743"/>
                    </a:cubicBezTo>
                    <a:cubicBezTo>
                      <a:pt x="20305" y="2784"/>
                      <a:pt x="20222" y="2805"/>
                      <a:pt x="20150" y="2805"/>
                    </a:cubicBezTo>
                    <a:cubicBezTo>
                      <a:pt x="20077" y="2805"/>
                      <a:pt x="20015" y="2784"/>
                      <a:pt x="19974" y="2743"/>
                    </a:cubicBezTo>
                    <a:cubicBezTo>
                      <a:pt x="19891" y="2743"/>
                      <a:pt x="19725" y="2743"/>
                      <a:pt x="19642" y="2826"/>
                    </a:cubicBezTo>
                    <a:cubicBezTo>
                      <a:pt x="19618" y="2850"/>
                      <a:pt x="19587" y="2860"/>
                      <a:pt x="19554" y="2860"/>
                    </a:cubicBezTo>
                    <a:cubicBezTo>
                      <a:pt x="19476" y="2860"/>
                      <a:pt x="19394" y="2801"/>
                      <a:pt x="19394" y="2743"/>
                    </a:cubicBezTo>
                    <a:cubicBezTo>
                      <a:pt x="19394" y="2660"/>
                      <a:pt x="19373" y="2618"/>
                      <a:pt x="19331" y="2618"/>
                    </a:cubicBezTo>
                    <a:cubicBezTo>
                      <a:pt x="19290" y="2618"/>
                      <a:pt x="19228" y="2660"/>
                      <a:pt x="19145" y="2743"/>
                    </a:cubicBezTo>
                    <a:cubicBezTo>
                      <a:pt x="19062" y="2909"/>
                      <a:pt x="18979" y="3074"/>
                      <a:pt x="19062" y="3157"/>
                    </a:cubicBezTo>
                    <a:cubicBezTo>
                      <a:pt x="19145" y="3323"/>
                      <a:pt x="18482" y="3986"/>
                      <a:pt x="18150" y="4069"/>
                    </a:cubicBezTo>
                    <a:cubicBezTo>
                      <a:pt x="17653" y="4069"/>
                      <a:pt x="17570" y="4235"/>
                      <a:pt x="17487" y="4649"/>
                    </a:cubicBezTo>
                    <a:cubicBezTo>
                      <a:pt x="17432" y="4870"/>
                      <a:pt x="17414" y="4944"/>
                      <a:pt x="17359" y="4944"/>
                    </a:cubicBezTo>
                    <a:cubicBezTo>
                      <a:pt x="17331" y="4944"/>
                      <a:pt x="17294" y="4925"/>
                      <a:pt x="17239" y="4898"/>
                    </a:cubicBezTo>
                    <a:cubicBezTo>
                      <a:pt x="17223" y="4881"/>
                      <a:pt x="17207" y="4872"/>
                      <a:pt x="17187" y="4872"/>
                    </a:cubicBezTo>
                    <a:cubicBezTo>
                      <a:pt x="17105" y="4872"/>
                      <a:pt x="16961" y="5042"/>
                      <a:pt x="16493" y="5643"/>
                    </a:cubicBezTo>
                    <a:cubicBezTo>
                      <a:pt x="16161" y="6058"/>
                      <a:pt x="15830" y="6472"/>
                      <a:pt x="15830" y="6555"/>
                    </a:cubicBezTo>
                    <a:cubicBezTo>
                      <a:pt x="15830" y="6638"/>
                      <a:pt x="15664" y="6804"/>
                      <a:pt x="15581" y="6886"/>
                    </a:cubicBezTo>
                    <a:cubicBezTo>
                      <a:pt x="15416" y="6969"/>
                      <a:pt x="15250" y="7301"/>
                      <a:pt x="15084" y="7632"/>
                    </a:cubicBezTo>
                    <a:cubicBezTo>
                      <a:pt x="15001" y="7881"/>
                      <a:pt x="14753" y="8130"/>
                      <a:pt x="14753" y="8212"/>
                    </a:cubicBezTo>
                    <a:cubicBezTo>
                      <a:pt x="14670" y="8295"/>
                      <a:pt x="14587" y="8461"/>
                      <a:pt x="14587" y="8627"/>
                    </a:cubicBezTo>
                    <a:cubicBezTo>
                      <a:pt x="14587" y="8875"/>
                      <a:pt x="14504" y="9041"/>
                      <a:pt x="14255" y="9124"/>
                    </a:cubicBezTo>
                    <a:cubicBezTo>
                      <a:pt x="14007" y="9290"/>
                      <a:pt x="13758" y="9704"/>
                      <a:pt x="13841" y="9870"/>
                    </a:cubicBezTo>
                    <a:cubicBezTo>
                      <a:pt x="13924" y="9870"/>
                      <a:pt x="14007" y="9787"/>
                      <a:pt x="14007" y="9621"/>
                    </a:cubicBezTo>
                    <a:cubicBezTo>
                      <a:pt x="14055" y="9573"/>
                      <a:pt x="14102" y="9526"/>
                      <a:pt x="14134" y="9526"/>
                    </a:cubicBezTo>
                    <a:cubicBezTo>
                      <a:pt x="14158" y="9526"/>
                      <a:pt x="14172" y="9551"/>
                      <a:pt x="14172" y="9621"/>
                    </a:cubicBezTo>
                    <a:cubicBezTo>
                      <a:pt x="14090" y="9704"/>
                      <a:pt x="14007" y="9870"/>
                      <a:pt x="13924" y="9953"/>
                    </a:cubicBezTo>
                    <a:cubicBezTo>
                      <a:pt x="13758" y="10119"/>
                      <a:pt x="13592" y="10367"/>
                      <a:pt x="13592" y="10533"/>
                    </a:cubicBezTo>
                    <a:cubicBezTo>
                      <a:pt x="13509" y="10699"/>
                      <a:pt x="13344" y="11030"/>
                      <a:pt x="13095" y="11362"/>
                    </a:cubicBezTo>
                    <a:cubicBezTo>
                      <a:pt x="12846" y="11610"/>
                      <a:pt x="12681" y="11942"/>
                      <a:pt x="12598" y="12108"/>
                    </a:cubicBezTo>
                    <a:cubicBezTo>
                      <a:pt x="12598" y="12273"/>
                      <a:pt x="12515" y="12439"/>
                      <a:pt x="12432" y="12522"/>
                    </a:cubicBezTo>
                    <a:cubicBezTo>
                      <a:pt x="12349" y="12522"/>
                      <a:pt x="12266" y="12853"/>
                      <a:pt x="12183" y="13185"/>
                    </a:cubicBezTo>
                    <a:cubicBezTo>
                      <a:pt x="12101" y="13516"/>
                      <a:pt x="11935" y="13848"/>
                      <a:pt x="11852" y="13931"/>
                    </a:cubicBezTo>
                    <a:cubicBezTo>
                      <a:pt x="11769" y="14014"/>
                      <a:pt x="11603" y="14262"/>
                      <a:pt x="11603" y="14428"/>
                    </a:cubicBezTo>
                    <a:cubicBezTo>
                      <a:pt x="11520" y="14677"/>
                      <a:pt x="11355" y="14842"/>
                      <a:pt x="11272" y="14925"/>
                    </a:cubicBezTo>
                    <a:cubicBezTo>
                      <a:pt x="11189" y="15008"/>
                      <a:pt x="11106" y="15257"/>
                      <a:pt x="11023" y="15505"/>
                    </a:cubicBezTo>
                    <a:cubicBezTo>
                      <a:pt x="11023" y="15671"/>
                      <a:pt x="10775" y="16085"/>
                      <a:pt x="10526" y="16334"/>
                    </a:cubicBezTo>
                    <a:cubicBezTo>
                      <a:pt x="9946" y="17163"/>
                      <a:pt x="9863" y="17494"/>
                      <a:pt x="9863" y="18406"/>
                    </a:cubicBezTo>
                    <a:cubicBezTo>
                      <a:pt x="9863" y="19483"/>
                      <a:pt x="9946" y="19566"/>
                      <a:pt x="10609" y="19566"/>
                    </a:cubicBezTo>
                    <a:cubicBezTo>
                      <a:pt x="11438" y="19566"/>
                      <a:pt x="11686" y="19732"/>
                      <a:pt x="11438" y="20229"/>
                    </a:cubicBezTo>
                    <a:cubicBezTo>
                      <a:pt x="11272" y="20478"/>
                      <a:pt x="11272" y="20644"/>
                      <a:pt x="11520" y="20892"/>
                    </a:cubicBezTo>
                    <a:cubicBezTo>
                      <a:pt x="11686" y="21058"/>
                      <a:pt x="11852" y="21224"/>
                      <a:pt x="11769" y="21307"/>
                    </a:cubicBezTo>
                    <a:cubicBezTo>
                      <a:pt x="11520" y="21555"/>
                      <a:pt x="11686" y="21887"/>
                      <a:pt x="12266" y="22633"/>
                    </a:cubicBezTo>
                    <a:cubicBezTo>
                      <a:pt x="12681" y="23130"/>
                      <a:pt x="13012" y="23544"/>
                      <a:pt x="13095" y="23710"/>
                    </a:cubicBezTo>
                    <a:cubicBezTo>
                      <a:pt x="13178" y="23876"/>
                      <a:pt x="13261" y="23959"/>
                      <a:pt x="13261" y="24041"/>
                    </a:cubicBezTo>
                    <a:cubicBezTo>
                      <a:pt x="13344" y="24124"/>
                      <a:pt x="12764" y="24704"/>
                      <a:pt x="12018" y="25450"/>
                    </a:cubicBezTo>
                    <a:cubicBezTo>
                      <a:pt x="11852" y="25616"/>
                      <a:pt x="11686" y="25616"/>
                      <a:pt x="11603" y="25616"/>
                    </a:cubicBezTo>
                    <a:cubicBezTo>
                      <a:pt x="11603" y="25595"/>
                      <a:pt x="11593" y="25585"/>
                      <a:pt x="11575" y="25585"/>
                    </a:cubicBezTo>
                    <a:cubicBezTo>
                      <a:pt x="11520" y="25585"/>
                      <a:pt x="11396" y="25678"/>
                      <a:pt x="11272" y="25865"/>
                    </a:cubicBezTo>
                    <a:cubicBezTo>
                      <a:pt x="11175" y="26059"/>
                      <a:pt x="11106" y="26139"/>
                      <a:pt x="11066" y="26139"/>
                    </a:cubicBezTo>
                    <a:cubicBezTo>
                      <a:pt x="11037" y="26139"/>
                      <a:pt x="11023" y="26099"/>
                      <a:pt x="11023" y="26030"/>
                    </a:cubicBezTo>
                    <a:cubicBezTo>
                      <a:pt x="10998" y="25953"/>
                      <a:pt x="10932" y="25916"/>
                      <a:pt x="10844" y="25916"/>
                    </a:cubicBezTo>
                    <a:cubicBezTo>
                      <a:pt x="10648" y="25916"/>
                      <a:pt x="10341" y="26101"/>
                      <a:pt x="10112" y="26445"/>
                    </a:cubicBezTo>
                    <a:cubicBezTo>
                      <a:pt x="10029" y="26610"/>
                      <a:pt x="9863" y="26693"/>
                      <a:pt x="9780" y="26693"/>
                    </a:cubicBezTo>
                    <a:cubicBezTo>
                      <a:pt x="9780" y="26671"/>
                      <a:pt x="9774" y="26661"/>
                      <a:pt x="9765" y="26661"/>
                    </a:cubicBezTo>
                    <a:cubicBezTo>
                      <a:pt x="9742" y="26661"/>
                      <a:pt x="9697" y="26738"/>
                      <a:pt x="9697" y="26859"/>
                    </a:cubicBezTo>
                    <a:cubicBezTo>
                      <a:pt x="9614" y="27108"/>
                      <a:pt x="9614" y="27108"/>
                      <a:pt x="9532" y="27108"/>
                    </a:cubicBezTo>
                    <a:cubicBezTo>
                      <a:pt x="9519" y="27089"/>
                      <a:pt x="9500" y="27080"/>
                      <a:pt x="9475" y="27080"/>
                    </a:cubicBezTo>
                    <a:cubicBezTo>
                      <a:pt x="9172" y="27080"/>
                      <a:pt x="7971" y="28457"/>
                      <a:pt x="6134" y="30754"/>
                    </a:cubicBezTo>
                    <a:cubicBezTo>
                      <a:pt x="5388" y="31832"/>
                      <a:pt x="4310" y="33572"/>
                      <a:pt x="4062" y="34235"/>
                    </a:cubicBezTo>
                    <a:cubicBezTo>
                      <a:pt x="3896" y="34566"/>
                      <a:pt x="3813" y="34815"/>
                      <a:pt x="3730" y="34981"/>
                    </a:cubicBezTo>
                    <a:cubicBezTo>
                      <a:pt x="3647" y="35064"/>
                      <a:pt x="3565" y="35229"/>
                      <a:pt x="3565" y="35229"/>
                    </a:cubicBezTo>
                    <a:cubicBezTo>
                      <a:pt x="3565" y="35312"/>
                      <a:pt x="3316" y="35727"/>
                      <a:pt x="3067" y="36141"/>
                    </a:cubicBezTo>
                    <a:cubicBezTo>
                      <a:pt x="2819" y="36638"/>
                      <a:pt x="2487" y="37384"/>
                      <a:pt x="2321" y="37881"/>
                    </a:cubicBezTo>
                    <a:cubicBezTo>
                      <a:pt x="2156" y="38379"/>
                      <a:pt x="1990" y="38793"/>
                      <a:pt x="1907" y="38876"/>
                    </a:cubicBezTo>
                    <a:cubicBezTo>
                      <a:pt x="1824" y="38959"/>
                      <a:pt x="1658" y="39456"/>
                      <a:pt x="1493" y="39787"/>
                    </a:cubicBezTo>
                    <a:cubicBezTo>
                      <a:pt x="1327" y="40202"/>
                      <a:pt x="1078" y="40699"/>
                      <a:pt x="913" y="40948"/>
                    </a:cubicBezTo>
                    <a:cubicBezTo>
                      <a:pt x="581" y="41279"/>
                      <a:pt x="84" y="42688"/>
                      <a:pt x="167" y="42771"/>
                    </a:cubicBezTo>
                    <a:cubicBezTo>
                      <a:pt x="250" y="42854"/>
                      <a:pt x="250" y="43020"/>
                      <a:pt x="167" y="43102"/>
                    </a:cubicBezTo>
                    <a:cubicBezTo>
                      <a:pt x="1" y="43600"/>
                      <a:pt x="747" y="45589"/>
                      <a:pt x="1327" y="46334"/>
                    </a:cubicBezTo>
                    <a:cubicBezTo>
                      <a:pt x="1658" y="46749"/>
                      <a:pt x="1907" y="47246"/>
                      <a:pt x="1907" y="47329"/>
                    </a:cubicBezTo>
                    <a:cubicBezTo>
                      <a:pt x="1824" y="47495"/>
                      <a:pt x="2073" y="47909"/>
                      <a:pt x="2404" y="48241"/>
                    </a:cubicBezTo>
                    <a:cubicBezTo>
                      <a:pt x="2736" y="48655"/>
                      <a:pt x="3399" y="49567"/>
                      <a:pt x="3979" y="50230"/>
                    </a:cubicBezTo>
                    <a:cubicBezTo>
                      <a:pt x="4476" y="50975"/>
                      <a:pt x="5885" y="52550"/>
                      <a:pt x="7045" y="53793"/>
                    </a:cubicBezTo>
                    <a:cubicBezTo>
                      <a:pt x="8206" y="55036"/>
                      <a:pt x="9532" y="56445"/>
                      <a:pt x="10029" y="56942"/>
                    </a:cubicBezTo>
                    <a:cubicBezTo>
                      <a:pt x="10493" y="57473"/>
                      <a:pt x="10798" y="57738"/>
                      <a:pt x="10986" y="57738"/>
                    </a:cubicBezTo>
                    <a:cubicBezTo>
                      <a:pt x="11033" y="57738"/>
                      <a:pt x="11073" y="57721"/>
                      <a:pt x="11106" y="57688"/>
                    </a:cubicBezTo>
                    <a:cubicBezTo>
                      <a:pt x="11175" y="57654"/>
                      <a:pt x="11215" y="57634"/>
                      <a:pt x="11233" y="57634"/>
                    </a:cubicBezTo>
                    <a:cubicBezTo>
                      <a:pt x="11258" y="57634"/>
                      <a:pt x="11238" y="57674"/>
                      <a:pt x="11189" y="57771"/>
                    </a:cubicBezTo>
                    <a:cubicBezTo>
                      <a:pt x="11030" y="58088"/>
                      <a:pt x="12616" y="59771"/>
                      <a:pt x="13044" y="59771"/>
                    </a:cubicBezTo>
                    <a:cubicBezTo>
                      <a:pt x="13064" y="59771"/>
                      <a:pt x="13081" y="59767"/>
                      <a:pt x="13095" y="59760"/>
                    </a:cubicBezTo>
                    <a:cubicBezTo>
                      <a:pt x="13170" y="59686"/>
                      <a:pt x="13211" y="59645"/>
                      <a:pt x="13226" y="59645"/>
                    </a:cubicBezTo>
                    <a:cubicBezTo>
                      <a:pt x="13244" y="59645"/>
                      <a:pt x="13224" y="59706"/>
                      <a:pt x="13178" y="59843"/>
                    </a:cubicBezTo>
                    <a:cubicBezTo>
                      <a:pt x="13012" y="60092"/>
                      <a:pt x="13509" y="60672"/>
                      <a:pt x="13841" y="60672"/>
                    </a:cubicBezTo>
                    <a:cubicBezTo>
                      <a:pt x="13847" y="60666"/>
                      <a:pt x="13855" y="60663"/>
                      <a:pt x="13865" y="60663"/>
                    </a:cubicBezTo>
                    <a:cubicBezTo>
                      <a:pt x="13986" y="60663"/>
                      <a:pt x="14375" y="61123"/>
                      <a:pt x="14835" y="61583"/>
                    </a:cubicBezTo>
                    <a:cubicBezTo>
                      <a:pt x="15414" y="62226"/>
                      <a:pt x="15693" y="62470"/>
                      <a:pt x="15944" y="62470"/>
                    </a:cubicBezTo>
                    <a:cubicBezTo>
                      <a:pt x="16017" y="62470"/>
                      <a:pt x="16087" y="62449"/>
                      <a:pt x="16161" y="62412"/>
                    </a:cubicBezTo>
                    <a:cubicBezTo>
                      <a:pt x="16252" y="62382"/>
                      <a:pt x="16321" y="62362"/>
                      <a:pt x="16364" y="62362"/>
                    </a:cubicBezTo>
                    <a:cubicBezTo>
                      <a:pt x="16437" y="62362"/>
                      <a:pt x="16432" y="62420"/>
                      <a:pt x="16327" y="62578"/>
                    </a:cubicBezTo>
                    <a:cubicBezTo>
                      <a:pt x="15996" y="62826"/>
                      <a:pt x="16161" y="63075"/>
                      <a:pt x="17653" y="64235"/>
                    </a:cubicBezTo>
                    <a:cubicBezTo>
                      <a:pt x="18979" y="65313"/>
                      <a:pt x="20471" y="66639"/>
                      <a:pt x="22460" y="68462"/>
                    </a:cubicBezTo>
                    <a:cubicBezTo>
                      <a:pt x="23371" y="69291"/>
                      <a:pt x="24200" y="70036"/>
                      <a:pt x="24366" y="70119"/>
                    </a:cubicBezTo>
                    <a:cubicBezTo>
                      <a:pt x="24449" y="70119"/>
                      <a:pt x="25278" y="70865"/>
                      <a:pt x="26189" y="71694"/>
                    </a:cubicBezTo>
                    <a:cubicBezTo>
                      <a:pt x="27101" y="72523"/>
                      <a:pt x="27930" y="73268"/>
                      <a:pt x="28095" y="73268"/>
                    </a:cubicBezTo>
                    <a:cubicBezTo>
                      <a:pt x="28261" y="73351"/>
                      <a:pt x="29338" y="74263"/>
                      <a:pt x="31493" y="76169"/>
                    </a:cubicBezTo>
                    <a:cubicBezTo>
                      <a:pt x="32488" y="77081"/>
                      <a:pt x="33151" y="77661"/>
                      <a:pt x="34642" y="78738"/>
                    </a:cubicBezTo>
                    <a:cubicBezTo>
                      <a:pt x="34974" y="78987"/>
                      <a:pt x="35554" y="79401"/>
                      <a:pt x="35968" y="79816"/>
                    </a:cubicBezTo>
                    <a:cubicBezTo>
                      <a:pt x="36383" y="80147"/>
                      <a:pt x="37046" y="80644"/>
                      <a:pt x="37460" y="80976"/>
                    </a:cubicBezTo>
                    <a:cubicBezTo>
                      <a:pt x="37874" y="81307"/>
                      <a:pt x="38537" y="81887"/>
                      <a:pt x="39035" y="82219"/>
                    </a:cubicBezTo>
                    <a:cubicBezTo>
                      <a:pt x="39449" y="82550"/>
                      <a:pt x="39946" y="82882"/>
                      <a:pt x="40112" y="82965"/>
                    </a:cubicBezTo>
                    <a:cubicBezTo>
                      <a:pt x="40195" y="82965"/>
                      <a:pt x="40609" y="83213"/>
                      <a:pt x="40941" y="83462"/>
                    </a:cubicBezTo>
                    <a:cubicBezTo>
                      <a:pt x="41272" y="83793"/>
                      <a:pt x="41770" y="84125"/>
                      <a:pt x="42018" y="84291"/>
                    </a:cubicBezTo>
                    <a:cubicBezTo>
                      <a:pt x="42267" y="84456"/>
                      <a:pt x="42764" y="84788"/>
                      <a:pt x="43096" y="85037"/>
                    </a:cubicBezTo>
                    <a:cubicBezTo>
                      <a:pt x="44007" y="85700"/>
                      <a:pt x="44836" y="86280"/>
                      <a:pt x="45830" y="86943"/>
                    </a:cubicBezTo>
                    <a:cubicBezTo>
                      <a:pt x="46328" y="87274"/>
                      <a:pt x="46991" y="87689"/>
                      <a:pt x="47322" y="87937"/>
                    </a:cubicBezTo>
                    <a:cubicBezTo>
                      <a:pt x="47985" y="88434"/>
                      <a:pt x="49477" y="89263"/>
                      <a:pt x="50057" y="89512"/>
                    </a:cubicBezTo>
                    <a:cubicBezTo>
                      <a:pt x="50306" y="89595"/>
                      <a:pt x="50637" y="89843"/>
                      <a:pt x="50803" y="90009"/>
                    </a:cubicBezTo>
                    <a:cubicBezTo>
                      <a:pt x="50969" y="90175"/>
                      <a:pt x="51383" y="90506"/>
                      <a:pt x="51714" y="90672"/>
                    </a:cubicBezTo>
                    <a:cubicBezTo>
                      <a:pt x="51963" y="90838"/>
                      <a:pt x="52626" y="91169"/>
                      <a:pt x="53040" y="91418"/>
                    </a:cubicBezTo>
                    <a:cubicBezTo>
                      <a:pt x="53455" y="91667"/>
                      <a:pt x="54201" y="92081"/>
                      <a:pt x="54698" y="92412"/>
                    </a:cubicBezTo>
                    <a:cubicBezTo>
                      <a:pt x="55444" y="92827"/>
                      <a:pt x="55692" y="93075"/>
                      <a:pt x="55692" y="93324"/>
                    </a:cubicBezTo>
                    <a:cubicBezTo>
                      <a:pt x="55739" y="93606"/>
                      <a:pt x="55813" y="93755"/>
                      <a:pt x="56005" y="93755"/>
                    </a:cubicBezTo>
                    <a:cubicBezTo>
                      <a:pt x="56151" y="93755"/>
                      <a:pt x="56365" y="93669"/>
                      <a:pt x="56687" y="93490"/>
                    </a:cubicBezTo>
                    <a:cubicBezTo>
                      <a:pt x="57184" y="93324"/>
                      <a:pt x="58427" y="92330"/>
                      <a:pt x="58593" y="91998"/>
                    </a:cubicBezTo>
                    <a:cubicBezTo>
                      <a:pt x="58676" y="91915"/>
                      <a:pt x="58842" y="91832"/>
                      <a:pt x="59007" y="91749"/>
                    </a:cubicBezTo>
                    <a:cubicBezTo>
                      <a:pt x="59173" y="91667"/>
                      <a:pt x="59339" y="91501"/>
                      <a:pt x="59505" y="91335"/>
                    </a:cubicBezTo>
                    <a:cubicBezTo>
                      <a:pt x="59587" y="91169"/>
                      <a:pt x="60002" y="90755"/>
                      <a:pt x="60416" y="90423"/>
                    </a:cubicBezTo>
                    <a:cubicBezTo>
                      <a:pt x="60831" y="90092"/>
                      <a:pt x="61576" y="89429"/>
                      <a:pt x="62157" y="88683"/>
                    </a:cubicBezTo>
                    <a:cubicBezTo>
                      <a:pt x="63068" y="87606"/>
                      <a:pt x="63151" y="87440"/>
                      <a:pt x="62902" y="87440"/>
                    </a:cubicBezTo>
                    <a:cubicBezTo>
                      <a:pt x="62737" y="87440"/>
                      <a:pt x="62737" y="87440"/>
                      <a:pt x="63151" y="87191"/>
                    </a:cubicBezTo>
                    <a:cubicBezTo>
                      <a:pt x="63400" y="87108"/>
                      <a:pt x="63483" y="86943"/>
                      <a:pt x="63483" y="86943"/>
                    </a:cubicBezTo>
                    <a:cubicBezTo>
                      <a:pt x="63400" y="86860"/>
                      <a:pt x="63814" y="86363"/>
                      <a:pt x="64394" y="85700"/>
                    </a:cubicBezTo>
                    <a:cubicBezTo>
                      <a:pt x="65554" y="84291"/>
                      <a:pt x="65389" y="84456"/>
                      <a:pt x="66632" y="82633"/>
                    </a:cubicBezTo>
                    <a:cubicBezTo>
                      <a:pt x="67461" y="81556"/>
                      <a:pt x="67792" y="80976"/>
                      <a:pt x="68041" y="80396"/>
                    </a:cubicBezTo>
                    <a:cubicBezTo>
                      <a:pt x="68206" y="79981"/>
                      <a:pt x="68372" y="79567"/>
                      <a:pt x="68455" y="79484"/>
                    </a:cubicBezTo>
                    <a:cubicBezTo>
                      <a:pt x="68538" y="79401"/>
                      <a:pt x="68621" y="79070"/>
                      <a:pt x="68704" y="78821"/>
                    </a:cubicBezTo>
                    <a:cubicBezTo>
                      <a:pt x="68869" y="78324"/>
                      <a:pt x="69947" y="76252"/>
                      <a:pt x="70113" y="76169"/>
                    </a:cubicBezTo>
                    <a:cubicBezTo>
                      <a:pt x="70113" y="76169"/>
                      <a:pt x="70361" y="76169"/>
                      <a:pt x="70527" y="76252"/>
                    </a:cubicBezTo>
                    <a:cubicBezTo>
                      <a:pt x="70610" y="76293"/>
                      <a:pt x="70713" y="76314"/>
                      <a:pt x="70817" y="76314"/>
                    </a:cubicBezTo>
                    <a:cubicBezTo>
                      <a:pt x="70921" y="76314"/>
                      <a:pt x="71024" y="76293"/>
                      <a:pt x="71107" y="76252"/>
                    </a:cubicBezTo>
                    <a:cubicBezTo>
                      <a:pt x="71190" y="76211"/>
                      <a:pt x="71273" y="76190"/>
                      <a:pt x="71345" y="76190"/>
                    </a:cubicBezTo>
                    <a:cubicBezTo>
                      <a:pt x="71418" y="76190"/>
                      <a:pt x="71480" y="76211"/>
                      <a:pt x="71521" y="76252"/>
                    </a:cubicBezTo>
                    <a:cubicBezTo>
                      <a:pt x="71521" y="76335"/>
                      <a:pt x="71604" y="76376"/>
                      <a:pt x="71729" y="76376"/>
                    </a:cubicBezTo>
                    <a:cubicBezTo>
                      <a:pt x="71853" y="76376"/>
                      <a:pt x="72019" y="76335"/>
                      <a:pt x="72184" y="76252"/>
                    </a:cubicBezTo>
                    <a:cubicBezTo>
                      <a:pt x="72492" y="76137"/>
                      <a:pt x="72728" y="76075"/>
                      <a:pt x="72885" y="76075"/>
                    </a:cubicBezTo>
                    <a:cubicBezTo>
                      <a:pt x="73066" y="76075"/>
                      <a:pt x="73140" y="76157"/>
                      <a:pt x="73096" y="76335"/>
                    </a:cubicBezTo>
                    <a:cubicBezTo>
                      <a:pt x="73013" y="76418"/>
                      <a:pt x="73096" y="76501"/>
                      <a:pt x="73427" y="76501"/>
                    </a:cubicBezTo>
                    <a:cubicBezTo>
                      <a:pt x="73676" y="76501"/>
                      <a:pt x="73925" y="76501"/>
                      <a:pt x="74090" y="76666"/>
                    </a:cubicBezTo>
                    <a:cubicBezTo>
                      <a:pt x="74132" y="76708"/>
                      <a:pt x="74194" y="76728"/>
                      <a:pt x="74256" y="76728"/>
                    </a:cubicBezTo>
                    <a:cubicBezTo>
                      <a:pt x="74318" y="76728"/>
                      <a:pt x="74381" y="76708"/>
                      <a:pt x="74422" y="76666"/>
                    </a:cubicBezTo>
                    <a:cubicBezTo>
                      <a:pt x="74491" y="76632"/>
                      <a:pt x="74545" y="76612"/>
                      <a:pt x="74585" y="76612"/>
                    </a:cubicBezTo>
                    <a:cubicBezTo>
                      <a:pt x="74642" y="76612"/>
                      <a:pt x="74671" y="76652"/>
                      <a:pt x="74671" y="76749"/>
                    </a:cubicBezTo>
                    <a:cubicBezTo>
                      <a:pt x="74671" y="76808"/>
                      <a:pt x="74795" y="76866"/>
                      <a:pt x="74926" y="76866"/>
                    </a:cubicBezTo>
                    <a:cubicBezTo>
                      <a:pt x="74981" y="76866"/>
                      <a:pt x="75036" y="76856"/>
                      <a:pt x="75085" y="76832"/>
                    </a:cubicBezTo>
                    <a:cubicBezTo>
                      <a:pt x="75334" y="76832"/>
                      <a:pt x="75499" y="76915"/>
                      <a:pt x="75582" y="77081"/>
                    </a:cubicBezTo>
                    <a:cubicBezTo>
                      <a:pt x="75582" y="77238"/>
                      <a:pt x="75616" y="77296"/>
                      <a:pt x="75682" y="77296"/>
                    </a:cubicBezTo>
                    <a:cubicBezTo>
                      <a:pt x="75721" y="77296"/>
                      <a:pt x="75770" y="77277"/>
                      <a:pt x="75831" y="77246"/>
                    </a:cubicBezTo>
                    <a:cubicBezTo>
                      <a:pt x="75855" y="77222"/>
                      <a:pt x="75886" y="77212"/>
                      <a:pt x="75923" y="77212"/>
                    </a:cubicBezTo>
                    <a:cubicBezTo>
                      <a:pt x="76011" y="77212"/>
                      <a:pt x="76128" y="77271"/>
                      <a:pt x="76245" y="77329"/>
                    </a:cubicBezTo>
                    <a:cubicBezTo>
                      <a:pt x="76348" y="77432"/>
                      <a:pt x="76450" y="77503"/>
                      <a:pt x="76513" y="77503"/>
                    </a:cubicBezTo>
                    <a:cubicBezTo>
                      <a:pt x="76553" y="77503"/>
                      <a:pt x="76577" y="77476"/>
                      <a:pt x="76577" y="77412"/>
                    </a:cubicBezTo>
                    <a:cubicBezTo>
                      <a:pt x="76601" y="77364"/>
                      <a:pt x="76703" y="77344"/>
                      <a:pt x="76842" y="77344"/>
                    </a:cubicBezTo>
                    <a:cubicBezTo>
                      <a:pt x="77178" y="77344"/>
                      <a:pt x="77727" y="77461"/>
                      <a:pt x="77903" y="77578"/>
                    </a:cubicBezTo>
                    <a:cubicBezTo>
                      <a:pt x="77986" y="77661"/>
                      <a:pt x="78234" y="77661"/>
                      <a:pt x="78483" y="77661"/>
                    </a:cubicBezTo>
                    <a:cubicBezTo>
                      <a:pt x="78572" y="77639"/>
                      <a:pt x="78643" y="77628"/>
                      <a:pt x="78696" y="77628"/>
                    </a:cubicBezTo>
                    <a:cubicBezTo>
                      <a:pt x="78841" y="77628"/>
                      <a:pt x="78853" y="77705"/>
                      <a:pt x="78731" y="77827"/>
                    </a:cubicBezTo>
                    <a:cubicBezTo>
                      <a:pt x="78638" y="78060"/>
                      <a:pt x="78650" y="78162"/>
                      <a:pt x="78767" y="78162"/>
                    </a:cubicBezTo>
                    <a:cubicBezTo>
                      <a:pt x="78858" y="78162"/>
                      <a:pt x="79012" y="78101"/>
                      <a:pt x="79229" y="77992"/>
                    </a:cubicBezTo>
                    <a:cubicBezTo>
                      <a:pt x="79404" y="77934"/>
                      <a:pt x="79539" y="77875"/>
                      <a:pt x="79602" y="77875"/>
                    </a:cubicBezTo>
                    <a:cubicBezTo>
                      <a:pt x="79629" y="77875"/>
                      <a:pt x="79643" y="77885"/>
                      <a:pt x="79643" y="77909"/>
                    </a:cubicBezTo>
                    <a:cubicBezTo>
                      <a:pt x="79643" y="77951"/>
                      <a:pt x="79664" y="77972"/>
                      <a:pt x="79695" y="77972"/>
                    </a:cubicBezTo>
                    <a:cubicBezTo>
                      <a:pt x="79726" y="77972"/>
                      <a:pt x="79767" y="77951"/>
                      <a:pt x="79809" y="77909"/>
                    </a:cubicBezTo>
                    <a:cubicBezTo>
                      <a:pt x="79850" y="77868"/>
                      <a:pt x="79892" y="77847"/>
                      <a:pt x="79933" y="77847"/>
                    </a:cubicBezTo>
                    <a:cubicBezTo>
                      <a:pt x="79975" y="77847"/>
                      <a:pt x="80016" y="77868"/>
                      <a:pt x="80057" y="77909"/>
                    </a:cubicBezTo>
                    <a:cubicBezTo>
                      <a:pt x="80105" y="77957"/>
                      <a:pt x="80208" y="78005"/>
                      <a:pt x="80367" y="78005"/>
                    </a:cubicBezTo>
                    <a:cubicBezTo>
                      <a:pt x="80483" y="78005"/>
                      <a:pt x="80628" y="77979"/>
                      <a:pt x="80803" y="77909"/>
                    </a:cubicBezTo>
                    <a:cubicBezTo>
                      <a:pt x="80969" y="77909"/>
                      <a:pt x="81052" y="77992"/>
                      <a:pt x="81052" y="78075"/>
                    </a:cubicBezTo>
                    <a:cubicBezTo>
                      <a:pt x="81110" y="78134"/>
                      <a:pt x="81169" y="78192"/>
                      <a:pt x="81257" y="78192"/>
                    </a:cubicBezTo>
                    <a:cubicBezTo>
                      <a:pt x="81293" y="78192"/>
                      <a:pt x="81335" y="78182"/>
                      <a:pt x="81383" y="78158"/>
                    </a:cubicBezTo>
                    <a:cubicBezTo>
                      <a:pt x="81632" y="78158"/>
                      <a:pt x="81715" y="78158"/>
                      <a:pt x="81632" y="78407"/>
                    </a:cubicBezTo>
                    <a:cubicBezTo>
                      <a:pt x="81588" y="78584"/>
                      <a:pt x="81591" y="78667"/>
                      <a:pt x="81642" y="78667"/>
                    </a:cubicBezTo>
                    <a:cubicBezTo>
                      <a:pt x="81686" y="78667"/>
                      <a:pt x="81765" y="78605"/>
                      <a:pt x="81881" y="78490"/>
                    </a:cubicBezTo>
                    <a:cubicBezTo>
                      <a:pt x="82046" y="78407"/>
                      <a:pt x="82212" y="78324"/>
                      <a:pt x="82295" y="78324"/>
                    </a:cubicBezTo>
                    <a:cubicBezTo>
                      <a:pt x="82319" y="78348"/>
                      <a:pt x="82344" y="78358"/>
                      <a:pt x="82370" y="78358"/>
                    </a:cubicBezTo>
                    <a:cubicBezTo>
                      <a:pt x="82434" y="78358"/>
                      <a:pt x="82509" y="78300"/>
                      <a:pt x="82627" y="78241"/>
                    </a:cubicBezTo>
                    <a:cubicBezTo>
                      <a:pt x="82748" y="78120"/>
                      <a:pt x="82825" y="78043"/>
                      <a:pt x="82890" y="78043"/>
                    </a:cubicBezTo>
                    <a:cubicBezTo>
                      <a:pt x="82914" y="78043"/>
                      <a:pt x="82936" y="78053"/>
                      <a:pt x="82958" y="78075"/>
                    </a:cubicBezTo>
                    <a:cubicBezTo>
                      <a:pt x="83041" y="78075"/>
                      <a:pt x="83207" y="77909"/>
                      <a:pt x="83621" y="77329"/>
                    </a:cubicBezTo>
                    <a:cubicBezTo>
                      <a:pt x="83952" y="76915"/>
                      <a:pt x="84367" y="76501"/>
                      <a:pt x="84450" y="76501"/>
                    </a:cubicBezTo>
                    <a:cubicBezTo>
                      <a:pt x="84533" y="76418"/>
                      <a:pt x="84781" y="76169"/>
                      <a:pt x="84947" y="75838"/>
                    </a:cubicBezTo>
                    <a:cubicBezTo>
                      <a:pt x="85091" y="75550"/>
                      <a:pt x="85297" y="75324"/>
                      <a:pt x="85349" y="75324"/>
                    </a:cubicBezTo>
                    <a:cubicBezTo>
                      <a:pt x="85357" y="75324"/>
                      <a:pt x="85361" y="75329"/>
                      <a:pt x="85361" y="75340"/>
                    </a:cubicBezTo>
                    <a:cubicBezTo>
                      <a:pt x="85365" y="75344"/>
                      <a:pt x="85371" y="75346"/>
                      <a:pt x="85377" y="75346"/>
                    </a:cubicBezTo>
                    <a:cubicBezTo>
                      <a:pt x="85513" y="75346"/>
                      <a:pt x="86190" y="74583"/>
                      <a:pt x="86190" y="74346"/>
                    </a:cubicBezTo>
                    <a:cubicBezTo>
                      <a:pt x="86190" y="74263"/>
                      <a:pt x="86273" y="74180"/>
                      <a:pt x="86356" y="74097"/>
                    </a:cubicBezTo>
                    <a:cubicBezTo>
                      <a:pt x="86522" y="74014"/>
                      <a:pt x="86853" y="73517"/>
                      <a:pt x="87185" y="73103"/>
                    </a:cubicBezTo>
                    <a:cubicBezTo>
                      <a:pt x="87765" y="72357"/>
                      <a:pt x="87848" y="72274"/>
                      <a:pt x="87930" y="71777"/>
                    </a:cubicBezTo>
                    <a:cubicBezTo>
                      <a:pt x="87930" y="71387"/>
                      <a:pt x="87930" y="71252"/>
                      <a:pt x="88051" y="71252"/>
                    </a:cubicBezTo>
                    <a:cubicBezTo>
                      <a:pt x="88084" y="71252"/>
                      <a:pt x="88126" y="71262"/>
                      <a:pt x="88179" y="71280"/>
                    </a:cubicBezTo>
                    <a:cubicBezTo>
                      <a:pt x="88428" y="71280"/>
                      <a:pt x="88842" y="70865"/>
                      <a:pt x="89008" y="70368"/>
                    </a:cubicBezTo>
                    <a:cubicBezTo>
                      <a:pt x="89008" y="70202"/>
                      <a:pt x="89256" y="69871"/>
                      <a:pt x="89505" y="69539"/>
                    </a:cubicBezTo>
                    <a:cubicBezTo>
                      <a:pt x="89837" y="69125"/>
                      <a:pt x="89837" y="69042"/>
                      <a:pt x="89671" y="68710"/>
                    </a:cubicBezTo>
                    <a:cubicBezTo>
                      <a:pt x="89588" y="68462"/>
                      <a:pt x="89588" y="68213"/>
                      <a:pt x="89588" y="68130"/>
                    </a:cubicBezTo>
                    <a:cubicBezTo>
                      <a:pt x="89671" y="68047"/>
                      <a:pt x="89671" y="67882"/>
                      <a:pt x="89588" y="67799"/>
                    </a:cubicBezTo>
                    <a:cubicBezTo>
                      <a:pt x="89505" y="67633"/>
                      <a:pt x="89588" y="67467"/>
                      <a:pt x="89671" y="67302"/>
                    </a:cubicBezTo>
                    <a:cubicBezTo>
                      <a:pt x="89843" y="67015"/>
                      <a:pt x="89896" y="66927"/>
                      <a:pt x="89830" y="66927"/>
                    </a:cubicBezTo>
                    <a:cubicBezTo>
                      <a:pt x="89801" y="66927"/>
                      <a:pt x="89748" y="66944"/>
                      <a:pt x="89671" y="66970"/>
                    </a:cubicBezTo>
                    <a:cubicBezTo>
                      <a:pt x="89616" y="67025"/>
                      <a:pt x="89570" y="67053"/>
                      <a:pt x="89533" y="67053"/>
                    </a:cubicBezTo>
                    <a:cubicBezTo>
                      <a:pt x="89459" y="67053"/>
                      <a:pt x="89422" y="66942"/>
                      <a:pt x="89422" y="66721"/>
                    </a:cubicBezTo>
                    <a:cubicBezTo>
                      <a:pt x="89359" y="66468"/>
                      <a:pt x="89344" y="66360"/>
                      <a:pt x="89267" y="66360"/>
                    </a:cubicBezTo>
                    <a:cubicBezTo>
                      <a:pt x="89243" y="66360"/>
                      <a:pt x="89213" y="66370"/>
                      <a:pt x="89174" y="66390"/>
                    </a:cubicBezTo>
                    <a:cubicBezTo>
                      <a:pt x="89142" y="66437"/>
                      <a:pt x="89107" y="66458"/>
                      <a:pt x="89072" y="66458"/>
                    </a:cubicBezTo>
                    <a:cubicBezTo>
                      <a:pt x="88925" y="66458"/>
                      <a:pt x="88775" y="66094"/>
                      <a:pt x="88842" y="65893"/>
                    </a:cubicBezTo>
                    <a:cubicBezTo>
                      <a:pt x="88925" y="65727"/>
                      <a:pt x="88925" y="65644"/>
                      <a:pt x="88842" y="65561"/>
                    </a:cubicBezTo>
                    <a:cubicBezTo>
                      <a:pt x="88759" y="65561"/>
                      <a:pt x="88676" y="65561"/>
                      <a:pt x="88676" y="65727"/>
                    </a:cubicBezTo>
                    <a:cubicBezTo>
                      <a:pt x="88642" y="65761"/>
                      <a:pt x="88608" y="65781"/>
                      <a:pt x="88579" y="65781"/>
                    </a:cubicBezTo>
                    <a:cubicBezTo>
                      <a:pt x="88539" y="65781"/>
                      <a:pt x="88511" y="65741"/>
                      <a:pt x="88511" y="65644"/>
                    </a:cubicBezTo>
                    <a:cubicBezTo>
                      <a:pt x="88428" y="65561"/>
                      <a:pt x="88511" y="65395"/>
                      <a:pt x="88676" y="65230"/>
                    </a:cubicBezTo>
                    <a:cubicBezTo>
                      <a:pt x="88925" y="64981"/>
                      <a:pt x="88842" y="64981"/>
                      <a:pt x="88593" y="64815"/>
                    </a:cubicBezTo>
                    <a:cubicBezTo>
                      <a:pt x="88345" y="64732"/>
                      <a:pt x="88262" y="64650"/>
                      <a:pt x="88345" y="64484"/>
                    </a:cubicBezTo>
                    <a:cubicBezTo>
                      <a:pt x="88403" y="64425"/>
                      <a:pt x="88338" y="64367"/>
                      <a:pt x="88177" y="64367"/>
                    </a:cubicBezTo>
                    <a:cubicBezTo>
                      <a:pt x="88110" y="64367"/>
                      <a:pt x="88028" y="64377"/>
                      <a:pt x="87930" y="64401"/>
                    </a:cubicBezTo>
                    <a:cubicBezTo>
                      <a:pt x="87878" y="64410"/>
                      <a:pt x="87823" y="64414"/>
                      <a:pt x="87766" y="64414"/>
                    </a:cubicBezTo>
                    <a:cubicBezTo>
                      <a:pt x="87286" y="64414"/>
                      <a:pt x="86705" y="64117"/>
                      <a:pt x="86853" y="63821"/>
                    </a:cubicBezTo>
                    <a:cubicBezTo>
                      <a:pt x="86936" y="63738"/>
                      <a:pt x="86853" y="63572"/>
                      <a:pt x="86604" y="63324"/>
                    </a:cubicBezTo>
                    <a:cubicBezTo>
                      <a:pt x="86356" y="63075"/>
                      <a:pt x="86190" y="62826"/>
                      <a:pt x="86190" y="62744"/>
                    </a:cubicBezTo>
                    <a:cubicBezTo>
                      <a:pt x="86190" y="62709"/>
                      <a:pt x="86176" y="62689"/>
                      <a:pt x="86147" y="62689"/>
                    </a:cubicBezTo>
                    <a:cubicBezTo>
                      <a:pt x="86107" y="62689"/>
                      <a:pt x="86039" y="62729"/>
                      <a:pt x="85941" y="62826"/>
                    </a:cubicBezTo>
                    <a:cubicBezTo>
                      <a:pt x="85846" y="62970"/>
                      <a:pt x="85689" y="63030"/>
                      <a:pt x="85519" y="63030"/>
                    </a:cubicBezTo>
                    <a:cubicBezTo>
                      <a:pt x="85099" y="63030"/>
                      <a:pt x="84604" y="62659"/>
                      <a:pt x="84781" y="62246"/>
                    </a:cubicBezTo>
                    <a:cubicBezTo>
                      <a:pt x="84903" y="62125"/>
                      <a:pt x="84979" y="62048"/>
                      <a:pt x="85045" y="62048"/>
                    </a:cubicBezTo>
                    <a:cubicBezTo>
                      <a:pt x="85068" y="62048"/>
                      <a:pt x="85091" y="62058"/>
                      <a:pt x="85113" y="62081"/>
                    </a:cubicBezTo>
                    <a:cubicBezTo>
                      <a:pt x="85120" y="62088"/>
                      <a:pt x="85129" y="62091"/>
                      <a:pt x="85139" y="62091"/>
                    </a:cubicBezTo>
                    <a:cubicBezTo>
                      <a:pt x="85253" y="62091"/>
                      <a:pt x="85563" y="61699"/>
                      <a:pt x="85941" y="61169"/>
                    </a:cubicBezTo>
                    <a:cubicBezTo>
                      <a:pt x="85941" y="61086"/>
                      <a:pt x="86024" y="61086"/>
                      <a:pt x="86107" y="61086"/>
                    </a:cubicBezTo>
                    <a:cubicBezTo>
                      <a:pt x="86129" y="61108"/>
                      <a:pt x="86146" y="61119"/>
                      <a:pt x="86158" y="61119"/>
                    </a:cubicBezTo>
                    <a:cubicBezTo>
                      <a:pt x="86190" y="61119"/>
                      <a:pt x="86190" y="61042"/>
                      <a:pt x="86190" y="60920"/>
                    </a:cubicBezTo>
                    <a:cubicBezTo>
                      <a:pt x="86190" y="60755"/>
                      <a:pt x="86190" y="60672"/>
                      <a:pt x="86687" y="60340"/>
                    </a:cubicBezTo>
                    <a:cubicBezTo>
                      <a:pt x="87267" y="59926"/>
                      <a:pt x="87350" y="59843"/>
                      <a:pt x="87267" y="59677"/>
                    </a:cubicBezTo>
                    <a:cubicBezTo>
                      <a:pt x="87185" y="59677"/>
                      <a:pt x="87185" y="59511"/>
                      <a:pt x="87267" y="59263"/>
                    </a:cubicBezTo>
                    <a:cubicBezTo>
                      <a:pt x="87320" y="59105"/>
                      <a:pt x="87373" y="59047"/>
                      <a:pt x="87446" y="59047"/>
                    </a:cubicBezTo>
                    <a:cubicBezTo>
                      <a:pt x="87489" y="59047"/>
                      <a:pt x="87538" y="59067"/>
                      <a:pt x="87599" y="59097"/>
                    </a:cubicBezTo>
                    <a:cubicBezTo>
                      <a:pt x="87765" y="59097"/>
                      <a:pt x="87930" y="59097"/>
                      <a:pt x="88013" y="59014"/>
                    </a:cubicBezTo>
                    <a:cubicBezTo>
                      <a:pt x="88096" y="58848"/>
                      <a:pt x="88262" y="58766"/>
                      <a:pt x="88262" y="58683"/>
                    </a:cubicBezTo>
                    <a:cubicBezTo>
                      <a:pt x="88428" y="58600"/>
                      <a:pt x="89091" y="57688"/>
                      <a:pt x="89008" y="57605"/>
                    </a:cubicBezTo>
                    <a:lnTo>
                      <a:pt x="89008" y="57605"/>
                    </a:lnTo>
                    <a:cubicBezTo>
                      <a:pt x="89008" y="57605"/>
                      <a:pt x="88842" y="57605"/>
                      <a:pt x="88759" y="57688"/>
                    </a:cubicBezTo>
                    <a:cubicBezTo>
                      <a:pt x="88701" y="57747"/>
                      <a:pt x="88642" y="57805"/>
                      <a:pt x="88583" y="57805"/>
                    </a:cubicBezTo>
                    <a:cubicBezTo>
                      <a:pt x="88559" y="57805"/>
                      <a:pt x="88535" y="57795"/>
                      <a:pt x="88511" y="57771"/>
                    </a:cubicBezTo>
                    <a:cubicBezTo>
                      <a:pt x="88511" y="57771"/>
                      <a:pt x="88511" y="57688"/>
                      <a:pt x="88676" y="57605"/>
                    </a:cubicBezTo>
                    <a:cubicBezTo>
                      <a:pt x="88842" y="57605"/>
                      <a:pt x="88842" y="57522"/>
                      <a:pt x="88842" y="57440"/>
                    </a:cubicBezTo>
                    <a:cubicBezTo>
                      <a:pt x="88759" y="57440"/>
                      <a:pt x="88842" y="57191"/>
                      <a:pt x="89008" y="57025"/>
                    </a:cubicBezTo>
                    <a:cubicBezTo>
                      <a:pt x="89174" y="56859"/>
                      <a:pt x="89339" y="56694"/>
                      <a:pt x="89339" y="56694"/>
                    </a:cubicBezTo>
                    <a:lnTo>
                      <a:pt x="89339" y="56694"/>
                    </a:lnTo>
                    <a:cubicBezTo>
                      <a:pt x="89422" y="56777"/>
                      <a:pt x="89339" y="56859"/>
                      <a:pt x="89256" y="57025"/>
                    </a:cubicBezTo>
                    <a:cubicBezTo>
                      <a:pt x="89091" y="57191"/>
                      <a:pt x="89091" y="57357"/>
                      <a:pt x="89174" y="57440"/>
                    </a:cubicBezTo>
                    <a:cubicBezTo>
                      <a:pt x="89196" y="57462"/>
                      <a:pt x="89212" y="57472"/>
                      <a:pt x="89224" y="57472"/>
                    </a:cubicBezTo>
                    <a:cubicBezTo>
                      <a:pt x="89256" y="57472"/>
                      <a:pt x="89256" y="57395"/>
                      <a:pt x="89256" y="57274"/>
                    </a:cubicBezTo>
                    <a:cubicBezTo>
                      <a:pt x="89339" y="57191"/>
                      <a:pt x="89339" y="57025"/>
                      <a:pt x="89422" y="56942"/>
                    </a:cubicBezTo>
                    <a:cubicBezTo>
                      <a:pt x="89505" y="56859"/>
                      <a:pt x="89505" y="56611"/>
                      <a:pt x="89505" y="56528"/>
                    </a:cubicBezTo>
                    <a:cubicBezTo>
                      <a:pt x="89422" y="56279"/>
                      <a:pt x="89505" y="56279"/>
                      <a:pt x="89671" y="56279"/>
                    </a:cubicBezTo>
                    <a:cubicBezTo>
                      <a:pt x="89837" y="56279"/>
                      <a:pt x="90085" y="56114"/>
                      <a:pt x="90417" y="55616"/>
                    </a:cubicBezTo>
                    <a:cubicBezTo>
                      <a:pt x="90665" y="55285"/>
                      <a:pt x="90831" y="55036"/>
                      <a:pt x="90831" y="55036"/>
                    </a:cubicBezTo>
                    <a:cubicBezTo>
                      <a:pt x="90748" y="55036"/>
                      <a:pt x="90831" y="54953"/>
                      <a:pt x="90997" y="54705"/>
                    </a:cubicBezTo>
                    <a:cubicBezTo>
                      <a:pt x="91086" y="54527"/>
                      <a:pt x="91151" y="54445"/>
                      <a:pt x="91179" y="54445"/>
                    </a:cubicBezTo>
                    <a:cubicBezTo>
                      <a:pt x="91204" y="54445"/>
                      <a:pt x="91201" y="54506"/>
                      <a:pt x="91163" y="54622"/>
                    </a:cubicBezTo>
                    <a:cubicBezTo>
                      <a:pt x="91107" y="54843"/>
                      <a:pt x="91126" y="54990"/>
                      <a:pt x="91193" y="54990"/>
                    </a:cubicBezTo>
                    <a:cubicBezTo>
                      <a:pt x="91227" y="54990"/>
                      <a:pt x="91273" y="54953"/>
                      <a:pt x="91328" y="54870"/>
                    </a:cubicBezTo>
                    <a:cubicBezTo>
                      <a:pt x="91478" y="54721"/>
                      <a:pt x="91492" y="54101"/>
                      <a:pt x="91373" y="54101"/>
                    </a:cubicBezTo>
                    <a:cubicBezTo>
                      <a:pt x="91359" y="54101"/>
                      <a:pt x="91345" y="54108"/>
                      <a:pt x="91328" y="54125"/>
                    </a:cubicBezTo>
                    <a:cubicBezTo>
                      <a:pt x="91204" y="54207"/>
                      <a:pt x="91038" y="54249"/>
                      <a:pt x="90935" y="54249"/>
                    </a:cubicBezTo>
                    <a:cubicBezTo>
                      <a:pt x="90831" y="54249"/>
                      <a:pt x="90790" y="54207"/>
                      <a:pt x="90914" y="54125"/>
                    </a:cubicBezTo>
                    <a:cubicBezTo>
                      <a:pt x="90997" y="54042"/>
                      <a:pt x="90997" y="53959"/>
                      <a:pt x="90997" y="53876"/>
                    </a:cubicBezTo>
                    <a:cubicBezTo>
                      <a:pt x="90997" y="53827"/>
                      <a:pt x="91061" y="53807"/>
                      <a:pt x="91153" y="53807"/>
                    </a:cubicBezTo>
                    <a:cubicBezTo>
                      <a:pt x="91377" y="53807"/>
                      <a:pt x="91767" y="53925"/>
                      <a:pt x="91826" y="54042"/>
                    </a:cubicBezTo>
                    <a:cubicBezTo>
                      <a:pt x="91826" y="54042"/>
                      <a:pt x="91991" y="53959"/>
                      <a:pt x="92074" y="53793"/>
                    </a:cubicBezTo>
                    <a:cubicBezTo>
                      <a:pt x="92225" y="53592"/>
                      <a:pt x="92254" y="53483"/>
                      <a:pt x="92198" y="53483"/>
                    </a:cubicBezTo>
                    <a:cubicBezTo>
                      <a:pt x="92162" y="53483"/>
                      <a:pt x="92089" y="53529"/>
                      <a:pt x="91991" y="53627"/>
                    </a:cubicBezTo>
                    <a:cubicBezTo>
                      <a:pt x="91908" y="53669"/>
                      <a:pt x="91846" y="53690"/>
                      <a:pt x="91805" y="53690"/>
                    </a:cubicBezTo>
                    <a:cubicBezTo>
                      <a:pt x="91763" y="53690"/>
                      <a:pt x="91743" y="53669"/>
                      <a:pt x="91743" y="53627"/>
                    </a:cubicBezTo>
                    <a:cubicBezTo>
                      <a:pt x="91743" y="53545"/>
                      <a:pt x="91908" y="53379"/>
                      <a:pt x="92323" y="53130"/>
                    </a:cubicBezTo>
                    <a:cubicBezTo>
                      <a:pt x="92737" y="52882"/>
                      <a:pt x="92903" y="52716"/>
                      <a:pt x="92986" y="52550"/>
                    </a:cubicBezTo>
                    <a:cubicBezTo>
                      <a:pt x="92986" y="52426"/>
                      <a:pt x="92986" y="52364"/>
                      <a:pt x="92965" y="52364"/>
                    </a:cubicBezTo>
                    <a:cubicBezTo>
                      <a:pt x="92944" y="52364"/>
                      <a:pt x="92903" y="52426"/>
                      <a:pt x="92820" y="52550"/>
                    </a:cubicBezTo>
                    <a:cubicBezTo>
                      <a:pt x="92715" y="52708"/>
                      <a:pt x="92643" y="52765"/>
                      <a:pt x="92605" y="52765"/>
                    </a:cubicBezTo>
                    <a:cubicBezTo>
                      <a:pt x="92583" y="52765"/>
                      <a:pt x="92571" y="52746"/>
                      <a:pt x="92571" y="52716"/>
                    </a:cubicBezTo>
                    <a:cubicBezTo>
                      <a:pt x="92571" y="52633"/>
                      <a:pt x="92571" y="52591"/>
                      <a:pt x="92561" y="52591"/>
                    </a:cubicBezTo>
                    <a:cubicBezTo>
                      <a:pt x="92551" y="52591"/>
                      <a:pt x="92530" y="52633"/>
                      <a:pt x="92489" y="52716"/>
                    </a:cubicBezTo>
                    <a:cubicBezTo>
                      <a:pt x="92406" y="52882"/>
                      <a:pt x="92240" y="52964"/>
                      <a:pt x="92074" y="53047"/>
                    </a:cubicBezTo>
                    <a:cubicBezTo>
                      <a:pt x="92030" y="53069"/>
                      <a:pt x="91991" y="53080"/>
                      <a:pt x="91962" y="53080"/>
                    </a:cubicBezTo>
                    <a:cubicBezTo>
                      <a:pt x="91882" y="53080"/>
                      <a:pt x="91870" y="53003"/>
                      <a:pt x="91991" y="52882"/>
                    </a:cubicBezTo>
                    <a:cubicBezTo>
                      <a:pt x="92157" y="52716"/>
                      <a:pt x="92323" y="52550"/>
                      <a:pt x="92406" y="52467"/>
                    </a:cubicBezTo>
                    <a:cubicBezTo>
                      <a:pt x="92571" y="52384"/>
                      <a:pt x="92654" y="52301"/>
                      <a:pt x="92654" y="52136"/>
                    </a:cubicBezTo>
                    <a:cubicBezTo>
                      <a:pt x="92654" y="52053"/>
                      <a:pt x="92737" y="51804"/>
                      <a:pt x="92820" y="51721"/>
                    </a:cubicBezTo>
                    <a:cubicBezTo>
                      <a:pt x="93037" y="51432"/>
                      <a:pt x="92938" y="50764"/>
                      <a:pt x="92744" y="50764"/>
                    </a:cubicBezTo>
                    <a:cubicBezTo>
                      <a:pt x="92716" y="50764"/>
                      <a:pt x="92686" y="50778"/>
                      <a:pt x="92654" y="50810"/>
                    </a:cubicBezTo>
                    <a:cubicBezTo>
                      <a:pt x="92636" y="50827"/>
                      <a:pt x="92620" y="50836"/>
                      <a:pt x="92604" y="50836"/>
                    </a:cubicBezTo>
                    <a:cubicBezTo>
                      <a:pt x="92475" y="50836"/>
                      <a:pt x="92432" y="50268"/>
                      <a:pt x="92654" y="49898"/>
                    </a:cubicBezTo>
                    <a:cubicBezTo>
                      <a:pt x="92722" y="49693"/>
                      <a:pt x="92735" y="49545"/>
                      <a:pt x="92691" y="49545"/>
                    </a:cubicBezTo>
                    <a:cubicBezTo>
                      <a:pt x="92681" y="49545"/>
                      <a:pt x="92669" y="49552"/>
                      <a:pt x="92654" y="49567"/>
                    </a:cubicBezTo>
                    <a:cubicBezTo>
                      <a:pt x="92571" y="49649"/>
                      <a:pt x="92489" y="49815"/>
                      <a:pt x="92406" y="49898"/>
                    </a:cubicBezTo>
                    <a:cubicBezTo>
                      <a:pt x="92406" y="50147"/>
                      <a:pt x="92323" y="50230"/>
                      <a:pt x="92074" y="50395"/>
                    </a:cubicBezTo>
                    <a:cubicBezTo>
                      <a:pt x="91826" y="50561"/>
                      <a:pt x="91743" y="50644"/>
                      <a:pt x="91743" y="50893"/>
                    </a:cubicBezTo>
                    <a:cubicBezTo>
                      <a:pt x="91682" y="51257"/>
                      <a:pt x="91755" y="51487"/>
                      <a:pt x="91895" y="51487"/>
                    </a:cubicBezTo>
                    <a:cubicBezTo>
                      <a:pt x="91947" y="51487"/>
                      <a:pt x="92008" y="51456"/>
                      <a:pt x="92074" y="51390"/>
                    </a:cubicBezTo>
                    <a:cubicBezTo>
                      <a:pt x="92116" y="51348"/>
                      <a:pt x="92136" y="51328"/>
                      <a:pt x="92147" y="51328"/>
                    </a:cubicBezTo>
                    <a:cubicBezTo>
                      <a:pt x="92157" y="51328"/>
                      <a:pt x="92157" y="51348"/>
                      <a:pt x="92157" y="51390"/>
                    </a:cubicBezTo>
                    <a:cubicBezTo>
                      <a:pt x="92157" y="51611"/>
                      <a:pt x="92047" y="51758"/>
                      <a:pt x="91924" y="51758"/>
                    </a:cubicBezTo>
                    <a:cubicBezTo>
                      <a:pt x="91862" y="51758"/>
                      <a:pt x="91798" y="51721"/>
                      <a:pt x="91743" y="51638"/>
                    </a:cubicBezTo>
                    <a:cubicBezTo>
                      <a:pt x="91684" y="51580"/>
                      <a:pt x="91625" y="51521"/>
                      <a:pt x="91567" y="51521"/>
                    </a:cubicBezTo>
                    <a:cubicBezTo>
                      <a:pt x="91543" y="51521"/>
                      <a:pt x="91518" y="51531"/>
                      <a:pt x="91494" y="51556"/>
                    </a:cubicBezTo>
                    <a:cubicBezTo>
                      <a:pt x="91411" y="51638"/>
                      <a:pt x="91411" y="51721"/>
                      <a:pt x="91411" y="51804"/>
                    </a:cubicBezTo>
                    <a:cubicBezTo>
                      <a:pt x="91411" y="51804"/>
                      <a:pt x="91494" y="51887"/>
                      <a:pt x="91494" y="52053"/>
                    </a:cubicBezTo>
                    <a:cubicBezTo>
                      <a:pt x="91494" y="52087"/>
                      <a:pt x="91522" y="52107"/>
                      <a:pt x="91568" y="52107"/>
                    </a:cubicBezTo>
                    <a:cubicBezTo>
                      <a:pt x="91631" y="52107"/>
                      <a:pt x="91728" y="52067"/>
                      <a:pt x="91826" y="51970"/>
                    </a:cubicBezTo>
                    <a:cubicBezTo>
                      <a:pt x="91908" y="51928"/>
                      <a:pt x="91971" y="51908"/>
                      <a:pt x="92012" y="51908"/>
                    </a:cubicBezTo>
                    <a:cubicBezTo>
                      <a:pt x="92053" y="51908"/>
                      <a:pt x="92074" y="51928"/>
                      <a:pt x="92074" y="51970"/>
                    </a:cubicBezTo>
                    <a:cubicBezTo>
                      <a:pt x="92139" y="52229"/>
                      <a:pt x="92001" y="52437"/>
                      <a:pt x="91859" y="52437"/>
                    </a:cubicBezTo>
                    <a:cubicBezTo>
                      <a:pt x="91819" y="52437"/>
                      <a:pt x="91779" y="52421"/>
                      <a:pt x="91743" y="52384"/>
                    </a:cubicBezTo>
                    <a:cubicBezTo>
                      <a:pt x="91701" y="52343"/>
                      <a:pt x="91618" y="52322"/>
                      <a:pt x="91525" y="52322"/>
                    </a:cubicBezTo>
                    <a:cubicBezTo>
                      <a:pt x="91432" y="52322"/>
                      <a:pt x="91328" y="52343"/>
                      <a:pt x="91245" y="52384"/>
                    </a:cubicBezTo>
                    <a:cubicBezTo>
                      <a:pt x="91171" y="52459"/>
                      <a:pt x="91113" y="52500"/>
                      <a:pt x="91065" y="52500"/>
                    </a:cubicBezTo>
                    <a:cubicBezTo>
                      <a:pt x="91005" y="52500"/>
                      <a:pt x="90960" y="52438"/>
                      <a:pt x="90914" y="52301"/>
                    </a:cubicBezTo>
                    <a:cubicBezTo>
                      <a:pt x="90878" y="52193"/>
                      <a:pt x="90857" y="52132"/>
                      <a:pt x="90832" y="52132"/>
                    </a:cubicBezTo>
                    <a:cubicBezTo>
                      <a:pt x="90799" y="52132"/>
                      <a:pt x="90759" y="52234"/>
                      <a:pt x="90665" y="52467"/>
                    </a:cubicBezTo>
                    <a:cubicBezTo>
                      <a:pt x="90610" y="52688"/>
                      <a:pt x="90555" y="52762"/>
                      <a:pt x="90500" y="52762"/>
                    </a:cubicBezTo>
                    <a:cubicBezTo>
                      <a:pt x="90472" y="52762"/>
                      <a:pt x="90444" y="52743"/>
                      <a:pt x="90417" y="52716"/>
                    </a:cubicBezTo>
                    <a:cubicBezTo>
                      <a:pt x="90386" y="52685"/>
                      <a:pt x="90356" y="52666"/>
                      <a:pt x="90322" y="52666"/>
                    </a:cubicBezTo>
                    <a:cubicBezTo>
                      <a:pt x="90262" y="52666"/>
                      <a:pt x="90190" y="52724"/>
                      <a:pt x="90085" y="52882"/>
                    </a:cubicBezTo>
                    <a:cubicBezTo>
                      <a:pt x="90040" y="53018"/>
                      <a:pt x="89994" y="53080"/>
                      <a:pt x="89962" y="53080"/>
                    </a:cubicBezTo>
                    <a:cubicBezTo>
                      <a:pt x="89936" y="53080"/>
                      <a:pt x="89919" y="53039"/>
                      <a:pt x="89919" y="52964"/>
                    </a:cubicBezTo>
                    <a:cubicBezTo>
                      <a:pt x="89919" y="52882"/>
                      <a:pt x="90002" y="52716"/>
                      <a:pt x="90085" y="52633"/>
                    </a:cubicBezTo>
                    <a:cubicBezTo>
                      <a:pt x="90168" y="52550"/>
                      <a:pt x="90168" y="52467"/>
                      <a:pt x="90085" y="52384"/>
                    </a:cubicBezTo>
                    <a:cubicBezTo>
                      <a:pt x="89933" y="52232"/>
                      <a:pt x="90688" y="51453"/>
                      <a:pt x="90941" y="51453"/>
                    </a:cubicBezTo>
                    <a:cubicBezTo>
                      <a:pt x="90964" y="51453"/>
                      <a:pt x="90983" y="51459"/>
                      <a:pt x="90997" y="51473"/>
                    </a:cubicBezTo>
                    <a:cubicBezTo>
                      <a:pt x="91081" y="51536"/>
                      <a:pt x="91155" y="51567"/>
                      <a:pt x="91217" y="51567"/>
                    </a:cubicBezTo>
                    <a:cubicBezTo>
                      <a:pt x="91397" y="51567"/>
                      <a:pt x="91473" y="51303"/>
                      <a:pt x="91411" y="50810"/>
                    </a:cubicBezTo>
                    <a:cubicBezTo>
                      <a:pt x="91411" y="50154"/>
                      <a:pt x="91475" y="49883"/>
                      <a:pt x="91772" y="49883"/>
                    </a:cubicBezTo>
                    <a:cubicBezTo>
                      <a:pt x="91813" y="49883"/>
                      <a:pt x="91858" y="49888"/>
                      <a:pt x="91908" y="49898"/>
                    </a:cubicBezTo>
                    <a:cubicBezTo>
                      <a:pt x="92074" y="49898"/>
                      <a:pt x="92157" y="49815"/>
                      <a:pt x="92240" y="49567"/>
                    </a:cubicBezTo>
                    <a:cubicBezTo>
                      <a:pt x="92364" y="49380"/>
                      <a:pt x="92395" y="49287"/>
                      <a:pt x="92438" y="49287"/>
                    </a:cubicBezTo>
                    <a:cubicBezTo>
                      <a:pt x="92452" y="49287"/>
                      <a:pt x="92468" y="49297"/>
                      <a:pt x="92489" y="49318"/>
                    </a:cubicBezTo>
                    <a:cubicBezTo>
                      <a:pt x="92489" y="49318"/>
                      <a:pt x="92571" y="49318"/>
                      <a:pt x="92654" y="49152"/>
                    </a:cubicBezTo>
                    <a:cubicBezTo>
                      <a:pt x="92713" y="49094"/>
                      <a:pt x="92771" y="49035"/>
                      <a:pt x="92801" y="49035"/>
                    </a:cubicBezTo>
                    <a:cubicBezTo>
                      <a:pt x="92813" y="49035"/>
                      <a:pt x="92820" y="49045"/>
                      <a:pt x="92820" y="49069"/>
                    </a:cubicBezTo>
                    <a:cubicBezTo>
                      <a:pt x="92903" y="49069"/>
                      <a:pt x="92986" y="49069"/>
                      <a:pt x="93069" y="48904"/>
                    </a:cubicBezTo>
                    <a:cubicBezTo>
                      <a:pt x="93136" y="48837"/>
                      <a:pt x="93094" y="48715"/>
                      <a:pt x="93032" y="48715"/>
                    </a:cubicBezTo>
                    <a:cubicBezTo>
                      <a:pt x="93017" y="48715"/>
                      <a:pt x="93002" y="48722"/>
                      <a:pt x="92986" y="48738"/>
                    </a:cubicBezTo>
                    <a:cubicBezTo>
                      <a:pt x="92737" y="48738"/>
                      <a:pt x="92986" y="48075"/>
                      <a:pt x="93152" y="47992"/>
                    </a:cubicBezTo>
                    <a:cubicBezTo>
                      <a:pt x="93234" y="47992"/>
                      <a:pt x="93317" y="47992"/>
                      <a:pt x="93234" y="47909"/>
                    </a:cubicBezTo>
                    <a:cubicBezTo>
                      <a:pt x="93207" y="47881"/>
                      <a:pt x="93179" y="47863"/>
                      <a:pt x="93148" y="47863"/>
                    </a:cubicBezTo>
                    <a:cubicBezTo>
                      <a:pt x="93087" y="47863"/>
                      <a:pt x="93013" y="47937"/>
                      <a:pt x="92903" y="48158"/>
                    </a:cubicBezTo>
                    <a:cubicBezTo>
                      <a:pt x="92660" y="48522"/>
                      <a:pt x="92418" y="48752"/>
                      <a:pt x="92337" y="48752"/>
                    </a:cubicBezTo>
                    <a:cubicBezTo>
                      <a:pt x="92308" y="48752"/>
                      <a:pt x="92301" y="48722"/>
                      <a:pt x="92323" y="48655"/>
                    </a:cubicBezTo>
                    <a:cubicBezTo>
                      <a:pt x="92323" y="48489"/>
                      <a:pt x="92323" y="48406"/>
                      <a:pt x="92240" y="48323"/>
                    </a:cubicBezTo>
                    <a:cubicBezTo>
                      <a:pt x="92074" y="48158"/>
                      <a:pt x="92323" y="47743"/>
                      <a:pt x="92571" y="47743"/>
                    </a:cubicBezTo>
                    <a:cubicBezTo>
                      <a:pt x="92627" y="47762"/>
                      <a:pt x="92671" y="47772"/>
                      <a:pt x="92707" y="47772"/>
                    </a:cubicBezTo>
                    <a:cubicBezTo>
                      <a:pt x="92833" y="47772"/>
                      <a:pt x="92876" y="47650"/>
                      <a:pt x="93069" y="47329"/>
                    </a:cubicBezTo>
                    <a:cubicBezTo>
                      <a:pt x="93152" y="46997"/>
                      <a:pt x="93234" y="46749"/>
                      <a:pt x="93152" y="46749"/>
                    </a:cubicBezTo>
                    <a:cubicBezTo>
                      <a:pt x="93069" y="46666"/>
                      <a:pt x="93069" y="46417"/>
                      <a:pt x="93152" y="46169"/>
                    </a:cubicBezTo>
                    <a:cubicBezTo>
                      <a:pt x="93265" y="45828"/>
                      <a:pt x="93262" y="45603"/>
                      <a:pt x="93142" y="45603"/>
                    </a:cubicBezTo>
                    <a:cubicBezTo>
                      <a:pt x="93086" y="45603"/>
                      <a:pt x="93007" y="45650"/>
                      <a:pt x="92903" y="45754"/>
                    </a:cubicBezTo>
                    <a:cubicBezTo>
                      <a:pt x="92737" y="45920"/>
                      <a:pt x="92571" y="46003"/>
                      <a:pt x="92489" y="46003"/>
                    </a:cubicBezTo>
                    <a:cubicBezTo>
                      <a:pt x="92406" y="46003"/>
                      <a:pt x="92406" y="45920"/>
                      <a:pt x="92571" y="45754"/>
                    </a:cubicBezTo>
                    <a:cubicBezTo>
                      <a:pt x="92867" y="45533"/>
                      <a:pt x="93096" y="44982"/>
                      <a:pt x="93026" y="44982"/>
                    </a:cubicBezTo>
                    <a:cubicBezTo>
                      <a:pt x="93017" y="44982"/>
                      <a:pt x="93004" y="44990"/>
                      <a:pt x="92986" y="45008"/>
                    </a:cubicBezTo>
                    <a:cubicBezTo>
                      <a:pt x="92903" y="45008"/>
                      <a:pt x="92654" y="45008"/>
                      <a:pt x="92489" y="44843"/>
                    </a:cubicBezTo>
                    <a:cubicBezTo>
                      <a:pt x="92323" y="44677"/>
                      <a:pt x="91991" y="44511"/>
                      <a:pt x="91826" y="44428"/>
                    </a:cubicBezTo>
                    <a:cubicBezTo>
                      <a:pt x="91715" y="44401"/>
                      <a:pt x="91632" y="44382"/>
                      <a:pt x="91565" y="44382"/>
                    </a:cubicBezTo>
                    <a:cubicBezTo>
                      <a:pt x="91430" y="44382"/>
                      <a:pt x="91356" y="44456"/>
                      <a:pt x="91245" y="44677"/>
                    </a:cubicBezTo>
                    <a:cubicBezTo>
                      <a:pt x="91121" y="44884"/>
                      <a:pt x="91038" y="44988"/>
                      <a:pt x="90986" y="44988"/>
                    </a:cubicBezTo>
                    <a:cubicBezTo>
                      <a:pt x="90935" y="44988"/>
                      <a:pt x="90914" y="44884"/>
                      <a:pt x="90914" y="44677"/>
                    </a:cubicBezTo>
                    <a:cubicBezTo>
                      <a:pt x="90914" y="44498"/>
                      <a:pt x="90836" y="44412"/>
                      <a:pt x="90729" y="44412"/>
                    </a:cubicBezTo>
                    <a:cubicBezTo>
                      <a:pt x="90587" y="44412"/>
                      <a:pt x="90392" y="44560"/>
                      <a:pt x="90251" y="44843"/>
                    </a:cubicBezTo>
                    <a:cubicBezTo>
                      <a:pt x="90139" y="45029"/>
                      <a:pt x="90027" y="45115"/>
                      <a:pt x="89960" y="45115"/>
                    </a:cubicBezTo>
                    <a:cubicBezTo>
                      <a:pt x="89879" y="45115"/>
                      <a:pt x="89866" y="44988"/>
                      <a:pt x="90002" y="44760"/>
                    </a:cubicBezTo>
                    <a:cubicBezTo>
                      <a:pt x="90168" y="44511"/>
                      <a:pt x="90168" y="44263"/>
                      <a:pt x="90168" y="44263"/>
                    </a:cubicBezTo>
                    <a:cubicBezTo>
                      <a:pt x="90085" y="44180"/>
                      <a:pt x="89919" y="44014"/>
                      <a:pt x="89837" y="43848"/>
                    </a:cubicBezTo>
                    <a:cubicBezTo>
                      <a:pt x="89791" y="43711"/>
                      <a:pt x="89745" y="43650"/>
                      <a:pt x="89686" y="43650"/>
                    </a:cubicBezTo>
                    <a:cubicBezTo>
                      <a:pt x="89637" y="43650"/>
                      <a:pt x="89580" y="43691"/>
                      <a:pt x="89505" y="43765"/>
                    </a:cubicBezTo>
                    <a:cubicBezTo>
                      <a:pt x="89422" y="43931"/>
                      <a:pt x="89339" y="44097"/>
                      <a:pt x="89422" y="44180"/>
                    </a:cubicBezTo>
                    <a:cubicBezTo>
                      <a:pt x="89422" y="44263"/>
                      <a:pt x="89505" y="44345"/>
                      <a:pt x="89505" y="44428"/>
                    </a:cubicBezTo>
                    <a:cubicBezTo>
                      <a:pt x="89588" y="44511"/>
                      <a:pt x="89588" y="44594"/>
                      <a:pt x="89671" y="44594"/>
                    </a:cubicBezTo>
                    <a:cubicBezTo>
                      <a:pt x="89671" y="44677"/>
                      <a:pt x="89671" y="44843"/>
                      <a:pt x="89588" y="44926"/>
                    </a:cubicBezTo>
                    <a:cubicBezTo>
                      <a:pt x="89554" y="44960"/>
                      <a:pt x="89519" y="44980"/>
                      <a:pt x="89485" y="44980"/>
                    </a:cubicBezTo>
                    <a:cubicBezTo>
                      <a:pt x="89436" y="44980"/>
                      <a:pt x="89388" y="44940"/>
                      <a:pt x="89339" y="44843"/>
                    </a:cubicBezTo>
                    <a:cubicBezTo>
                      <a:pt x="89339" y="44746"/>
                      <a:pt x="89282" y="44705"/>
                      <a:pt x="89219" y="44705"/>
                    </a:cubicBezTo>
                    <a:cubicBezTo>
                      <a:pt x="89174" y="44705"/>
                      <a:pt x="89125" y="44726"/>
                      <a:pt x="89091" y="44760"/>
                    </a:cubicBezTo>
                    <a:cubicBezTo>
                      <a:pt x="89008" y="44843"/>
                      <a:pt x="88925" y="45008"/>
                      <a:pt x="88925" y="45174"/>
                    </a:cubicBezTo>
                    <a:cubicBezTo>
                      <a:pt x="88992" y="45376"/>
                      <a:pt x="88841" y="45633"/>
                      <a:pt x="88737" y="45633"/>
                    </a:cubicBezTo>
                    <a:cubicBezTo>
                      <a:pt x="88713" y="45633"/>
                      <a:pt x="88692" y="45620"/>
                      <a:pt x="88676" y="45589"/>
                    </a:cubicBezTo>
                    <a:cubicBezTo>
                      <a:pt x="88593" y="45589"/>
                      <a:pt x="88428" y="45589"/>
                      <a:pt x="88345" y="45671"/>
                    </a:cubicBezTo>
                    <a:cubicBezTo>
                      <a:pt x="88282" y="45735"/>
                      <a:pt x="88254" y="45762"/>
                      <a:pt x="88250" y="45762"/>
                    </a:cubicBezTo>
                    <a:cubicBezTo>
                      <a:pt x="88242" y="45762"/>
                      <a:pt x="88294" y="45691"/>
                      <a:pt x="88345" y="45589"/>
                    </a:cubicBezTo>
                    <a:cubicBezTo>
                      <a:pt x="88511" y="45423"/>
                      <a:pt x="88593" y="45174"/>
                      <a:pt x="88593" y="45008"/>
                    </a:cubicBezTo>
                    <a:cubicBezTo>
                      <a:pt x="88511" y="44843"/>
                      <a:pt x="88593" y="44760"/>
                      <a:pt x="88759" y="44677"/>
                    </a:cubicBezTo>
                    <a:cubicBezTo>
                      <a:pt x="88925" y="44677"/>
                      <a:pt x="88925" y="44594"/>
                      <a:pt x="88842" y="44511"/>
                    </a:cubicBezTo>
                    <a:cubicBezTo>
                      <a:pt x="88759" y="44428"/>
                      <a:pt x="88842" y="44345"/>
                      <a:pt x="89008" y="44097"/>
                    </a:cubicBezTo>
                    <a:cubicBezTo>
                      <a:pt x="89174" y="43931"/>
                      <a:pt x="89339" y="43600"/>
                      <a:pt x="89422" y="43434"/>
                    </a:cubicBezTo>
                    <a:cubicBezTo>
                      <a:pt x="89488" y="43203"/>
                      <a:pt x="89502" y="43090"/>
                      <a:pt x="89468" y="43090"/>
                    </a:cubicBezTo>
                    <a:cubicBezTo>
                      <a:pt x="89417" y="43090"/>
                      <a:pt x="89257" y="43349"/>
                      <a:pt x="89008" y="43848"/>
                    </a:cubicBezTo>
                    <a:cubicBezTo>
                      <a:pt x="88815" y="44169"/>
                      <a:pt x="88722" y="44292"/>
                      <a:pt x="88613" y="44292"/>
                    </a:cubicBezTo>
                    <a:cubicBezTo>
                      <a:pt x="88581" y="44292"/>
                      <a:pt x="88548" y="44281"/>
                      <a:pt x="88511" y="44263"/>
                    </a:cubicBezTo>
                    <a:cubicBezTo>
                      <a:pt x="88345" y="44263"/>
                      <a:pt x="88179" y="44180"/>
                      <a:pt x="88096" y="44097"/>
                    </a:cubicBezTo>
                    <a:cubicBezTo>
                      <a:pt x="88030" y="44052"/>
                      <a:pt x="87963" y="44032"/>
                      <a:pt x="87901" y="44032"/>
                    </a:cubicBezTo>
                    <a:cubicBezTo>
                      <a:pt x="87732" y="44032"/>
                      <a:pt x="87599" y="44186"/>
                      <a:pt x="87599" y="44428"/>
                    </a:cubicBezTo>
                    <a:cubicBezTo>
                      <a:pt x="87682" y="44594"/>
                      <a:pt x="87599" y="44760"/>
                      <a:pt x="87433" y="44843"/>
                    </a:cubicBezTo>
                    <a:cubicBezTo>
                      <a:pt x="87350" y="44926"/>
                      <a:pt x="87102" y="45174"/>
                      <a:pt x="86936" y="45340"/>
                    </a:cubicBezTo>
                    <a:cubicBezTo>
                      <a:pt x="86853" y="45423"/>
                      <a:pt x="86770" y="45464"/>
                      <a:pt x="86708" y="45464"/>
                    </a:cubicBezTo>
                    <a:cubicBezTo>
                      <a:pt x="86646" y="45464"/>
                      <a:pt x="86604" y="45423"/>
                      <a:pt x="86604" y="45340"/>
                    </a:cubicBezTo>
                    <a:cubicBezTo>
                      <a:pt x="86604" y="45174"/>
                      <a:pt x="86439" y="44926"/>
                      <a:pt x="86356" y="44760"/>
                    </a:cubicBezTo>
                    <a:cubicBezTo>
                      <a:pt x="86273" y="44636"/>
                      <a:pt x="86211" y="44573"/>
                      <a:pt x="86159" y="44573"/>
                    </a:cubicBezTo>
                    <a:cubicBezTo>
                      <a:pt x="86107" y="44573"/>
                      <a:pt x="86066" y="44636"/>
                      <a:pt x="86024" y="44760"/>
                    </a:cubicBezTo>
                    <a:cubicBezTo>
                      <a:pt x="85912" y="44947"/>
                      <a:pt x="85800" y="45032"/>
                      <a:pt x="85726" y="45032"/>
                    </a:cubicBezTo>
                    <a:cubicBezTo>
                      <a:pt x="85636" y="45032"/>
                      <a:pt x="85602" y="44905"/>
                      <a:pt x="85693" y="44677"/>
                    </a:cubicBezTo>
                    <a:cubicBezTo>
                      <a:pt x="85776" y="44345"/>
                      <a:pt x="85859" y="44263"/>
                      <a:pt x="86024" y="44263"/>
                    </a:cubicBezTo>
                    <a:cubicBezTo>
                      <a:pt x="86190" y="44180"/>
                      <a:pt x="86356" y="44097"/>
                      <a:pt x="86439" y="44014"/>
                    </a:cubicBezTo>
                    <a:cubicBezTo>
                      <a:pt x="86487" y="43917"/>
                      <a:pt x="86479" y="43877"/>
                      <a:pt x="86430" y="43877"/>
                    </a:cubicBezTo>
                    <a:cubicBezTo>
                      <a:pt x="86396" y="43877"/>
                      <a:pt x="86342" y="43897"/>
                      <a:pt x="86273" y="43931"/>
                    </a:cubicBezTo>
                    <a:cubicBezTo>
                      <a:pt x="86107" y="44014"/>
                      <a:pt x="85859" y="44097"/>
                      <a:pt x="85859" y="44097"/>
                    </a:cubicBezTo>
                    <a:cubicBezTo>
                      <a:pt x="85827" y="44081"/>
                      <a:pt x="85798" y="44074"/>
                      <a:pt x="85773" y="44074"/>
                    </a:cubicBezTo>
                    <a:cubicBezTo>
                      <a:pt x="85667" y="44074"/>
                      <a:pt x="85626" y="44196"/>
                      <a:pt x="85693" y="44263"/>
                    </a:cubicBezTo>
                    <a:cubicBezTo>
                      <a:pt x="85776" y="44345"/>
                      <a:pt x="85693" y="44594"/>
                      <a:pt x="85444" y="44760"/>
                    </a:cubicBezTo>
                    <a:cubicBezTo>
                      <a:pt x="85361" y="44760"/>
                      <a:pt x="85278" y="44677"/>
                      <a:pt x="85361" y="44511"/>
                    </a:cubicBezTo>
                    <a:cubicBezTo>
                      <a:pt x="85410" y="44414"/>
                      <a:pt x="85402" y="44374"/>
                      <a:pt x="85370" y="44374"/>
                    </a:cubicBezTo>
                    <a:cubicBezTo>
                      <a:pt x="85347" y="44374"/>
                      <a:pt x="85313" y="44394"/>
                      <a:pt x="85278" y="44428"/>
                    </a:cubicBezTo>
                    <a:cubicBezTo>
                      <a:pt x="85226" y="44498"/>
                      <a:pt x="85163" y="44527"/>
                      <a:pt x="85098" y="44527"/>
                    </a:cubicBezTo>
                    <a:cubicBezTo>
                      <a:pt x="84850" y="44527"/>
                      <a:pt x="84567" y="44110"/>
                      <a:pt x="84698" y="43848"/>
                    </a:cubicBezTo>
                    <a:cubicBezTo>
                      <a:pt x="84781" y="43683"/>
                      <a:pt x="84781" y="43683"/>
                      <a:pt x="84698" y="43683"/>
                    </a:cubicBezTo>
                    <a:cubicBezTo>
                      <a:pt x="84533" y="43765"/>
                      <a:pt x="84533" y="43848"/>
                      <a:pt x="84533" y="44014"/>
                    </a:cubicBezTo>
                    <a:cubicBezTo>
                      <a:pt x="84533" y="44263"/>
                      <a:pt x="84201" y="44594"/>
                      <a:pt x="83952" y="44594"/>
                    </a:cubicBezTo>
                    <a:cubicBezTo>
                      <a:pt x="83787" y="44511"/>
                      <a:pt x="83787" y="44511"/>
                      <a:pt x="83870" y="44428"/>
                    </a:cubicBezTo>
                    <a:cubicBezTo>
                      <a:pt x="84035" y="44345"/>
                      <a:pt x="84367" y="43600"/>
                      <a:pt x="84284" y="43517"/>
                    </a:cubicBezTo>
                    <a:cubicBezTo>
                      <a:pt x="84254" y="43486"/>
                      <a:pt x="84223" y="43467"/>
                      <a:pt x="84197" y="43467"/>
                    </a:cubicBezTo>
                    <a:cubicBezTo>
                      <a:pt x="84152" y="43467"/>
                      <a:pt x="84118" y="43525"/>
                      <a:pt x="84118" y="43683"/>
                    </a:cubicBezTo>
                    <a:cubicBezTo>
                      <a:pt x="84118" y="43848"/>
                      <a:pt x="84035" y="43931"/>
                      <a:pt x="83870" y="43931"/>
                    </a:cubicBezTo>
                    <a:cubicBezTo>
                      <a:pt x="83787" y="43931"/>
                      <a:pt x="83787" y="43683"/>
                      <a:pt x="83870" y="43351"/>
                    </a:cubicBezTo>
                    <a:cubicBezTo>
                      <a:pt x="84035" y="42771"/>
                      <a:pt x="84035" y="42605"/>
                      <a:pt x="83787" y="42357"/>
                    </a:cubicBezTo>
                    <a:lnTo>
                      <a:pt x="83455" y="42108"/>
                    </a:lnTo>
                    <a:lnTo>
                      <a:pt x="83455" y="42522"/>
                    </a:lnTo>
                    <a:cubicBezTo>
                      <a:pt x="83455" y="42797"/>
                      <a:pt x="83512" y="42958"/>
                      <a:pt x="83626" y="42958"/>
                    </a:cubicBezTo>
                    <a:cubicBezTo>
                      <a:pt x="83649" y="42958"/>
                      <a:pt x="83675" y="42951"/>
                      <a:pt x="83704" y="42937"/>
                    </a:cubicBezTo>
                    <a:cubicBezTo>
                      <a:pt x="83763" y="42917"/>
                      <a:pt x="83807" y="42907"/>
                      <a:pt x="83837" y="42907"/>
                    </a:cubicBezTo>
                    <a:cubicBezTo>
                      <a:pt x="83934" y="42907"/>
                      <a:pt x="83874" y="43015"/>
                      <a:pt x="83621" y="43268"/>
                    </a:cubicBezTo>
                    <a:cubicBezTo>
                      <a:pt x="83418" y="43522"/>
                      <a:pt x="83308" y="43620"/>
                      <a:pt x="83177" y="43620"/>
                    </a:cubicBezTo>
                    <a:cubicBezTo>
                      <a:pt x="83095" y="43620"/>
                      <a:pt x="83004" y="43581"/>
                      <a:pt x="82875" y="43517"/>
                    </a:cubicBezTo>
                    <a:cubicBezTo>
                      <a:pt x="82627" y="43434"/>
                      <a:pt x="82461" y="43185"/>
                      <a:pt x="82378" y="43102"/>
                    </a:cubicBezTo>
                    <a:cubicBezTo>
                      <a:pt x="82378" y="42945"/>
                      <a:pt x="82311" y="42887"/>
                      <a:pt x="82199" y="42887"/>
                    </a:cubicBezTo>
                    <a:cubicBezTo>
                      <a:pt x="82134" y="42887"/>
                      <a:pt x="82055" y="42906"/>
                      <a:pt x="81964" y="42937"/>
                    </a:cubicBezTo>
                    <a:cubicBezTo>
                      <a:pt x="81825" y="42964"/>
                      <a:pt x="81733" y="42983"/>
                      <a:pt x="81675" y="42983"/>
                    </a:cubicBezTo>
                    <a:cubicBezTo>
                      <a:pt x="81558" y="42983"/>
                      <a:pt x="81577" y="42909"/>
                      <a:pt x="81632" y="42688"/>
                    </a:cubicBezTo>
                    <a:cubicBezTo>
                      <a:pt x="81760" y="42368"/>
                      <a:pt x="81592" y="42000"/>
                      <a:pt x="81394" y="42000"/>
                    </a:cubicBezTo>
                    <a:cubicBezTo>
                      <a:pt x="81336" y="42000"/>
                      <a:pt x="81275" y="42032"/>
                      <a:pt x="81218" y="42108"/>
                    </a:cubicBezTo>
                    <a:cubicBezTo>
                      <a:pt x="81135" y="42191"/>
                      <a:pt x="81135" y="42274"/>
                      <a:pt x="81218" y="42357"/>
                    </a:cubicBezTo>
                    <a:cubicBezTo>
                      <a:pt x="81301" y="42439"/>
                      <a:pt x="81301" y="42522"/>
                      <a:pt x="81052" y="42522"/>
                    </a:cubicBezTo>
                    <a:cubicBezTo>
                      <a:pt x="80969" y="42605"/>
                      <a:pt x="80886" y="42688"/>
                      <a:pt x="80886" y="42688"/>
                    </a:cubicBezTo>
                    <a:cubicBezTo>
                      <a:pt x="80886" y="42771"/>
                      <a:pt x="80886" y="42771"/>
                      <a:pt x="80720" y="42854"/>
                    </a:cubicBezTo>
                    <a:cubicBezTo>
                      <a:pt x="80662" y="42912"/>
                      <a:pt x="80613" y="42940"/>
                      <a:pt x="80579" y="42940"/>
                    </a:cubicBezTo>
                    <a:cubicBezTo>
                      <a:pt x="80517" y="42940"/>
                      <a:pt x="80501" y="42849"/>
                      <a:pt x="80555" y="42688"/>
                    </a:cubicBezTo>
                    <a:cubicBezTo>
                      <a:pt x="80596" y="42522"/>
                      <a:pt x="80534" y="42439"/>
                      <a:pt x="80441" y="42439"/>
                    </a:cubicBezTo>
                    <a:cubicBezTo>
                      <a:pt x="80347" y="42439"/>
                      <a:pt x="80223" y="42522"/>
                      <a:pt x="80140" y="42688"/>
                    </a:cubicBezTo>
                    <a:cubicBezTo>
                      <a:pt x="80106" y="42722"/>
                      <a:pt x="80086" y="42742"/>
                      <a:pt x="80068" y="42742"/>
                    </a:cubicBezTo>
                    <a:cubicBezTo>
                      <a:pt x="80043" y="42742"/>
                      <a:pt x="80023" y="42702"/>
                      <a:pt x="79975" y="42605"/>
                    </a:cubicBezTo>
                    <a:cubicBezTo>
                      <a:pt x="79975" y="42508"/>
                      <a:pt x="79946" y="42468"/>
                      <a:pt x="79923" y="42468"/>
                    </a:cubicBezTo>
                    <a:cubicBezTo>
                      <a:pt x="79906" y="42468"/>
                      <a:pt x="79892" y="42488"/>
                      <a:pt x="79892" y="42522"/>
                    </a:cubicBezTo>
                    <a:cubicBezTo>
                      <a:pt x="79809" y="42688"/>
                      <a:pt x="79643" y="42771"/>
                      <a:pt x="79560" y="42771"/>
                    </a:cubicBezTo>
                    <a:cubicBezTo>
                      <a:pt x="79312" y="42771"/>
                      <a:pt x="79312" y="42771"/>
                      <a:pt x="79229" y="43102"/>
                    </a:cubicBezTo>
                    <a:cubicBezTo>
                      <a:pt x="79180" y="43297"/>
                      <a:pt x="79160" y="43377"/>
                      <a:pt x="79118" y="43377"/>
                    </a:cubicBezTo>
                    <a:cubicBezTo>
                      <a:pt x="79089" y="43377"/>
                      <a:pt x="79049" y="43337"/>
                      <a:pt x="78980" y="43268"/>
                    </a:cubicBezTo>
                    <a:cubicBezTo>
                      <a:pt x="78814" y="43185"/>
                      <a:pt x="78731" y="43102"/>
                      <a:pt x="78731" y="43102"/>
                    </a:cubicBezTo>
                    <a:cubicBezTo>
                      <a:pt x="78649" y="43102"/>
                      <a:pt x="78731" y="43020"/>
                      <a:pt x="78814" y="42854"/>
                    </a:cubicBezTo>
                    <a:cubicBezTo>
                      <a:pt x="78873" y="42795"/>
                      <a:pt x="78931" y="42737"/>
                      <a:pt x="78990" y="42737"/>
                    </a:cubicBezTo>
                    <a:cubicBezTo>
                      <a:pt x="79014" y="42737"/>
                      <a:pt x="79039" y="42747"/>
                      <a:pt x="79063" y="42771"/>
                    </a:cubicBezTo>
                    <a:cubicBezTo>
                      <a:pt x="79093" y="42801"/>
                      <a:pt x="79112" y="42820"/>
                      <a:pt x="79129" y="42820"/>
                    </a:cubicBezTo>
                    <a:cubicBezTo>
                      <a:pt x="79157" y="42820"/>
                      <a:pt x="79176" y="42763"/>
                      <a:pt x="79229" y="42605"/>
                    </a:cubicBezTo>
                    <a:cubicBezTo>
                      <a:pt x="79229" y="42522"/>
                      <a:pt x="79063" y="42274"/>
                      <a:pt x="78814" y="42191"/>
                    </a:cubicBezTo>
                    <a:cubicBezTo>
                      <a:pt x="78317" y="42025"/>
                      <a:pt x="78234" y="41694"/>
                      <a:pt x="78566" y="41362"/>
                    </a:cubicBezTo>
                    <a:cubicBezTo>
                      <a:pt x="78649" y="41279"/>
                      <a:pt x="78731" y="41113"/>
                      <a:pt x="78649" y="41113"/>
                    </a:cubicBezTo>
                    <a:cubicBezTo>
                      <a:pt x="78566" y="41031"/>
                      <a:pt x="78649" y="40782"/>
                      <a:pt x="78731" y="40533"/>
                    </a:cubicBezTo>
                    <a:cubicBezTo>
                      <a:pt x="78835" y="40274"/>
                      <a:pt x="78874" y="40145"/>
                      <a:pt x="78828" y="40145"/>
                    </a:cubicBezTo>
                    <a:cubicBezTo>
                      <a:pt x="78800" y="40145"/>
                      <a:pt x="78742" y="40191"/>
                      <a:pt x="78649" y="40285"/>
                    </a:cubicBezTo>
                    <a:cubicBezTo>
                      <a:pt x="78483" y="40450"/>
                      <a:pt x="78317" y="40699"/>
                      <a:pt x="78317" y="40782"/>
                    </a:cubicBezTo>
                    <a:cubicBezTo>
                      <a:pt x="78317" y="40879"/>
                      <a:pt x="78289" y="40919"/>
                      <a:pt x="78248" y="40919"/>
                    </a:cubicBezTo>
                    <a:cubicBezTo>
                      <a:pt x="78220" y="40919"/>
                      <a:pt x="78186" y="40899"/>
                      <a:pt x="78151" y="40865"/>
                    </a:cubicBezTo>
                    <a:cubicBezTo>
                      <a:pt x="78068" y="40782"/>
                      <a:pt x="78068" y="40450"/>
                      <a:pt x="78151" y="40119"/>
                    </a:cubicBezTo>
                    <a:cubicBezTo>
                      <a:pt x="78220" y="39774"/>
                      <a:pt x="78232" y="39601"/>
                      <a:pt x="78186" y="39601"/>
                    </a:cubicBezTo>
                    <a:cubicBezTo>
                      <a:pt x="78177" y="39601"/>
                      <a:pt x="78165" y="39608"/>
                      <a:pt x="78151" y="39622"/>
                    </a:cubicBezTo>
                    <a:cubicBezTo>
                      <a:pt x="78090" y="39743"/>
                      <a:pt x="77996" y="39798"/>
                      <a:pt x="77901" y="39798"/>
                    </a:cubicBezTo>
                    <a:cubicBezTo>
                      <a:pt x="77737" y="39798"/>
                      <a:pt x="77571" y="39635"/>
                      <a:pt x="77571" y="39373"/>
                    </a:cubicBezTo>
                    <a:cubicBezTo>
                      <a:pt x="77518" y="39213"/>
                      <a:pt x="77499" y="39121"/>
                      <a:pt x="77447" y="39121"/>
                    </a:cubicBezTo>
                    <a:cubicBezTo>
                      <a:pt x="77419" y="39121"/>
                      <a:pt x="77381" y="39149"/>
                      <a:pt x="77323" y="39207"/>
                    </a:cubicBezTo>
                    <a:cubicBezTo>
                      <a:pt x="77288" y="39242"/>
                      <a:pt x="77254" y="39262"/>
                      <a:pt x="77225" y="39262"/>
                    </a:cubicBezTo>
                    <a:cubicBezTo>
                      <a:pt x="77185" y="39262"/>
                      <a:pt x="77157" y="39222"/>
                      <a:pt x="77157" y="39124"/>
                    </a:cubicBezTo>
                    <a:cubicBezTo>
                      <a:pt x="77108" y="39027"/>
                      <a:pt x="77060" y="38987"/>
                      <a:pt x="77011" y="38987"/>
                    </a:cubicBezTo>
                    <a:cubicBezTo>
                      <a:pt x="76977" y="38987"/>
                      <a:pt x="76943" y="39007"/>
                      <a:pt x="76908" y="39042"/>
                    </a:cubicBezTo>
                    <a:cubicBezTo>
                      <a:pt x="76867" y="39083"/>
                      <a:pt x="76805" y="39104"/>
                      <a:pt x="76742" y="39104"/>
                    </a:cubicBezTo>
                    <a:cubicBezTo>
                      <a:pt x="76680" y="39104"/>
                      <a:pt x="76618" y="39083"/>
                      <a:pt x="76577" y="39042"/>
                    </a:cubicBezTo>
                    <a:cubicBezTo>
                      <a:pt x="76411" y="39042"/>
                      <a:pt x="76494" y="39042"/>
                      <a:pt x="76660" y="39207"/>
                    </a:cubicBezTo>
                    <a:cubicBezTo>
                      <a:pt x="76991" y="39373"/>
                      <a:pt x="76991" y="39456"/>
                      <a:pt x="76825" y="39705"/>
                    </a:cubicBezTo>
                    <a:cubicBezTo>
                      <a:pt x="76660" y="39870"/>
                      <a:pt x="76494" y="39953"/>
                      <a:pt x="76390" y="39953"/>
                    </a:cubicBezTo>
                    <a:cubicBezTo>
                      <a:pt x="76287" y="39953"/>
                      <a:pt x="76245" y="39870"/>
                      <a:pt x="76328" y="39705"/>
                    </a:cubicBezTo>
                    <a:cubicBezTo>
                      <a:pt x="76328" y="39602"/>
                      <a:pt x="76296" y="39531"/>
                      <a:pt x="76214" y="39531"/>
                    </a:cubicBezTo>
                    <a:cubicBezTo>
                      <a:pt x="76162" y="39531"/>
                      <a:pt x="76092" y="39558"/>
                      <a:pt x="75997" y="39622"/>
                    </a:cubicBezTo>
                    <a:cubicBezTo>
                      <a:pt x="75930" y="39644"/>
                      <a:pt x="75857" y="39654"/>
                      <a:pt x="75780" y="39654"/>
                    </a:cubicBezTo>
                    <a:cubicBezTo>
                      <a:pt x="75570" y="39654"/>
                      <a:pt x="75328" y="39577"/>
                      <a:pt x="75085" y="39456"/>
                    </a:cubicBezTo>
                    <a:cubicBezTo>
                      <a:pt x="74927" y="39298"/>
                      <a:pt x="74770" y="39241"/>
                      <a:pt x="74633" y="39241"/>
                    </a:cubicBezTo>
                    <a:cubicBezTo>
                      <a:pt x="74554" y="39241"/>
                      <a:pt x="74483" y="39260"/>
                      <a:pt x="74422" y="39290"/>
                    </a:cubicBezTo>
                    <a:cubicBezTo>
                      <a:pt x="74339" y="39373"/>
                      <a:pt x="74256" y="39539"/>
                      <a:pt x="74339" y="39539"/>
                    </a:cubicBezTo>
                    <a:cubicBezTo>
                      <a:pt x="74339" y="39622"/>
                      <a:pt x="74339" y="39787"/>
                      <a:pt x="74256" y="39870"/>
                    </a:cubicBezTo>
                    <a:cubicBezTo>
                      <a:pt x="74228" y="39913"/>
                      <a:pt x="74188" y="39931"/>
                      <a:pt x="74141" y="39931"/>
                    </a:cubicBezTo>
                    <a:cubicBezTo>
                      <a:pt x="73915" y="39931"/>
                      <a:pt x="73539" y="39496"/>
                      <a:pt x="73676" y="39290"/>
                    </a:cubicBezTo>
                    <a:cubicBezTo>
                      <a:pt x="73824" y="39069"/>
                      <a:pt x="73380" y="38256"/>
                      <a:pt x="73105" y="38256"/>
                    </a:cubicBezTo>
                    <a:cubicBezTo>
                      <a:pt x="73072" y="38256"/>
                      <a:pt x="73040" y="38268"/>
                      <a:pt x="73013" y="38296"/>
                    </a:cubicBezTo>
                    <a:cubicBezTo>
                      <a:pt x="72978" y="38366"/>
                      <a:pt x="72943" y="38391"/>
                      <a:pt x="72908" y="38391"/>
                    </a:cubicBezTo>
                    <a:cubicBezTo>
                      <a:pt x="72860" y="38391"/>
                      <a:pt x="72812" y="38344"/>
                      <a:pt x="72764" y="38296"/>
                    </a:cubicBezTo>
                    <a:cubicBezTo>
                      <a:pt x="72764" y="38180"/>
                      <a:pt x="72764" y="38118"/>
                      <a:pt x="72756" y="38118"/>
                    </a:cubicBezTo>
                    <a:cubicBezTo>
                      <a:pt x="72747" y="38118"/>
                      <a:pt x="72726" y="38201"/>
                      <a:pt x="72682" y="38379"/>
                    </a:cubicBezTo>
                    <a:cubicBezTo>
                      <a:pt x="72631" y="38632"/>
                      <a:pt x="72611" y="38731"/>
                      <a:pt x="72565" y="38731"/>
                    </a:cubicBezTo>
                    <a:cubicBezTo>
                      <a:pt x="72537" y="38731"/>
                      <a:pt x="72497" y="38691"/>
                      <a:pt x="72433" y="38627"/>
                    </a:cubicBezTo>
                    <a:cubicBezTo>
                      <a:pt x="72374" y="38569"/>
                      <a:pt x="72274" y="38510"/>
                      <a:pt x="72191" y="38510"/>
                    </a:cubicBezTo>
                    <a:cubicBezTo>
                      <a:pt x="72157" y="38510"/>
                      <a:pt x="72126" y="38520"/>
                      <a:pt x="72101" y="38544"/>
                    </a:cubicBezTo>
                    <a:cubicBezTo>
                      <a:pt x="72050" y="38613"/>
                      <a:pt x="72006" y="38643"/>
                      <a:pt x="71969" y="38643"/>
                    </a:cubicBezTo>
                    <a:cubicBezTo>
                      <a:pt x="71829" y="38643"/>
                      <a:pt x="71804" y="38210"/>
                      <a:pt x="71936" y="37881"/>
                    </a:cubicBezTo>
                    <a:cubicBezTo>
                      <a:pt x="72101" y="37550"/>
                      <a:pt x="72101" y="37467"/>
                      <a:pt x="71936" y="37384"/>
                    </a:cubicBezTo>
                    <a:cubicBezTo>
                      <a:pt x="71887" y="37360"/>
                      <a:pt x="71839" y="37350"/>
                      <a:pt x="71794" y="37350"/>
                    </a:cubicBezTo>
                    <a:cubicBezTo>
                      <a:pt x="71687" y="37350"/>
                      <a:pt x="71604" y="37408"/>
                      <a:pt x="71604" y="37467"/>
                    </a:cubicBezTo>
                    <a:cubicBezTo>
                      <a:pt x="71563" y="37550"/>
                      <a:pt x="71521" y="37591"/>
                      <a:pt x="71480" y="37591"/>
                    </a:cubicBezTo>
                    <a:cubicBezTo>
                      <a:pt x="71438" y="37591"/>
                      <a:pt x="71397" y="37550"/>
                      <a:pt x="71356" y="37467"/>
                    </a:cubicBezTo>
                    <a:cubicBezTo>
                      <a:pt x="71356" y="37301"/>
                      <a:pt x="71273" y="37301"/>
                      <a:pt x="71190" y="37301"/>
                    </a:cubicBezTo>
                    <a:cubicBezTo>
                      <a:pt x="71190" y="37452"/>
                      <a:pt x="70571" y="37809"/>
                      <a:pt x="70398" y="37809"/>
                    </a:cubicBezTo>
                    <a:cubicBezTo>
                      <a:pt x="70381" y="37809"/>
                      <a:pt x="70369" y="37806"/>
                      <a:pt x="70361" y="37798"/>
                    </a:cubicBezTo>
                    <a:cubicBezTo>
                      <a:pt x="70361" y="37798"/>
                      <a:pt x="70527" y="37633"/>
                      <a:pt x="70776" y="37384"/>
                    </a:cubicBezTo>
                    <a:cubicBezTo>
                      <a:pt x="71101" y="37058"/>
                      <a:pt x="71171" y="36835"/>
                      <a:pt x="70984" y="36835"/>
                    </a:cubicBezTo>
                    <a:cubicBezTo>
                      <a:pt x="70934" y="36835"/>
                      <a:pt x="70864" y="36851"/>
                      <a:pt x="70776" y="36887"/>
                    </a:cubicBezTo>
                    <a:cubicBezTo>
                      <a:pt x="70610" y="36970"/>
                      <a:pt x="70527" y="36970"/>
                      <a:pt x="70527" y="37218"/>
                    </a:cubicBezTo>
                    <a:cubicBezTo>
                      <a:pt x="70492" y="37461"/>
                      <a:pt x="70327" y="37573"/>
                      <a:pt x="70147" y="37573"/>
                    </a:cubicBezTo>
                    <a:cubicBezTo>
                      <a:pt x="69896" y="37573"/>
                      <a:pt x="69615" y="37356"/>
                      <a:pt x="69615" y="36970"/>
                    </a:cubicBezTo>
                    <a:cubicBezTo>
                      <a:pt x="69615" y="36804"/>
                      <a:pt x="69450" y="36472"/>
                      <a:pt x="69284" y="36307"/>
                    </a:cubicBezTo>
                    <a:cubicBezTo>
                      <a:pt x="68869" y="35975"/>
                      <a:pt x="68952" y="35809"/>
                      <a:pt x="69532" y="35395"/>
                    </a:cubicBezTo>
                    <a:cubicBezTo>
                      <a:pt x="69738" y="35258"/>
                      <a:pt x="69873" y="35177"/>
                      <a:pt x="69955" y="35177"/>
                    </a:cubicBezTo>
                    <a:cubicBezTo>
                      <a:pt x="70070" y="35177"/>
                      <a:pt x="70078" y="35338"/>
                      <a:pt x="70030" y="35727"/>
                    </a:cubicBezTo>
                    <a:cubicBezTo>
                      <a:pt x="70030" y="35948"/>
                      <a:pt x="70030" y="36058"/>
                      <a:pt x="70079" y="36058"/>
                    </a:cubicBezTo>
                    <a:cubicBezTo>
                      <a:pt x="70103" y="36058"/>
                      <a:pt x="70140" y="36030"/>
                      <a:pt x="70195" y="35975"/>
                    </a:cubicBezTo>
                    <a:cubicBezTo>
                      <a:pt x="70235" y="35956"/>
                      <a:pt x="70269" y="35945"/>
                      <a:pt x="70297" y="35945"/>
                    </a:cubicBezTo>
                    <a:cubicBezTo>
                      <a:pt x="70386" y="35945"/>
                      <a:pt x="70405" y="36053"/>
                      <a:pt x="70278" y="36307"/>
                    </a:cubicBezTo>
                    <a:cubicBezTo>
                      <a:pt x="70195" y="36555"/>
                      <a:pt x="70113" y="36804"/>
                      <a:pt x="70030" y="36804"/>
                    </a:cubicBezTo>
                    <a:cubicBezTo>
                      <a:pt x="69947" y="36887"/>
                      <a:pt x="69947" y="36970"/>
                      <a:pt x="69947" y="37053"/>
                    </a:cubicBezTo>
                    <a:cubicBezTo>
                      <a:pt x="69967" y="37073"/>
                      <a:pt x="69988" y="37084"/>
                      <a:pt x="70010" y="37084"/>
                    </a:cubicBezTo>
                    <a:cubicBezTo>
                      <a:pt x="70076" y="37084"/>
                      <a:pt x="70154" y="36990"/>
                      <a:pt x="70278" y="36804"/>
                    </a:cubicBezTo>
                    <a:cubicBezTo>
                      <a:pt x="70361" y="36638"/>
                      <a:pt x="70527" y="36307"/>
                      <a:pt x="70693" y="36141"/>
                    </a:cubicBezTo>
                    <a:cubicBezTo>
                      <a:pt x="70858" y="35975"/>
                      <a:pt x="71024" y="35892"/>
                      <a:pt x="70941" y="35809"/>
                    </a:cubicBezTo>
                    <a:cubicBezTo>
                      <a:pt x="70941" y="35809"/>
                      <a:pt x="70941" y="35644"/>
                      <a:pt x="71024" y="35561"/>
                    </a:cubicBezTo>
                    <a:cubicBezTo>
                      <a:pt x="71099" y="35486"/>
                      <a:pt x="71140" y="35445"/>
                      <a:pt x="71155" y="35445"/>
                    </a:cubicBezTo>
                    <a:cubicBezTo>
                      <a:pt x="71173" y="35445"/>
                      <a:pt x="71153" y="35507"/>
                      <a:pt x="71107" y="35644"/>
                    </a:cubicBezTo>
                    <a:cubicBezTo>
                      <a:pt x="71056" y="35849"/>
                      <a:pt x="71068" y="35990"/>
                      <a:pt x="71143" y="35990"/>
                    </a:cubicBezTo>
                    <a:cubicBezTo>
                      <a:pt x="71190" y="35990"/>
                      <a:pt x="71261" y="35936"/>
                      <a:pt x="71356" y="35809"/>
                    </a:cubicBezTo>
                    <a:cubicBezTo>
                      <a:pt x="71414" y="35751"/>
                      <a:pt x="71514" y="35692"/>
                      <a:pt x="71568" y="35692"/>
                    </a:cubicBezTo>
                    <a:cubicBezTo>
                      <a:pt x="71590" y="35692"/>
                      <a:pt x="71604" y="35702"/>
                      <a:pt x="71604" y="35727"/>
                    </a:cubicBezTo>
                    <a:cubicBezTo>
                      <a:pt x="71625" y="35747"/>
                      <a:pt x="71651" y="35758"/>
                      <a:pt x="71681" y="35758"/>
                    </a:cubicBezTo>
                    <a:cubicBezTo>
                      <a:pt x="71770" y="35758"/>
                      <a:pt x="71894" y="35664"/>
                      <a:pt x="72019" y="35478"/>
                    </a:cubicBezTo>
                    <a:cubicBezTo>
                      <a:pt x="72350" y="35146"/>
                      <a:pt x="72350" y="35064"/>
                      <a:pt x="72350" y="34649"/>
                    </a:cubicBezTo>
                    <a:lnTo>
                      <a:pt x="72184" y="34235"/>
                    </a:lnTo>
                    <a:lnTo>
                      <a:pt x="72101" y="34732"/>
                    </a:lnTo>
                    <a:cubicBezTo>
                      <a:pt x="72010" y="35097"/>
                      <a:pt x="71894" y="35286"/>
                      <a:pt x="71780" y="35286"/>
                    </a:cubicBezTo>
                    <a:cubicBezTo>
                      <a:pt x="71687" y="35286"/>
                      <a:pt x="71596" y="35159"/>
                      <a:pt x="71521" y="34898"/>
                    </a:cubicBezTo>
                    <a:cubicBezTo>
                      <a:pt x="71466" y="34677"/>
                      <a:pt x="71411" y="34566"/>
                      <a:pt x="71331" y="34566"/>
                    </a:cubicBezTo>
                    <a:cubicBezTo>
                      <a:pt x="71291" y="34566"/>
                      <a:pt x="71245" y="34594"/>
                      <a:pt x="71190" y="34649"/>
                    </a:cubicBezTo>
                    <a:cubicBezTo>
                      <a:pt x="71131" y="34708"/>
                      <a:pt x="71031" y="34766"/>
                      <a:pt x="70948" y="34766"/>
                    </a:cubicBezTo>
                    <a:cubicBezTo>
                      <a:pt x="70914" y="34766"/>
                      <a:pt x="70883" y="34756"/>
                      <a:pt x="70858" y="34732"/>
                    </a:cubicBezTo>
                    <a:cubicBezTo>
                      <a:pt x="70776" y="34649"/>
                      <a:pt x="70858" y="34566"/>
                      <a:pt x="70941" y="34484"/>
                    </a:cubicBezTo>
                    <a:cubicBezTo>
                      <a:pt x="71107" y="34401"/>
                      <a:pt x="71190" y="34235"/>
                      <a:pt x="71190" y="34069"/>
                    </a:cubicBezTo>
                    <a:cubicBezTo>
                      <a:pt x="71234" y="33891"/>
                      <a:pt x="71231" y="33809"/>
                      <a:pt x="71193" y="33809"/>
                    </a:cubicBezTo>
                    <a:cubicBezTo>
                      <a:pt x="71160" y="33809"/>
                      <a:pt x="71101" y="33871"/>
                      <a:pt x="71024" y="33986"/>
                    </a:cubicBezTo>
                    <a:cubicBezTo>
                      <a:pt x="70927" y="34083"/>
                      <a:pt x="70858" y="34124"/>
                      <a:pt x="70801" y="34124"/>
                    </a:cubicBezTo>
                    <a:cubicBezTo>
                      <a:pt x="70761" y="34124"/>
                      <a:pt x="70727" y="34103"/>
                      <a:pt x="70693" y="34069"/>
                    </a:cubicBezTo>
                    <a:cubicBezTo>
                      <a:pt x="70654" y="33954"/>
                      <a:pt x="70526" y="33892"/>
                      <a:pt x="70384" y="33892"/>
                    </a:cubicBezTo>
                    <a:cubicBezTo>
                      <a:pt x="70220" y="33892"/>
                      <a:pt x="70036" y="33974"/>
                      <a:pt x="69947" y="34152"/>
                    </a:cubicBezTo>
                    <a:cubicBezTo>
                      <a:pt x="69912" y="34256"/>
                      <a:pt x="69819" y="34302"/>
                      <a:pt x="69717" y="34302"/>
                    </a:cubicBezTo>
                    <a:cubicBezTo>
                      <a:pt x="69575" y="34302"/>
                      <a:pt x="69415" y="34214"/>
                      <a:pt x="69367" y="34069"/>
                    </a:cubicBezTo>
                    <a:cubicBezTo>
                      <a:pt x="69367" y="33932"/>
                      <a:pt x="69367" y="33871"/>
                      <a:pt x="69353" y="33871"/>
                    </a:cubicBezTo>
                    <a:cubicBezTo>
                      <a:pt x="69342" y="33871"/>
                      <a:pt x="69321" y="33912"/>
                      <a:pt x="69284" y="33986"/>
                    </a:cubicBezTo>
                    <a:cubicBezTo>
                      <a:pt x="69223" y="34108"/>
                      <a:pt x="69162" y="34185"/>
                      <a:pt x="69102" y="34185"/>
                    </a:cubicBezTo>
                    <a:cubicBezTo>
                      <a:pt x="69080" y="34185"/>
                      <a:pt x="69057" y="34174"/>
                      <a:pt x="69035" y="34152"/>
                    </a:cubicBezTo>
                    <a:cubicBezTo>
                      <a:pt x="69035" y="34152"/>
                      <a:pt x="69035" y="34069"/>
                      <a:pt x="69118" y="33903"/>
                    </a:cubicBezTo>
                    <a:cubicBezTo>
                      <a:pt x="69201" y="33821"/>
                      <a:pt x="69284" y="33738"/>
                      <a:pt x="69201" y="33738"/>
                    </a:cubicBezTo>
                    <a:cubicBezTo>
                      <a:pt x="69201" y="33722"/>
                      <a:pt x="69195" y="33716"/>
                      <a:pt x="69186" y="33716"/>
                    </a:cubicBezTo>
                    <a:cubicBezTo>
                      <a:pt x="69143" y="33716"/>
                      <a:pt x="69020" y="33851"/>
                      <a:pt x="68952" y="33986"/>
                    </a:cubicBezTo>
                    <a:cubicBezTo>
                      <a:pt x="68792" y="34147"/>
                      <a:pt x="68700" y="34238"/>
                      <a:pt x="68656" y="34238"/>
                    </a:cubicBezTo>
                    <a:cubicBezTo>
                      <a:pt x="68631" y="34238"/>
                      <a:pt x="68621" y="34211"/>
                      <a:pt x="68621" y="34152"/>
                    </a:cubicBezTo>
                    <a:cubicBezTo>
                      <a:pt x="68621" y="34118"/>
                      <a:pt x="68607" y="34098"/>
                      <a:pt x="68578" y="34098"/>
                    </a:cubicBezTo>
                    <a:cubicBezTo>
                      <a:pt x="68538" y="34098"/>
                      <a:pt x="68469" y="34138"/>
                      <a:pt x="68372" y="34235"/>
                    </a:cubicBezTo>
                    <a:cubicBezTo>
                      <a:pt x="68309" y="34298"/>
                      <a:pt x="68258" y="34325"/>
                      <a:pt x="68214" y="34325"/>
                    </a:cubicBezTo>
                    <a:cubicBezTo>
                      <a:pt x="68143" y="34325"/>
                      <a:pt x="68092" y="34254"/>
                      <a:pt x="68041" y="34152"/>
                    </a:cubicBezTo>
                    <a:cubicBezTo>
                      <a:pt x="67964" y="34037"/>
                      <a:pt x="67923" y="33975"/>
                      <a:pt x="67884" y="33975"/>
                    </a:cubicBezTo>
                    <a:cubicBezTo>
                      <a:pt x="67839" y="33975"/>
                      <a:pt x="67798" y="34057"/>
                      <a:pt x="67709" y="34235"/>
                    </a:cubicBezTo>
                    <a:cubicBezTo>
                      <a:pt x="67626" y="34401"/>
                      <a:pt x="67585" y="34484"/>
                      <a:pt x="67564" y="34484"/>
                    </a:cubicBezTo>
                    <a:cubicBezTo>
                      <a:pt x="67543" y="34484"/>
                      <a:pt x="67543" y="34401"/>
                      <a:pt x="67543" y="34235"/>
                    </a:cubicBezTo>
                    <a:cubicBezTo>
                      <a:pt x="67543" y="34111"/>
                      <a:pt x="67523" y="34048"/>
                      <a:pt x="67492" y="34048"/>
                    </a:cubicBezTo>
                    <a:cubicBezTo>
                      <a:pt x="67461" y="34048"/>
                      <a:pt x="67419" y="34111"/>
                      <a:pt x="67378" y="34235"/>
                    </a:cubicBezTo>
                    <a:cubicBezTo>
                      <a:pt x="67256" y="34356"/>
                      <a:pt x="67179" y="34433"/>
                      <a:pt x="67114" y="34433"/>
                    </a:cubicBezTo>
                    <a:cubicBezTo>
                      <a:pt x="67091" y="34433"/>
                      <a:pt x="67068" y="34423"/>
                      <a:pt x="67046" y="34401"/>
                    </a:cubicBezTo>
                    <a:cubicBezTo>
                      <a:pt x="67046" y="34401"/>
                      <a:pt x="67046" y="34235"/>
                      <a:pt x="67129" y="34069"/>
                    </a:cubicBezTo>
                    <a:cubicBezTo>
                      <a:pt x="67178" y="33972"/>
                      <a:pt x="67198" y="33932"/>
                      <a:pt x="67139" y="33932"/>
                    </a:cubicBezTo>
                    <a:cubicBezTo>
                      <a:pt x="67098" y="33932"/>
                      <a:pt x="67018" y="33952"/>
                      <a:pt x="66880" y="33986"/>
                    </a:cubicBezTo>
                    <a:cubicBezTo>
                      <a:pt x="66549" y="34152"/>
                      <a:pt x="66549" y="34235"/>
                      <a:pt x="66632" y="34318"/>
                    </a:cubicBezTo>
                    <a:cubicBezTo>
                      <a:pt x="66715" y="34401"/>
                      <a:pt x="66715" y="34484"/>
                      <a:pt x="66632" y="34566"/>
                    </a:cubicBezTo>
                    <a:cubicBezTo>
                      <a:pt x="66613" y="34573"/>
                      <a:pt x="66594" y="34576"/>
                      <a:pt x="66576" y="34576"/>
                    </a:cubicBezTo>
                    <a:cubicBezTo>
                      <a:pt x="66348" y="34576"/>
                      <a:pt x="66141" y="34133"/>
                      <a:pt x="66217" y="33903"/>
                    </a:cubicBezTo>
                    <a:cubicBezTo>
                      <a:pt x="66300" y="33821"/>
                      <a:pt x="66300" y="33572"/>
                      <a:pt x="66383" y="33406"/>
                    </a:cubicBezTo>
                    <a:cubicBezTo>
                      <a:pt x="66383" y="33185"/>
                      <a:pt x="66383" y="33111"/>
                      <a:pt x="66285" y="33111"/>
                    </a:cubicBezTo>
                    <a:cubicBezTo>
                      <a:pt x="66236" y="33111"/>
                      <a:pt x="66162" y="33130"/>
                      <a:pt x="66052" y="33158"/>
                    </a:cubicBezTo>
                    <a:cubicBezTo>
                      <a:pt x="65982" y="33228"/>
                      <a:pt x="65897" y="33253"/>
                      <a:pt x="65816" y="33253"/>
                    </a:cubicBezTo>
                    <a:cubicBezTo>
                      <a:pt x="65705" y="33253"/>
                      <a:pt x="65602" y="33205"/>
                      <a:pt x="65554" y="33158"/>
                    </a:cubicBezTo>
                    <a:cubicBezTo>
                      <a:pt x="65486" y="33123"/>
                      <a:pt x="65431" y="33103"/>
                      <a:pt x="65397" y="33103"/>
                    </a:cubicBezTo>
                    <a:cubicBezTo>
                      <a:pt x="65348" y="33103"/>
                      <a:pt x="65340" y="33143"/>
                      <a:pt x="65389" y="33240"/>
                    </a:cubicBezTo>
                    <a:cubicBezTo>
                      <a:pt x="65389" y="33406"/>
                      <a:pt x="65223" y="33655"/>
                      <a:pt x="64974" y="33738"/>
                    </a:cubicBezTo>
                    <a:cubicBezTo>
                      <a:pt x="64913" y="33768"/>
                      <a:pt x="64855" y="33782"/>
                      <a:pt x="64802" y="33782"/>
                    </a:cubicBezTo>
                    <a:cubicBezTo>
                      <a:pt x="64563" y="33782"/>
                      <a:pt x="64409" y="33511"/>
                      <a:pt x="64477" y="33240"/>
                    </a:cubicBezTo>
                    <a:cubicBezTo>
                      <a:pt x="64536" y="32944"/>
                      <a:pt x="64299" y="32691"/>
                      <a:pt x="64129" y="32691"/>
                    </a:cubicBezTo>
                    <a:cubicBezTo>
                      <a:pt x="64061" y="32691"/>
                      <a:pt x="64004" y="32731"/>
                      <a:pt x="63980" y="32826"/>
                    </a:cubicBezTo>
                    <a:cubicBezTo>
                      <a:pt x="63932" y="32921"/>
                      <a:pt x="63872" y="32961"/>
                      <a:pt x="63807" y="32961"/>
                    </a:cubicBezTo>
                    <a:cubicBezTo>
                      <a:pt x="63645" y="32961"/>
                      <a:pt x="63459" y="32708"/>
                      <a:pt x="63400" y="32412"/>
                    </a:cubicBezTo>
                    <a:cubicBezTo>
                      <a:pt x="63400" y="32163"/>
                      <a:pt x="63400" y="31997"/>
                      <a:pt x="63483" y="31997"/>
                    </a:cubicBezTo>
                    <a:cubicBezTo>
                      <a:pt x="63483" y="31997"/>
                      <a:pt x="63565" y="31914"/>
                      <a:pt x="63648" y="31749"/>
                    </a:cubicBezTo>
                    <a:cubicBezTo>
                      <a:pt x="63731" y="31583"/>
                      <a:pt x="63731" y="31417"/>
                      <a:pt x="63565" y="31334"/>
                    </a:cubicBezTo>
                    <a:cubicBezTo>
                      <a:pt x="63400" y="31334"/>
                      <a:pt x="63483" y="31251"/>
                      <a:pt x="63814" y="30920"/>
                    </a:cubicBezTo>
                    <a:cubicBezTo>
                      <a:pt x="64063" y="30671"/>
                      <a:pt x="64228" y="30423"/>
                      <a:pt x="64228" y="30257"/>
                    </a:cubicBezTo>
                    <a:cubicBezTo>
                      <a:pt x="64190" y="30142"/>
                      <a:pt x="64169" y="30080"/>
                      <a:pt x="64142" y="30080"/>
                    </a:cubicBezTo>
                    <a:cubicBezTo>
                      <a:pt x="64110" y="30080"/>
                      <a:pt x="64069" y="30162"/>
                      <a:pt x="63980" y="30340"/>
                    </a:cubicBezTo>
                    <a:cubicBezTo>
                      <a:pt x="63763" y="30701"/>
                      <a:pt x="63547" y="30936"/>
                      <a:pt x="63440" y="30936"/>
                    </a:cubicBezTo>
                    <a:cubicBezTo>
                      <a:pt x="63424" y="30936"/>
                      <a:pt x="63410" y="30931"/>
                      <a:pt x="63400" y="30920"/>
                    </a:cubicBezTo>
                    <a:cubicBezTo>
                      <a:pt x="63392" y="30913"/>
                      <a:pt x="63382" y="30909"/>
                      <a:pt x="63368" y="30909"/>
                    </a:cubicBezTo>
                    <a:cubicBezTo>
                      <a:pt x="63231" y="30909"/>
                      <a:pt x="62812" y="31266"/>
                      <a:pt x="62737" y="31417"/>
                    </a:cubicBezTo>
                    <a:cubicBezTo>
                      <a:pt x="62737" y="31500"/>
                      <a:pt x="62820" y="31666"/>
                      <a:pt x="62902" y="31914"/>
                    </a:cubicBezTo>
                    <a:cubicBezTo>
                      <a:pt x="63151" y="32412"/>
                      <a:pt x="63068" y="32660"/>
                      <a:pt x="62654" y="32660"/>
                    </a:cubicBezTo>
                    <a:cubicBezTo>
                      <a:pt x="62405" y="32660"/>
                      <a:pt x="62322" y="32743"/>
                      <a:pt x="62405" y="32826"/>
                    </a:cubicBezTo>
                    <a:cubicBezTo>
                      <a:pt x="62488" y="32909"/>
                      <a:pt x="62405" y="32992"/>
                      <a:pt x="62322" y="33075"/>
                    </a:cubicBezTo>
                    <a:cubicBezTo>
                      <a:pt x="62263" y="33164"/>
                      <a:pt x="62214" y="33210"/>
                      <a:pt x="62176" y="33210"/>
                    </a:cubicBezTo>
                    <a:cubicBezTo>
                      <a:pt x="62108" y="33210"/>
                      <a:pt x="62074" y="33062"/>
                      <a:pt x="62074" y="32743"/>
                    </a:cubicBezTo>
                    <a:cubicBezTo>
                      <a:pt x="62013" y="32622"/>
                      <a:pt x="62041" y="32545"/>
                      <a:pt x="62093" y="32545"/>
                    </a:cubicBezTo>
                    <a:cubicBezTo>
                      <a:pt x="62112" y="32545"/>
                      <a:pt x="62134" y="32555"/>
                      <a:pt x="62157" y="32577"/>
                    </a:cubicBezTo>
                    <a:cubicBezTo>
                      <a:pt x="62182" y="32603"/>
                      <a:pt x="62208" y="32615"/>
                      <a:pt x="62232" y="32615"/>
                    </a:cubicBezTo>
                    <a:cubicBezTo>
                      <a:pt x="62366" y="32615"/>
                      <a:pt x="62462" y="32265"/>
                      <a:pt x="62322" y="31914"/>
                    </a:cubicBezTo>
                    <a:cubicBezTo>
                      <a:pt x="62226" y="31673"/>
                      <a:pt x="62073" y="31544"/>
                      <a:pt x="61913" y="31544"/>
                    </a:cubicBezTo>
                    <a:cubicBezTo>
                      <a:pt x="61798" y="31544"/>
                      <a:pt x="61680" y="31610"/>
                      <a:pt x="61576" y="31749"/>
                    </a:cubicBezTo>
                    <a:cubicBezTo>
                      <a:pt x="61471" y="31906"/>
                      <a:pt x="61400" y="31964"/>
                      <a:pt x="61340" y="31964"/>
                    </a:cubicBezTo>
                    <a:cubicBezTo>
                      <a:pt x="61306" y="31964"/>
                      <a:pt x="61275" y="31945"/>
                      <a:pt x="61245" y="31914"/>
                    </a:cubicBezTo>
                    <a:cubicBezTo>
                      <a:pt x="61182" y="31851"/>
                      <a:pt x="61130" y="31824"/>
                      <a:pt x="61082" y="31824"/>
                    </a:cubicBezTo>
                    <a:cubicBezTo>
                      <a:pt x="61004" y="31824"/>
                      <a:pt x="60933" y="31895"/>
                      <a:pt x="60831" y="31997"/>
                    </a:cubicBezTo>
                    <a:cubicBezTo>
                      <a:pt x="60768" y="32184"/>
                      <a:pt x="60706" y="32277"/>
                      <a:pt x="60644" y="32277"/>
                    </a:cubicBezTo>
                    <a:cubicBezTo>
                      <a:pt x="60623" y="32277"/>
                      <a:pt x="60603" y="32267"/>
                      <a:pt x="60582" y="32246"/>
                    </a:cubicBezTo>
                    <a:cubicBezTo>
                      <a:pt x="60582" y="32246"/>
                      <a:pt x="60665" y="31997"/>
                      <a:pt x="60831" y="31832"/>
                    </a:cubicBezTo>
                    <a:cubicBezTo>
                      <a:pt x="61162" y="31334"/>
                      <a:pt x="61742" y="31003"/>
                      <a:pt x="62405" y="30837"/>
                    </a:cubicBezTo>
                    <a:cubicBezTo>
                      <a:pt x="62902" y="30754"/>
                      <a:pt x="62985" y="30754"/>
                      <a:pt x="62985" y="30506"/>
                    </a:cubicBezTo>
                    <a:cubicBezTo>
                      <a:pt x="63038" y="30348"/>
                      <a:pt x="63024" y="30290"/>
                      <a:pt x="62943" y="30290"/>
                    </a:cubicBezTo>
                    <a:cubicBezTo>
                      <a:pt x="62897" y="30290"/>
                      <a:pt x="62828" y="30309"/>
                      <a:pt x="62737" y="30340"/>
                    </a:cubicBezTo>
                    <a:cubicBezTo>
                      <a:pt x="62654" y="30381"/>
                      <a:pt x="62592" y="30402"/>
                      <a:pt x="62550" y="30402"/>
                    </a:cubicBezTo>
                    <a:cubicBezTo>
                      <a:pt x="62509" y="30402"/>
                      <a:pt x="62488" y="30381"/>
                      <a:pt x="62488" y="30340"/>
                    </a:cubicBezTo>
                    <a:cubicBezTo>
                      <a:pt x="62488" y="30340"/>
                      <a:pt x="62488" y="30257"/>
                      <a:pt x="62405" y="30257"/>
                    </a:cubicBezTo>
                    <a:cubicBezTo>
                      <a:pt x="62383" y="30235"/>
                      <a:pt x="62367" y="30224"/>
                      <a:pt x="62353" y="30224"/>
                    </a:cubicBezTo>
                    <a:cubicBezTo>
                      <a:pt x="62316" y="30224"/>
                      <a:pt x="62300" y="30301"/>
                      <a:pt x="62239" y="30423"/>
                    </a:cubicBezTo>
                    <a:cubicBezTo>
                      <a:pt x="62239" y="30671"/>
                      <a:pt x="62157" y="30754"/>
                      <a:pt x="62074" y="30754"/>
                    </a:cubicBezTo>
                    <a:cubicBezTo>
                      <a:pt x="61991" y="30754"/>
                      <a:pt x="61742" y="30837"/>
                      <a:pt x="61576" y="30920"/>
                    </a:cubicBezTo>
                    <a:cubicBezTo>
                      <a:pt x="61494" y="30948"/>
                      <a:pt x="61429" y="30966"/>
                      <a:pt x="61380" y="30966"/>
                    </a:cubicBezTo>
                    <a:cubicBezTo>
                      <a:pt x="61282" y="30966"/>
                      <a:pt x="61245" y="30892"/>
                      <a:pt x="61245" y="30671"/>
                    </a:cubicBezTo>
                    <a:cubicBezTo>
                      <a:pt x="61245" y="30398"/>
                      <a:pt x="61220" y="30275"/>
                      <a:pt x="61170" y="30275"/>
                    </a:cubicBezTo>
                    <a:cubicBezTo>
                      <a:pt x="61129" y="30275"/>
                      <a:pt x="61071" y="30357"/>
                      <a:pt x="60996" y="30506"/>
                    </a:cubicBezTo>
                    <a:cubicBezTo>
                      <a:pt x="60831" y="30671"/>
                      <a:pt x="60831" y="30837"/>
                      <a:pt x="60913" y="30920"/>
                    </a:cubicBezTo>
                    <a:cubicBezTo>
                      <a:pt x="60913" y="30920"/>
                      <a:pt x="60913" y="31086"/>
                      <a:pt x="60831" y="31169"/>
                    </a:cubicBezTo>
                    <a:cubicBezTo>
                      <a:pt x="60768" y="31231"/>
                      <a:pt x="60706" y="31257"/>
                      <a:pt x="60651" y="31257"/>
                    </a:cubicBezTo>
                    <a:cubicBezTo>
                      <a:pt x="60484" y="31257"/>
                      <a:pt x="60375" y="31024"/>
                      <a:pt x="60499" y="30837"/>
                    </a:cubicBezTo>
                    <a:cubicBezTo>
                      <a:pt x="60563" y="30644"/>
                      <a:pt x="60279" y="30452"/>
                      <a:pt x="60033" y="30452"/>
                    </a:cubicBezTo>
                    <a:cubicBezTo>
                      <a:pt x="59961" y="30452"/>
                      <a:pt x="59892" y="30468"/>
                      <a:pt x="59836" y="30506"/>
                    </a:cubicBezTo>
                    <a:cubicBezTo>
                      <a:pt x="59670" y="30506"/>
                      <a:pt x="59587" y="30506"/>
                      <a:pt x="59505" y="30423"/>
                    </a:cubicBezTo>
                    <a:cubicBezTo>
                      <a:pt x="59470" y="30388"/>
                      <a:pt x="59422" y="30368"/>
                      <a:pt x="59365" y="30368"/>
                    </a:cubicBezTo>
                    <a:cubicBezTo>
                      <a:pt x="59284" y="30368"/>
                      <a:pt x="59187" y="30408"/>
                      <a:pt x="59090" y="30506"/>
                    </a:cubicBezTo>
                    <a:cubicBezTo>
                      <a:pt x="59022" y="30540"/>
                      <a:pt x="58981" y="30560"/>
                      <a:pt x="58964" y="30560"/>
                    </a:cubicBezTo>
                    <a:cubicBezTo>
                      <a:pt x="58939" y="30560"/>
                      <a:pt x="58959" y="30520"/>
                      <a:pt x="59007" y="30423"/>
                    </a:cubicBezTo>
                    <a:cubicBezTo>
                      <a:pt x="59173" y="30174"/>
                      <a:pt x="59090" y="30174"/>
                      <a:pt x="58925" y="30174"/>
                    </a:cubicBezTo>
                    <a:cubicBezTo>
                      <a:pt x="58822" y="30208"/>
                      <a:pt x="58761" y="30228"/>
                      <a:pt x="58738" y="30228"/>
                    </a:cubicBezTo>
                    <a:cubicBezTo>
                      <a:pt x="58704" y="30228"/>
                      <a:pt x="58745" y="30188"/>
                      <a:pt x="58842" y="30091"/>
                    </a:cubicBezTo>
                    <a:cubicBezTo>
                      <a:pt x="58925" y="30008"/>
                      <a:pt x="59007" y="29925"/>
                      <a:pt x="58925" y="29843"/>
                    </a:cubicBezTo>
                    <a:cubicBezTo>
                      <a:pt x="58842" y="29843"/>
                      <a:pt x="58759" y="29677"/>
                      <a:pt x="58759" y="29428"/>
                    </a:cubicBezTo>
                    <a:cubicBezTo>
                      <a:pt x="58720" y="29313"/>
                      <a:pt x="58682" y="29251"/>
                      <a:pt x="58627" y="29251"/>
                    </a:cubicBezTo>
                    <a:cubicBezTo>
                      <a:pt x="58563" y="29251"/>
                      <a:pt x="58478" y="29333"/>
                      <a:pt x="58344" y="29511"/>
                    </a:cubicBezTo>
                    <a:cubicBezTo>
                      <a:pt x="58179" y="29760"/>
                      <a:pt x="58013" y="29925"/>
                      <a:pt x="58013" y="29925"/>
                    </a:cubicBezTo>
                    <a:cubicBezTo>
                      <a:pt x="58013" y="29843"/>
                      <a:pt x="58013" y="29760"/>
                      <a:pt x="58096" y="29677"/>
                    </a:cubicBezTo>
                    <a:cubicBezTo>
                      <a:pt x="58179" y="29594"/>
                      <a:pt x="58179" y="29428"/>
                      <a:pt x="58179" y="29428"/>
                    </a:cubicBezTo>
                    <a:cubicBezTo>
                      <a:pt x="58179" y="29406"/>
                      <a:pt x="58167" y="29396"/>
                      <a:pt x="58149" y="29396"/>
                    </a:cubicBezTo>
                    <a:cubicBezTo>
                      <a:pt x="58102" y="29396"/>
                      <a:pt x="58013" y="29473"/>
                      <a:pt x="58013" y="29594"/>
                    </a:cubicBezTo>
                    <a:cubicBezTo>
                      <a:pt x="57930" y="29677"/>
                      <a:pt x="57889" y="29718"/>
                      <a:pt x="57857" y="29718"/>
                    </a:cubicBezTo>
                    <a:cubicBezTo>
                      <a:pt x="57826" y="29718"/>
                      <a:pt x="57806" y="29677"/>
                      <a:pt x="57764" y="29594"/>
                    </a:cubicBezTo>
                    <a:cubicBezTo>
                      <a:pt x="57723" y="29470"/>
                      <a:pt x="57681" y="29407"/>
                      <a:pt x="57640" y="29407"/>
                    </a:cubicBezTo>
                    <a:cubicBezTo>
                      <a:pt x="57599" y="29407"/>
                      <a:pt x="57557" y="29470"/>
                      <a:pt x="57516" y="29594"/>
                    </a:cubicBezTo>
                    <a:cubicBezTo>
                      <a:pt x="57433" y="29718"/>
                      <a:pt x="57391" y="29780"/>
                      <a:pt x="57371" y="29780"/>
                    </a:cubicBezTo>
                    <a:cubicBezTo>
                      <a:pt x="57350" y="29780"/>
                      <a:pt x="57350" y="29718"/>
                      <a:pt x="57350" y="29594"/>
                    </a:cubicBezTo>
                    <a:cubicBezTo>
                      <a:pt x="57350" y="29428"/>
                      <a:pt x="57267" y="29345"/>
                      <a:pt x="57101" y="29345"/>
                    </a:cubicBezTo>
                    <a:cubicBezTo>
                      <a:pt x="56936" y="29345"/>
                      <a:pt x="56853" y="29262"/>
                      <a:pt x="56936" y="29097"/>
                    </a:cubicBezTo>
                    <a:cubicBezTo>
                      <a:pt x="56984" y="29000"/>
                      <a:pt x="57033" y="28959"/>
                      <a:pt x="57048" y="28959"/>
                    </a:cubicBezTo>
                    <a:cubicBezTo>
                      <a:pt x="57059" y="28959"/>
                      <a:pt x="57053" y="28979"/>
                      <a:pt x="57018" y="29014"/>
                    </a:cubicBezTo>
                    <a:cubicBezTo>
                      <a:pt x="57018" y="29097"/>
                      <a:pt x="57039" y="29138"/>
                      <a:pt x="57070" y="29138"/>
                    </a:cubicBezTo>
                    <a:cubicBezTo>
                      <a:pt x="57101" y="29138"/>
                      <a:pt x="57143" y="29097"/>
                      <a:pt x="57184" y="29014"/>
                    </a:cubicBezTo>
                    <a:cubicBezTo>
                      <a:pt x="57267" y="28931"/>
                      <a:pt x="57267" y="28848"/>
                      <a:pt x="57184" y="28765"/>
                    </a:cubicBezTo>
                    <a:cubicBezTo>
                      <a:pt x="57143" y="28724"/>
                      <a:pt x="57101" y="28703"/>
                      <a:pt x="57060" y="28703"/>
                    </a:cubicBezTo>
                    <a:cubicBezTo>
                      <a:pt x="57018" y="28703"/>
                      <a:pt x="56977" y="28724"/>
                      <a:pt x="56936" y="28765"/>
                    </a:cubicBezTo>
                    <a:cubicBezTo>
                      <a:pt x="56901" y="28800"/>
                      <a:pt x="56853" y="28820"/>
                      <a:pt x="56802" y="28820"/>
                    </a:cubicBezTo>
                    <a:cubicBezTo>
                      <a:pt x="56730" y="28820"/>
                      <a:pt x="56653" y="28779"/>
                      <a:pt x="56604" y="28682"/>
                    </a:cubicBezTo>
                    <a:cubicBezTo>
                      <a:pt x="56438" y="28517"/>
                      <a:pt x="56438" y="28434"/>
                      <a:pt x="56604" y="28351"/>
                    </a:cubicBezTo>
                    <a:cubicBezTo>
                      <a:pt x="56687" y="28351"/>
                      <a:pt x="56770" y="28185"/>
                      <a:pt x="56770" y="27936"/>
                    </a:cubicBezTo>
                    <a:cubicBezTo>
                      <a:pt x="56770" y="27605"/>
                      <a:pt x="56853" y="27356"/>
                      <a:pt x="57101" y="27191"/>
                    </a:cubicBezTo>
                    <a:cubicBezTo>
                      <a:pt x="57350" y="26859"/>
                      <a:pt x="57350" y="26776"/>
                      <a:pt x="57267" y="26693"/>
                    </a:cubicBezTo>
                    <a:cubicBezTo>
                      <a:pt x="57235" y="26630"/>
                      <a:pt x="57204" y="26603"/>
                      <a:pt x="57172" y="26603"/>
                    </a:cubicBezTo>
                    <a:cubicBezTo>
                      <a:pt x="57121" y="26603"/>
                      <a:pt x="57070" y="26674"/>
                      <a:pt x="57018" y="26776"/>
                    </a:cubicBezTo>
                    <a:cubicBezTo>
                      <a:pt x="56941" y="26932"/>
                      <a:pt x="56871" y="26998"/>
                      <a:pt x="56817" y="26998"/>
                    </a:cubicBezTo>
                    <a:cubicBezTo>
                      <a:pt x="56699" y="26998"/>
                      <a:pt x="56656" y="26678"/>
                      <a:pt x="56770" y="26279"/>
                    </a:cubicBezTo>
                    <a:cubicBezTo>
                      <a:pt x="56829" y="25926"/>
                      <a:pt x="56846" y="25824"/>
                      <a:pt x="56910" y="25824"/>
                    </a:cubicBezTo>
                    <a:cubicBezTo>
                      <a:pt x="56936" y="25824"/>
                      <a:pt x="56970" y="25841"/>
                      <a:pt x="57018" y="25865"/>
                    </a:cubicBezTo>
                    <a:cubicBezTo>
                      <a:pt x="57046" y="25920"/>
                      <a:pt x="57074" y="25947"/>
                      <a:pt x="57107" y="25947"/>
                    </a:cubicBezTo>
                    <a:cubicBezTo>
                      <a:pt x="57175" y="25947"/>
                      <a:pt x="57267" y="25837"/>
                      <a:pt x="57433" y="25616"/>
                    </a:cubicBezTo>
                    <a:cubicBezTo>
                      <a:pt x="57516" y="25450"/>
                      <a:pt x="57599" y="25284"/>
                      <a:pt x="57516" y="25284"/>
                    </a:cubicBezTo>
                    <a:cubicBezTo>
                      <a:pt x="57516" y="25284"/>
                      <a:pt x="57599" y="25119"/>
                      <a:pt x="57847" y="24953"/>
                    </a:cubicBezTo>
                    <a:cubicBezTo>
                      <a:pt x="57984" y="24748"/>
                      <a:pt x="58176" y="24600"/>
                      <a:pt x="58240" y="24600"/>
                    </a:cubicBezTo>
                    <a:cubicBezTo>
                      <a:pt x="58254" y="24600"/>
                      <a:pt x="58262" y="24607"/>
                      <a:pt x="58262" y="24622"/>
                    </a:cubicBezTo>
                    <a:cubicBezTo>
                      <a:pt x="58344" y="24622"/>
                      <a:pt x="58427" y="24622"/>
                      <a:pt x="58510" y="24456"/>
                    </a:cubicBezTo>
                    <a:cubicBezTo>
                      <a:pt x="58510" y="24373"/>
                      <a:pt x="58510" y="24290"/>
                      <a:pt x="58427" y="24290"/>
                    </a:cubicBezTo>
                    <a:cubicBezTo>
                      <a:pt x="58344" y="24290"/>
                      <a:pt x="58344" y="24207"/>
                      <a:pt x="58344" y="24041"/>
                    </a:cubicBezTo>
                    <a:cubicBezTo>
                      <a:pt x="58427" y="23917"/>
                      <a:pt x="58469" y="23855"/>
                      <a:pt x="58458" y="23855"/>
                    </a:cubicBezTo>
                    <a:lnTo>
                      <a:pt x="58458" y="23855"/>
                    </a:lnTo>
                    <a:cubicBezTo>
                      <a:pt x="58448" y="23855"/>
                      <a:pt x="58386" y="23917"/>
                      <a:pt x="58262" y="24041"/>
                    </a:cubicBezTo>
                    <a:cubicBezTo>
                      <a:pt x="58170" y="24178"/>
                      <a:pt x="58104" y="24240"/>
                      <a:pt x="58049" y="24240"/>
                    </a:cubicBezTo>
                    <a:cubicBezTo>
                      <a:pt x="58005" y="24240"/>
                      <a:pt x="57967" y="24199"/>
                      <a:pt x="57930" y="24124"/>
                    </a:cubicBezTo>
                    <a:cubicBezTo>
                      <a:pt x="57930" y="24041"/>
                      <a:pt x="57909" y="24000"/>
                      <a:pt x="57878" y="24000"/>
                    </a:cubicBezTo>
                    <a:cubicBezTo>
                      <a:pt x="57847" y="24000"/>
                      <a:pt x="57806" y="24041"/>
                      <a:pt x="57764" y="24124"/>
                    </a:cubicBezTo>
                    <a:cubicBezTo>
                      <a:pt x="57764" y="24290"/>
                      <a:pt x="57516" y="24539"/>
                      <a:pt x="57267" y="24787"/>
                    </a:cubicBezTo>
                    <a:cubicBezTo>
                      <a:pt x="57018" y="25036"/>
                      <a:pt x="56936" y="25119"/>
                      <a:pt x="56936" y="25202"/>
                    </a:cubicBezTo>
                    <a:cubicBezTo>
                      <a:pt x="57018" y="25284"/>
                      <a:pt x="56687" y="25782"/>
                      <a:pt x="56273" y="26196"/>
                    </a:cubicBezTo>
                    <a:cubicBezTo>
                      <a:pt x="56190" y="26279"/>
                      <a:pt x="56190" y="26362"/>
                      <a:pt x="56273" y="26362"/>
                    </a:cubicBezTo>
                    <a:cubicBezTo>
                      <a:pt x="56283" y="26351"/>
                      <a:pt x="56291" y="26346"/>
                      <a:pt x="56297" y="26346"/>
                    </a:cubicBezTo>
                    <a:cubicBezTo>
                      <a:pt x="56332" y="26346"/>
                      <a:pt x="56251" y="26571"/>
                      <a:pt x="56107" y="26859"/>
                    </a:cubicBezTo>
                    <a:cubicBezTo>
                      <a:pt x="55900" y="27204"/>
                      <a:pt x="55750" y="27377"/>
                      <a:pt x="55706" y="27377"/>
                    </a:cubicBezTo>
                    <a:cubicBezTo>
                      <a:pt x="55697" y="27377"/>
                      <a:pt x="55692" y="27370"/>
                      <a:pt x="55692" y="27356"/>
                    </a:cubicBezTo>
                    <a:cubicBezTo>
                      <a:pt x="55692" y="27356"/>
                      <a:pt x="55527" y="27439"/>
                      <a:pt x="55444" y="27605"/>
                    </a:cubicBezTo>
                    <a:cubicBezTo>
                      <a:pt x="55231" y="27818"/>
                      <a:pt x="55094" y="27925"/>
                      <a:pt x="55026" y="27925"/>
                    </a:cubicBezTo>
                    <a:cubicBezTo>
                      <a:pt x="54936" y="27925"/>
                      <a:pt x="54970" y="27735"/>
                      <a:pt x="55112" y="27356"/>
                    </a:cubicBezTo>
                    <a:cubicBezTo>
                      <a:pt x="55278" y="27108"/>
                      <a:pt x="55361" y="26776"/>
                      <a:pt x="55278" y="26693"/>
                    </a:cubicBezTo>
                    <a:cubicBezTo>
                      <a:pt x="55278" y="26693"/>
                      <a:pt x="55278" y="26528"/>
                      <a:pt x="55361" y="26362"/>
                    </a:cubicBezTo>
                    <a:cubicBezTo>
                      <a:pt x="55409" y="26314"/>
                      <a:pt x="55429" y="26266"/>
                      <a:pt x="55438" y="26266"/>
                    </a:cubicBezTo>
                    <a:cubicBezTo>
                      <a:pt x="55444" y="26266"/>
                      <a:pt x="55444" y="26292"/>
                      <a:pt x="55444" y="26362"/>
                    </a:cubicBezTo>
                    <a:cubicBezTo>
                      <a:pt x="55426" y="26415"/>
                      <a:pt x="55454" y="26438"/>
                      <a:pt x="55509" y="26438"/>
                    </a:cubicBezTo>
                    <a:cubicBezTo>
                      <a:pt x="55712" y="26438"/>
                      <a:pt x="56290" y="26125"/>
                      <a:pt x="56355" y="25865"/>
                    </a:cubicBezTo>
                    <a:cubicBezTo>
                      <a:pt x="56427" y="25686"/>
                      <a:pt x="56359" y="25599"/>
                      <a:pt x="56219" y="25599"/>
                    </a:cubicBezTo>
                    <a:cubicBezTo>
                      <a:pt x="56035" y="25599"/>
                      <a:pt x="55726" y="25748"/>
                      <a:pt x="55444" y="26030"/>
                    </a:cubicBezTo>
                    <a:cubicBezTo>
                      <a:pt x="55250" y="26225"/>
                      <a:pt x="55141" y="26305"/>
                      <a:pt x="55084" y="26305"/>
                    </a:cubicBezTo>
                    <a:cubicBezTo>
                      <a:pt x="55044" y="26305"/>
                      <a:pt x="55029" y="26265"/>
                      <a:pt x="55029" y="26196"/>
                    </a:cubicBezTo>
                    <a:cubicBezTo>
                      <a:pt x="55090" y="26075"/>
                      <a:pt x="55062" y="25998"/>
                      <a:pt x="54945" y="25998"/>
                    </a:cubicBezTo>
                    <a:cubicBezTo>
                      <a:pt x="54902" y="25998"/>
                      <a:pt x="54847" y="26008"/>
                      <a:pt x="54781" y="26030"/>
                    </a:cubicBezTo>
                    <a:cubicBezTo>
                      <a:pt x="54712" y="26065"/>
                      <a:pt x="54629" y="26085"/>
                      <a:pt x="54550" y="26085"/>
                    </a:cubicBezTo>
                    <a:cubicBezTo>
                      <a:pt x="54438" y="26085"/>
                      <a:pt x="54332" y="26045"/>
                      <a:pt x="54284" y="25947"/>
                    </a:cubicBezTo>
                    <a:cubicBezTo>
                      <a:pt x="54201" y="25906"/>
                      <a:pt x="54118" y="25885"/>
                      <a:pt x="54045" y="25885"/>
                    </a:cubicBezTo>
                    <a:cubicBezTo>
                      <a:pt x="53973" y="25885"/>
                      <a:pt x="53911" y="25906"/>
                      <a:pt x="53869" y="25947"/>
                    </a:cubicBezTo>
                    <a:cubicBezTo>
                      <a:pt x="53703" y="26030"/>
                      <a:pt x="53703" y="26113"/>
                      <a:pt x="53869" y="26113"/>
                    </a:cubicBezTo>
                    <a:cubicBezTo>
                      <a:pt x="54118" y="26196"/>
                      <a:pt x="54035" y="26610"/>
                      <a:pt x="53786" y="26610"/>
                    </a:cubicBezTo>
                    <a:cubicBezTo>
                      <a:pt x="53703" y="26610"/>
                      <a:pt x="53455" y="26693"/>
                      <a:pt x="53372" y="26859"/>
                    </a:cubicBezTo>
                    <a:cubicBezTo>
                      <a:pt x="53206" y="27025"/>
                      <a:pt x="53123" y="27025"/>
                      <a:pt x="53040" y="27025"/>
                    </a:cubicBezTo>
                    <a:cubicBezTo>
                      <a:pt x="52958" y="26942"/>
                      <a:pt x="52958" y="26859"/>
                      <a:pt x="53040" y="26859"/>
                    </a:cubicBezTo>
                    <a:cubicBezTo>
                      <a:pt x="53123" y="26776"/>
                      <a:pt x="53289" y="26445"/>
                      <a:pt x="53455" y="26113"/>
                    </a:cubicBezTo>
                    <a:cubicBezTo>
                      <a:pt x="53678" y="25517"/>
                      <a:pt x="53902" y="25189"/>
                      <a:pt x="54005" y="25189"/>
                    </a:cubicBezTo>
                    <a:cubicBezTo>
                      <a:pt x="54016" y="25189"/>
                      <a:pt x="54027" y="25193"/>
                      <a:pt x="54035" y="25202"/>
                    </a:cubicBezTo>
                    <a:cubicBezTo>
                      <a:pt x="54118" y="25284"/>
                      <a:pt x="54263" y="25326"/>
                      <a:pt x="54408" y="25326"/>
                    </a:cubicBezTo>
                    <a:cubicBezTo>
                      <a:pt x="54553" y="25326"/>
                      <a:pt x="54698" y="25284"/>
                      <a:pt x="54781" y="25202"/>
                    </a:cubicBezTo>
                    <a:cubicBezTo>
                      <a:pt x="54864" y="25119"/>
                      <a:pt x="54947" y="24953"/>
                      <a:pt x="54947" y="24870"/>
                    </a:cubicBezTo>
                    <a:cubicBezTo>
                      <a:pt x="54947" y="24796"/>
                      <a:pt x="54947" y="24755"/>
                      <a:pt x="54931" y="24755"/>
                    </a:cubicBezTo>
                    <a:cubicBezTo>
                      <a:pt x="54913" y="24755"/>
                      <a:pt x="54872" y="24816"/>
                      <a:pt x="54781" y="24953"/>
                    </a:cubicBezTo>
                    <a:cubicBezTo>
                      <a:pt x="54739" y="25036"/>
                      <a:pt x="54719" y="25077"/>
                      <a:pt x="54698" y="25077"/>
                    </a:cubicBezTo>
                    <a:cubicBezTo>
                      <a:pt x="54677" y="25077"/>
                      <a:pt x="54656" y="25036"/>
                      <a:pt x="54615" y="24953"/>
                    </a:cubicBezTo>
                    <a:cubicBezTo>
                      <a:pt x="54615" y="24787"/>
                      <a:pt x="54532" y="24539"/>
                      <a:pt x="54532" y="24456"/>
                    </a:cubicBezTo>
                    <a:cubicBezTo>
                      <a:pt x="54449" y="24373"/>
                      <a:pt x="54449" y="24041"/>
                      <a:pt x="54449" y="23793"/>
                    </a:cubicBezTo>
                    <a:cubicBezTo>
                      <a:pt x="54500" y="23436"/>
                      <a:pt x="54489" y="23267"/>
                      <a:pt x="54433" y="23267"/>
                    </a:cubicBezTo>
                    <a:cubicBezTo>
                      <a:pt x="54399" y="23267"/>
                      <a:pt x="54347" y="23334"/>
                      <a:pt x="54284" y="23461"/>
                    </a:cubicBezTo>
                    <a:cubicBezTo>
                      <a:pt x="54173" y="23682"/>
                      <a:pt x="53915" y="23866"/>
                      <a:pt x="53780" y="23866"/>
                    </a:cubicBezTo>
                    <a:cubicBezTo>
                      <a:pt x="53713" y="23866"/>
                      <a:pt x="53676" y="23820"/>
                      <a:pt x="53703" y="23710"/>
                    </a:cubicBezTo>
                    <a:cubicBezTo>
                      <a:pt x="53764" y="23589"/>
                      <a:pt x="53736" y="23512"/>
                      <a:pt x="53619" y="23512"/>
                    </a:cubicBezTo>
                    <a:cubicBezTo>
                      <a:pt x="53576" y="23512"/>
                      <a:pt x="53521" y="23522"/>
                      <a:pt x="53455" y="23544"/>
                    </a:cubicBezTo>
                    <a:cubicBezTo>
                      <a:pt x="53289" y="23544"/>
                      <a:pt x="53123" y="23461"/>
                      <a:pt x="53123" y="23461"/>
                    </a:cubicBezTo>
                    <a:cubicBezTo>
                      <a:pt x="53123" y="23378"/>
                      <a:pt x="52875" y="23213"/>
                      <a:pt x="52626" y="23130"/>
                    </a:cubicBezTo>
                    <a:cubicBezTo>
                      <a:pt x="52129" y="23047"/>
                      <a:pt x="52129" y="22964"/>
                      <a:pt x="52212" y="22550"/>
                    </a:cubicBezTo>
                    <a:cubicBezTo>
                      <a:pt x="52415" y="22075"/>
                      <a:pt x="52730" y="21655"/>
                      <a:pt x="52837" y="21655"/>
                    </a:cubicBezTo>
                    <a:cubicBezTo>
                      <a:pt x="52861" y="21655"/>
                      <a:pt x="52875" y="21676"/>
                      <a:pt x="52875" y="21721"/>
                    </a:cubicBezTo>
                    <a:cubicBezTo>
                      <a:pt x="52875" y="21762"/>
                      <a:pt x="52916" y="21783"/>
                      <a:pt x="52978" y="21783"/>
                    </a:cubicBezTo>
                    <a:cubicBezTo>
                      <a:pt x="53040" y="21783"/>
                      <a:pt x="53123" y="21762"/>
                      <a:pt x="53206" y="21721"/>
                    </a:cubicBezTo>
                    <a:cubicBezTo>
                      <a:pt x="53255" y="21624"/>
                      <a:pt x="53360" y="21584"/>
                      <a:pt x="53439" y="21584"/>
                    </a:cubicBezTo>
                    <a:cubicBezTo>
                      <a:pt x="53495" y="21584"/>
                      <a:pt x="53538" y="21604"/>
                      <a:pt x="53538" y="21638"/>
                    </a:cubicBezTo>
                    <a:cubicBezTo>
                      <a:pt x="53579" y="21679"/>
                      <a:pt x="53641" y="21700"/>
                      <a:pt x="53714" y="21700"/>
                    </a:cubicBezTo>
                    <a:cubicBezTo>
                      <a:pt x="53786" y="21700"/>
                      <a:pt x="53869" y="21679"/>
                      <a:pt x="53952" y="21638"/>
                    </a:cubicBezTo>
                    <a:cubicBezTo>
                      <a:pt x="54143" y="21511"/>
                      <a:pt x="53797" y="21335"/>
                      <a:pt x="53438" y="21335"/>
                    </a:cubicBezTo>
                    <a:cubicBezTo>
                      <a:pt x="53329" y="21335"/>
                      <a:pt x="53220" y="21351"/>
                      <a:pt x="53123" y="21389"/>
                    </a:cubicBezTo>
                    <a:cubicBezTo>
                      <a:pt x="52958" y="21389"/>
                      <a:pt x="52792" y="21389"/>
                      <a:pt x="52709" y="21224"/>
                    </a:cubicBezTo>
                    <a:cubicBezTo>
                      <a:pt x="52709" y="21247"/>
                      <a:pt x="52709" y="21275"/>
                      <a:pt x="52709" y="21307"/>
                    </a:cubicBezTo>
                    <a:cubicBezTo>
                      <a:pt x="52709" y="21721"/>
                      <a:pt x="52460" y="21970"/>
                      <a:pt x="52212" y="21970"/>
                    </a:cubicBezTo>
                    <a:cubicBezTo>
                      <a:pt x="52129" y="21970"/>
                      <a:pt x="51963" y="22135"/>
                      <a:pt x="51797" y="22218"/>
                    </a:cubicBezTo>
                    <a:cubicBezTo>
                      <a:pt x="51632" y="22467"/>
                      <a:pt x="51632" y="22550"/>
                      <a:pt x="51797" y="22550"/>
                    </a:cubicBezTo>
                    <a:cubicBezTo>
                      <a:pt x="51963" y="22550"/>
                      <a:pt x="51963" y="22633"/>
                      <a:pt x="51797" y="22715"/>
                    </a:cubicBezTo>
                    <a:cubicBezTo>
                      <a:pt x="51632" y="22798"/>
                      <a:pt x="51300" y="23130"/>
                      <a:pt x="51051" y="23461"/>
                    </a:cubicBezTo>
                    <a:cubicBezTo>
                      <a:pt x="50827" y="23776"/>
                      <a:pt x="50700" y="23920"/>
                      <a:pt x="50630" y="23920"/>
                    </a:cubicBezTo>
                    <a:cubicBezTo>
                      <a:pt x="50572" y="23920"/>
                      <a:pt x="50554" y="23817"/>
                      <a:pt x="50554" y="23627"/>
                    </a:cubicBezTo>
                    <a:cubicBezTo>
                      <a:pt x="50554" y="23461"/>
                      <a:pt x="50637" y="23213"/>
                      <a:pt x="50720" y="23130"/>
                    </a:cubicBezTo>
                    <a:cubicBezTo>
                      <a:pt x="50803" y="23088"/>
                      <a:pt x="50824" y="23068"/>
                      <a:pt x="50803" y="23068"/>
                    </a:cubicBezTo>
                    <a:cubicBezTo>
                      <a:pt x="50782" y="23068"/>
                      <a:pt x="50720" y="23088"/>
                      <a:pt x="50637" y="23130"/>
                    </a:cubicBezTo>
                    <a:cubicBezTo>
                      <a:pt x="50589" y="23154"/>
                      <a:pt x="50540" y="23164"/>
                      <a:pt x="50496" y="23164"/>
                    </a:cubicBezTo>
                    <a:cubicBezTo>
                      <a:pt x="50388" y="23164"/>
                      <a:pt x="50306" y="23105"/>
                      <a:pt x="50306" y="23047"/>
                    </a:cubicBezTo>
                    <a:cubicBezTo>
                      <a:pt x="50306" y="22798"/>
                      <a:pt x="50306" y="22798"/>
                      <a:pt x="50554" y="22715"/>
                    </a:cubicBezTo>
                    <a:cubicBezTo>
                      <a:pt x="50720" y="22715"/>
                      <a:pt x="50886" y="22798"/>
                      <a:pt x="50886" y="22964"/>
                    </a:cubicBezTo>
                    <a:cubicBezTo>
                      <a:pt x="50923" y="23039"/>
                      <a:pt x="50960" y="23080"/>
                      <a:pt x="51013" y="23080"/>
                    </a:cubicBezTo>
                    <a:cubicBezTo>
                      <a:pt x="51077" y="23080"/>
                      <a:pt x="51163" y="23018"/>
                      <a:pt x="51300" y="22881"/>
                    </a:cubicBezTo>
                    <a:cubicBezTo>
                      <a:pt x="51466" y="22633"/>
                      <a:pt x="51549" y="22467"/>
                      <a:pt x="51549" y="22467"/>
                    </a:cubicBezTo>
                    <a:cubicBezTo>
                      <a:pt x="51466" y="22384"/>
                      <a:pt x="51549" y="22218"/>
                      <a:pt x="51714" y="22135"/>
                    </a:cubicBezTo>
                    <a:cubicBezTo>
                      <a:pt x="51893" y="21898"/>
                      <a:pt x="51815" y="21703"/>
                      <a:pt x="51635" y="21703"/>
                    </a:cubicBezTo>
                    <a:cubicBezTo>
                      <a:pt x="51564" y="21703"/>
                      <a:pt x="51477" y="21733"/>
                      <a:pt x="51383" y="21804"/>
                    </a:cubicBezTo>
                    <a:cubicBezTo>
                      <a:pt x="51266" y="21862"/>
                      <a:pt x="51190" y="21921"/>
                      <a:pt x="51156" y="21921"/>
                    </a:cubicBezTo>
                    <a:cubicBezTo>
                      <a:pt x="51141" y="21921"/>
                      <a:pt x="51134" y="21911"/>
                      <a:pt x="51134" y="21887"/>
                    </a:cubicBezTo>
                    <a:cubicBezTo>
                      <a:pt x="51134" y="21804"/>
                      <a:pt x="51217" y="21638"/>
                      <a:pt x="51383" y="21555"/>
                    </a:cubicBezTo>
                    <a:cubicBezTo>
                      <a:pt x="51549" y="21472"/>
                      <a:pt x="51217" y="21141"/>
                      <a:pt x="50637" y="21058"/>
                    </a:cubicBezTo>
                    <a:cubicBezTo>
                      <a:pt x="50388" y="21058"/>
                      <a:pt x="50388" y="20975"/>
                      <a:pt x="50886" y="20561"/>
                    </a:cubicBezTo>
                    <a:cubicBezTo>
                      <a:pt x="51279" y="20167"/>
                      <a:pt x="51413" y="19929"/>
                      <a:pt x="51288" y="19929"/>
                    </a:cubicBezTo>
                    <a:cubicBezTo>
                      <a:pt x="51255" y="19929"/>
                      <a:pt x="51204" y="19946"/>
                      <a:pt x="51134" y="19981"/>
                    </a:cubicBezTo>
                    <a:cubicBezTo>
                      <a:pt x="51119" y="19996"/>
                      <a:pt x="51098" y="20003"/>
                      <a:pt x="51074" y="20003"/>
                    </a:cubicBezTo>
                    <a:cubicBezTo>
                      <a:pt x="50963" y="20003"/>
                      <a:pt x="50772" y="19867"/>
                      <a:pt x="50637" y="19732"/>
                    </a:cubicBezTo>
                    <a:cubicBezTo>
                      <a:pt x="50223" y="19400"/>
                      <a:pt x="50223" y="19318"/>
                      <a:pt x="50554" y="19069"/>
                    </a:cubicBezTo>
                    <a:cubicBezTo>
                      <a:pt x="50775" y="18848"/>
                      <a:pt x="50849" y="18737"/>
                      <a:pt x="50726" y="18737"/>
                    </a:cubicBezTo>
                    <a:cubicBezTo>
                      <a:pt x="50665" y="18737"/>
                      <a:pt x="50554" y="18765"/>
                      <a:pt x="50388" y="18820"/>
                    </a:cubicBezTo>
                    <a:cubicBezTo>
                      <a:pt x="50057" y="18903"/>
                      <a:pt x="50057" y="18986"/>
                      <a:pt x="50057" y="19152"/>
                    </a:cubicBezTo>
                    <a:cubicBezTo>
                      <a:pt x="50057" y="19389"/>
                      <a:pt x="49929" y="19584"/>
                      <a:pt x="49826" y="19584"/>
                    </a:cubicBezTo>
                    <a:cubicBezTo>
                      <a:pt x="49786" y="19584"/>
                      <a:pt x="49749" y="19554"/>
                      <a:pt x="49725" y="19483"/>
                    </a:cubicBezTo>
                    <a:cubicBezTo>
                      <a:pt x="49725" y="19373"/>
                      <a:pt x="49702" y="19327"/>
                      <a:pt x="49668" y="19327"/>
                    </a:cubicBezTo>
                    <a:cubicBezTo>
                      <a:pt x="49573" y="19327"/>
                      <a:pt x="49394" y="19676"/>
                      <a:pt x="49394" y="19981"/>
                    </a:cubicBezTo>
                    <a:cubicBezTo>
                      <a:pt x="49477" y="20229"/>
                      <a:pt x="49394" y="20395"/>
                      <a:pt x="49311" y="20478"/>
                    </a:cubicBezTo>
                    <a:cubicBezTo>
                      <a:pt x="49258" y="20557"/>
                      <a:pt x="49188" y="20595"/>
                      <a:pt x="49103" y="20595"/>
                    </a:cubicBezTo>
                    <a:cubicBezTo>
                      <a:pt x="48924" y="20595"/>
                      <a:pt x="48681" y="20428"/>
                      <a:pt x="48399" y="20146"/>
                    </a:cubicBezTo>
                    <a:cubicBezTo>
                      <a:pt x="48317" y="20063"/>
                      <a:pt x="47985" y="19815"/>
                      <a:pt x="47902" y="19815"/>
                    </a:cubicBezTo>
                    <a:cubicBezTo>
                      <a:pt x="47654" y="19732"/>
                      <a:pt x="47654" y="19649"/>
                      <a:pt x="47819" y="19566"/>
                    </a:cubicBezTo>
                    <a:cubicBezTo>
                      <a:pt x="48234" y="19235"/>
                      <a:pt x="48482" y="18986"/>
                      <a:pt x="48399" y="18737"/>
                    </a:cubicBezTo>
                    <a:cubicBezTo>
                      <a:pt x="48399" y="18691"/>
                      <a:pt x="48374" y="18671"/>
                      <a:pt x="48336" y="18671"/>
                    </a:cubicBezTo>
                    <a:cubicBezTo>
                      <a:pt x="48240" y="18671"/>
                      <a:pt x="48068" y="18807"/>
                      <a:pt x="48068" y="18986"/>
                    </a:cubicBezTo>
                    <a:cubicBezTo>
                      <a:pt x="48068" y="19069"/>
                      <a:pt x="47985" y="19152"/>
                      <a:pt x="47819" y="19152"/>
                    </a:cubicBezTo>
                    <a:cubicBezTo>
                      <a:pt x="47654" y="19152"/>
                      <a:pt x="47654" y="18903"/>
                      <a:pt x="47654" y="18655"/>
                    </a:cubicBezTo>
                    <a:cubicBezTo>
                      <a:pt x="47654" y="18323"/>
                      <a:pt x="47654" y="17992"/>
                      <a:pt x="47571" y="17909"/>
                    </a:cubicBezTo>
                    <a:cubicBezTo>
                      <a:pt x="47322" y="17411"/>
                      <a:pt x="47405" y="17163"/>
                      <a:pt x="47736" y="16831"/>
                    </a:cubicBezTo>
                    <a:cubicBezTo>
                      <a:pt x="47902" y="16666"/>
                      <a:pt x="47985" y="16500"/>
                      <a:pt x="47985" y="16417"/>
                    </a:cubicBezTo>
                    <a:cubicBezTo>
                      <a:pt x="47970" y="16402"/>
                      <a:pt x="47940" y="16395"/>
                      <a:pt x="47898" y="16395"/>
                    </a:cubicBezTo>
                    <a:cubicBezTo>
                      <a:pt x="47699" y="16395"/>
                      <a:pt x="47234" y="16544"/>
                      <a:pt x="46825" y="16748"/>
                    </a:cubicBezTo>
                    <a:cubicBezTo>
                      <a:pt x="46576" y="16914"/>
                      <a:pt x="46576" y="16914"/>
                      <a:pt x="46659" y="16997"/>
                    </a:cubicBezTo>
                    <a:cubicBezTo>
                      <a:pt x="46718" y="17056"/>
                      <a:pt x="46818" y="17114"/>
                      <a:pt x="46901" y="17114"/>
                    </a:cubicBezTo>
                    <a:cubicBezTo>
                      <a:pt x="46935" y="17114"/>
                      <a:pt x="46966" y="17104"/>
                      <a:pt x="46991" y="17080"/>
                    </a:cubicBezTo>
                    <a:cubicBezTo>
                      <a:pt x="47322" y="17080"/>
                      <a:pt x="47405" y="17743"/>
                      <a:pt x="47239" y="17992"/>
                    </a:cubicBezTo>
                    <a:cubicBezTo>
                      <a:pt x="47215" y="18016"/>
                      <a:pt x="47176" y="18026"/>
                      <a:pt x="47132" y="18026"/>
                    </a:cubicBezTo>
                    <a:cubicBezTo>
                      <a:pt x="47025" y="18026"/>
                      <a:pt x="46883" y="17967"/>
                      <a:pt x="46825" y="17909"/>
                    </a:cubicBezTo>
                    <a:lnTo>
                      <a:pt x="46576" y="17660"/>
                    </a:lnTo>
                    <a:lnTo>
                      <a:pt x="46659" y="18240"/>
                    </a:lnTo>
                    <a:cubicBezTo>
                      <a:pt x="46783" y="18734"/>
                      <a:pt x="46906" y="18998"/>
                      <a:pt x="47064" y="18998"/>
                    </a:cubicBezTo>
                    <a:cubicBezTo>
                      <a:pt x="47118" y="18998"/>
                      <a:pt x="47176" y="18967"/>
                      <a:pt x="47239" y="18903"/>
                    </a:cubicBezTo>
                    <a:cubicBezTo>
                      <a:pt x="47281" y="18862"/>
                      <a:pt x="47322" y="18841"/>
                      <a:pt x="47353" y="18841"/>
                    </a:cubicBezTo>
                    <a:cubicBezTo>
                      <a:pt x="47384" y="18841"/>
                      <a:pt x="47405" y="18862"/>
                      <a:pt x="47405" y="18903"/>
                    </a:cubicBezTo>
                    <a:cubicBezTo>
                      <a:pt x="47405" y="19069"/>
                      <a:pt x="47239" y="19235"/>
                      <a:pt x="46908" y="19566"/>
                    </a:cubicBezTo>
                    <a:cubicBezTo>
                      <a:pt x="46689" y="19741"/>
                      <a:pt x="46563" y="19847"/>
                      <a:pt x="46456" y="19847"/>
                    </a:cubicBezTo>
                    <a:cubicBezTo>
                      <a:pt x="46360" y="19847"/>
                      <a:pt x="46279" y="19762"/>
                      <a:pt x="46162" y="19566"/>
                    </a:cubicBezTo>
                    <a:cubicBezTo>
                      <a:pt x="45913" y="19235"/>
                      <a:pt x="45913" y="19069"/>
                      <a:pt x="46245" y="18737"/>
                    </a:cubicBezTo>
                    <a:cubicBezTo>
                      <a:pt x="46328" y="18655"/>
                      <a:pt x="46328" y="18572"/>
                      <a:pt x="46245" y="18489"/>
                    </a:cubicBezTo>
                    <a:cubicBezTo>
                      <a:pt x="45748" y="18406"/>
                      <a:pt x="45665" y="18323"/>
                      <a:pt x="45913" y="17743"/>
                    </a:cubicBezTo>
                    <a:cubicBezTo>
                      <a:pt x="45996" y="17411"/>
                      <a:pt x="46079" y="17080"/>
                      <a:pt x="45996" y="16997"/>
                    </a:cubicBezTo>
                    <a:cubicBezTo>
                      <a:pt x="45977" y="16978"/>
                      <a:pt x="45957" y="16967"/>
                      <a:pt x="45939" y="16967"/>
                    </a:cubicBezTo>
                    <a:cubicBezTo>
                      <a:pt x="45879" y="16967"/>
                      <a:pt x="45830" y="17075"/>
                      <a:pt x="45830" y="17329"/>
                    </a:cubicBezTo>
                    <a:cubicBezTo>
                      <a:pt x="45682" y="17700"/>
                      <a:pt x="45533" y="18004"/>
                      <a:pt x="45385" y="18004"/>
                    </a:cubicBezTo>
                    <a:cubicBezTo>
                      <a:pt x="45368" y="18004"/>
                      <a:pt x="45350" y="18000"/>
                      <a:pt x="45333" y="17992"/>
                    </a:cubicBezTo>
                    <a:cubicBezTo>
                      <a:pt x="45333" y="17950"/>
                      <a:pt x="45271" y="17929"/>
                      <a:pt x="45188" y="17929"/>
                    </a:cubicBezTo>
                    <a:cubicBezTo>
                      <a:pt x="45105" y="17929"/>
                      <a:pt x="45002" y="17950"/>
                      <a:pt x="44919" y="17992"/>
                    </a:cubicBezTo>
                    <a:cubicBezTo>
                      <a:pt x="44587" y="17992"/>
                      <a:pt x="44504" y="17992"/>
                      <a:pt x="44587" y="17743"/>
                    </a:cubicBezTo>
                    <a:cubicBezTo>
                      <a:pt x="44625" y="17668"/>
                      <a:pt x="44645" y="17627"/>
                      <a:pt x="44634" y="17627"/>
                    </a:cubicBezTo>
                    <a:cubicBezTo>
                      <a:pt x="44620" y="17627"/>
                      <a:pt x="44558" y="17689"/>
                      <a:pt x="44422" y="17826"/>
                    </a:cubicBezTo>
                    <a:cubicBezTo>
                      <a:pt x="44339" y="17992"/>
                      <a:pt x="44256" y="18074"/>
                      <a:pt x="44256" y="18157"/>
                    </a:cubicBezTo>
                    <a:cubicBezTo>
                      <a:pt x="44339" y="18240"/>
                      <a:pt x="44256" y="18240"/>
                      <a:pt x="44256" y="18323"/>
                    </a:cubicBezTo>
                    <a:cubicBezTo>
                      <a:pt x="44173" y="18323"/>
                      <a:pt x="44090" y="18157"/>
                      <a:pt x="44173" y="17909"/>
                    </a:cubicBezTo>
                    <a:cubicBezTo>
                      <a:pt x="44173" y="17722"/>
                      <a:pt x="44173" y="17629"/>
                      <a:pt x="44138" y="17629"/>
                    </a:cubicBezTo>
                    <a:cubicBezTo>
                      <a:pt x="44126" y="17629"/>
                      <a:pt x="44111" y="17639"/>
                      <a:pt x="44090" y="17660"/>
                    </a:cubicBezTo>
                    <a:cubicBezTo>
                      <a:pt x="44031" y="17719"/>
                      <a:pt x="43973" y="17777"/>
                      <a:pt x="43944" y="17777"/>
                    </a:cubicBezTo>
                    <a:cubicBezTo>
                      <a:pt x="43931" y="17777"/>
                      <a:pt x="43924" y="17767"/>
                      <a:pt x="43924" y="17743"/>
                    </a:cubicBezTo>
                    <a:cubicBezTo>
                      <a:pt x="43841" y="17743"/>
                      <a:pt x="43924" y="17494"/>
                      <a:pt x="44090" y="17329"/>
                    </a:cubicBezTo>
                    <a:cubicBezTo>
                      <a:pt x="44225" y="17193"/>
                      <a:pt x="44361" y="17058"/>
                      <a:pt x="44451" y="17058"/>
                    </a:cubicBezTo>
                    <a:cubicBezTo>
                      <a:pt x="44471" y="17058"/>
                      <a:pt x="44489" y="17065"/>
                      <a:pt x="44504" y="17080"/>
                    </a:cubicBezTo>
                    <a:cubicBezTo>
                      <a:pt x="44508" y="17084"/>
                      <a:pt x="44513" y="17086"/>
                      <a:pt x="44517" y="17086"/>
                    </a:cubicBezTo>
                    <a:cubicBezTo>
                      <a:pt x="44610" y="17086"/>
                      <a:pt x="44832" y="16326"/>
                      <a:pt x="44753" y="16168"/>
                    </a:cubicBezTo>
                    <a:cubicBezTo>
                      <a:pt x="44504" y="15837"/>
                      <a:pt x="44504" y="15754"/>
                      <a:pt x="44753" y="15505"/>
                    </a:cubicBezTo>
                    <a:cubicBezTo>
                      <a:pt x="44836" y="15340"/>
                      <a:pt x="44919" y="15174"/>
                      <a:pt x="44836" y="15091"/>
                    </a:cubicBezTo>
                    <a:cubicBezTo>
                      <a:pt x="44753" y="15091"/>
                      <a:pt x="44753" y="14925"/>
                      <a:pt x="44836" y="14760"/>
                    </a:cubicBezTo>
                    <a:cubicBezTo>
                      <a:pt x="44938" y="14657"/>
                      <a:pt x="44946" y="14586"/>
                      <a:pt x="44897" y="14586"/>
                    </a:cubicBezTo>
                    <a:cubicBezTo>
                      <a:pt x="44868" y="14586"/>
                      <a:pt x="44816" y="14613"/>
                      <a:pt x="44753" y="14677"/>
                    </a:cubicBezTo>
                    <a:cubicBezTo>
                      <a:pt x="44684" y="14711"/>
                      <a:pt x="44616" y="14731"/>
                      <a:pt x="44559" y="14731"/>
                    </a:cubicBezTo>
                    <a:cubicBezTo>
                      <a:pt x="44478" y="14731"/>
                      <a:pt x="44422" y="14691"/>
                      <a:pt x="44422" y="14594"/>
                    </a:cubicBezTo>
                    <a:cubicBezTo>
                      <a:pt x="44400" y="14530"/>
                      <a:pt x="44368" y="14499"/>
                      <a:pt x="44327" y="14499"/>
                    </a:cubicBezTo>
                    <a:cubicBezTo>
                      <a:pt x="44206" y="14499"/>
                      <a:pt x="44005" y="14763"/>
                      <a:pt x="43759" y="15257"/>
                    </a:cubicBezTo>
                    <a:cubicBezTo>
                      <a:pt x="43537" y="15745"/>
                      <a:pt x="43315" y="15996"/>
                      <a:pt x="43207" y="15996"/>
                    </a:cubicBezTo>
                    <a:cubicBezTo>
                      <a:pt x="43114" y="15996"/>
                      <a:pt x="43107" y="15807"/>
                      <a:pt x="43261" y="15422"/>
                    </a:cubicBezTo>
                    <a:cubicBezTo>
                      <a:pt x="43354" y="15099"/>
                      <a:pt x="43369" y="14930"/>
                      <a:pt x="43321" y="14930"/>
                    </a:cubicBezTo>
                    <a:cubicBezTo>
                      <a:pt x="43283" y="14930"/>
                      <a:pt x="43206" y="15037"/>
                      <a:pt x="43096" y="15257"/>
                    </a:cubicBezTo>
                    <a:cubicBezTo>
                      <a:pt x="43013" y="15381"/>
                      <a:pt x="42971" y="15443"/>
                      <a:pt x="42961" y="15443"/>
                    </a:cubicBezTo>
                    <a:cubicBezTo>
                      <a:pt x="42951" y="15443"/>
                      <a:pt x="42971" y="15381"/>
                      <a:pt x="43013" y="15257"/>
                    </a:cubicBezTo>
                    <a:cubicBezTo>
                      <a:pt x="43013" y="15091"/>
                      <a:pt x="42930" y="14760"/>
                      <a:pt x="42681" y="14594"/>
                    </a:cubicBezTo>
                    <a:cubicBezTo>
                      <a:pt x="42433" y="14262"/>
                      <a:pt x="42433" y="14097"/>
                      <a:pt x="42515" y="13848"/>
                    </a:cubicBezTo>
                    <a:cubicBezTo>
                      <a:pt x="42681" y="13641"/>
                      <a:pt x="42723" y="13537"/>
                      <a:pt x="42671" y="13537"/>
                    </a:cubicBezTo>
                    <a:cubicBezTo>
                      <a:pt x="42619" y="13537"/>
                      <a:pt x="42474" y="13641"/>
                      <a:pt x="42267" y="13848"/>
                    </a:cubicBezTo>
                    <a:cubicBezTo>
                      <a:pt x="42127" y="14081"/>
                      <a:pt x="42039" y="14183"/>
                      <a:pt x="41945" y="14183"/>
                    </a:cubicBezTo>
                    <a:cubicBezTo>
                      <a:pt x="41872" y="14183"/>
                      <a:pt x="41795" y="14122"/>
                      <a:pt x="41687" y="14014"/>
                    </a:cubicBezTo>
                    <a:cubicBezTo>
                      <a:pt x="41438" y="13765"/>
                      <a:pt x="41438" y="13599"/>
                      <a:pt x="41604" y="13434"/>
                    </a:cubicBezTo>
                    <a:cubicBezTo>
                      <a:pt x="41645" y="13351"/>
                      <a:pt x="41645" y="13309"/>
                      <a:pt x="41604" y="13309"/>
                    </a:cubicBezTo>
                    <a:cubicBezTo>
                      <a:pt x="41562" y="13309"/>
                      <a:pt x="41479" y="13351"/>
                      <a:pt x="41355" y="13434"/>
                    </a:cubicBezTo>
                    <a:cubicBezTo>
                      <a:pt x="41195" y="13594"/>
                      <a:pt x="41103" y="13685"/>
                      <a:pt x="41059" y="13685"/>
                    </a:cubicBezTo>
                    <a:cubicBezTo>
                      <a:pt x="41034" y="13685"/>
                      <a:pt x="41024" y="13658"/>
                      <a:pt x="41024" y="13599"/>
                    </a:cubicBezTo>
                    <a:cubicBezTo>
                      <a:pt x="41024" y="13536"/>
                      <a:pt x="41024" y="13509"/>
                      <a:pt x="41014" y="13509"/>
                    </a:cubicBezTo>
                    <a:cubicBezTo>
                      <a:pt x="41000" y="13509"/>
                      <a:pt x="40960" y="13580"/>
                      <a:pt x="40858" y="13682"/>
                    </a:cubicBezTo>
                    <a:cubicBezTo>
                      <a:pt x="40775" y="13848"/>
                      <a:pt x="40692" y="13931"/>
                      <a:pt x="40609" y="13931"/>
                    </a:cubicBezTo>
                    <a:cubicBezTo>
                      <a:pt x="40526" y="13848"/>
                      <a:pt x="40361" y="13848"/>
                      <a:pt x="40278" y="13765"/>
                    </a:cubicBezTo>
                    <a:cubicBezTo>
                      <a:pt x="40029" y="13765"/>
                      <a:pt x="40029" y="13682"/>
                      <a:pt x="40112" y="13516"/>
                    </a:cubicBezTo>
                    <a:cubicBezTo>
                      <a:pt x="40195" y="13434"/>
                      <a:pt x="40278" y="13351"/>
                      <a:pt x="40195" y="13268"/>
                    </a:cubicBezTo>
                    <a:cubicBezTo>
                      <a:pt x="40112" y="13185"/>
                      <a:pt x="40195" y="13019"/>
                      <a:pt x="40278" y="12853"/>
                    </a:cubicBezTo>
                    <a:cubicBezTo>
                      <a:pt x="40361" y="12605"/>
                      <a:pt x="40381" y="12480"/>
                      <a:pt x="40330" y="12480"/>
                    </a:cubicBezTo>
                    <a:cubicBezTo>
                      <a:pt x="40278" y="12480"/>
                      <a:pt x="40154" y="12605"/>
                      <a:pt x="39946" y="12853"/>
                    </a:cubicBezTo>
                    <a:lnTo>
                      <a:pt x="39615" y="13351"/>
                    </a:lnTo>
                    <a:lnTo>
                      <a:pt x="39615" y="12853"/>
                    </a:lnTo>
                    <a:cubicBezTo>
                      <a:pt x="39615" y="12605"/>
                      <a:pt x="39781" y="12273"/>
                      <a:pt x="39863" y="12190"/>
                    </a:cubicBezTo>
                    <a:cubicBezTo>
                      <a:pt x="39912" y="12093"/>
                      <a:pt x="39932" y="12053"/>
                      <a:pt x="39907" y="12053"/>
                    </a:cubicBezTo>
                    <a:cubicBezTo>
                      <a:pt x="39889" y="12053"/>
                      <a:pt x="39849" y="12073"/>
                      <a:pt x="39781" y="12108"/>
                    </a:cubicBezTo>
                    <a:cubicBezTo>
                      <a:pt x="39729" y="12134"/>
                      <a:pt x="39677" y="12145"/>
                      <a:pt x="39627" y="12145"/>
                    </a:cubicBezTo>
                    <a:cubicBezTo>
                      <a:pt x="39359" y="12145"/>
                      <a:pt x="39157" y="11807"/>
                      <a:pt x="39366" y="11527"/>
                    </a:cubicBezTo>
                    <a:cubicBezTo>
                      <a:pt x="39449" y="11403"/>
                      <a:pt x="39470" y="11341"/>
                      <a:pt x="39408" y="11341"/>
                    </a:cubicBezTo>
                    <a:cubicBezTo>
                      <a:pt x="39345" y="11341"/>
                      <a:pt x="39200" y="11403"/>
                      <a:pt x="38952" y="11527"/>
                    </a:cubicBezTo>
                    <a:cubicBezTo>
                      <a:pt x="38703" y="11693"/>
                      <a:pt x="38558" y="11776"/>
                      <a:pt x="38496" y="11776"/>
                    </a:cubicBezTo>
                    <a:cubicBezTo>
                      <a:pt x="38434" y="11776"/>
                      <a:pt x="38455" y="11693"/>
                      <a:pt x="38537" y="11527"/>
                    </a:cubicBezTo>
                    <a:cubicBezTo>
                      <a:pt x="38703" y="11030"/>
                      <a:pt x="38703" y="10450"/>
                      <a:pt x="38455" y="10450"/>
                    </a:cubicBezTo>
                    <a:cubicBezTo>
                      <a:pt x="38289" y="10450"/>
                      <a:pt x="38123" y="10533"/>
                      <a:pt x="38040" y="10947"/>
                    </a:cubicBezTo>
                    <a:cubicBezTo>
                      <a:pt x="37957" y="11113"/>
                      <a:pt x="37792" y="11279"/>
                      <a:pt x="37709" y="11279"/>
                    </a:cubicBezTo>
                    <a:cubicBezTo>
                      <a:pt x="37687" y="11301"/>
                      <a:pt x="37670" y="11311"/>
                      <a:pt x="37660" y="11311"/>
                    </a:cubicBezTo>
                    <a:cubicBezTo>
                      <a:pt x="37632" y="11311"/>
                      <a:pt x="37648" y="11234"/>
                      <a:pt x="37709" y="11113"/>
                    </a:cubicBezTo>
                    <a:cubicBezTo>
                      <a:pt x="37792" y="11030"/>
                      <a:pt x="37874" y="10864"/>
                      <a:pt x="37874" y="10864"/>
                    </a:cubicBezTo>
                    <a:cubicBezTo>
                      <a:pt x="37854" y="10844"/>
                      <a:pt x="37833" y="10833"/>
                      <a:pt x="37812" y="10833"/>
                    </a:cubicBezTo>
                    <a:cubicBezTo>
                      <a:pt x="37750" y="10833"/>
                      <a:pt x="37688" y="10927"/>
                      <a:pt x="37626" y="11113"/>
                    </a:cubicBezTo>
                    <a:cubicBezTo>
                      <a:pt x="37531" y="11240"/>
                      <a:pt x="37436" y="11294"/>
                      <a:pt x="37364" y="11294"/>
                    </a:cubicBezTo>
                    <a:cubicBezTo>
                      <a:pt x="37248" y="11294"/>
                      <a:pt x="37192" y="11152"/>
                      <a:pt x="37294" y="10947"/>
                    </a:cubicBezTo>
                    <a:cubicBezTo>
                      <a:pt x="37377" y="10782"/>
                      <a:pt x="37294" y="10699"/>
                      <a:pt x="37211" y="10699"/>
                    </a:cubicBezTo>
                    <a:cubicBezTo>
                      <a:pt x="37046" y="10699"/>
                      <a:pt x="37046" y="10616"/>
                      <a:pt x="37377" y="10201"/>
                    </a:cubicBezTo>
                    <a:cubicBezTo>
                      <a:pt x="37626" y="9953"/>
                      <a:pt x="37709" y="9787"/>
                      <a:pt x="37709" y="9704"/>
                    </a:cubicBezTo>
                    <a:cubicBezTo>
                      <a:pt x="37626" y="9704"/>
                      <a:pt x="37543" y="9704"/>
                      <a:pt x="37460" y="9787"/>
                    </a:cubicBezTo>
                    <a:cubicBezTo>
                      <a:pt x="37412" y="9884"/>
                      <a:pt x="37363" y="9924"/>
                      <a:pt x="37314" y="9924"/>
                    </a:cubicBezTo>
                    <a:cubicBezTo>
                      <a:pt x="37280" y="9924"/>
                      <a:pt x="37246" y="9904"/>
                      <a:pt x="37211" y="9870"/>
                    </a:cubicBezTo>
                    <a:cubicBezTo>
                      <a:pt x="37211" y="9870"/>
                      <a:pt x="37046" y="10036"/>
                      <a:pt x="36963" y="10533"/>
                    </a:cubicBezTo>
                    <a:cubicBezTo>
                      <a:pt x="36797" y="10947"/>
                      <a:pt x="36631" y="11279"/>
                      <a:pt x="36631" y="11279"/>
                    </a:cubicBezTo>
                    <a:cubicBezTo>
                      <a:pt x="36548" y="11279"/>
                      <a:pt x="36383" y="11196"/>
                      <a:pt x="36300" y="10947"/>
                    </a:cubicBezTo>
                    <a:cubicBezTo>
                      <a:pt x="36134" y="10699"/>
                      <a:pt x="36134" y="10533"/>
                      <a:pt x="36300" y="10367"/>
                    </a:cubicBezTo>
                    <a:cubicBezTo>
                      <a:pt x="36383" y="10201"/>
                      <a:pt x="36466" y="10119"/>
                      <a:pt x="36466" y="10036"/>
                    </a:cubicBezTo>
                    <a:cubicBezTo>
                      <a:pt x="36383" y="10036"/>
                      <a:pt x="36383" y="9953"/>
                      <a:pt x="36383" y="9787"/>
                    </a:cubicBezTo>
                    <a:cubicBezTo>
                      <a:pt x="36383" y="9766"/>
                      <a:pt x="36372" y="9756"/>
                      <a:pt x="36353" y="9756"/>
                    </a:cubicBezTo>
                    <a:cubicBezTo>
                      <a:pt x="36295" y="9756"/>
                      <a:pt x="36155" y="9849"/>
                      <a:pt x="35968" y="10036"/>
                    </a:cubicBezTo>
                    <a:cubicBezTo>
                      <a:pt x="35765" y="10171"/>
                      <a:pt x="35562" y="10306"/>
                      <a:pt x="35450" y="10306"/>
                    </a:cubicBezTo>
                    <a:cubicBezTo>
                      <a:pt x="35424" y="10306"/>
                      <a:pt x="35403" y="10300"/>
                      <a:pt x="35388" y="10284"/>
                    </a:cubicBezTo>
                    <a:cubicBezTo>
                      <a:pt x="35305" y="10201"/>
                      <a:pt x="35637" y="9041"/>
                      <a:pt x="35803" y="8958"/>
                    </a:cubicBezTo>
                    <a:cubicBezTo>
                      <a:pt x="35803" y="8875"/>
                      <a:pt x="35885" y="8710"/>
                      <a:pt x="35968" y="8544"/>
                    </a:cubicBezTo>
                    <a:cubicBezTo>
                      <a:pt x="36014" y="8407"/>
                      <a:pt x="36009" y="8346"/>
                      <a:pt x="35982" y="8346"/>
                    </a:cubicBezTo>
                    <a:cubicBezTo>
                      <a:pt x="35960" y="8346"/>
                      <a:pt x="35923" y="8387"/>
                      <a:pt x="35885" y="8461"/>
                    </a:cubicBezTo>
                    <a:cubicBezTo>
                      <a:pt x="35837" y="8558"/>
                      <a:pt x="35788" y="8598"/>
                      <a:pt x="35740" y="8598"/>
                    </a:cubicBezTo>
                    <a:cubicBezTo>
                      <a:pt x="35706" y="8598"/>
                      <a:pt x="35671" y="8578"/>
                      <a:pt x="35637" y="8544"/>
                    </a:cubicBezTo>
                    <a:lnTo>
                      <a:pt x="35471" y="8461"/>
                    </a:lnTo>
                    <a:lnTo>
                      <a:pt x="35471" y="8793"/>
                    </a:lnTo>
                    <a:cubicBezTo>
                      <a:pt x="35399" y="9300"/>
                      <a:pt x="35263" y="9554"/>
                      <a:pt x="34897" y="9554"/>
                    </a:cubicBezTo>
                    <a:cubicBezTo>
                      <a:pt x="34844" y="9554"/>
                      <a:pt x="34787" y="9549"/>
                      <a:pt x="34725" y="9538"/>
                    </a:cubicBezTo>
                    <a:cubicBezTo>
                      <a:pt x="34477" y="9538"/>
                      <a:pt x="34394" y="9456"/>
                      <a:pt x="34560" y="9290"/>
                    </a:cubicBezTo>
                    <a:cubicBezTo>
                      <a:pt x="34734" y="9071"/>
                      <a:pt x="34771" y="8968"/>
                      <a:pt x="34705" y="8968"/>
                    </a:cubicBezTo>
                    <a:cubicBezTo>
                      <a:pt x="34647" y="8968"/>
                      <a:pt x="34507" y="9050"/>
                      <a:pt x="34311" y="9207"/>
                    </a:cubicBezTo>
                    <a:cubicBezTo>
                      <a:pt x="34178" y="9340"/>
                      <a:pt x="34099" y="9419"/>
                      <a:pt x="34062" y="9419"/>
                    </a:cubicBezTo>
                    <a:cubicBezTo>
                      <a:pt x="34006" y="9419"/>
                      <a:pt x="34046" y="9240"/>
                      <a:pt x="34145" y="8793"/>
                    </a:cubicBezTo>
                    <a:cubicBezTo>
                      <a:pt x="34283" y="8447"/>
                      <a:pt x="34306" y="8275"/>
                      <a:pt x="34262" y="8275"/>
                    </a:cubicBezTo>
                    <a:cubicBezTo>
                      <a:pt x="34253" y="8275"/>
                      <a:pt x="34242" y="8282"/>
                      <a:pt x="34228" y="8295"/>
                    </a:cubicBezTo>
                    <a:cubicBezTo>
                      <a:pt x="34131" y="8392"/>
                      <a:pt x="34062" y="8433"/>
                      <a:pt x="34005" y="8433"/>
                    </a:cubicBezTo>
                    <a:cubicBezTo>
                      <a:pt x="33965" y="8433"/>
                      <a:pt x="33931" y="8413"/>
                      <a:pt x="33897" y="8378"/>
                    </a:cubicBezTo>
                    <a:cubicBezTo>
                      <a:pt x="33814" y="8378"/>
                      <a:pt x="33897" y="8212"/>
                      <a:pt x="34062" y="8047"/>
                    </a:cubicBezTo>
                    <a:cubicBezTo>
                      <a:pt x="34245" y="7910"/>
                      <a:pt x="34327" y="7848"/>
                      <a:pt x="34308" y="7848"/>
                    </a:cubicBezTo>
                    <a:cubicBezTo>
                      <a:pt x="34293" y="7848"/>
                      <a:pt x="34211" y="7889"/>
                      <a:pt x="34062" y="7964"/>
                    </a:cubicBezTo>
                    <a:cubicBezTo>
                      <a:pt x="33814" y="8047"/>
                      <a:pt x="33731" y="8047"/>
                      <a:pt x="33731" y="8295"/>
                    </a:cubicBezTo>
                    <a:cubicBezTo>
                      <a:pt x="33671" y="8596"/>
                      <a:pt x="33567" y="8809"/>
                      <a:pt x="33420" y="8809"/>
                    </a:cubicBezTo>
                    <a:cubicBezTo>
                      <a:pt x="33364" y="8809"/>
                      <a:pt x="33302" y="8778"/>
                      <a:pt x="33234" y="8710"/>
                    </a:cubicBezTo>
                    <a:cubicBezTo>
                      <a:pt x="33186" y="8662"/>
                      <a:pt x="33110" y="8614"/>
                      <a:pt x="33039" y="8614"/>
                    </a:cubicBezTo>
                    <a:cubicBezTo>
                      <a:pt x="32987" y="8614"/>
                      <a:pt x="32937" y="8640"/>
                      <a:pt x="32902" y="8710"/>
                    </a:cubicBezTo>
                    <a:cubicBezTo>
                      <a:pt x="32819" y="8793"/>
                      <a:pt x="32736" y="8793"/>
                      <a:pt x="32653" y="8793"/>
                    </a:cubicBezTo>
                    <a:cubicBezTo>
                      <a:pt x="32571" y="8710"/>
                      <a:pt x="32653" y="8544"/>
                      <a:pt x="32736" y="8378"/>
                    </a:cubicBezTo>
                    <a:cubicBezTo>
                      <a:pt x="32858" y="8257"/>
                      <a:pt x="32935" y="8180"/>
                      <a:pt x="33000" y="8180"/>
                    </a:cubicBezTo>
                    <a:cubicBezTo>
                      <a:pt x="33023" y="8180"/>
                      <a:pt x="33046" y="8190"/>
                      <a:pt x="33068" y="8212"/>
                    </a:cubicBezTo>
                    <a:cubicBezTo>
                      <a:pt x="33068" y="8212"/>
                      <a:pt x="33234" y="8212"/>
                      <a:pt x="33399" y="8130"/>
                    </a:cubicBezTo>
                    <a:cubicBezTo>
                      <a:pt x="33648" y="8047"/>
                      <a:pt x="33648" y="8047"/>
                      <a:pt x="33565" y="7881"/>
                    </a:cubicBezTo>
                    <a:cubicBezTo>
                      <a:pt x="33524" y="7840"/>
                      <a:pt x="33482" y="7819"/>
                      <a:pt x="33441" y="7819"/>
                    </a:cubicBezTo>
                    <a:cubicBezTo>
                      <a:pt x="33399" y="7819"/>
                      <a:pt x="33358" y="7840"/>
                      <a:pt x="33316" y="7881"/>
                    </a:cubicBezTo>
                    <a:cubicBezTo>
                      <a:pt x="33285" y="7912"/>
                      <a:pt x="33254" y="7932"/>
                      <a:pt x="33231" y="7944"/>
                    </a:cubicBezTo>
                    <a:lnTo>
                      <a:pt x="33231" y="7944"/>
                    </a:lnTo>
                    <a:cubicBezTo>
                      <a:pt x="33211" y="7846"/>
                      <a:pt x="33062" y="7621"/>
                      <a:pt x="32985" y="7467"/>
                    </a:cubicBezTo>
                    <a:cubicBezTo>
                      <a:pt x="32819" y="7218"/>
                      <a:pt x="32736" y="6969"/>
                      <a:pt x="32819" y="6721"/>
                    </a:cubicBezTo>
                    <a:cubicBezTo>
                      <a:pt x="32872" y="6563"/>
                      <a:pt x="32858" y="6505"/>
                      <a:pt x="32819" y="6505"/>
                    </a:cubicBezTo>
                    <a:cubicBezTo>
                      <a:pt x="32797" y="6505"/>
                      <a:pt x="32767" y="6525"/>
                      <a:pt x="32736" y="6555"/>
                    </a:cubicBezTo>
                    <a:cubicBezTo>
                      <a:pt x="32715" y="6566"/>
                      <a:pt x="32697" y="6571"/>
                      <a:pt x="32681" y="6571"/>
                    </a:cubicBezTo>
                    <a:cubicBezTo>
                      <a:pt x="32573" y="6571"/>
                      <a:pt x="32592" y="6326"/>
                      <a:pt x="32736" y="5892"/>
                    </a:cubicBezTo>
                    <a:cubicBezTo>
                      <a:pt x="32811" y="5446"/>
                      <a:pt x="32818" y="5133"/>
                      <a:pt x="32759" y="5133"/>
                    </a:cubicBezTo>
                    <a:cubicBezTo>
                      <a:pt x="32752" y="5133"/>
                      <a:pt x="32745" y="5138"/>
                      <a:pt x="32736" y="5146"/>
                    </a:cubicBezTo>
                    <a:cubicBezTo>
                      <a:pt x="32736" y="5146"/>
                      <a:pt x="32653" y="5229"/>
                      <a:pt x="32736" y="5312"/>
                    </a:cubicBezTo>
                    <a:cubicBezTo>
                      <a:pt x="32736" y="5312"/>
                      <a:pt x="32736" y="5395"/>
                      <a:pt x="32653" y="5478"/>
                    </a:cubicBezTo>
                    <a:cubicBezTo>
                      <a:pt x="32571" y="5478"/>
                      <a:pt x="32488" y="5643"/>
                      <a:pt x="32405" y="5809"/>
                    </a:cubicBezTo>
                    <a:cubicBezTo>
                      <a:pt x="32267" y="6084"/>
                      <a:pt x="32130" y="6245"/>
                      <a:pt x="31993" y="6245"/>
                    </a:cubicBezTo>
                    <a:cubicBezTo>
                      <a:pt x="31964" y="6245"/>
                      <a:pt x="31936" y="6238"/>
                      <a:pt x="31908" y="6223"/>
                    </a:cubicBezTo>
                    <a:cubicBezTo>
                      <a:pt x="31825" y="6223"/>
                      <a:pt x="31825" y="6058"/>
                      <a:pt x="31908" y="5975"/>
                    </a:cubicBezTo>
                    <a:cubicBezTo>
                      <a:pt x="31990" y="5892"/>
                      <a:pt x="32073" y="5726"/>
                      <a:pt x="31990" y="5560"/>
                    </a:cubicBezTo>
                    <a:cubicBezTo>
                      <a:pt x="31956" y="5526"/>
                      <a:pt x="31922" y="5506"/>
                      <a:pt x="31887" y="5506"/>
                    </a:cubicBezTo>
                    <a:cubicBezTo>
                      <a:pt x="31839" y="5506"/>
                      <a:pt x="31790" y="5546"/>
                      <a:pt x="31742" y="5643"/>
                    </a:cubicBezTo>
                    <a:cubicBezTo>
                      <a:pt x="31710" y="5706"/>
                      <a:pt x="31676" y="5733"/>
                      <a:pt x="31642" y="5733"/>
                    </a:cubicBezTo>
                    <a:cubicBezTo>
                      <a:pt x="31497" y="5733"/>
                      <a:pt x="31359" y="5234"/>
                      <a:pt x="31493" y="4898"/>
                    </a:cubicBezTo>
                    <a:cubicBezTo>
                      <a:pt x="31576" y="4815"/>
                      <a:pt x="31493" y="4483"/>
                      <a:pt x="31410" y="4317"/>
                    </a:cubicBezTo>
                    <a:cubicBezTo>
                      <a:pt x="31273" y="4181"/>
                      <a:pt x="31187" y="4119"/>
                      <a:pt x="31109" y="4119"/>
                    </a:cubicBezTo>
                    <a:cubicBezTo>
                      <a:pt x="31045" y="4119"/>
                      <a:pt x="30988" y="4160"/>
                      <a:pt x="30913" y="4235"/>
                    </a:cubicBezTo>
                    <a:cubicBezTo>
                      <a:pt x="30747" y="4400"/>
                      <a:pt x="30747" y="4483"/>
                      <a:pt x="30913" y="4483"/>
                    </a:cubicBezTo>
                    <a:cubicBezTo>
                      <a:pt x="30996" y="4483"/>
                      <a:pt x="30996" y="4649"/>
                      <a:pt x="30996" y="4815"/>
                    </a:cubicBezTo>
                    <a:cubicBezTo>
                      <a:pt x="30759" y="5209"/>
                      <a:pt x="30898" y="5981"/>
                      <a:pt x="31127" y="5981"/>
                    </a:cubicBezTo>
                    <a:cubicBezTo>
                      <a:pt x="31138" y="5981"/>
                      <a:pt x="31150" y="5979"/>
                      <a:pt x="31162" y="5975"/>
                    </a:cubicBezTo>
                    <a:cubicBezTo>
                      <a:pt x="31253" y="5906"/>
                      <a:pt x="31319" y="5876"/>
                      <a:pt x="31362" y="5876"/>
                    </a:cubicBezTo>
                    <a:cubicBezTo>
                      <a:pt x="31474" y="5876"/>
                      <a:pt x="31425" y="6089"/>
                      <a:pt x="31245" y="6389"/>
                    </a:cubicBezTo>
                    <a:cubicBezTo>
                      <a:pt x="31063" y="6511"/>
                      <a:pt x="30969" y="6587"/>
                      <a:pt x="30900" y="6587"/>
                    </a:cubicBezTo>
                    <a:cubicBezTo>
                      <a:pt x="30875" y="6587"/>
                      <a:pt x="30852" y="6577"/>
                      <a:pt x="30830" y="6555"/>
                    </a:cubicBezTo>
                    <a:cubicBezTo>
                      <a:pt x="30806" y="6531"/>
                      <a:pt x="30775" y="6521"/>
                      <a:pt x="30740" y="6521"/>
                    </a:cubicBezTo>
                    <a:cubicBezTo>
                      <a:pt x="30657" y="6521"/>
                      <a:pt x="30557" y="6579"/>
                      <a:pt x="30499" y="6638"/>
                    </a:cubicBezTo>
                    <a:cubicBezTo>
                      <a:pt x="30440" y="6697"/>
                      <a:pt x="30392" y="6724"/>
                      <a:pt x="30357" y="6724"/>
                    </a:cubicBezTo>
                    <a:cubicBezTo>
                      <a:pt x="30295" y="6724"/>
                      <a:pt x="30279" y="6633"/>
                      <a:pt x="30333" y="6472"/>
                    </a:cubicBezTo>
                    <a:cubicBezTo>
                      <a:pt x="30394" y="6351"/>
                      <a:pt x="30365" y="6274"/>
                      <a:pt x="30313" y="6274"/>
                    </a:cubicBezTo>
                    <a:cubicBezTo>
                      <a:pt x="30294" y="6274"/>
                      <a:pt x="30272" y="6284"/>
                      <a:pt x="30250" y="6306"/>
                    </a:cubicBezTo>
                    <a:cubicBezTo>
                      <a:pt x="30211" y="6326"/>
                      <a:pt x="30176" y="6336"/>
                      <a:pt x="30149" y="6336"/>
                    </a:cubicBezTo>
                    <a:cubicBezTo>
                      <a:pt x="30059" y="6336"/>
                      <a:pt x="30041" y="6228"/>
                      <a:pt x="30167" y="5975"/>
                    </a:cubicBezTo>
                    <a:cubicBezTo>
                      <a:pt x="30216" y="5781"/>
                      <a:pt x="30236" y="5700"/>
                      <a:pt x="30194" y="5700"/>
                    </a:cubicBezTo>
                    <a:cubicBezTo>
                      <a:pt x="30165" y="5700"/>
                      <a:pt x="30104" y="5740"/>
                      <a:pt x="30001" y="5809"/>
                    </a:cubicBezTo>
                    <a:cubicBezTo>
                      <a:pt x="29836" y="5892"/>
                      <a:pt x="29670" y="5892"/>
                      <a:pt x="29587" y="5892"/>
                    </a:cubicBezTo>
                    <a:cubicBezTo>
                      <a:pt x="29504" y="5726"/>
                      <a:pt x="29504" y="5726"/>
                      <a:pt x="29753" y="5478"/>
                    </a:cubicBezTo>
                    <a:cubicBezTo>
                      <a:pt x="30001" y="5312"/>
                      <a:pt x="30084" y="5229"/>
                      <a:pt x="30084" y="5063"/>
                    </a:cubicBezTo>
                    <a:cubicBezTo>
                      <a:pt x="30084" y="5015"/>
                      <a:pt x="30057" y="4968"/>
                      <a:pt x="30017" y="4968"/>
                    </a:cubicBezTo>
                    <a:cubicBezTo>
                      <a:pt x="29989" y="4968"/>
                      <a:pt x="29954" y="4993"/>
                      <a:pt x="29919" y="5063"/>
                    </a:cubicBezTo>
                    <a:cubicBezTo>
                      <a:pt x="29884" y="5098"/>
                      <a:pt x="29850" y="5118"/>
                      <a:pt x="29821" y="5118"/>
                    </a:cubicBezTo>
                    <a:cubicBezTo>
                      <a:pt x="29781" y="5118"/>
                      <a:pt x="29753" y="5077"/>
                      <a:pt x="29753" y="4980"/>
                    </a:cubicBezTo>
                    <a:cubicBezTo>
                      <a:pt x="29720" y="4882"/>
                      <a:pt x="29662" y="4836"/>
                      <a:pt x="29582" y="4836"/>
                    </a:cubicBezTo>
                    <a:cubicBezTo>
                      <a:pt x="29461" y="4836"/>
                      <a:pt x="29291" y="4945"/>
                      <a:pt x="29090" y="5146"/>
                    </a:cubicBezTo>
                    <a:cubicBezTo>
                      <a:pt x="29037" y="5199"/>
                      <a:pt x="29001" y="5226"/>
                      <a:pt x="28982" y="5226"/>
                    </a:cubicBezTo>
                    <a:cubicBezTo>
                      <a:pt x="28941" y="5226"/>
                      <a:pt x="28977" y="5098"/>
                      <a:pt x="29090" y="4815"/>
                    </a:cubicBezTo>
                    <a:cubicBezTo>
                      <a:pt x="29325" y="4462"/>
                      <a:pt x="29393" y="4359"/>
                      <a:pt x="29324" y="4359"/>
                    </a:cubicBezTo>
                    <a:cubicBezTo>
                      <a:pt x="29296" y="4359"/>
                      <a:pt x="29245" y="4376"/>
                      <a:pt x="29173" y="4400"/>
                    </a:cubicBezTo>
                    <a:cubicBezTo>
                      <a:pt x="29026" y="4459"/>
                      <a:pt x="28910" y="4486"/>
                      <a:pt x="28837" y="4486"/>
                    </a:cubicBezTo>
                    <a:cubicBezTo>
                      <a:pt x="28703" y="4486"/>
                      <a:pt x="28710" y="4395"/>
                      <a:pt x="28924" y="4235"/>
                    </a:cubicBezTo>
                    <a:cubicBezTo>
                      <a:pt x="29007" y="4152"/>
                      <a:pt x="29173" y="3820"/>
                      <a:pt x="29256" y="3654"/>
                    </a:cubicBezTo>
                    <a:cubicBezTo>
                      <a:pt x="29363" y="3333"/>
                      <a:pt x="29366" y="3150"/>
                      <a:pt x="29310" y="3150"/>
                    </a:cubicBezTo>
                    <a:cubicBezTo>
                      <a:pt x="29280" y="3150"/>
                      <a:pt x="29231" y="3205"/>
                      <a:pt x="29173" y="3323"/>
                    </a:cubicBezTo>
                    <a:cubicBezTo>
                      <a:pt x="29173" y="3406"/>
                      <a:pt x="29007" y="3572"/>
                      <a:pt x="28924" y="3572"/>
                    </a:cubicBezTo>
                    <a:cubicBezTo>
                      <a:pt x="28841" y="3572"/>
                      <a:pt x="28675" y="3737"/>
                      <a:pt x="28593" y="3903"/>
                    </a:cubicBezTo>
                    <a:cubicBezTo>
                      <a:pt x="28510" y="4027"/>
                      <a:pt x="28468" y="4089"/>
                      <a:pt x="28437" y="4089"/>
                    </a:cubicBezTo>
                    <a:cubicBezTo>
                      <a:pt x="28406" y="4089"/>
                      <a:pt x="28385" y="4027"/>
                      <a:pt x="28344" y="3903"/>
                    </a:cubicBezTo>
                    <a:cubicBezTo>
                      <a:pt x="28303" y="3820"/>
                      <a:pt x="28261" y="3779"/>
                      <a:pt x="28230" y="3779"/>
                    </a:cubicBezTo>
                    <a:cubicBezTo>
                      <a:pt x="28199" y="3779"/>
                      <a:pt x="28178" y="3820"/>
                      <a:pt x="28178" y="3903"/>
                    </a:cubicBezTo>
                    <a:cubicBezTo>
                      <a:pt x="28149" y="3962"/>
                      <a:pt x="28119" y="3989"/>
                      <a:pt x="28094" y="3989"/>
                    </a:cubicBezTo>
                    <a:cubicBezTo>
                      <a:pt x="28047" y="3989"/>
                      <a:pt x="28012" y="3898"/>
                      <a:pt x="28012" y="3737"/>
                    </a:cubicBezTo>
                    <a:cubicBezTo>
                      <a:pt x="28012" y="3489"/>
                      <a:pt x="28095" y="3323"/>
                      <a:pt x="28261" y="3240"/>
                    </a:cubicBezTo>
                    <a:cubicBezTo>
                      <a:pt x="28344" y="3157"/>
                      <a:pt x="28344" y="3074"/>
                      <a:pt x="28095" y="2991"/>
                    </a:cubicBezTo>
                    <a:cubicBezTo>
                      <a:pt x="27930" y="2909"/>
                      <a:pt x="27847" y="2826"/>
                      <a:pt x="27930" y="2660"/>
                    </a:cubicBezTo>
                    <a:cubicBezTo>
                      <a:pt x="27975" y="2523"/>
                      <a:pt x="27996" y="2462"/>
                      <a:pt x="27977" y="2462"/>
                    </a:cubicBezTo>
                    <a:cubicBezTo>
                      <a:pt x="27962" y="2462"/>
                      <a:pt x="27921" y="2503"/>
                      <a:pt x="27847" y="2577"/>
                    </a:cubicBezTo>
                    <a:cubicBezTo>
                      <a:pt x="27805" y="2618"/>
                      <a:pt x="27722" y="2639"/>
                      <a:pt x="27629" y="2639"/>
                    </a:cubicBezTo>
                    <a:cubicBezTo>
                      <a:pt x="27536" y="2639"/>
                      <a:pt x="27432" y="2618"/>
                      <a:pt x="27349" y="2577"/>
                    </a:cubicBezTo>
                    <a:cubicBezTo>
                      <a:pt x="27225" y="2536"/>
                      <a:pt x="27101" y="2515"/>
                      <a:pt x="27008" y="2515"/>
                    </a:cubicBezTo>
                    <a:cubicBezTo>
                      <a:pt x="26914" y="2515"/>
                      <a:pt x="26852" y="2536"/>
                      <a:pt x="26852" y="2577"/>
                    </a:cubicBezTo>
                    <a:cubicBezTo>
                      <a:pt x="26833" y="2597"/>
                      <a:pt x="26813" y="2607"/>
                      <a:pt x="26795" y="2607"/>
                    </a:cubicBezTo>
                    <a:cubicBezTo>
                      <a:pt x="26735" y="2607"/>
                      <a:pt x="26686" y="2499"/>
                      <a:pt x="26686" y="2246"/>
                    </a:cubicBezTo>
                    <a:cubicBezTo>
                      <a:pt x="26686" y="1992"/>
                      <a:pt x="26686" y="1893"/>
                      <a:pt x="26629" y="1893"/>
                    </a:cubicBezTo>
                    <a:cubicBezTo>
                      <a:pt x="26593" y="1893"/>
                      <a:pt x="26534" y="1933"/>
                      <a:pt x="26438" y="1997"/>
                    </a:cubicBezTo>
                    <a:cubicBezTo>
                      <a:pt x="26392" y="2134"/>
                      <a:pt x="26321" y="2195"/>
                      <a:pt x="26239" y="2195"/>
                    </a:cubicBezTo>
                    <a:cubicBezTo>
                      <a:pt x="26172" y="2195"/>
                      <a:pt x="26098" y="2154"/>
                      <a:pt x="26023" y="2080"/>
                    </a:cubicBezTo>
                    <a:cubicBezTo>
                      <a:pt x="25858" y="1914"/>
                      <a:pt x="25692" y="1831"/>
                      <a:pt x="25609" y="1748"/>
                    </a:cubicBezTo>
                    <a:cubicBezTo>
                      <a:pt x="25443" y="1748"/>
                      <a:pt x="25526" y="1665"/>
                      <a:pt x="25692" y="1500"/>
                    </a:cubicBezTo>
                    <a:cubicBezTo>
                      <a:pt x="25775" y="1417"/>
                      <a:pt x="25858" y="1251"/>
                      <a:pt x="25858" y="1251"/>
                    </a:cubicBezTo>
                    <a:cubicBezTo>
                      <a:pt x="25836" y="1229"/>
                      <a:pt x="25807" y="1219"/>
                      <a:pt x="25776" y="1219"/>
                    </a:cubicBezTo>
                    <a:cubicBezTo>
                      <a:pt x="25692" y="1219"/>
                      <a:pt x="25587" y="1295"/>
                      <a:pt x="25526" y="1417"/>
                    </a:cubicBezTo>
                    <a:cubicBezTo>
                      <a:pt x="25432" y="1487"/>
                      <a:pt x="25338" y="1518"/>
                      <a:pt x="25258" y="1518"/>
                    </a:cubicBezTo>
                    <a:cubicBezTo>
                      <a:pt x="25053" y="1518"/>
                      <a:pt x="24934" y="1323"/>
                      <a:pt x="25112" y="1085"/>
                    </a:cubicBezTo>
                    <a:cubicBezTo>
                      <a:pt x="25164" y="928"/>
                      <a:pt x="25184" y="870"/>
                      <a:pt x="25127" y="870"/>
                    </a:cubicBezTo>
                    <a:cubicBezTo>
                      <a:pt x="25095" y="870"/>
                      <a:pt x="25037" y="889"/>
                      <a:pt x="24946" y="920"/>
                    </a:cubicBezTo>
                    <a:cubicBezTo>
                      <a:pt x="24888" y="931"/>
                      <a:pt x="24832" y="936"/>
                      <a:pt x="24779" y="936"/>
                    </a:cubicBezTo>
                    <a:cubicBezTo>
                      <a:pt x="24454" y="936"/>
                      <a:pt x="24258" y="742"/>
                      <a:pt x="24615" y="671"/>
                    </a:cubicBezTo>
                    <a:cubicBezTo>
                      <a:pt x="24780" y="588"/>
                      <a:pt x="24863" y="588"/>
                      <a:pt x="24780" y="505"/>
                    </a:cubicBezTo>
                    <a:cubicBezTo>
                      <a:pt x="24755" y="480"/>
                      <a:pt x="24713" y="468"/>
                      <a:pt x="24660" y="468"/>
                    </a:cubicBezTo>
                    <a:cubicBezTo>
                      <a:pt x="24372" y="468"/>
                      <a:pt x="23747" y="818"/>
                      <a:pt x="23537" y="1168"/>
                    </a:cubicBezTo>
                    <a:cubicBezTo>
                      <a:pt x="23357" y="1468"/>
                      <a:pt x="23003" y="1682"/>
                      <a:pt x="22853" y="1682"/>
                    </a:cubicBezTo>
                    <a:cubicBezTo>
                      <a:pt x="22796" y="1682"/>
                      <a:pt x="22769" y="1651"/>
                      <a:pt x="22791" y="1583"/>
                    </a:cubicBezTo>
                    <a:cubicBezTo>
                      <a:pt x="22791" y="1500"/>
                      <a:pt x="22874" y="1251"/>
                      <a:pt x="22957" y="1085"/>
                    </a:cubicBezTo>
                    <a:cubicBezTo>
                      <a:pt x="23206" y="920"/>
                      <a:pt x="23206" y="671"/>
                      <a:pt x="22957" y="671"/>
                    </a:cubicBezTo>
                    <a:cubicBezTo>
                      <a:pt x="22957" y="588"/>
                      <a:pt x="23040" y="505"/>
                      <a:pt x="23289" y="422"/>
                    </a:cubicBezTo>
                    <a:cubicBezTo>
                      <a:pt x="23454" y="257"/>
                      <a:pt x="23703" y="91"/>
                      <a:pt x="23786" y="91"/>
                    </a:cubicBezTo>
                    <a:cubicBezTo>
                      <a:pt x="23818" y="28"/>
                      <a:pt x="23752" y="0"/>
                      <a:pt x="236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g252b5ed2ea9_0_834"/>
              <p:cNvSpPr/>
              <p:nvPr/>
            </p:nvSpPr>
            <p:spPr>
              <a:xfrm rot="-2101848">
                <a:off x="1229433" y="2932259"/>
                <a:ext cx="2259319" cy="2217240"/>
              </a:xfrm>
              <a:custGeom>
                <a:avLst/>
                <a:gdLst/>
                <a:ahLst/>
                <a:cxnLst/>
                <a:rect l="l" t="t" r="r" b="b"/>
                <a:pathLst>
                  <a:path w="93318" h="93756" extrusionOk="0">
                    <a:moveTo>
                      <a:pt x="24334" y="1161"/>
                    </a:moveTo>
                    <a:cubicBezTo>
                      <a:pt x="24354" y="1161"/>
                      <a:pt x="24366" y="1188"/>
                      <a:pt x="24366" y="1251"/>
                    </a:cubicBezTo>
                    <a:cubicBezTo>
                      <a:pt x="24283" y="1334"/>
                      <a:pt x="24200" y="1500"/>
                      <a:pt x="24200" y="1583"/>
                    </a:cubicBezTo>
                    <a:cubicBezTo>
                      <a:pt x="24200" y="1748"/>
                      <a:pt x="24117" y="1748"/>
                      <a:pt x="24034" y="1748"/>
                    </a:cubicBezTo>
                    <a:cubicBezTo>
                      <a:pt x="23952" y="1665"/>
                      <a:pt x="24034" y="1500"/>
                      <a:pt x="24200" y="1334"/>
                    </a:cubicBezTo>
                    <a:cubicBezTo>
                      <a:pt x="24251" y="1231"/>
                      <a:pt x="24303" y="1161"/>
                      <a:pt x="24334" y="1161"/>
                    </a:cubicBezTo>
                    <a:close/>
                    <a:moveTo>
                      <a:pt x="24204" y="729"/>
                    </a:moveTo>
                    <a:cubicBezTo>
                      <a:pt x="24272" y="729"/>
                      <a:pt x="24133" y="1037"/>
                      <a:pt x="23786" y="1583"/>
                    </a:cubicBezTo>
                    <a:cubicBezTo>
                      <a:pt x="23537" y="1914"/>
                      <a:pt x="23371" y="1997"/>
                      <a:pt x="23371" y="1997"/>
                    </a:cubicBezTo>
                    <a:cubicBezTo>
                      <a:pt x="23289" y="1914"/>
                      <a:pt x="23454" y="1665"/>
                      <a:pt x="23786" y="1168"/>
                    </a:cubicBezTo>
                    <a:cubicBezTo>
                      <a:pt x="24019" y="868"/>
                      <a:pt x="24158" y="729"/>
                      <a:pt x="24204" y="729"/>
                    </a:cubicBezTo>
                    <a:close/>
                    <a:moveTo>
                      <a:pt x="21850" y="2400"/>
                    </a:moveTo>
                    <a:cubicBezTo>
                      <a:pt x="21856" y="2400"/>
                      <a:pt x="21835" y="2462"/>
                      <a:pt x="21797" y="2577"/>
                    </a:cubicBezTo>
                    <a:cubicBezTo>
                      <a:pt x="21714" y="2743"/>
                      <a:pt x="21631" y="2909"/>
                      <a:pt x="21548" y="2991"/>
                    </a:cubicBezTo>
                    <a:cubicBezTo>
                      <a:pt x="21548" y="2991"/>
                      <a:pt x="21548" y="2826"/>
                      <a:pt x="21714" y="2660"/>
                    </a:cubicBezTo>
                    <a:cubicBezTo>
                      <a:pt x="21803" y="2482"/>
                      <a:pt x="21844" y="2400"/>
                      <a:pt x="21850" y="2400"/>
                    </a:cubicBezTo>
                    <a:close/>
                    <a:moveTo>
                      <a:pt x="27277" y="2793"/>
                    </a:moveTo>
                    <a:cubicBezTo>
                      <a:pt x="27366" y="2793"/>
                      <a:pt x="27441" y="2834"/>
                      <a:pt x="27515" y="2909"/>
                    </a:cubicBezTo>
                    <a:cubicBezTo>
                      <a:pt x="27681" y="3074"/>
                      <a:pt x="27681" y="3074"/>
                      <a:pt x="27267" y="3489"/>
                    </a:cubicBezTo>
                    <a:cubicBezTo>
                      <a:pt x="26936" y="3819"/>
                      <a:pt x="26767" y="3961"/>
                      <a:pt x="26667" y="3961"/>
                    </a:cubicBezTo>
                    <a:cubicBezTo>
                      <a:pt x="26592" y="3961"/>
                      <a:pt x="26556" y="3880"/>
                      <a:pt x="26521" y="3737"/>
                    </a:cubicBezTo>
                    <a:cubicBezTo>
                      <a:pt x="26521" y="3406"/>
                      <a:pt x="26521" y="3323"/>
                      <a:pt x="26852" y="2991"/>
                    </a:cubicBezTo>
                    <a:cubicBezTo>
                      <a:pt x="27035" y="2855"/>
                      <a:pt x="27167" y="2793"/>
                      <a:pt x="27277" y="2793"/>
                    </a:cubicBezTo>
                    <a:close/>
                    <a:moveTo>
                      <a:pt x="28520" y="4615"/>
                    </a:moveTo>
                    <a:cubicBezTo>
                      <a:pt x="28544" y="4615"/>
                      <a:pt x="28568" y="4625"/>
                      <a:pt x="28593" y="4649"/>
                    </a:cubicBezTo>
                    <a:cubicBezTo>
                      <a:pt x="28593" y="4649"/>
                      <a:pt x="28593" y="4732"/>
                      <a:pt x="28593" y="4732"/>
                    </a:cubicBezTo>
                    <a:cubicBezTo>
                      <a:pt x="28510" y="4815"/>
                      <a:pt x="28427" y="4898"/>
                      <a:pt x="28344" y="4898"/>
                    </a:cubicBezTo>
                    <a:cubicBezTo>
                      <a:pt x="28261" y="4898"/>
                      <a:pt x="28261" y="4815"/>
                      <a:pt x="28344" y="4732"/>
                    </a:cubicBezTo>
                    <a:cubicBezTo>
                      <a:pt x="28403" y="4673"/>
                      <a:pt x="28461" y="4615"/>
                      <a:pt x="28520" y="4615"/>
                    </a:cubicBezTo>
                    <a:close/>
                    <a:moveTo>
                      <a:pt x="19559" y="4898"/>
                    </a:moveTo>
                    <a:cubicBezTo>
                      <a:pt x="19559" y="4980"/>
                      <a:pt x="19559" y="5063"/>
                      <a:pt x="19476" y="5146"/>
                    </a:cubicBezTo>
                    <a:cubicBezTo>
                      <a:pt x="19416" y="5267"/>
                      <a:pt x="19399" y="5344"/>
                      <a:pt x="19363" y="5344"/>
                    </a:cubicBezTo>
                    <a:cubicBezTo>
                      <a:pt x="19349" y="5344"/>
                      <a:pt x="19333" y="5334"/>
                      <a:pt x="19311" y="5312"/>
                    </a:cubicBezTo>
                    <a:cubicBezTo>
                      <a:pt x="19311" y="5312"/>
                      <a:pt x="19311" y="5146"/>
                      <a:pt x="19394" y="5063"/>
                    </a:cubicBezTo>
                    <a:cubicBezTo>
                      <a:pt x="19476" y="4980"/>
                      <a:pt x="19559" y="4898"/>
                      <a:pt x="19559" y="4898"/>
                    </a:cubicBezTo>
                    <a:close/>
                    <a:moveTo>
                      <a:pt x="21134" y="6804"/>
                    </a:moveTo>
                    <a:cubicBezTo>
                      <a:pt x="21134" y="6804"/>
                      <a:pt x="21134" y="6969"/>
                      <a:pt x="21051" y="7052"/>
                    </a:cubicBezTo>
                    <a:cubicBezTo>
                      <a:pt x="20968" y="7135"/>
                      <a:pt x="20885" y="7218"/>
                      <a:pt x="20885" y="7218"/>
                    </a:cubicBezTo>
                    <a:cubicBezTo>
                      <a:pt x="20885" y="7135"/>
                      <a:pt x="20885" y="7052"/>
                      <a:pt x="20968" y="6969"/>
                    </a:cubicBezTo>
                    <a:cubicBezTo>
                      <a:pt x="21051" y="6887"/>
                      <a:pt x="21134" y="6804"/>
                      <a:pt x="21134" y="6804"/>
                    </a:cubicBezTo>
                    <a:close/>
                    <a:moveTo>
                      <a:pt x="23040" y="7715"/>
                    </a:moveTo>
                    <a:cubicBezTo>
                      <a:pt x="23040" y="7798"/>
                      <a:pt x="22957" y="7881"/>
                      <a:pt x="22874" y="7964"/>
                    </a:cubicBezTo>
                    <a:cubicBezTo>
                      <a:pt x="22816" y="8022"/>
                      <a:pt x="22757" y="8081"/>
                      <a:pt x="22728" y="8081"/>
                    </a:cubicBezTo>
                    <a:cubicBezTo>
                      <a:pt x="22716" y="8081"/>
                      <a:pt x="22709" y="8071"/>
                      <a:pt x="22709" y="8047"/>
                    </a:cubicBezTo>
                    <a:cubicBezTo>
                      <a:pt x="22626" y="8047"/>
                      <a:pt x="22709" y="7964"/>
                      <a:pt x="22791" y="7881"/>
                    </a:cubicBezTo>
                    <a:cubicBezTo>
                      <a:pt x="22874" y="7798"/>
                      <a:pt x="23040" y="7715"/>
                      <a:pt x="23040" y="7715"/>
                    </a:cubicBezTo>
                    <a:close/>
                    <a:moveTo>
                      <a:pt x="18090" y="8016"/>
                    </a:moveTo>
                    <a:cubicBezTo>
                      <a:pt x="18109" y="8016"/>
                      <a:pt x="18130" y="8026"/>
                      <a:pt x="18150" y="8047"/>
                    </a:cubicBezTo>
                    <a:cubicBezTo>
                      <a:pt x="18233" y="8047"/>
                      <a:pt x="18150" y="8212"/>
                      <a:pt x="18150" y="8295"/>
                    </a:cubicBezTo>
                    <a:cubicBezTo>
                      <a:pt x="18109" y="8378"/>
                      <a:pt x="18068" y="8420"/>
                      <a:pt x="18036" y="8420"/>
                    </a:cubicBezTo>
                    <a:cubicBezTo>
                      <a:pt x="18005" y="8420"/>
                      <a:pt x="17985" y="8378"/>
                      <a:pt x="17985" y="8295"/>
                    </a:cubicBezTo>
                    <a:cubicBezTo>
                      <a:pt x="17985" y="8109"/>
                      <a:pt x="18031" y="8016"/>
                      <a:pt x="18090" y="8016"/>
                    </a:cubicBezTo>
                    <a:close/>
                    <a:moveTo>
                      <a:pt x="38658" y="12125"/>
                    </a:moveTo>
                    <a:cubicBezTo>
                      <a:pt x="38737" y="12125"/>
                      <a:pt x="38794" y="12207"/>
                      <a:pt x="38869" y="12356"/>
                    </a:cubicBezTo>
                    <a:cubicBezTo>
                      <a:pt x="39035" y="12522"/>
                      <a:pt x="39035" y="12771"/>
                      <a:pt x="39035" y="12853"/>
                    </a:cubicBezTo>
                    <a:cubicBezTo>
                      <a:pt x="38952" y="12936"/>
                      <a:pt x="38786" y="13019"/>
                      <a:pt x="38620" y="13102"/>
                    </a:cubicBezTo>
                    <a:cubicBezTo>
                      <a:pt x="38219" y="13182"/>
                      <a:pt x="37947" y="13228"/>
                      <a:pt x="37791" y="13228"/>
                    </a:cubicBezTo>
                    <a:cubicBezTo>
                      <a:pt x="37464" y="13228"/>
                      <a:pt x="37645" y="13027"/>
                      <a:pt x="38206" y="12522"/>
                    </a:cubicBezTo>
                    <a:cubicBezTo>
                      <a:pt x="38434" y="12248"/>
                      <a:pt x="38562" y="12125"/>
                      <a:pt x="38658" y="12125"/>
                    </a:cubicBezTo>
                    <a:close/>
                    <a:moveTo>
                      <a:pt x="37703" y="11475"/>
                    </a:moveTo>
                    <a:cubicBezTo>
                      <a:pt x="37885" y="11475"/>
                      <a:pt x="38022" y="11683"/>
                      <a:pt x="37957" y="11942"/>
                    </a:cubicBezTo>
                    <a:cubicBezTo>
                      <a:pt x="37957" y="12190"/>
                      <a:pt x="37046" y="13351"/>
                      <a:pt x="36880" y="13351"/>
                    </a:cubicBezTo>
                    <a:cubicBezTo>
                      <a:pt x="36631" y="13351"/>
                      <a:pt x="37211" y="11693"/>
                      <a:pt x="37543" y="11527"/>
                    </a:cubicBezTo>
                    <a:cubicBezTo>
                      <a:pt x="37597" y="11491"/>
                      <a:pt x="37652" y="11475"/>
                      <a:pt x="37703" y="11475"/>
                    </a:cubicBezTo>
                    <a:close/>
                    <a:moveTo>
                      <a:pt x="36726" y="13648"/>
                    </a:moveTo>
                    <a:cubicBezTo>
                      <a:pt x="36749" y="13648"/>
                      <a:pt x="36773" y="13658"/>
                      <a:pt x="36797" y="13682"/>
                    </a:cubicBezTo>
                    <a:cubicBezTo>
                      <a:pt x="36880" y="13765"/>
                      <a:pt x="36880" y="13848"/>
                      <a:pt x="36797" y="13931"/>
                    </a:cubicBezTo>
                    <a:cubicBezTo>
                      <a:pt x="36714" y="14014"/>
                      <a:pt x="36548" y="14097"/>
                      <a:pt x="36548" y="14097"/>
                    </a:cubicBezTo>
                    <a:cubicBezTo>
                      <a:pt x="36548" y="14014"/>
                      <a:pt x="36548" y="13931"/>
                      <a:pt x="36631" y="13765"/>
                    </a:cubicBezTo>
                    <a:cubicBezTo>
                      <a:pt x="36631" y="13706"/>
                      <a:pt x="36673" y="13648"/>
                      <a:pt x="36726" y="13648"/>
                    </a:cubicBezTo>
                    <a:close/>
                    <a:moveTo>
                      <a:pt x="39446" y="12516"/>
                    </a:moveTo>
                    <a:cubicBezTo>
                      <a:pt x="39448" y="12516"/>
                      <a:pt x="39449" y="12518"/>
                      <a:pt x="39449" y="12522"/>
                    </a:cubicBezTo>
                    <a:cubicBezTo>
                      <a:pt x="39532" y="12522"/>
                      <a:pt x="39532" y="12853"/>
                      <a:pt x="39449" y="13185"/>
                    </a:cubicBezTo>
                    <a:cubicBezTo>
                      <a:pt x="39449" y="13434"/>
                      <a:pt x="39449" y="13765"/>
                      <a:pt x="39532" y="13848"/>
                    </a:cubicBezTo>
                    <a:cubicBezTo>
                      <a:pt x="39615" y="13931"/>
                      <a:pt x="39532" y="14097"/>
                      <a:pt x="39449" y="14179"/>
                    </a:cubicBezTo>
                    <a:cubicBezTo>
                      <a:pt x="39415" y="14214"/>
                      <a:pt x="39380" y="14234"/>
                      <a:pt x="39346" y="14234"/>
                    </a:cubicBezTo>
                    <a:cubicBezTo>
                      <a:pt x="39298" y="14234"/>
                      <a:pt x="39249" y="14194"/>
                      <a:pt x="39200" y="14097"/>
                    </a:cubicBezTo>
                    <a:cubicBezTo>
                      <a:pt x="39118" y="14014"/>
                      <a:pt x="38952" y="13931"/>
                      <a:pt x="38786" y="13931"/>
                    </a:cubicBezTo>
                    <a:cubicBezTo>
                      <a:pt x="38762" y="13955"/>
                      <a:pt x="38745" y="13965"/>
                      <a:pt x="38735" y="13965"/>
                    </a:cubicBezTo>
                    <a:cubicBezTo>
                      <a:pt x="38710" y="13965"/>
                      <a:pt x="38727" y="13906"/>
                      <a:pt x="38786" y="13848"/>
                    </a:cubicBezTo>
                    <a:cubicBezTo>
                      <a:pt x="38952" y="13765"/>
                      <a:pt x="39035" y="13599"/>
                      <a:pt x="39035" y="13516"/>
                    </a:cubicBezTo>
                    <a:cubicBezTo>
                      <a:pt x="39113" y="13202"/>
                      <a:pt x="39415" y="12516"/>
                      <a:pt x="39446" y="12516"/>
                    </a:cubicBezTo>
                    <a:close/>
                    <a:moveTo>
                      <a:pt x="19062" y="15008"/>
                    </a:moveTo>
                    <a:cubicBezTo>
                      <a:pt x="19062" y="15008"/>
                      <a:pt x="18979" y="15091"/>
                      <a:pt x="18896" y="15174"/>
                    </a:cubicBezTo>
                    <a:cubicBezTo>
                      <a:pt x="18813" y="15257"/>
                      <a:pt x="18731" y="15340"/>
                      <a:pt x="18731" y="15340"/>
                    </a:cubicBezTo>
                    <a:cubicBezTo>
                      <a:pt x="18648" y="15257"/>
                      <a:pt x="18731" y="15174"/>
                      <a:pt x="18813" y="15091"/>
                    </a:cubicBezTo>
                    <a:cubicBezTo>
                      <a:pt x="18896" y="15008"/>
                      <a:pt x="18979" y="15008"/>
                      <a:pt x="19062" y="15008"/>
                    </a:cubicBezTo>
                    <a:close/>
                    <a:moveTo>
                      <a:pt x="41245" y="15319"/>
                    </a:moveTo>
                    <a:cubicBezTo>
                      <a:pt x="41355" y="15319"/>
                      <a:pt x="41549" y="15479"/>
                      <a:pt x="41687" y="15754"/>
                    </a:cubicBezTo>
                    <a:cubicBezTo>
                      <a:pt x="41754" y="15889"/>
                      <a:pt x="41601" y="16025"/>
                      <a:pt x="41452" y="16025"/>
                    </a:cubicBezTo>
                    <a:cubicBezTo>
                      <a:pt x="41419" y="16025"/>
                      <a:pt x="41386" y="16018"/>
                      <a:pt x="41355" y="16003"/>
                    </a:cubicBezTo>
                    <a:cubicBezTo>
                      <a:pt x="41272" y="16003"/>
                      <a:pt x="41107" y="15920"/>
                      <a:pt x="41024" y="15920"/>
                    </a:cubicBezTo>
                    <a:cubicBezTo>
                      <a:pt x="40775" y="15920"/>
                      <a:pt x="40858" y="15505"/>
                      <a:pt x="41189" y="15340"/>
                    </a:cubicBezTo>
                    <a:cubicBezTo>
                      <a:pt x="41204" y="15325"/>
                      <a:pt x="41223" y="15319"/>
                      <a:pt x="41245" y="15319"/>
                    </a:cubicBezTo>
                    <a:close/>
                    <a:moveTo>
                      <a:pt x="23175" y="15692"/>
                    </a:moveTo>
                    <a:cubicBezTo>
                      <a:pt x="23206" y="15692"/>
                      <a:pt x="23247" y="15713"/>
                      <a:pt x="23289" y="15754"/>
                    </a:cubicBezTo>
                    <a:cubicBezTo>
                      <a:pt x="23371" y="15837"/>
                      <a:pt x="23289" y="15920"/>
                      <a:pt x="23206" y="16003"/>
                    </a:cubicBezTo>
                    <a:cubicBezTo>
                      <a:pt x="23164" y="16044"/>
                      <a:pt x="23144" y="16065"/>
                      <a:pt x="23133" y="16065"/>
                    </a:cubicBezTo>
                    <a:cubicBezTo>
                      <a:pt x="23123" y="16065"/>
                      <a:pt x="23123" y="16044"/>
                      <a:pt x="23123" y="16003"/>
                    </a:cubicBezTo>
                    <a:cubicBezTo>
                      <a:pt x="23040" y="15920"/>
                      <a:pt x="23123" y="15754"/>
                      <a:pt x="23123" y="15754"/>
                    </a:cubicBezTo>
                    <a:cubicBezTo>
                      <a:pt x="23123" y="15713"/>
                      <a:pt x="23144" y="15692"/>
                      <a:pt x="23175" y="15692"/>
                    </a:cubicBezTo>
                    <a:close/>
                    <a:moveTo>
                      <a:pt x="39980" y="16102"/>
                    </a:moveTo>
                    <a:cubicBezTo>
                      <a:pt x="40136" y="16102"/>
                      <a:pt x="40232" y="16238"/>
                      <a:pt x="40112" y="16417"/>
                    </a:cubicBezTo>
                    <a:cubicBezTo>
                      <a:pt x="40019" y="16603"/>
                      <a:pt x="39795" y="16711"/>
                      <a:pt x="39632" y="16711"/>
                    </a:cubicBezTo>
                    <a:cubicBezTo>
                      <a:pt x="39504" y="16711"/>
                      <a:pt x="39413" y="16645"/>
                      <a:pt x="39449" y="16500"/>
                    </a:cubicBezTo>
                    <a:cubicBezTo>
                      <a:pt x="39532" y="16417"/>
                      <a:pt x="39698" y="16251"/>
                      <a:pt x="39781" y="16168"/>
                    </a:cubicBezTo>
                    <a:cubicBezTo>
                      <a:pt x="39850" y="16122"/>
                      <a:pt x="39919" y="16102"/>
                      <a:pt x="39980" y="16102"/>
                    </a:cubicBezTo>
                    <a:close/>
                    <a:moveTo>
                      <a:pt x="36973" y="16466"/>
                    </a:moveTo>
                    <a:cubicBezTo>
                      <a:pt x="36997" y="16466"/>
                      <a:pt x="37021" y="16476"/>
                      <a:pt x="37046" y="16500"/>
                    </a:cubicBezTo>
                    <a:cubicBezTo>
                      <a:pt x="37046" y="16500"/>
                      <a:pt x="37046" y="16666"/>
                      <a:pt x="36963" y="16748"/>
                    </a:cubicBezTo>
                    <a:cubicBezTo>
                      <a:pt x="36904" y="16807"/>
                      <a:pt x="36804" y="16866"/>
                      <a:pt x="36751" y="16866"/>
                    </a:cubicBezTo>
                    <a:cubicBezTo>
                      <a:pt x="36728" y="16866"/>
                      <a:pt x="36714" y="16856"/>
                      <a:pt x="36714" y="16831"/>
                    </a:cubicBezTo>
                    <a:cubicBezTo>
                      <a:pt x="36714" y="16831"/>
                      <a:pt x="36714" y="16666"/>
                      <a:pt x="36797" y="16583"/>
                    </a:cubicBezTo>
                    <a:cubicBezTo>
                      <a:pt x="36856" y="16524"/>
                      <a:pt x="36914" y="16466"/>
                      <a:pt x="36973" y="16466"/>
                    </a:cubicBezTo>
                    <a:close/>
                    <a:moveTo>
                      <a:pt x="42515" y="16914"/>
                    </a:moveTo>
                    <a:cubicBezTo>
                      <a:pt x="42847" y="16914"/>
                      <a:pt x="42847" y="16997"/>
                      <a:pt x="42681" y="17246"/>
                    </a:cubicBezTo>
                    <a:cubicBezTo>
                      <a:pt x="42564" y="17402"/>
                      <a:pt x="42502" y="17485"/>
                      <a:pt x="42460" y="17485"/>
                    </a:cubicBezTo>
                    <a:cubicBezTo>
                      <a:pt x="42414" y="17485"/>
                      <a:pt x="42393" y="17382"/>
                      <a:pt x="42350" y="17163"/>
                    </a:cubicBezTo>
                    <a:cubicBezTo>
                      <a:pt x="42267" y="16914"/>
                      <a:pt x="42267" y="16914"/>
                      <a:pt x="42515" y="16914"/>
                    </a:cubicBezTo>
                    <a:close/>
                    <a:moveTo>
                      <a:pt x="43746" y="15829"/>
                    </a:moveTo>
                    <a:cubicBezTo>
                      <a:pt x="43810" y="15829"/>
                      <a:pt x="43841" y="15900"/>
                      <a:pt x="43841" y="16003"/>
                    </a:cubicBezTo>
                    <a:cubicBezTo>
                      <a:pt x="43889" y="16050"/>
                      <a:pt x="43909" y="16098"/>
                      <a:pt x="43934" y="16098"/>
                    </a:cubicBezTo>
                    <a:cubicBezTo>
                      <a:pt x="43952" y="16098"/>
                      <a:pt x="43972" y="16073"/>
                      <a:pt x="44007" y="16003"/>
                    </a:cubicBezTo>
                    <a:cubicBezTo>
                      <a:pt x="44049" y="15920"/>
                      <a:pt x="44090" y="15878"/>
                      <a:pt x="44142" y="15878"/>
                    </a:cubicBezTo>
                    <a:cubicBezTo>
                      <a:pt x="44194" y="15878"/>
                      <a:pt x="44256" y="15920"/>
                      <a:pt x="44339" y="16003"/>
                    </a:cubicBezTo>
                    <a:cubicBezTo>
                      <a:pt x="44422" y="16168"/>
                      <a:pt x="44422" y="16334"/>
                      <a:pt x="44339" y="16417"/>
                    </a:cubicBezTo>
                    <a:cubicBezTo>
                      <a:pt x="44339" y="16417"/>
                      <a:pt x="44256" y="16583"/>
                      <a:pt x="44256" y="16666"/>
                    </a:cubicBezTo>
                    <a:cubicBezTo>
                      <a:pt x="44256" y="16831"/>
                      <a:pt x="44173" y="16997"/>
                      <a:pt x="44007" y="17080"/>
                    </a:cubicBezTo>
                    <a:cubicBezTo>
                      <a:pt x="43841" y="17163"/>
                      <a:pt x="43759" y="17329"/>
                      <a:pt x="43841" y="17411"/>
                    </a:cubicBezTo>
                    <a:cubicBezTo>
                      <a:pt x="43841" y="17411"/>
                      <a:pt x="43841" y="17494"/>
                      <a:pt x="43759" y="17660"/>
                    </a:cubicBezTo>
                    <a:cubicBezTo>
                      <a:pt x="43741" y="17678"/>
                      <a:pt x="43721" y="17686"/>
                      <a:pt x="43701" y="17686"/>
                    </a:cubicBezTo>
                    <a:cubicBezTo>
                      <a:pt x="43526" y="17686"/>
                      <a:pt x="43261" y="17101"/>
                      <a:pt x="43261" y="16583"/>
                    </a:cubicBezTo>
                    <a:cubicBezTo>
                      <a:pt x="43261" y="16168"/>
                      <a:pt x="43344" y="16003"/>
                      <a:pt x="43593" y="15920"/>
                    </a:cubicBezTo>
                    <a:cubicBezTo>
                      <a:pt x="43656" y="15856"/>
                      <a:pt x="43707" y="15829"/>
                      <a:pt x="43746" y="15829"/>
                    </a:cubicBezTo>
                    <a:close/>
                    <a:moveTo>
                      <a:pt x="40504" y="16637"/>
                    </a:moveTo>
                    <a:cubicBezTo>
                      <a:pt x="40519" y="16637"/>
                      <a:pt x="40526" y="16674"/>
                      <a:pt x="40526" y="16748"/>
                    </a:cubicBezTo>
                    <a:cubicBezTo>
                      <a:pt x="40526" y="16846"/>
                      <a:pt x="40555" y="16886"/>
                      <a:pt x="40612" y="16886"/>
                    </a:cubicBezTo>
                    <a:cubicBezTo>
                      <a:pt x="40652" y="16886"/>
                      <a:pt x="40706" y="16866"/>
                      <a:pt x="40775" y="16831"/>
                    </a:cubicBezTo>
                    <a:cubicBezTo>
                      <a:pt x="40853" y="16773"/>
                      <a:pt x="40903" y="16747"/>
                      <a:pt x="40929" y="16747"/>
                    </a:cubicBezTo>
                    <a:cubicBezTo>
                      <a:pt x="41015" y="16747"/>
                      <a:pt x="40844" y="17030"/>
                      <a:pt x="40526" y="17411"/>
                    </a:cubicBezTo>
                    <a:cubicBezTo>
                      <a:pt x="40334" y="17642"/>
                      <a:pt x="40213" y="17766"/>
                      <a:pt x="40164" y="17766"/>
                    </a:cubicBezTo>
                    <a:cubicBezTo>
                      <a:pt x="40107" y="17766"/>
                      <a:pt x="40145" y="17601"/>
                      <a:pt x="40278" y="17246"/>
                    </a:cubicBezTo>
                    <a:cubicBezTo>
                      <a:pt x="40394" y="16840"/>
                      <a:pt x="40469" y="16637"/>
                      <a:pt x="40504" y="16637"/>
                    </a:cubicBezTo>
                    <a:close/>
                    <a:moveTo>
                      <a:pt x="50296" y="19863"/>
                    </a:moveTo>
                    <a:cubicBezTo>
                      <a:pt x="50333" y="19863"/>
                      <a:pt x="50364" y="19873"/>
                      <a:pt x="50388" y="19898"/>
                    </a:cubicBezTo>
                    <a:cubicBezTo>
                      <a:pt x="50471" y="19981"/>
                      <a:pt x="50471" y="20063"/>
                      <a:pt x="50140" y="20229"/>
                    </a:cubicBezTo>
                    <a:cubicBezTo>
                      <a:pt x="49974" y="20312"/>
                      <a:pt x="49808" y="20312"/>
                      <a:pt x="49808" y="20312"/>
                    </a:cubicBezTo>
                    <a:cubicBezTo>
                      <a:pt x="49808" y="20312"/>
                      <a:pt x="49891" y="20146"/>
                      <a:pt x="49974" y="19981"/>
                    </a:cubicBezTo>
                    <a:cubicBezTo>
                      <a:pt x="50091" y="19922"/>
                      <a:pt x="50208" y="19863"/>
                      <a:pt x="50296" y="19863"/>
                    </a:cubicBezTo>
                    <a:close/>
                    <a:moveTo>
                      <a:pt x="47206" y="19597"/>
                    </a:moveTo>
                    <a:cubicBezTo>
                      <a:pt x="47262" y="19597"/>
                      <a:pt x="47279" y="19700"/>
                      <a:pt x="47239" y="19898"/>
                    </a:cubicBezTo>
                    <a:cubicBezTo>
                      <a:pt x="47156" y="20063"/>
                      <a:pt x="47074" y="20229"/>
                      <a:pt x="46908" y="20312"/>
                    </a:cubicBezTo>
                    <a:cubicBezTo>
                      <a:pt x="46869" y="20332"/>
                      <a:pt x="46839" y="20342"/>
                      <a:pt x="46818" y="20342"/>
                    </a:cubicBezTo>
                    <a:cubicBezTo>
                      <a:pt x="46751" y="20342"/>
                      <a:pt x="46781" y="20234"/>
                      <a:pt x="46908" y="19981"/>
                    </a:cubicBezTo>
                    <a:cubicBezTo>
                      <a:pt x="47038" y="19721"/>
                      <a:pt x="47145" y="19597"/>
                      <a:pt x="47206" y="19597"/>
                    </a:cubicBezTo>
                    <a:close/>
                    <a:moveTo>
                      <a:pt x="50508" y="20456"/>
                    </a:moveTo>
                    <a:cubicBezTo>
                      <a:pt x="50659" y="20456"/>
                      <a:pt x="50690" y="20591"/>
                      <a:pt x="50554" y="20726"/>
                    </a:cubicBezTo>
                    <a:cubicBezTo>
                      <a:pt x="50471" y="20851"/>
                      <a:pt x="50347" y="20913"/>
                      <a:pt x="50254" y="20913"/>
                    </a:cubicBezTo>
                    <a:cubicBezTo>
                      <a:pt x="50161" y="20913"/>
                      <a:pt x="50098" y="20851"/>
                      <a:pt x="50140" y="20726"/>
                    </a:cubicBezTo>
                    <a:cubicBezTo>
                      <a:pt x="50223" y="20644"/>
                      <a:pt x="50306" y="20561"/>
                      <a:pt x="50388" y="20478"/>
                    </a:cubicBezTo>
                    <a:cubicBezTo>
                      <a:pt x="50434" y="20463"/>
                      <a:pt x="50474" y="20456"/>
                      <a:pt x="50508" y="20456"/>
                    </a:cubicBezTo>
                    <a:close/>
                    <a:moveTo>
                      <a:pt x="49808" y="20975"/>
                    </a:moveTo>
                    <a:cubicBezTo>
                      <a:pt x="49808" y="20975"/>
                      <a:pt x="49808" y="21058"/>
                      <a:pt x="49725" y="21224"/>
                    </a:cubicBezTo>
                    <a:cubicBezTo>
                      <a:pt x="49643" y="21307"/>
                      <a:pt x="49560" y="21307"/>
                      <a:pt x="49477" y="21307"/>
                    </a:cubicBezTo>
                    <a:cubicBezTo>
                      <a:pt x="49477" y="21224"/>
                      <a:pt x="49477" y="21141"/>
                      <a:pt x="49643" y="21141"/>
                    </a:cubicBezTo>
                    <a:cubicBezTo>
                      <a:pt x="49725" y="21058"/>
                      <a:pt x="49808" y="20975"/>
                      <a:pt x="49808" y="20975"/>
                    </a:cubicBezTo>
                    <a:close/>
                    <a:moveTo>
                      <a:pt x="48210" y="21133"/>
                    </a:moveTo>
                    <a:lnTo>
                      <a:pt x="48210" y="21133"/>
                    </a:lnTo>
                    <a:cubicBezTo>
                      <a:pt x="48222" y="21133"/>
                      <a:pt x="48202" y="21204"/>
                      <a:pt x="48151" y="21307"/>
                    </a:cubicBezTo>
                    <a:cubicBezTo>
                      <a:pt x="48151" y="21472"/>
                      <a:pt x="48068" y="21638"/>
                      <a:pt x="47985" y="21638"/>
                    </a:cubicBezTo>
                    <a:cubicBezTo>
                      <a:pt x="47902" y="21638"/>
                      <a:pt x="47819" y="21721"/>
                      <a:pt x="47736" y="21887"/>
                    </a:cubicBezTo>
                    <a:cubicBezTo>
                      <a:pt x="47688" y="21984"/>
                      <a:pt x="47611" y="22024"/>
                      <a:pt x="47522" y="22024"/>
                    </a:cubicBezTo>
                    <a:cubicBezTo>
                      <a:pt x="47459" y="22024"/>
                      <a:pt x="47391" y="22004"/>
                      <a:pt x="47322" y="21970"/>
                    </a:cubicBezTo>
                    <a:cubicBezTo>
                      <a:pt x="47156" y="21804"/>
                      <a:pt x="47156" y="21721"/>
                      <a:pt x="47405" y="21472"/>
                    </a:cubicBezTo>
                    <a:cubicBezTo>
                      <a:pt x="47545" y="21239"/>
                      <a:pt x="47659" y="21137"/>
                      <a:pt x="47746" y="21137"/>
                    </a:cubicBezTo>
                    <a:cubicBezTo>
                      <a:pt x="47814" y="21137"/>
                      <a:pt x="47866" y="21198"/>
                      <a:pt x="47902" y="21307"/>
                    </a:cubicBezTo>
                    <a:cubicBezTo>
                      <a:pt x="47985" y="21307"/>
                      <a:pt x="48068" y="21307"/>
                      <a:pt x="48151" y="21224"/>
                    </a:cubicBezTo>
                    <a:cubicBezTo>
                      <a:pt x="48183" y="21160"/>
                      <a:pt x="48202" y="21133"/>
                      <a:pt x="48210" y="21133"/>
                    </a:cubicBezTo>
                    <a:close/>
                    <a:moveTo>
                      <a:pt x="48448" y="21874"/>
                    </a:moveTo>
                    <a:cubicBezTo>
                      <a:pt x="48462" y="21874"/>
                      <a:pt x="48474" y="21878"/>
                      <a:pt x="48482" y="21887"/>
                    </a:cubicBezTo>
                    <a:cubicBezTo>
                      <a:pt x="48565" y="21970"/>
                      <a:pt x="48482" y="22052"/>
                      <a:pt x="48482" y="22135"/>
                    </a:cubicBezTo>
                    <a:cubicBezTo>
                      <a:pt x="48399" y="22301"/>
                      <a:pt x="48234" y="22467"/>
                      <a:pt x="48068" y="22633"/>
                    </a:cubicBezTo>
                    <a:cubicBezTo>
                      <a:pt x="47965" y="22701"/>
                      <a:pt x="47890" y="22741"/>
                      <a:pt x="47850" y="22741"/>
                    </a:cubicBezTo>
                    <a:cubicBezTo>
                      <a:pt x="47793" y="22741"/>
                      <a:pt x="47805" y="22661"/>
                      <a:pt x="47902" y="22467"/>
                    </a:cubicBezTo>
                    <a:cubicBezTo>
                      <a:pt x="48050" y="22170"/>
                      <a:pt x="48331" y="21874"/>
                      <a:pt x="48448" y="21874"/>
                    </a:cubicBezTo>
                    <a:close/>
                    <a:moveTo>
                      <a:pt x="42869" y="22661"/>
                    </a:moveTo>
                    <a:cubicBezTo>
                      <a:pt x="42942" y="22661"/>
                      <a:pt x="42978" y="22701"/>
                      <a:pt x="42930" y="22798"/>
                    </a:cubicBezTo>
                    <a:cubicBezTo>
                      <a:pt x="42930" y="22798"/>
                      <a:pt x="42764" y="22881"/>
                      <a:pt x="42681" y="22881"/>
                    </a:cubicBezTo>
                    <a:cubicBezTo>
                      <a:pt x="42598" y="22881"/>
                      <a:pt x="42598" y="22798"/>
                      <a:pt x="42681" y="22715"/>
                    </a:cubicBezTo>
                    <a:cubicBezTo>
                      <a:pt x="42750" y="22681"/>
                      <a:pt x="42818" y="22661"/>
                      <a:pt x="42869" y="22661"/>
                    </a:cubicBezTo>
                    <a:close/>
                    <a:moveTo>
                      <a:pt x="51364" y="23924"/>
                    </a:moveTo>
                    <a:cubicBezTo>
                      <a:pt x="51376" y="23924"/>
                      <a:pt x="51383" y="23934"/>
                      <a:pt x="51383" y="23959"/>
                    </a:cubicBezTo>
                    <a:cubicBezTo>
                      <a:pt x="51383" y="23959"/>
                      <a:pt x="51383" y="24041"/>
                      <a:pt x="51300" y="24207"/>
                    </a:cubicBezTo>
                    <a:cubicBezTo>
                      <a:pt x="51241" y="24266"/>
                      <a:pt x="51183" y="24324"/>
                      <a:pt x="51154" y="24324"/>
                    </a:cubicBezTo>
                    <a:cubicBezTo>
                      <a:pt x="51141" y="24324"/>
                      <a:pt x="51134" y="24314"/>
                      <a:pt x="51134" y="24290"/>
                    </a:cubicBezTo>
                    <a:cubicBezTo>
                      <a:pt x="51051" y="24290"/>
                      <a:pt x="51134" y="24207"/>
                      <a:pt x="51217" y="24041"/>
                    </a:cubicBezTo>
                    <a:cubicBezTo>
                      <a:pt x="51276" y="23983"/>
                      <a:pt x="51334" y="23924"/>
                      <a:pt x="51364" y="23924"/>
                    </a:cubicBezTo>
                    <a:close/>
                    <a:moveTo>
                      <a:pt x="43278" y="24401"/>
                    </a:moveTo>
                    <a:cubicBezTo>
                      <a:pt x="43290" y="24401"/>
                      <a:pt x="43310" y="24421"/>
                      <a:pt x="43344" y="24456"/>
                    </a:cubicBezTo>
                    <a:cubicBezTo>
                      <a:pt x="43427" y="24539"/>
                      <a:pt x="43427" y="24622"/>
                      <a:pt x="43344" y="24622"/>
                    </a:cubicBezTo>
                    <a:cubicBezTo>
                      <a:pt x="43261" y="24622"/>
                      <a:pt x="43261" y="24622"/>
                      <a:pt x="43261" y="24539"/>
                    </a:cubicBezTo>
                    <a:cubicBezTo>
                      <a:pt x="43261" y="24442"/>
                      <a:pt x="43261" y="24401"/>
                      <a:pt x="43278" y="24401"/>
                    </a:cubicBezTo>
                    <a:close/>
                    <a:moveTo>
                      <a:pt x="45996" y="24207"/>
                    </a:moveTo>
                    <a:cubicBezTo>
                      <a:pt x="45996" y="24207"/>
                      <a:pt x="45913" y="24290"/>
                      <a:pt x="45913" y="24456"/>
                    </a:cubicBezTo>
                    <a:cubicBezTo>
                      <a:pt x="45830" y="24539"/>
                      <a:pt x="45748" y="24622"/>
                      <a:pt x="45748" y="24622"/>
                    </a:cubicBezTo>
                    <a:cubicBezTo>
                      <a:pt x="45665" y="24539"/>
                      <a:pt x="45748" y="24456"/>
                      <a:pt x="45830" y="24373"/>
                    </a:cubicBezTo>
                    <a:cubicBezTo>
                      <a:pt x="45913" y="24207"/>
                      <a:pt x="45996" y="24207"/>
                      <a:pt x="45996" y="24207"/>
                    </a:cubicBezTo>
                    <a:close/>
                    <a:moveTo>
                      <a:pt x="47156" y="24124"/>
                    </a:moveTo>
                    <a:lnTo>
                      <a:pt x="47156" y="24124"/>
                    </a:lnTo>
                    <a:cubicBezTo>
                      <a:pt x="47239" y="24207"/>
                      <a:pt x="47156" y="24290"/>
                      <a:pt x="46991" y="24456"/>
                    </a:cubicBezTo>
                    <a:cubicBezTo>
                      <a:pt x="46930" y="24577"/>
                      <a:pt x="46825" y="24654"/>
                      <a:pt x="46773" y="24654"/>
                    </a:cubicBezTo>
                    <a:cubicBezTo>
                      <a:pt x="46754" y="24654"/>
                      <a:pt x="46742" y="24644"/>
                      <a:pt x="46742" y="24622"/>
                    </a:cubicBezTo>
                    <a:cubicBezTo>
                      <a:pt x="46659" y="24539"/>
                      <a:pt x="46742" y="24456"/>
                      <a:pt x="46908" y="24290"/>
                    </a:cubicBezTo>
                    <a:cubicBezTo>
                      <a:pt x="46991" y="24207"/>
                      <a:pt x="47156" y="24124"/>
                      <a:pt x="47156" y="24124"/>
                    </a:cubicBezTo>
                    <a:close/>
                    <a:moveTo>
                      <a:pt x="50233" y="25416"/>
                    </a:moveTo>
                    <a:cubicBezTo>
                      <a:pt x="50257" y="25416"/>
                      <a:pt x="50281" y="25426"/>
                      <a:pt x="50306" y="25450"/>
                    </a:cubicBezTo>
                    <a:cubicBezTo>
                      <a:pt x="50388" y="25533"/>
                      <a:pt x="50306" y="25616"/>
                      <a:pt x="50306" y="25782"/>
                    </a:cubicBezTo>
                    <a:cubicBezTo>
                      <a:pt x="50247" y="25840"/>
                      <a:pt x="50188" y="25899"/>
                      <a:pt x="50130" y="25899"/>
                    </a:cubicBezTo>
                    <a:cubicBezTo>
                      <a:pt x="50106" y="25899"/>
                      <a:pt x="50081" y="25889"/>
                      <a:pt x="50057" y="25865"/>
                    </a:cubicBezTo>
                    <a:cubicBezTo>
                      <a:pt x="50057" y="25782"/>
                      <a:pt x="50057" y="25699"/>
                      <a:pt x="50057" y="25533"/>
                    </a:cubicBezTo>
                    <a:cubicBezTo>
                      <a:pt x="50116" y="25475"/>
                      <a:pt x="50174" y="25416"/>
                      <a:pt x="50233" y="25416"/>
                    </a:cubicBezTo>
                    <a:close/>
                    <a:moveTo>
                      <a:pt x="52209" y="23431"/>
                    </a:moveTo>
                    <a:cubicBezTo>
                      <a:pt x="52373" y="23431"/>
                      <a:pt x="52499" y="23540"/>
                      <a:pt x="52626" y="23793"/>
                    </a:cubicBezTo>
                    <a:cubicBezTo>
                      <a:pt x="52688" y="23979"/>
                      <a:pt x="52797" y="24072"/>
                      <a:pt x="52917" y="24072"/>
                    </a:cubicBezTo>
                    <a:cubicBezTo>
                      <a:pt x="52958" y="24072"/>
                      <a:pt x="52999" y="24062"/>
                      <a:pt x="53040" y="24041"/>
                    </a:cubicBezTo>
                    <a:cubicBezTo>
                      <a:pt x="53063" y="24027"/>
                      <a:pt x="53088" y="24020"/>
                      <a:pt x="53115" y="24020"/>
                    </a:cubicBezTo>
                    <a:cubicBezTo>
                      <a:pt x="53387" y="24020"/>
                      <a:pt x="53854" y="24727"/>
                      <a:pt x="53703" y="24953"/>
                    </a:cubicBezTo>
                    <a:cubicBezTo>
                      <a:pt x="53538" y="25036"/>
                      <a:pt x="53538" y="25202"/>
                      <a:pt x="53538" y="25202"/>
                    </a:cubicBezTo>
                    <a:cubicBezTo>
                      <a:pt x="53621" y="25202"/>
                      <a:pt x="53455" y="25533"/>
                      <a:pt x="53289" y="25865"/>
                    </a:cubicBezTo>
                    <a:cubicBezTo>
                      <a:pt x="53040" y="26362"/>
                      <a:pt x="53040" y="26362"/>
                      <a:pt x="52709" y="26528"/>
                    </a:cubicBezTo>
                    <a:cubicBezTo>
                      <a:pt x="52655" y="26545"/>
                      <a:pt x="52613" y="26556"/>
                      <a:pt x="52581" y="26556"/>
                    </a:cubicBezTo>
                    <a:cubicBezTo>
                      <a:pt x="52464" y="26556"/>
                      <a:pt x="52478" y="26421"/>
                      <a:pt x="52543" y="26030"/>
                    </a:cubicBezTo>
                    <a:cubicBezTo>
                      <a:pt x="52596" y="25715"/>
                      <a:pt x="52615" y="25600"/>
                      <a:pt x="52538" y="25600"/>
                    </a:cubicBezTo>
                    <a:cubicBezTo>
                      <a:pt x="52493" y="25600"/>
                      <a:pt x="52416" y="25638"/>
                      <a:pt x="52295" y="25699"/>
                    </a:cubicBezTo>
                    <a:cubicBezTo>
                      <a:pt x="51963" y="25865"/>
                      <a:pt x="51963" y="25865"/>
                      <a:pt x="52212" y="25865"/>
                    </a:cubicBezTo>
                    <a:cubicBezTo>
                      <a:pt x="52377" y="25865"/>
                      <a:pt x="52377" y="25947"/>
                      <a:pt x="52046" y="26196"/>
                    </a:cubicBezTo>
                    <a:cubicBezTo>
                      <a:pt x="51864" y="26317"/>
                      <a:pt x="51682" y="26394"/>
                      <a:pt x="51597" y="26394"/>
                    </a:cubicBezTo>
                    <a:cubicBezTo>
                      <a:pt x="51567" y="26394"/>
                      <a:pt x="51549" y="26384"/>
                      <a:pt x="51549" y="26362"/>
                    </a:cubicBezTo>
                    <a:cubicBezTo>
                      <a:pt x="51383" y="26279"/>
                      <a:pt x="51466" y="26279"/>
                      <a:pt x="51632" y="26196"/>
                    </a:cubicBezTo>
                    <a:cubicBezTo>
                      <a:pt x="51880" y="26113"/>
                      <a:pt x="51880" y="26113"/>
                      <a:pt x="51797" y="26030"/>
                    </a:cubicBezTo>
                    <a:cubicBezTo>
                      <a:pt x="51714" y="25947"/>
                      <a:pt x="51714" y="25699"/>
                      <a:pt x="51714" y="25533"/>
                    </a:cubicBezTo>
                    <a:cubicBezTo>
                      <a:pt x="51763" y="25339"/>
                      <a:pt x="51755" y="25258"/>
                      <a:pt x="51706" y="25258"/>
                    </a:cubicBezTo>
                    <a:cubicBezTo>
                      <a:pt x="51672" y="25258"/>
                      <a:pt x="51617" y="25299"/>
                      <a:pt x="51549" y="25367"/>
                    </a:cubicBezTo>
                    <a:cubicBezTo>
                      <a:pt x="51468" y="25428"/>
                      <a:pt x="51392" y="25454"/>
                      <a:pt x="51327" y="25454"/>
                    </a:cubicBezTo>
                    <a:cubicBezTo>
                      <a:pt x="51125" y="25454"/>
                      <a:pt x="51029" y="25204"/>
                      <a:pt x="51217" y="24953"/>
                    </a:cubicBezTo>
                    <a:cubicBezTo>
                      <a:pt x="51383" y="24787"/>
                      <a:pt x="51466" y="24704"/>
                      <a:pt x="51383" y="24622"/>
                    </a:cubicBezTo>
                    <a:cubicBezTo>
                      <a:pt x="51383" y="24622"/>
                      <a:pt x="51466" y="24373"/>
                      <a:pt x="51632" y="24207"/>
                    </a:cubicBezTo>
                    <a:cubicBezTo>
                      <a:pt x="51797" y="23959"/>
                      <a:pt x="51797" y="23793"/>
                      <a:pt x="51797" y="23710"/>
                    </a:cubicBezTo>
                    <a:cubicBezTo>
                      <a:pt x="51714" y="23544"/>
                      <a:pt x="51714" y="23544"/>
                      <a:pt x="52046" y="23461"/>
                    </a:cubicBezTo>
                    <a:cubicBezTo>
                      <a:pt x="52105" y="23442"/>
                      <a:pt x="52159" y="23431"/>
                      <a:pt x="52209" y="23431"/>
                    </a:cubicBezTo>
                    <a:close/>
                    <a:moveTo>
                      <a:pt x="54413" y="26888"/>
                    </a:moveTo>
                    <a:cubicBezTo>
                      <a:pt x="54435" y="26888"/>
                      <a:pt x="54449" y="26908"/>
                      <a:pt x="54449" y="26942"/>
                    </a:cubicBezTo>
                    <a:cubicBezTo>
                      <a:pt x="54532" y="27025"/>
                      <a:pt x="54449" y="27108"/>
                      <a:pt x="54366" y="27191"/>
                    </a:cubicBezTo>
                    <a:cubicBezTo>
                      <a:pt x="54308" y="27249"/>
                      <a:pt x="54259" y="27277"/>
                      <a:pt x="54229" y="27277"/>
                    </a:cubicBezTo>
                    <a:cubicBezTo>
                      <a:pt x="54173" y="27277"/>
                      <a:pt x="54177" y="27185"/>
                      <a:pt x="54284" y="27025"/>
                    </a:cubicBezTo>
                    <a:cubicBezTo>
                      <a:pt x="54332" y="26928"/>
                      <a:pt x="54381" y="26888"/>
                      <a:pt x="54413" y="26888"/>
                    </a:cubicBezTo>
                    <a:close/>
                    <a:moveTo>
                      <a:pt x="51383" y="26942"/>
                    </a:moveTo>
                    <a:cubicBezTo>
                      <a:pt x="51466" y="26942"/>
                      <a:pt x="51383" y="27025"/>
                      <a:pt x="51300" y="27191"/>
                    </a:cubicBezTo>
                    <a:cubicBezTo>
                      <a:pt x="51300" y="27249"/>
                      <a:pt x="51259" y="27308"/>
                      <a:pt x="51205" y="27308"/>
                    </a:cubicBezTo>
                    <a:cubicBezTo>
                      <a:pt x="51183" y="27308"/>
                      <a:pt x="51159" y="27298"/>
                      <a:pt x="51134" y="27273"/>
                    </a:cubicBezTo>
                    <a:cubicBezTo>
                      <a:pt x="51134" y="27273"/>
                      <a:pt x="51134" y="27191"/>
                      <a:pt x="51217" y="27108"/>
                    </a:cubicBezTo>
                    <a:cubicBezTo>
                      <a:pt x="51300" y="26942"/>
                      <a:pt x="51383" y="26942"/>
                      <a:pt x="51383" y="26942"/>
                    </a:cubicBezTo>
                    <a:close/>
                    <a:moveTo>
                      <a:pt x="47716" y="27460"/>
                    </a:moveTo>
                    <a:cubicBezTo>
                      <a:pt x="47736" y="27460"/>
                      <a:pt x="47778" y="27481"/>
                      <a:pt x="47819" y="27522"/>
                    </a:cubicBezTo>
                    <a:cubicBezTo>
                      <a:pt x="47902" y="27522"/>
                      <a:pt x="47902" y="27605"/>
                      <a:pt x="47819" y="27688"/>
                    </a:cubicBezTo>
                    <a:cubicBezTo>
                      <a:pt x="47736" y="27688"/>
                      <a:pt x="47736" y="27605"/>
                      <a:pt x="47736" y="27522"/>
                    </a:cubicBezTo>
                    <a:cubicBezTo>
                      <a:pt x="47695" y="27481"/>
                      <a:pt x="47695" y="27460"/>
                      <a:pt x="47716" y="27460"/>
                    </a:cubicBezTo>
                    <a:close/>
                    <a:moveTo>
                      <a:pt x="53455" y="28019"/>
                    </a:moveTo>
                    <a:cubicBezTo>
                      <a:pt x="53869" y="28019"/>
                      <a:pt x="53786" y="28102"/>
                      <a:pt x="53455" y="28351"/>
                    </a:cubicBezTo>
                    <a:cubicBezTo>
                      <a:pt x="53289" y="28475"/>
                      <a:pt x="53206" y="28537"/>
                      <a:pt x="53165" y="28537"/>
                    </a:cubicBezTo>
                    <a:cubicBezTo>
                      <a:pt x="53123" y="28537"/>
                      <a:pt x="53123" y="28475"/>
                      <a:pt x="53123" y="28351"/>
                    </a:cubicBezTo>
                    <a:cubicBezTo>
                      <a:pt x="53206" y="28102"/>
                      <a:pt x="53289" y="28019"/>
                      <a:pt x="53455" y="28019"/>
                    </a:cubicBezTo>
                    <a:close/>
                    <a:moveTo>
                      <a:pt x="52143" y="28037"/>
                    </a:moveTo>
                    <a:cubicBezTo>
                      <a:pt x="52200" y="28037"/>
                      <a:pt x="52167" y="28191"/>
                      <a:pt x="52046" y="28434"/>
                    </a:cubicBezTo>
                    <a:cubicBezTo>
                      <a:pt x="51880" y="28517"/>
                      <a:pt x="51797" y="28599"/>
                      <a:pt x="51714" y="28599"/>
                    </a:cubicBezTo>
                    <a:cubicBezTo>
                      <a:pt x="51632" y="28517"/>
                      <a:pt x="51880" y="28185"/>
                      <a:pt x="52046" y="28102"/>
                    </a:cubicBezTo>
                    <a:cubicBezTo>
                      <a:pt x="52090" y="28058"/>
                      <a:pt x="52123" y="28037"/>
                      <a:pt x="52143" y="28037"/>
                    </a:cubicBezTo>
                    <a:close/>
                    <a:moveTo>
                      <a:pt x="52904" y="28011"/>
                    </a:moveTo>
                    <a:cubicBezTo>
                      <a:pt x="53029" y="28011"/>
                      <a:pt x="52947" y="28528"/>
                      <a:pt x="52792" y="28682"/>
                    </a:cubicBezTo>
                    <a:cubicBezTo>
                      <a:pt x="52792" y="28717"/>
                      <a:pt x="52763" y="28737"/>
                      <a:pt x="52730" y="28737"/>
                    </a:cubicBezTo>
                    <a:cubicBezTo>
                      <a:pt x="52683" y="28737"/>
                      <a:pt x="52626" y="28697"/>
                      <a:pt x="52626" y="28599"/>
                    </a:cubicBezTo>
                    <a:cubicBezTo>
                      <a:pt x="52543" y="28351"/>
                      <a:pt x="52626" y="28185"/>
                      <a:pt x="52875" y="28019"/>
                    </a:cubicBezTo>
                    <a:cubicBezTo>
                      <a:pt x="52886" y="28014"/>
                      <a:pt x="52895" y="28011"/>
                      <a:pt x="52904" y="28011"/>
                    </a:cubicBezTo>
                    <a:close/>
                    <a:moveTo>
                      <a:pt x="51051" y="28517"/>
                    </a:moveTo>
                    <a:cubicBezTo>
                      <a:pt x="51051" y="28517"/>
                      <a:pt x="50969" y="28599"/>
                      <a:pt x="50886" y="28682"/>
                    </a:cubicBezTo>
                    <a:cubicBezTo>
                      <a:pt x="50827" y="28741"/>
                      <a:pt x="50769" y="28800"/>
                      <a:pt x="50739" y="28800"/>
                    </a:cubicBezTo>
                    <a:cubicBezTo>
                      <a:pt x="50727" y="28800"/>
                      <a:pt x="50720" y="28789"/>
                      <a:pt x="50720" y="28765"/>
                    </a:cubicBezTo>
                    <a:cubicBezTo>
                      <a:pt x="50637" y="28765"/>
                      <a:pt x="50720" y="28682"/>
                      <a:pt x="50803" y="28599"/>
                    </a:cubicBezTo>
                    <a:cubicBezTo>
                      <a:pt x="50969" y="28517"/>
                      <a:pt x="51051" y="28517"/>
                      <a:pt x="51051" y="28517"/>
                    </a:cubicBezTo>
                    <a:close/>
                    <a:moveTo>
                      <a:pt x="54263" y="28268"/>
                    </a:moveTo>
                    <a:cubicBezTo>
                      <a:pt x="54346" y="28268"/>
                      <a:pt x="54366" y="28351"/>
                      <a:pt x="54284" y="28517"/>
                    </a:cubicBezTo>
                    <a:cubicBezTo>
                      <a:pt x="54210" y="28739"/>
                      <a:pt x="53871" y="29027"/>
                      <a:pt x="53741" y="29027"/>
                    </a:cubicBezTo>
                    <a:cubicBezTo>
                      <a:pt x="53725" y="29027"/>
                      <a:pt x="53712" y="29023"/>
                      <a:pt x="53703" y="29014"/>
                    </a:cubicBezTo>
                    <a:cubicBezTo>
                      <a:pt x="53621" y="28931"/>
                      <a:pt x="53703" y="28765"/>
                      <a:pt x="53869" y="28517"/>
                    </a:cubicBezTo>
                    <a:cubicBezTo>
                      <a:pt x="54035" y="28351"/>
                      <a:pt x="54180" y="28268"/>
                      <a:pt x="54263" y="28268"/>
                    </a:cubicBezTo>
                    <a:close/>
                    <a:moveTo>
                      <a:pt x="54532" y="28898"/>
                    </a:moveTo>
                    <a:cubicBezTo>
                      <a:pt x="54614" y="28898"/>
                      <a:pt x="54623" y="28960"/>
                      <a:pt x="54532" y="29097"/>
                    </a:cubicBezTo>
                    <a:cubicBezTo>
                      <a:pt x="54449" y="29180"/>
                      <a:pt x="54201" y="29345"/>
                      <a:pt x="54035" y="29511"/>
                    </a:cubicBezTo>
                    <a:cubicBezTo>
                      <a:pt x="53923" y="29586"/>
                      <a:pt x="53845" y="29627"/>
                      <a:pt x="53800" y="29627"/>
                    </a:cubicBezTo>
                    <a:cubicBezTo>
                      <a:pt x="53745" y="29627"/>
                      <a:pt x="53741" y="29565"/>
                      <a:pt x="53786" y="29428"/>
                    </a:cubicBezTo>
                    <a:cubicBezTo>
                      <a:pt x="53869" y="29345"/>
                      <a:pt x="54035" y="29097"/>
                      <a:pt x="54201" y="29014"/>
                    </a:cubicBezTo>
                    <a:cubicBezTo>
                      <a:pt x="54350" y="28939"/>
                      <a:pt x="54465" y="28898"/>
                      <a:pt x="54532" y="28898"/>
                    </a:cubicBezTo>
                    <a:close/>
                    <a:moveTo>
                      <a:pt x="25941" y="29594"/>
                    </a:moveTo>
                    <a:cubicBezTo>
                      <a:pt x="26023" y="29677"/>
                      <a:pt x="25941" y="29760"/>
                      <a:pt x="25858" y="29843"/>
                    </a:cubicBezTo>
                    <a:cubicBezTo>
                      <a:pt x="25799" y="29901"/>
                      <a:pt x="25741" y="29960"/>
                      <a:pt x="25711" y="29960"/>
                    </a:cubicBezTo>
                    <a:cubicBezTo>
                      <a:pt x="25699" y="29960"/>
                      <a:pt x="25692" y="29950"/>
                      <a:pt x="25692" y="29925"/>
                    </a:cubicBezTo>
                    <a:cubicBezTo>
                      <a:pt x="25609" y="29925"/>
                      <a:pt x="25692" y="29843"/>
                      <a:pt x="25775" y="29677"/>
                    </a:cubicBezTo>
                    <a:cubicBezTo>
                      <a:pt x="25858" y="29594"/>
                      <a:pt x="25941" y="29594"/>
                      <a:pt x="25941" y="29594"/>
                    </a:cubicBezTo>
                    <a:close/>
                    <a:moveTo>
                      <a:pt x="51466" y="29925"/>
                    </a:moveTo>
                    <a:cubicBezTo>
                      <a:pt x="51466" y="29926"/>
                      <a:pt x="51466" y="30091"/>
                      <a:pt x="51383" y="30174"/>
                    </a:cubicBezTo>
                    <a:cubicBezTo>
                      <a:pt x="51300" y="30340"/>
                      <a:pt x="51217" y="30340"/>
                      <a:pt x="51217" y="30340"/>
                    </a:cubicBezTo>
                    <a:cubicBezTo>
                      <a:pt x="51134" y="30257"/>
                      <a:pt x="51217" y="30174"/>
                      <a:pt x="51300" y="30091"/>
                    </a:cubicBezTo>
                    <a:cubicBezTo>
                      <a:pt x="51383" y="30008"/>
                      <a:pt x="51466" y="29925"/>
                      <a:pt x="51466" y="29925"/>
                    </a:cubicBezTo>
                    <a:close/>
                    <a:moveTo>
                      <a:pt x="55047" y="28567"/>
                    </a:moveTo>
                    <a:cubicBezTo>
                      <a:pt x="55112" y="28567"/>
                      <a:pt x="55112" y="28644"/>
                      <a:pt x="55112" y="28765"/>
                    </a:cubicBezTo>
                    <a:cubicBezTo>
                      <a:pt x="55052" y="28887"/>
                      <a:pt x="55080" y="28963"/>
                      <a:pt x="55132" y="28963"/>
                    </a:cubicBezTo>
                    <a:cubicBezTo>
                      <a:pt x="55151" y="28963"/>
                      <a:pt x="55173" y="28953"/>
                      <a:pt x="55195" y="28931"/>
                    </a:cubicBezTo>
                    <a:cubicBezTo>
                      <a:pt x="55527" y="28931"/>
                      <a:pt x="55775" y="29925"/>
                      <a:pt x="55527" y="30174"/>
                    </a:cubicBezTo>
                    <a:cubicBezTo>
                      <a:pt x="55448" y="30370"/>
                      <a:pt x="55352" y="30455"/>
                      <a:pt x="55280" y="30455"/>
                    </a:cubicBezTo>
                    <a:cubicBezTo>
                      <a:pt x="55200" y="30455"/>
                      <a:pt x="55151" y="30349"/>
                      <a:pt x="55195" y="30174"/>
                    </a:cubicBezTo>
                    <a:cubicBezTo>
                      <a:pt x="55195" y="29988"/>
                      <a:pt x="55195" y="29894"/>
                      <a:pt x="55125" y="29894"/>
                    </a:cubicBezTo>
                    <a:cubicBezTo>
                      <a:pt x="55102" y="29894"/>
                      <a:pt x="55071" y="29905"/>
                      <a:pt x="55029" y="29925"/>
                    </a:cubicBezTo>
                    <a:cubicBezTo>
                      <a:pt x="54943" y="29990"/>
                      <a:pt x="54867" y="30021"/>
                      <a:pt x="54806" y="30021"/>
                    </a:cubicBezTo>
                    <a:cubicBezTo>
                      <a:pt x="54634" y="30021"/>
                      <a:pt x="54575" y="29774"/>
                      <a:pt x="54698" y="29345"/>
                    </a:cubicBezTo>
                    <a:cubicBezTo>
                      <a:pt x="54698" y="29014"/>
                      <a:pt x="54864" y="28682"/>
                      <a:pt x="54947" y="28599"/>
                    </a:cubicBezTo>
                    <a:cubicBezTo>
                      <a:pt x="54991" y="28577"/>
                      <a:pt x="55023" y="28567"/>
                      <a:pt x="55047" y="28567"/>
                    </a:cubicBezTo>
                    <a:close/>
                    <a:moveTo>
                      <a:pt x="58408" y="30305"/>
                    </a:moveTo>
                    <a:cubicBezTo>
                      <a:pt x="58420" y="30305"/>
                      <a:pt x="58427" y="30316"/>
                      <a:pt x="58427" y="30340"/>
                    </a:cubicBezTo>
                    <a:cubicBezTo>
                      <a:pt x="58510" y="30340"/>
                      <a:pt x="58427" y="30506"/>
                      <a:pt x="58344" y="30588"/>
                    </a:cubicBezTo>
                    <a:cubicBezTo>
                      <a:pt x="58286" y="30647"/>
                      <a:pt x="58227" y="30706"/>
                      <a:pt x="58198" y="30706"/>
                    </a:cubicBezTo>
                    <a:cubicBezTo>
                      <a:pt x="58186" y="30706"/>
                      <a:pt x="58179" y="30696"/>
                      <a:pt x="58179" y="30671"/>
                    </a:cubicBezTo>
                    <a:cubicBezTo>
                      <a:pt x="58096" y="30671"/>
                      <a:pt x="58179" y="30506"/>
                      <a:pt x="58262" y="30423"/>
                    </a:cubicBezTo>
                    <a:cubicBezTo>
                      <a:pt x="58320" y="30364"/>
                      <a:pt x="58379" y="30305"/>
                      <a:pt x="58408" y="30305"/>
                    </a:cubicBezTo>
                    <a:close/>
                    <a:moveTo>
                      <a:pt x="58657" y="30554"/>
                    </a:moveTo>
                    <a:cubicBezTo>
                      <a:pt x="58669" y="30554"/>
                      <a:pt x="58676" y="30564"/>
                      <a:pt x="58676" y="30588"/>
                    </a:cubicBezTo>
                    <a:cubicBezTo>
                      <a:pt x="58676" y="30588"/>
                      <a:pt x="58676" y="30671"/>
                      <a:pt x="58593" y="30837"/>
                    </a:cubicBezTo>
                    <a:cubicBezTo>
                      <a:pt x="58534" y="30896"/>
                      <a:pt x="58476" y="30954"/>
                      <a:pt x="58447" y="30954"/>
                    </a:cubicBezTo>
                    <a:cubicBezTo>
                      <a:pt x="58434" y="30954"/>
                      <a:pt x="58427" y="30944"/>
                      <a:pt x="58427" y="30920"/>
                    </a:cubicBezTo>
                    <a:cubicBezTo>
                      <a:pt x="58344" y="30920"/>
                      <a:pt x="58427" y="30837"/>
                      <a:pt x="58510" y="30671"/>
                    </a:cubicBezTo>
                    <a:cubicBezTo>
                      <a:pt x="58569" y="30613"/>
                      <a:pt x="58627" y="30554"/>
                      <a:pt x="58657" y="30554"/>
                    </a:cubicBezTo>
                    <a:close/>
                    <a:moveTo>
                      <a:pt x="52709" y="30920"/>
                    </a:moveTo>
                    <a:cubicBezTo>
                      <a:pt x="52792" y="30920"/>
                      <a:pt x="52709" y="31086"/>
                      <a:pt x="52626" y="31169"/>
                    </a:cubicBezTo>
                    <a:cubicBezTo>
                      <a:pt x="52626" y="31334"/>
                      <a:pt x="52543" y="31334"/>
                      <a:pt x="52460" y="31334"/>
                    </a:cubicBezTo>
                    <a:cubicBezTo>
                      <a:pt x="52460" y="31334"/>
                      <a:pt x="52460" y="31169"/>
                      <a:pt x="52543" y="31086"/>
                    </a:cubicBezTo>
                    <a:cubicBezTo>
                      <a:pt x="52626" y="31003"/>
                      <a:pt x="52709" y="30920"/>
                      <a:pt x="52709" y="30920"/>
                    </a:cubicBezTo>
                    <a:close/>
                    <a:moveTo>
                      <a:pt x="57332" y="30855"/>
                    </a:moveTo>
                    <a:cubicBezTo>
                      <a:pt x="57421" y="30855"/>
                      <a:pt x="57388" y="31009"/>
                      <a:pt x="57267" y="31251"/>
                    </a:cubicBezTo>
                    <a:cubicBezTo>
                      <a:pt x="57150" y="31310"/>
                      <a:pt x="57033" y="31369"/>
                      <a:pt x="56974" y="31369"/>
                    </a:cubicBezTo>
                    <a:cubicBezTo>
                      <a:pt x="56950" y="31369"/>
                      <a:pt x="56936" y="31359"/>
                      <a:pt x="56936" y="31334"/>
                    </a:cubicBezTo>
                    <a:cubicBezTo>
                      <a:pt x="56853" y="31251"/>
                      <a:pt x="56936" y="31003"/>
                      <a:pt x="57184" y="30920"/>
                    </a:cubicBezTo>
                    <a:cubicBezTo>
                      <a:pt x="57251" y="30876"/>
                      <a:pt x="57300" y="30855"/>
                      <a:pt x="57332" y="30855"/>
                    </a:cubicBezTo>
                    <a:close/>
                    <a:moveTo>
                      <a:pt x="56190" y="31251"/>
                    </a:moveTo>
                    <a:cubicBezTo>
                      <a:pt x="56190" y="31251"/>
                      <a:pt x="56190" y="31334"/>
                      <a:pt x="56107" y="31500"/>
                    </a:cubicBezTo>
                    <a:cubicBezTo>
                      <a:pt x="56048" y="31559"/>
                      <a:pt x="55990" y="31617"/>
                      <a:pt x="55931" y="31617"/>
                    </a:cubicBezTo>
                    <a:cubicBezTo>
                      <a:pt x="55907" y="31617"/>
                      <a:pt x="55882" y="31607"/>
                      <a:pt x="55858" y="31583"/>
                    </a:cubicBezTo>
                    <a:cubicBezTo>
                      <a:pt x="55858" y="31500"/>
                      <a:pt x="55858" y="31417"/>
                      <a:pt x="55941" y="31334"/>
                    </a:cubicBezTo>
                    <a:cubicBezTo>
                      <a:pt x="56107" y="31251"/>
                      <a:pt x="56190" y="31251"/>
                      <a:pt x="56190" y="31251"/>
                    </a:cubicBezTo>
                    <a:close/>
                    <a:moveTo>
                      <a:pt x="58266" y="31860"/>
                    </a:moveTo>
                    <a:cubicBezTo>
                      <a:pt x="58316" y="31860"/>
                      <a:pt x="58276" y="31900"/>
                      <a:pt x="58179" y="31997"/>
                    </a:cubicBezTo>
                    <a:cubicBezTo>
                      <a:pt x="58096" y="32039"/>
                      <a:pt x="58034" y="32059"/>
                      <a:pt x="57982" y="32059"/>
                    </a:cubicBezTo>
                    <a:cubicBezTo>
                      <a:pt x="57930" y="32059"/>
                      <a:pt x="57889" y="32039"/>
                      <a:pt x="57847" y="31997"/>
                    </a:cubicBezTo>
                    <a:cubicBezTo>
                      <a:pt x="57764" y="31914"/>
                      <a:pt x="57847" y="31914"/>
                      <a:pt x="58013" y="31914"/>
                    </a:cubicBezTo>
                    <a:cubicBezTo>
                      <a:pt x="58150" y="31880"/>
                      <a:pt x="58231" y="31860"/>
                      <a:pt x="58266" y="31860"/>
                    </a:cubicBezTo>
                    <a:close/>
                    <a:moveTo>
                      <a:pt x="58925" y="31832"/>
                    </a:moveTo>
                    <a:cubicBezTo>
                      <a:pt x="58925" y="31832"/>
                      <a:pt x="58924" y="31997"/>
                      <a:pt x="58842" y="32246"/>
                    </a:cubicBezTo>
                    <a:cubicBezTo>
                      <a:pt x="58735" y="32406"/>
                      <a:pt x="58697" y="32498"/>
                      <a:pt x="58661" y="32498"/>
                    </a:cubicBezTo>
                    <a:cubicBezTo>
                      <a:pt x="58641" y="32498"/>
                      <a:pt x="58622" y="32470"/>
                      <a:pt x="58593" y="32412"/>
                    </a:cubicBezTo>
                    <a:cubicBezTo>
                      <a:pt x="58510" y="32329"/>
                      <a:pt x="58510" y="32163"/>
                      <a:pt x="58676" y="31997"/>
                    </a:cubicBezTo>
                    <a:cubicBezTo>
                      <a:pt x="58759" y="31914"/>
                      <a:pt x="58924" y="31832"/>
                      <a:pt x="58925" y="31832"/>
                    </a:cubicBezTo>
                    <a:close/>
                    <a:moveTo>
                      <a:pt x="55772" y="32048"/>
                    </a:moveTo>
                    <a:cubicBezTo>
                      <a:pt x="55858" y="32048"/>
                      <a:pt x="55970" y="32109"/>
                      <a:pt x="56107" y="32246"/>
                    </a:cubicBezTo>
                    <a:cubicBezTo>
                      <a:pt x="56273" y="32495"/>
                      <a:pt x="56273" y="32660"/>
                      <a:pt x="56107" y="32743"/>
                    </a:cubicBezTo>
                    <a:cubicBezTo>
                      <a:pt x="56024" y="32826"/>
                      <a:pt x="55858" y="32992"/>
                      <a:pt x="55775" y="33075"/>
                    </a:cubicBezTo>
                    <a:cubicBezTo>
                      <a:pt x="55746" y="33133"/>
                      <a:pt x="55706" y="33161"/>
                      <a:pt x="55667" y="33161"/>
                    </a:cubicBezTo>
                    <a:cubicBezTo>
                      <a:pt x="55596" y="33161"/>
                      <a:pt x="55527" y="33069"/>
                      <a:pt x="55527" y="32909"/>
                    </a:cubicBezTo>
                    <a:cubicBezTo>
                      <a:pt x="55527" y="32743"/>
                      <a:pt x="55527" y="32577"/>
                      <a:pt x="55444" y="32495"/>
                    </a:cubicBezTo>
                    <a:cubicBezTo>
                      <a:pt x="55444" y="32412"/>
                      <a:pt x="55444" y="32246"/>
                      <a:pt x="55610" y="32163"/>
                    </a:cubicBezTo>
                    <a:cubicBezTo>
                      <a:pt x="55647" y="32089"/>
                      <a:pt x="55701" y="32048"/>
                      <a:pt x="55772" y="32048"/>
                    </a:cubicBezTo>
                    <a:close/>
                    <a:moveTo>
                      <a:pt x="60613" y="32681"/>
                    </a:moveTo>
                    <a:cubicBezTo>
                      <a:pt x="60644" y="32681"/>
                      <a:pt x="60665" y="32702"/>
                      <a:pt x="60665" y="32743"/>
                    </a:cubicBezTo>
                    <a:cubicBezTo>
                      <a:pt x="60665" y="32840"/>
                      <a:pt x="60693" y="32880"/>
                      <a:pt x="60734" y="32880"/>
                    </a:cubicBezTo>
                    <a:cubicBezTo>
                      <a:pt x="60762" y="32880"/>
                      <a:pt x="60796" y="32860"/>
                      <a:pt x="60831" y="32826"/>
                    </a:cubicBezTo>
                    <a:cubicBezTo>
                      <a:pt x="60897" y="32804"/>
                      <a:pt x="60958" y="32794"/>
                      <a:pt x="61009" y="32794"/>
                    </a:cubicBezTo>
                    <a:cubicBezTo>
                      <a:pt x="61150" y="32794"/>
                      <a:pt x="61223" y="32870"/>
                      <a:pt x="61162" y="32992"/>
                    </a:cubicBezTo>
                    <a:cubicBezTo>
                      <a:pt x="61079" y="33075"/>
                      <a:pt x="60913" y="33158"/>
                      <a:pt x="60748" y="33240"/>
                    </a:cubicBezTo>
                    <a:cubicBezTo>
                      <a:pt x="60702" y="33271"/>
                      <a:pt x="60656" y="33284"/>
                      <a:pt x="60614" y="33284"/>
                    </a:cubicBezTo>
                    <a:cubicBezTo>
                      <a:pt x="60425" y="33284"/>
                      <a:pt x="60296" y="33014"/>
                      <a:pt x="60499" y="32743"/>
                    </a:cubicBezTo>
                    <a:cubicBezTo>
                      <a:pt x="60541" y="32702"/>
                      <a:pt x="60582" y="32681"/>
                      <a:pt x="60613" y="32681"/>
                    </a:cubicBezTo>
                    <a:close/>
                    <a:moveTo>
                      <a:pt x="58355" y="32660"/>
                    </a:moveTo>
                    <a:cubicBezTo>
                      <a:pt x="58386" y="32660"/>
                      <a:pt x="58386" y="32743"/>
                      <a:pt x="58344" y="32909"/>
                    </a:cubicBezTo>
                    <a:cubicBezTo>
                      <a:pt x="58344" y="33075"/>
                      <a:pt x="58179" y="33406"/>
                      <a:pt x="58013" y="33572"/>
                    </a:cubicBezTo>
                    <a:cubicBezTo>
                      <a:pt x="57831" y="33800"/>
                      <a:pt x="57674" y="33927"/>
                      <a:pt x="57583" y="33927"/>
                    </a:cubicBezTo>
                    <a:cubicBezTo>
                      <a:pt x="57508" y="33927"/>
                      <a:pt x="57478" y="33841"/>
                      <a:pt x="57516" y="33655"/>
                    </a:cubicBezTo>
                    <a:cubicBezTo>
                      <a:pt x="57576" y="33533"/>
                      <a:pt x="57593" y="33457"/>
                      <a:pt x="57564" y="33457"/>
                    </a:cubicBezTo>
                    <a:cubicBezTo>
                      <a:pt x="57554" y="33457"/>
                      <a:pt x="57538" y="33467"/>
                      <a:pt x="57516" y="33489"/>
                    </a:cubicBezTo>
                    <a:cubicBezTo>
                      <a:pt x="57516" y="33504"/>
                      <a:pt x="57513" y="33511"/>
                      <a:pt x="57508" y="33511"/>
                    </a:cubicBezTo>
                    <a:cubicBezTo>
                      <a:pt x="57488" y="33511"/>
                      <a:pt x="57433" y="33376"/>
                      <a:pt x="57433" y="33240"/>
                    </a:cubicBezTo>
                    <a:cubicBezTo>
                      <a:pt x="57485" y="32978"/>
                      <a:pt x="57637" y="32815"/>
                      <a:pt x="57763" y="32815"/>
                    </a:cubicBezTo>
                    <a:cubicBezTo>
                      <a:pt x="57836" y="32815"/>
                      <a:pt x="57900" y="32870"/>
                      <a:pt x="57930" y="32992"/>
                    </a:cubicBezTo>
                    <a:cubicBezTo>
                      <a:pt x="57967" y="33066"/>
                      <a:pt x="57988" y="33107"/>
                      <a:pt x="58014" y="33107"/>
                    </a:cubicBezTo>
                    <a:cubicBezTo>
                      <a:pt x="58046" y="33107"/>
                      <a:pt x="58087" y="33046"/>
                      <a:pt x="58179" y="32909"/>
                    </a:cubicBezTo>
                    <a:cubicBezTo>
                      <a:pt x="58262" y="32743"/>
                      <a:pt x="58324" y="32660"/>
                      <a:pt x="58355" y="32660"/>
                    </a:cubicBezTo>
                    <a:close/>
                    <a:moveTo>
                      <a:pt x="65886" y="33821"/>
                    </a:moveTo>
                    <a:cubicBezTo>
                      <a:pt x="65969" y="33903"/>
                      <a:pt x="65969" y="33986"/>
                      <a:pt x="65886" y="33986"/>
                    </a:cubicBezTo>
                    <a:cubicBezTo>
                      <a:pt x="65862" y="34011"/>
                      <a:pt x="65837" y="34021"/>
                      <a:pt x="65815" y="34021"/>
                    </a:cubicBezTo>
                    <a:cubicBezTo>
                      <a:pt x="65762" y="34021"/>
                      <a:pt x="65720" y="33962"/>
                      <a:pt x="65720" y="33903"/>
                    </a:cubicBezTo>
                    <a:cubicBezTo>
                      <a:pt x="65720" y="33821"/>
                      <a:pt x="65803" y="33821"/>
                      <a:pt x="65886" y="33821"/>
                    </a:cubicBezTo>
                    <a:close/>
                    <a:moveTo>
                      <a:pt x="56300" y="33703"/>
                    </a:moveTo>
                    <a:cubicBezTo>
                      <a:pt x="56314" y="33703"/>
                      <a:pt x="56331" y="33713"/>
                      <a:pt x="56355" y="33738"/>
                    </a:cubicBezTo>
                    <a:cubicBezTo>
                      <a:pt x="56355" y="33738"/>
                      <a:pt x="56273" y="33821"/>
                      <a:pt x="56273" y="33986"/>
                    </a:cubicBezTo>
                    <a:cubicBezTo>
                      <a:pt x="56214" y="34045"/>
                      <a:pt x="56155" y="34103"/>
                      <a:pt x="56126" y="34103"/>
                    </a:cubicBezTo>
                    <a:cubicBezTo>
                      <a:pt x="56114" y="34103"/>
                      <a:pt x="56107" y="34093"/>
                      <a:pt x="56107" y="34069"/>
                    </a:cubicBezTo>
                    <a:cubicBezTo>
                      <a:pt x="56024" y="34069"/>
                      <a:pt x="56107" y="33986"/>
                      <a:pt x="56190" y="33821"/>
                    </a:cubicBezTo>
                    <a:cubicBezTo>
                      <a:pt x="56248" y="33762"/>
                      <a:pt x="56265" y="33703"/>
                      <a:pt x="56300" y="33703"/>
                    </a:cubicBezTo>
                    <a:close/>
                    <a:moveTo>
                      <a:pt x="62385" y="33849"/>
                    </a:moveTo>
                    <a:cubicBezTo>
                      <a:pt x="62419" y="33849"/>
                      <a:pt x="62454" y="33869"/>
                      <a:pt x="62488" y="33903"/>
                    </a:cubicBezTo>
                    <a:cubicBezTo>
                      <a:pt x="62571" y="33986"/>
                      <a:pt x="62571" y="34069"/>
                      <a:pt x="62488" y="34235"/>
                    </a:cubicBezTo>
                    <a:cubicBezTo>
                      <a:pt x="62405" y="34318"/>
                      <a:pt x="62322" y="34318"/>
                      <a:pt x="62239" y="34318"/>
                    </a:cubicBezTo>
                    <a:cubicBezTo>
                      <a:pt x="62157" y="34235"/>
                      <a:pt x="62157" y="34069"/>
                      <a:pt x="62239" y="33986"/>
                    </a:cubicBezTo>
                    <a:cubicBezTo>
                      <a:pt x="62288" y="33889"/>
                      <a:pt x="62337" y="33849"/>
                      <a:pt x="62385" y="33849"/>
                    </a:cubicBezTo>
                    <a:close/>
                    <a:moveTo>
                      <a:pt x="58432" y="33317"/>
                    </a:moveTo>
                    <a:cubicBezTo>
                      <a:pt x="58479" y="33317"/>
                      <a:pt x="58422" y="33499"/>
                      <a:pt x="58262" y="33821"/>
                    </a:cubicBezTo>
                    <a:cubicBezTo>
                      <a:pt x="58179" y="34069"/>
                      <a:pt x="58013" y="34318"/>
                      <a:pt x="57930" y="34318"/>
                    </a:cubicBezTo>
                    <a:cubicBezTo>
                      <a:pt x="57919" y="34323"/>
                      <a:pt x="57910" y="34326"/>
                      <a:pt x="57903" y="34326"/>
                    </a:cubicBezTo>
                    <a:cubicBezTo>
                      <a:pt x="57797" y="34326"/>
                      <a:pt x="58029" y="33799"/>
                      <a:pt x="58262" y="33489"/>
                    </a:cubicBezTo>
                    <a:cubicBezTo>
                      <a:pt x="58350" y="33372"/>
                      <a:pt x="58406" y="33317"/>
                      <a:pt x="58432" y="33317"/>
                    </a:cubicBezTo>
                    <a:close/>
                    <a:moveTo>
                      <a:pt x="64508" y="34090"/>
                    </a:moveTo>
                    <a:cubicBezTo>
                      <a:pt x="64560" y="34090"/>
                      <a:pt x="64601" y="34111"/>
                      <a:pt x="64643" y="34152"/>
                    </a:cubicBezTo>
                    <a:cubicBezTo>
                      <a:pt x="64643" y="34152"/>
                      <a:pt x="64643" y="34318"/>
                      <a:pt x="64477" y="34318"/>
                    </a:cubicBezTo>
                    <a:cubicBezTo>
                      <a:pt x="64418" y="34376"/>
                      <a:pt x="64360" y="34435"/>
                      <a:pt x="64301" y="34435"/>
                    </a:cubicBezTo>
                    <a:cubicBezTo>
                      <a:pt x="64277" y="34435"/>
                      <a:pt x="64253" y="34425"/>
                      <a:pt x="64228" y="34401"/>
                    </a:cubicBezTo>
                    <a:cubicBezTo>
                      <a:pt x="64146" y="34318"/>
                      <a:pt x="64228" y="34235"/>
                      <a:pt x="64311" y="34152"/>
                    </a:cubicBezTo>
                    <a:cubicBezTo>
                      <a:pt x="64394" y="34111"/>
                      <a:pt x="64456" y="34090"/>
                      <a:pt x="64508" y="34090"/>
                    </a:cubicBezTo>
                    <a:close/>
                    <a:moveTo>
                      <a:pt x="63278" y="33859"/>
                    </a:moveTo>
                    <a:cubicBezTo>
                      <a:pt x="63449" y="33859"/>
                      <a:pt x="63535" y="34130"/>
                      <a:pt x="63400" y="34401"/>
                    </a:cubicBezTo>
                    <a:cubicBezTo>
                      <a:pt x="63365" y="34435"/>
                      <a:pt x="63317" y="34455"/>
                      <a:pt x="63266" y="34455"/>
                    </a:cubicBezTo>
                    <a:cubicBezTo>
                      <a:pt x="63194" y="34455"/>
                      <a:pt x="63117" y="34415"/>
                      <a:pt x="63068" y="34318"/>
                    </a:cubicBezTo>
                    <a:cubicBezTo>
                      <a:pt x="63068" y="34152"/>
                      <a:pt x="63068" y="33986"/>
                      <a:pt x="63151" y="33903"/>
                    </a:cubicBezTo>
                    <a:cubicBezTo>
                      <a:pt x="63197" y="33873"/>
                      <a:pt x="63240" y="33859"/>
                      <a:pt x="63278" y="33859"/>
                    </a:cubicBezTo>
                    <a:close/>
                    <a:moveTo>
                      <a:pt x="60178" y="34118"/>
                    </a:moveTo>
                    <a:cubicBezTo>
                      <a:pt x="60202" y="34118"/>
                      <a:pt x="60226" y="34128"/>
                      <a:pt x="60250" y="34152"/>
                    </a:cubicBezTo>
                    <a:cubicBezTo>
                      <a:pt x="60250" y="34152"/>
                      <a:pt x="60250" y="34318"/>
                      <a:pt x="60168" y="34484"/>
                    </a:cubicBezTo>
                    <a:cubicBezTo>
                      <a:pt x="60168" y="34566"/>
                      <a:pt x="60002" y="34566"/>
                      <a:pt x="59919" y="34566"/>
                    </a:cubicBezTo>
                    <a:cubicBezTo>
                      <a:pt x="59919" y="34484"/>
                      <a:pt x="59919" y="34318"/>
                      <a:pt x="60002" y="34235"/>
                    </a:cubicBezTo>
                    <a:cubicBezTo>
                      <a:pt x="60060" y="34176"/>
                      <a:pt x="60119" y="34118"/>
                      <a:pt x="60178" y="34118"/>
                    </a:cubicBezTo>
                    <a:close/>
                    <a:moveTo>
                      <a:pt x="54449" y="34401"/>
                    </a:moveTo>
                    <a:cubicBezTo>
                      <a:pt x="54449" y="34401"/>
                      <a:pt x="54449" y="34484"/>
                      <a:pt x="54366" y="34649"/>
                    </a:cubicBezTo>
                    <a:cubicBezTo>
                      <a:pt x="54308" y="34708"/>
                      <a:pt x="54249" y="34766"/>
                      <a:pt x="54220" y="34766"/>
                    </a:cubicBezTo>
                    <a:cubicBezTo>
                      <a:pt x="54208" y="34766"/>
                      <a:pt x="54201" y="34756"/>
                      <a:pt x="54201" y="34732"/>
                    </a:cubicBezTo>
                    <a:cubicBezTo>
                      <a:pt x="54118" y="34732"/>
                      <a:pt x="54201" y="34649"/>
                      <a:pt x="54284" y="34484"/>
                    </a:cubicBezTo>
                    <a:cubicBezTo>
                      <a:pt x="54366" y="34401"/>
                      <a:pt x="54449" y="34401"/>
                      <a:pt x="54449" y="34401"/>
                    </a:cubicBezTo>
                    <a:close/>
                    <a:moveTo>
                      <a:pt x="59351" y="34615"/>
                    </a:moveTo>
                    <a:cubicBezTo>
                      <a:pt x="59373" y="34615"/>
                      <a:pt x="59397" y="34625"/>
                      <a:pt x="59422" y="34649"/>
                    </a:cubicBezTo>
                    <a:cubicBezTo>
                      <a:pt x="59505" y="34732"/>
                      <a:pt x="59505" y="34815"/>
                      <a:pt x="59422" y="34815"/>
                    </a:cubicBezTo>
                    <a:cubicBezTo>
                      <a:pt x="59397" y="34839"/>
                      <a:pt x="59373" y="34849"/>
                      <a:pt x="59351" y="34849"/>
                    </a:cubicBezTo>
                    <a:cubicBezTo>
                      <a:pt x="59297" y="34849"/>
                      <a:pt x="59256" y="34791"/>
                      <a:pt x="59256" y="34732"/>
                    </a:cubicBezTo>
                    <a:cubicBezTo>
                      <a:pt x="59256" y="34674"/>
                      <a:pt x="59297" y="34615"/>
                      <a:pt x="59351" y="34615"/>
                    </a:cubicBezTo>
                    <a:close/>
                    <a:moveTo>
                      <a:pt x="56368" y="34781"/>
                    </a:moveTo>
                    <a:cubicBezTo>
                      <a:pt x="56390" y="34781"/>
                      <a:pt x="56414" y="34791"/>
                      <a:pt x="56438" y="34815"/>
                    </a:cubicBezTo>
                    <a:cubicBezTo>
                      <a:pt x="56521" y="34898"/>
                      <a:pt x="56438" y="34981"/>
                      <a:pt x="56438" y="35064"/>
                    </a:cubicBezTo>
                    <a:cubicBezTo>
                      <a:pt x="56355" y="35146"/>
                      <a:pt x="56190" y="35229"/>
                      <a:pt x="56190" y="35229"/>
                    </a:cubicBezTo>
                    <a:cubicBezTo>
                      <a:pt x="56190" y="35146"/>
                      <a:pt x="56190" y="35064"/>
                      <a:pt x="56273" y="34898"/>
                    </a:cubicBezTo>
                    <a:cubicBezTo>
                      <a:pt x="56273" y="34839"/>
                      <a:pt x="56314" y="34781"/>
                      <a:pt x="56368" y="34781"/>
                    </a:cubicBezTo>
                    <a:close/>
                    <a:moveTo>
                      <a:pt x="68155" y="35056"/>
                    </a:moveTo>
                    <a:cubicBezTo>
                      <a:pt x="68233" y="35056"/>
                      <a:pt x="68309" y="35083"/>
                      <a:pt x="68372" y="35146"/>
                    </a:cubicBezTo>
                    <a:cubicBezTo>
                      <a:pt x="68455" y="35229"/>
                      <a:pt x="68455" y="35312"/>
                      <a:pt x="68372" y="35395"/>
                    </a:cubicBezTo>
                    <a:cubicBezTo>
                      <a:pt x="68283" y="35417"/>
                      <a:pt x="68189" y="35428"/>
                      <a:pt x="68101" y="35428"/>
                    </a:cubicBezTo>
                    <a:cubicBezTo>
                      <a:pt x="67860" y="35428"/>
                      <a:pt x="67671" y="35351"/>
                      <a:pt x="67792" y="35229"/>
                    </a:cubicBezTo>
                    <a:cubicBezTo>
                      <a:pt x="67894" y="35127"/>
                      <a:pt x="68029" y="35056"/>
                      <a:pt x="68155" y="35056"/>
                    </a:cubicBezTo>
                    <a:close/>
                    <a:moveTo>
                      <a:pt x="67734" y="34831"/>
                    </a:moveTo>
                    <a:cubicBezTo>
                      <a:pt x="67782" y="34831"/>
                      <a:pt x="67829" y="34852"/>
                      <a:pt x="67875" y="34898"/>
                    </a:cubicBezTo>
                    <a:cubicBezTo>
                      <a:pt x="67958" y="34981"/>
                      <a:pt x="67875" y="34981"/>
                      <a:pt x="67543" y="35229"/>
                    </a:cubicBezTo>
                    <a:cubicBezTo>
                      <a:pt x="67362" y="35375"/>
                      <a:pt x="67244" y="35440"/>
                      <a:pt x="67190" y="35440"/>
                    </a:cubicBezTo>
                    <a:cubicBezTo>
                      <a:pt x="67120" y="35440"/>
                      <a:pt x="67155" y="35333"/>
                      <a:pt x="67295" y="35146"/>
                    </a:cubicBezTo>
                    <a:cubicBezTo>
                      <a:pt x="67474" y="34967"/>
                      <a:pt x="67610" y="34831"/>
                      <a:pt x="67734" y="34831"/>
                    </a:cubicBezTo>
                    <a:close/>
                    <a:moveTo>
                      <a:pt x="69367" y="34484"/>
                    </a:moveTo>
                    <a:cubicBezTo>
                      <a:pt x="69450" y="34484"/>
                      <a:pt x="69532" y="34566"/>
                      <a:pt x="69450" y="34815"/>
                    </a:cubicBezTo>
                    <a:cubicBezTo>
                      <a:pt x="69284" y="35146"/>
                      <a:pt x="69284" y="35229"/>
                      <a:pt x="69118" y="35312"/>
                    </a:cubicBezTo>
                    <a:cubicBezTo>
                      <a:pt x="69035" y="35312"/>
                      <a:pt x="68869" y="35478"/>
                      <a:pt x="68704" y="35561"/>
                    </a:cubicBezTo>
                    <a:cubicBezTo>
                      <a:pt x="68703" y="35563"/>
                      <a:pt x="68702" y="35564"/>
                      <a:pt x="68701" y="35566"/>
                    </a:cubicBezTo>
                    <a:lnTo>
                      <a:pt x="68701" y="35566"/>
                    </a:lnTo>
                    <a:cubicBezTo>
                      <a:pt x="68696" y="35509"/>
                      <a:pt x="68678" y="35452"/>
                      <a:pt x="68621" y="35395"/>
                    </a:cubicBezTo>
                    <a:cubicBezTo>
                      <a:pt x="68538" y="35312"/>
                      <a:pt x="68621" y="35229"/>
                      <a:pt x="68869" y="35064"/>
                    </a:cubicBezTo>
                    <a:cubicBezTo>
                      <a:pt x="69201" y="34898"/>
                      <a:pt x="69201" y="34898"/>
                      <a:pt x="69201" y="34732"/>
                    </a:cubicBezTo>
                    <a:cubicBezTo>
                      <a:pt x="69201" y="34566"/>
                      <a:pt x="69201" y="34566"/>
                      <a:pt x="69367" y="34484"/>
                    </a:cubicBezTo>
                    <a:close/>
                    <a:moveTo>
                      <a:pt x="64653" y="35195"/>
                    </a:moveTo>
                    <a:cubicBezTo>
                      <a:pt x="64677" y="35195"/>
                      <a:pt x="64701" y="35205"/>
                      <a:pt x="64726" y="35229"/>
                    </a:cubicBezTo>
                    <a:cubicBezTo>
                      <a:pt x="64726" y="35312"/>
                      <a:pt x="64726" y="35478"/>
                      <a:pt x="64560" y="35644"/>
                    </a:cubicBezTo>
                    <a:cubicBezTo>
                      <a:pt x="64480" y="35723"/>
                      <a:pt x="64418" y="35761"/>
                      <a:pt x="64377" y="35761"/>
                    </a:cubicBezTo>
                    <a:cubicBezTo>
                      <a:pt x="64292" y="35761"/>
                      <a:pt x="64308" y="35594"/>
                      <a:pt x="64477" y="35312"/>
                    </a:cubicBezTo>
                    <a:cubicBezTo>
                      <a:pt x="64536" y="35254"/>
                      <a:pt x="64594" y="35195"/>
                      <a:pt x="64653" y="35195"/>
                    </a:cubicBezTo>
                    <a:close/>
                    <a:moveTo>
                      <a:pt x="49725" y="35312"/>
                    </a:moveTo>
                    <a:cubicBezTo>
                      <a:pt x="49725" y="35395"/>
                      <a:pt x="49725" y="35478"/>
                      <a:pt x="49643" y="35644"/>
                    </a:cubicBezTo>
                    <a:cubicBezTo>
                      <a:pt x="49643" y="35727"/>
                      <a:pt x="49560" y="35809"/>
                      <a:pt x="49477" y="35809"/>
                    </a:cubicBezTo>
                    <a:cubicBezTo>
                      <a:pt x="49477" y="35727"/>
                      <a:pt x="49477" y="35644"/>
                      <a:pt x="49560" y="35478"/>
                    </a:cubicBezTo>
                    <a:cubicBezTo>
                      <a:pt x="49643" y="35395"/>
                      <a:pt x="49725" y="35312"/>
                      <a:pt x="49725" y="35312"/>
                    </a:cubicBezTo>
                    <a:close/>
                    <a:moveTo>
                      <a:pt x="65487" y="36074"/>
                    </a:moveTo>
                    <a:cubicBezTo>
                      <a:pt x="65508" y="36074"/>
                      <a:pt x="65531" y="36095"/>
                      <a:pt x="65554" y="36141"/>
                    </a:cubicBezTo>
                    <a:cubicBezTo>
                      <a:pt x="65554" y="36141"/>
                      <a:pt x="65554" y="36224"/>
                      <a:pt x="65472" y="36390"/>
                    </a:cubicBezTo>
                    <a:cubicBezTo>
                      <a:pt x="65472" y="36431"/>
                      <a:pt x="65451" y="36452"/>
                      <a:pt x="65430" y="36452"/>
                    </a:cubicBezTo>
                    <a:cubicBezTo>
                      <a:pt x="65409" y="36452"/>
                      <a:pt x="65389" y="36431"/>
                      <a:pt x="65389" y="36390"/>
                    </a:cubicBezTo>
                    <a:cubicBezTo>
                      <a:pt x="65389" y="36210"/>
                      <a:pt x="65432" y="36074"/>
                      <a:pt x="65487" y="36074"/>
                    </a:cubicBezTo>
                    <a:close/>
                    <a:moveTo>
                      <a:pt x="62471" y="36511"/>
                    </a:moveTo>
                    <a:cubicBezTo>
                      <a:pt x="62506" y="36511"/>
                      <a:pt x="62540" y="36524"/>
                      <a:pt x="62571" y="36555"/>
                    </a:cubicBezTo>
                    <a:cubicBezTo>
                      <a:pt x="62654" y="36638"/>
                      <a:pt x="62571" y="36804"/>
                      <a:pt x="62405" y="36970"/>
                    </a:cubicBezTo>
                    <a:cubicBezTo>
                      <a:pt x="62281" y="37094"/>
                      <a:pt x="62219" y="37156"/>
                      <a:pt x="62188" y="37156"/>
                    </a:cubicBezTo>
                    <a:cubicBezTo>
                      <a:pt x="62157" y="37156"/>
                      <a:pt x="62157" y="37094"/>
                      <a:pt x="62157" y="36970"/>
                    </a:cubicBezTo>
                    <a:cubicBezTo>
                      <a:pt x="62157" y="36768"/>
                      <a:pt x="62321" y="36511"/>
                      <a:pt x="62471" y="36511"/>
                    </a:cubicBezTo>
                    <a:close/>
                    <a:moveTo>
                      <a:pt x="71604" y="37716"/>
                    </a:moveTo>
                    <a:cubicBezTo>
                      <a:pt x="71604" y="37798"/>
                      <a:pt x="71521" y="37881"/>
                      <a:pt x="71521" y="37964"/>
                    </a:cubicBezTo>
                    <a:cubicBezTo>
                      <a:pt x="71438" y="38130"/>
                      <a:pt x="71356" y="38130"/>
                      <a:pt x="71273" y="38130"/>
                    </a:cubicBezTo>
                    <a:cubicBezTo>
                      <a:pt x="71190" y="38047"/>
                      <a:pt x="71273" y="37964"/>
                      <a:pt x="71356" y="37881"/>
                    </a:cubicBezTo>
                    <a:cubicBezTo>
                      <a:pt x="71438" y="37798"/>
                      <a:pt x="71521" y="37716"/>
                      <a:pt x="71604" y="37716"/>
                    </a:cubicBezTo>
                    <a:close/>
                    <a:moveTo>
                      <a:pt x="66111" y="35778"/>
                    </a:moveTo>
                    <a:cubicBezTo>
                      <a:pt x="66166" y="35778"/>
                      <a:pt x="66197" y="35872"/>
                      <a:pt x="66135" y="36058"/>
                    </a:cubicBezTo>
                    <a:cubicBezTo>
                      <a:pt x="66090" y="36236"/>
                      <a:pt x="66070" y="36318"/>
                      <a:pt x="66085" y="36318"/>
                    </a:cubicBezTo>
                    <a:cubicBezTo>
                      <a:pt x="66099" y="36318"/>
                      <a:pt x="66141" y="36256"/>
                      <a:pt x="66217" y="36141"/>
                    </a:cubicBezTo>
                    <a:cubicBezTo>
                      <a:pt x="66263" y="36004"/>
                      <a:pt x="66309" y="35943"/>
                      <a:pt x="66354" y="35943"/>
                    </a:cubicBezTo>
                    <a:cubicBezTo>
                      <a:pt x="66392" y="35943"/>
                      <a:pt x="66429" y="35984"/>
                      <a:pt x="66466" y="36058"/>
                    </a:cubicBezTo>
                    <a:cubicBezTo>
                      <a:pt x="66466" y="36182"/>
                      <a:pt x="66487" y="36245"/>
                      <a:pt x="66528" y="36245"/>
                    </a:cubicBezTo>
                    <a:cubicBezTo>
                      <a:pt x="66570" y="36245"/>
                      <a:pt x="66632" y="36182"/>
                      <a:pt x="66715" y="36058"/>
                    </a:cubicBezTo>
                    <a:cubicBezTo>
                      <a:pt x="66763" y="35961"/>
                      <a:pt x="66812" y="35921"/>
                      <a:pt x="66877" y="35921"/>
                    </a:cubicBezTo>
                    <a:cubicBezTo>
                      <a:pt x="66923" y="35921"/>
                      <a:pt x="66978" y="35941"/>
                      <a:pt x="67046" y="35975"/>
                    </a:cubicBezTo>
                    <a:cubicBezTo>
                      <a:pt x="67088" y="36058"/>
                      <a:pt x="67170" y="36100"/>
                      <a:pt x="67253" y="36100"/>
                    </a:cubicBezTo>
                    <a:cubicBezTo>
                      <a:pt x="67336" y="36100"/>
                      <a:pt x="67419" y="36058"/>
                      <a:pt x="67461" y="35975"/>
                    </a:cubicBezTo>
                    <a:cubicBezTo>
                      <a:pt x="67655" y="35878"/>
                      <a:pt x="67820" y="35838"/>
                      <a:pt x="67958" y="35838"/>
                    </a:cubicBezTo>
                    <a:cubicBezTo>
                      <a:pt x="68055" y="35838"/>
                      <a:pt x="68138" y="35858"/>
                      <a:pt x="68206" y="35892"/>
                    </a:cubicBezTo>
                    <a:cubicBezTo>
                      <a:pt x="68289" y="35975"/>
                      <a:pt x="68289" y="36058"/>
                      <a:pt x="68041" y="36224"/>
                    </a:cubicBezTo>
                    <a:cubicBezTo>
                      <a:pt x="67709" y="36390"/>
                      <a:pt x="67709" y="36472"/>
                      <a:pt x="68041" y="36555"/>
                    </a:cubicBezTo>
                    <a:cubicBezTo>
                      <a:pt x="68206" y="36638"/>
                      <a:pt x="68289" y="36804"/>
                      <a:pt x="68124" y="36887"/>
                    </a:cubicBezTo>
                    <a:cubicBezTo>
                      <a:pt x="67958" y="36970"/>
                      <a:pt x="67958" y="36970"/>
                      <a:pt x="68041" y="36970"/>
                    </a:cubicBezTo>
                    <a:cubicBezTo>
                      <a:pt x="68051" y="36966"/>
                      <a:pt x="68061" y="36965"/>
                      <a:pt x="68071" y="36965"/>
                    </a:cubicBezTo>
                    <a:cubicBezTo>
                      <a:pt x="68315" y="36965"/>
                      <a:pt x="68617" y="37895"/>
                      <a:pt x="68538" y="38213"/>
                    </a:cubicBezTo>
                    <a:cubicBezTo>
                      <a:pt x="68489" y="38310"/>
                      <a:pt x="68441" y="38350"/>
                      <a:pt x="68409" y="38350"/>
                    </a:cubicBezTo>
                    <a:cubicBezTo>
                      <a:pt x="68386" y="38350"/>
                      <a:pt x="68372" y="38330"/>
                      <a:pt x="68372" y="38296"/>
                    </a:cubicBezTo>
                    <a:cubicBezTo>
                      <a:pt x="68317" y="38296"/>
                      <a:pt x="68151" y="38259"/>
                      <a:pt x="67973" y="38259"/>
                    </a:cubicBezTo>
                    <a:cubicBezTo>
                      <a:pt x="67884" y="38259"/>
                      <a:pt x="67792" y="38268"/>
                      <a:pt x="67709" y="38296"/>
                    </a:cubicBezTo>
                    <a:cubicBezTo>
                      <a:pt x="67603" y="38311"/>
                      <a:pt x="67510" y="38318"/>
                      <a:pt x="67433" y="38318"/>
                    </a:cubicBezTo>
                    <a:cubicBezTo>
                      <a:pt x="67091" y="38318"/>
                      <a:pt x="67055" y="38182"/>
                      <a:pt x="67461" y="38047"/>
                    </a:cubicBezTo>
                    <a:cubicBezTo>
                      <a:pt x="67543" y="38047"/>
                      <a:pt x="67543" y="37881"/>
                      <a:pt x="67378" y="37798"/>
                    </a:cubicBezTo>
                    <a:cubicBezTo>
                      <a:pt x="67295" y="37633"/>
                      <a:pt x="67212" y="37467"/>
                      <a:pt x="67212" y="37384"/>
                    </a:cubicBezTo>
                    <a:cubicBezTo>
                      <a:pt x="67212" y="37325"/>
                      <a:pt x="67170" y="37267"/>
                      <a:pt x="67117" y="37267"/>
                    </a:cubicBezTo>
                    <a:cubicBezTo>
                      <a:pt x="67095" y="37267"/>
                      <a:pt x="67070" y="37277"/>
                      <a:pt x="67046" y="37301"/>
                    </a:cubicBezTo>
                    <a:cubicBezTo>
                      <a:pt x="66999" y="37349"/>
                      <a:pt x="66960" y="37369"/>
                      <a:pt x="66932" y="37369"/>
                    </a:cubicBezTo>
                    <a:cubicBezTo>
                      <a:pt x="66810" y="37369"/>
                      <a:pt x="66861" y="37005"/>
                      <a:pt x="67129" y="36804"/>
                    </a:cubicBezTo>
                    <a:cubicBezTo>
                      <a:pt x="67274" y="36659"/>
                      <a:pt x="67166" y="36571"/>
                      <a:pt x="66986" y="36571"/>
                    </a:cubicBezTo>
                    <a:cubicBezTo>
                      <a:pt x="66856" y="36571"/>
                      <a:pt x="66688" y="36617"/>
                      <a:pt x="66549" y="36721"/>
                    </a:cubicBezTo>
                    <a:cubicBezTo>
                      <a:pt x="66383" y="36804"/>
                      <a:pt x="66300" y="36804"/>
                      <a:pt x="66217" y="36804"/>
                    </a:cubicBezTo>
                    <a:cubicBezTo>
                      <a:pt x="66207" y="36793"/>
                      <a:pt x="66192" y="36788"/>
                      <a:pt x="66173" y="36788"/>
                    </a:cubicBezTo>
                    <a:cubicBezTo>
                      <a:pt x="66049" y="36788"/>
                      <a:pt x="65760" y="37023"/>
                      <a:pt x="65472" y="37384"/>
                    </a:cubicBezTo>
                    <a:cubicBezTo>
                      <a:pt x="65472" y="37467"/>
                      <a:pt x="65306" y="37467"/>
                      <a:pt x="65223" y="37467"/>
                    </a:cubicBezTo>
                    <a:cubicBezTo>
                      <a:pt x="65140" y="37467"/>
                      <a:pt x="65140" y="37301"/>
                      <a:pt x="65306" y="37135"/>
                    </a:cubicBezTo>
                    <a:cubicBezTo>
                      <a:pt x="65472" y="36887"/>
                      <a:pt x="65637" y="36555"/>
                      <a:pt x="65720" y="36307"/>
                    </a:cubicBezTo>
                    <a:cubicBezTo>
                      <a:pt x="65803" y="36058"/>
                      <a:pt x="65886" y="35892"/>
                      <a:pt x="66052" y="35809"/>
                    </a:cubicBezTo>
                    <a:cubicBezTo>
                      <a:pt x="66072" y="35789"/>
                      <a:pt x="66093" y="35778"/>
                      <a:pt x="66111" y="35778"/>
                    </a:cubicBezTo>
                    <a:close/>
                    <a:moveTo>
                      <a:pt x="66535" y="38490"/>
                    </a:moveTo>
                    <a:cubicBezTo>
                      <a:pt x="66563" y="38490"/>
                      <a:pt x="66597" y="38510"/>
                      <a:pt x="66632" y="38544"/>
                    </a:cubicBezTo>
                    <a:cubicBezTo>
                      <a:pt x="66715" y="38544"/>
                      <a:pt x="66715" y="38627"/>
                      <a:pt x="66632" y="38710"/>
                    </a:cubicBezTo>
                    <a:cubicBezTo>
                      <a:pt x="66549" y="38710"/>
                      <a:pt x="66466" y="38710"/>
                      <a:pt x="66466" y="38627"/>
                    </a:cubicBezTo>
                    <a:cubicBezTo>
                      <a:pt x="66466" y="38530"/>
                      <a:pt x="66494" y="38490"/>
                      <a:pt x="66535" y="38490"/>
                    </a:cubicBezTo>
                    <a:close/>
                    <a:moveTo>
                      <a:pt x="55827" y="38565"/>
                    </a:moveTo>
                    <a:cubicBezTo>
                      <a:pt x="55858" y="38565"/>
                      <a:pt x="55900" y="38586"/>
                      <a:pt x="55941" y="38627"/>
                    </a:cubicBezTo>
                    <a:cubicBezTo>
                      <a:pt x="56024" y="38627"/>
                      <a:pt x="56024" y="38710"/>
                      <a:pt x="55941" y="38793"/>
                    </a:cubicBezTo>
                    <a:cubicBezTo>
                      <a:pt x="55858" y="38793"/>
                      <a:pt x="55775" y="38710"/>
                      <a:pt x="55775" y="38627"/>
                    </a:cubicBezTo>
                    <a:cubicBezTo>
                      <a:pt x="55775" y="38586"/>
                      <a:pt x="55796" y="38565"/>
                      <a:pt x="55827" y="38565"/>
                    </a:cubicBezTo>
                    <a:close/>
                    <a:moveTo>
                      <a:pt x="70316" y="38245"/>
                    </a:moveTo>
                    <a:cubicBezTo>
                      <a:pt x="70561" y="38245"/>
                      <a:pt x="70741" y="38482"/>
                      <a:pt x="70610" y="38876"/>
                    </a:cubicBezTo>
                    <a:cubicBezTo>
                      <a:pt x="70527" y="39207"/>
                      <a:pt x="70527" y="39207"/>
                      <a:pt x="70361" y="39207"/>
                    </a:cubicBezTo>
                    <a:cubicBezTo>
                      <a:pt x="70195" y="39207"/>
                      <a:pt x="70030" y="39042"/>
                      <a:pt x="69947" y="38876"/>
                    </a:cubicBezTo>
                    <a:cubicBezTo>
                      <a:pt x="69864" y="38544"/>
                      <a:pt x="69864" y="38461"/>
                      <a:pt x="70113" y="38296"/>
                    </a:cubicBezTo>
                    <a:cubicBezTo>
                      <a:pt x="70182" y="38261"/>
                      <a:pt x="70251" y="38245"/>
                      <a:pt x="70316" y="38245"/>
                    </a:cubicBezTo>
                    <a:close/>
                    <a:moveTo>
                      <a:pt x="68538" y="38876"/>
                    </a:moveTo>
                    <a:cubicBezTo>
                      <a:pt x="68621" y="38876"/>
                      <a:pt x="68455" y="38959"/>
                      <a:pt x="68289" y="39124"/>
                    </a:cubicBezTo>
                    <a:cubicBezTo>
                      <a:pt x="68140" y="39199"/>
                      <a:pt x="68025" y="39240"/>
                      <a:pt x="67965" y="39240"/>
                    </a:cubicBezTo>
                    <a:cubicBezTo>
                      <a:pt x="67892" y="39240"/>
                      <a:pt x="67904" y="39178"/>
                      <a:pt x="68041" y="39042"/>
                    </a:cubicBezTo>
                    <a:cubicBezTo>
                      <a:pt x="68124" y="38959"/>
                      <a:pt x="68206" y="38876"/>
                      <a:pt x="68372" y="38876"/>
                    </a:cubicBezTo>
                    <a:close/>
                    <a:moveTo>
                      <a:pt x="67623" y="39005"/>
                    </a:moveTo>
                    <a:cubicBezTo>
                      <a:pt x="67728" y="39005"/>
                      <a:pt x="67709" y="39152"/>
                      <a:pt x="67543" y="39373"/>
                    </a:cubicBezTo>
                    <a:cubicBezTo>
                      <a:pt x="67495" y="39470"/>
                      <a:pt x="67446" y="39510"/>
                      <a:pt x="67398" y="39510"/>
                    </a:cubicBezTo>
                    <a:cubicBezTo>
                      <a:pt x="67363" y="39510"/>
                      <a:pt x="67329" y="39490"/>
                      <a:pt x="67295" y="39456"/>
                    </a:cubicBezTo>
                    <a:cubicBezTo>
                      <a:pt x="67212" y="39373"/>
                      <a:pt x="67212" y="39290"/>
                      <a:pt x="67378" y="39124"/>
                    </a:cubicBezTo>
                    <a:cubicBezTo>
                      <a:pt x="67488" y="39042"/>
                      <a:pt x="67571" y="39005"/>
                      <a:pt x="67623" y="39005"/>
                    </a:cubicBezTo>
                    <a:close/>
                    <a:moveTo>
                      <a:pt x="68115" y="39484"/>
                    </a:moveTo>
                    <a:cubicBezTo>
                      <a:pt x="68138" y="39484"/>
                      <a:pt x="68172" y="39504"/>
                      <a:pt x="68206" y="39539"/>
                    </a:cubicBezTo>
                    <a:cubicBezTo>
                      <a:pt x="68289" y="39622"/>
                      <a:pt x="68289" y="39705"/>
                      <a:pt x="68206" y="39705"/>
                    </a:cubicBezTo>
                    <a:cubicBezTo>
                      <a:pt x="68182" y="39729"/>
                      <a:pt x="68165" y="39739"/>
                      <a:pt x="68153" y="39739"/>
                    </a:cubicBezTo>
                    <a:cubicBezTo>
                      <a:pt x="68124" y="39739"/>
                      <a:pt x="68124" y="39680"/>
                      <a:pt x="68124" y="39622"/>
                    </a:cubicBezTo>
                    <a:cubicBezTo>
                      <a:pt x="68075" y="39525"/>
                      <a:pt x="68083" y="39484"/>
                      <a:pt x="68115" y="39484"/>
                    </a:cubicBezTo>
                    <a:close/>
                    <a:moveTo>
                      <a:pt x="76977" y="39733"/>
                    </a:moveTo>
                    <a:cubicBezTo>
                      <a:pt x="77005" y="39733"/>
                      <a:pt x="77040" y="39753"/>
                      <a:pt x="77074" y="39787"/>
                    </a:cubicBezTo>
                    <a:cubicBezTo>
                      <a:pt x="77157" y="39870"/>
                      <a:pt x="77157" y="39953"/>
                      <a:pt x="77074" y="39953"/>
                    </a:cubicBezTo>
                    <a:cubicBezTo>
                      <a:pt x="77050" y="39977"/>
                      <a:pt x="77025" y="39988"/>
                      <a:pt x="77003" y="39988"/>
                    </a:cubicBezTo>
                    <a:cubicBezTo>
                      <a:pt x="76950" y="39988"/>
                      <a:pt x="76908" y="39929"/>
                      <a:pt x="76908" y="39870"/>
                    </a:cubicBezTo>
                    <a:cubicBezTo>
                      <a:pt x="76908" y="39773"/>
                      <a:pt x="76937" y="39733"/>
                      <a:pt x="76977" y="39733"/>
                    </a:cubicBezTo>
                    <a:close/>
                    <a:moveTo>
                      <a:pt x="69611" y="39037"/>
                    </a:moveTo>
                    <a:cubicBezTo>
                      <a:pt x="69725" y="39037"/>
                      <a:pt x="69714" y="39226"/>
                      <a:pt x="69615" y="39622"/>
                    </a:cubicBezTo>
                    <a:lnTo>
                      <a:pt x="69532" y="40202"/>
                    </a:lnTo>
                    <a:lnTo>
                      <a:pt x="69201" y="39870"/>
                    </a:lnTo>
                    <a:cubicBezTo>
                      <a:pt x="68869" y="39539"/>
                      <a:pt x="68869" y="39539"/>
                      <a:pt x="69201" y="39290"/>
                    </a:cubicBezTo>
                    <a:cubicBezTo>
                      <a:pt x="69401" y="39123"/>
                      <a:pt x="69534" y="39037"/>
                      <a:pt x="69611" y="39037"/>
                    </a:cubicBezTo>
                    <a:close/>
                    <a:moveTo>
                      <a:pt x="47322" y="40036"/>
                    </a:moveTo>
                    <a:cubicBezTo>
                      <a:pt x="47405" y="40119"/>
                      <a:pt x="47405" y="40202"/>
                      <a:pt x="47322" y="40285"/>
                    </a:cubicBezTo>
                    <a:cubicBezTo>
                      <a:pt x="47239" y="40285"/>
                      <a:pt x="47156" y="40202"/>
                      <a:pt x="47156" y="40119"/>
                    </a:cubicBezTo>
                    <a:cubicBezTo>
                      <a:pt x="47156" y="40036"/>
                      <a:pt x="47239" y="40036"/>
                      <a:pt x="47322" y="40036"/>
                    </a:cubicBezTo>
                    <a:close/>
                    <a:moveTo>
                      <a:pt x="70527" y="39953"/>
                    </a:moveTo>
                    <a:cubicBezTo>
                      <a:pt x="70527" y="39953"/>
                      <a:pt x="70527" y="40036"/>
                      <a:pt x="70444" y="40202"/>
                    </a:cubicBezTo>
                    <a:cubicBezTo>
                      <a:pt x="70444" y="40260"/>
                      <a:pt x="70361" y="40319"/>
                      <a:pt x="70313" y="40319"/>
                    </a:cubicBezTo>
                    <a:cubicBezTo>
                      <a:pt x="70292" y="40319"/>
                      <a:pt x="70278" y="40309"/>
                      <a:pt x="70278" y="40285"/>
                    </a:cubicBezTo>
                    <a:cubicBezTo>
                      <a:pt x="70195" y="40202"/>
                      <a:pt x="70278" y="40119"/>
                      <a:pt x="70361" y="40036"/>
                    </a:cubicBezTo>
                    <a:cubicBezTo>
                      <a:pt x="70444" y="39953"/>
                      <a:pt x="70527" y="39953"/>
                      <a:pt x="70527" y="39953"/>
                    </a:cubicBezTo>
                    <a:close/>
                    <a:moveTo>
                      <a:pt x="68509" y="39885"/>
                    </a:moveTo>
                    <a:cubicBezTo>
                      <a:pt x="68607" y="39885"/>
                      <a:pt x="68655" y="40002"/>
                      <a:pt x="68538" y="40119"/>
                    </a:cubicBezTo>
                    <a:cubicBezTo>
                      <a:pt x="68431" y="40279"/>
                      <a:pt x="68324" y="40371"/>
                      <a:pt x="68261" y="40371"/>
                    </a:cubicBezTo>
                    <a:cubicBezTo>
                      <a:pt x="68227" y="40371"/>
                      <a:pt x="68206" y="40343"/>
                      <a:pt x="68206" y="40285"/>
                    </a:cubicBezTo>
                    <a:cubicBezTo>
                      <a:pt x="68206" y="40119"/>
                      <a:pt x="68289" y="40036"/>
                      <a:pt x="68372" y="39953"/>
                    </a:cubicBezTo>
                    <a:cubicBezTo>
                      <a:pt x="68421" y="39905"/>
                      <a:pt x="68469" y="39885"/>
                      <a:pt x="68509" y="39885"/>
                    </a:cubicBezTo>
                    <a:close/>
                    <a:moveTo>
                      <a:pt x="77809" y="40305"/>
                    </a:moveTo>
                    <a:cubicBezTo>
                      <a:pt x="77861" y="40305"/>
                      <a:pt x="77903" y="40326"/>
                      <a:pt x="77903" y="40368"/>
                    </a:cubicBezTo>
                    <a:cubicBezTo>
                      <a:pt x="77986" y="40368"/>
                      <a:pt x="77986" y="40533"/>
                      <a:pt x="77820" y="40616"/>
                    </a:cubicBezTo>
                    <a:cubicBezTo>
                      <a:pt x="77778" y="40658"/>
                      <a:pt x="77737" y="40678"/>
                      <a:pt x="77695" y="40678"/>
                    </a:cubicBezTo>
                    <a:cubicBezTo>
                      <a:pt x="77654" y="40678"/>
                      <a:pt x="77613" y="40658"/>
                      <a:pt x="77571" y="40616"/>
                    </a:cubicBezTo>
                    <a:cubicBezTo>
                      <a:pt x="77488" y="40533"/>
                      <a:pt x="77571" y="40450"/>
                      <a:pt x="77654" y="40368"/>
                    </a:cubicBezTo>
                    <a:cubicBezTo>
                      <a:pt x="77695" y="40326"/>
                      <a:pt x="77758" y="40305"/>
                      <a:pt x="77809" y="40305"/>
                    </a:cubicBezTo>
                    <a:close/>
                    <a:moveTo>
                      <a:pt x="77319" y="41081"/>
                    </a:moveTo>
                    <a:cubicBezTo>
                      <a:pt x="77432" y="41081"/>
                      <a:pt x="77444" y="41158"/>
                      <a:pt x="77323" y="41279"/>
                    </a:cubicBezTo>
                    <a:cubicBezTo>
                      <a:pt x="77274" y="41376"/>
                      <a:pt x="77197" y="41416"/>
                      <a:pt x="77125" y="41416"/>
                    </a:cubicBezTo>
                    <a:cubicBezTo>
                      <a:pt x="77074" y="41416"/>
                      <a:pt x="77025" y="41396"/>
                      <a:pt x="76991" y="41362"/>
                    </a:cubicBezTo>
                    <a:cubicBezTo>
                      <a:pt x="76908" y="41196"/>
                      <a:pt x="76908" y="41196"/>
                      <a:pt x="77157" y="41113"/>
                    </a:cubicBezTo>
                    <a:cubicBezTo>
                      <a:pt x="77223" y="41091"/>
                      <a:pt x="77278" y="41081"/>
                      <a:pt x="77319" y="41081"/>
                    </a:cubicBezTo>
                    <a:close/>
                    <a:moveTo>
                      <a:pt x="77737" y="41113"/>
                    </a:moveTo>
                    <a:cubicBezTo>
                      <a:pt x="77737" y="41113"/>
                      <a:pt x="77737" y="41196"/>
                      <a:pt x="77654" y="41362"/>
                    </a:cubicBezTo>
                    <a:cubicBezTo>
                      <a:pt x="77571" y="41445"/>
                      <a:pt x="77488" y="41445"/>
                      <a:pt x="77405" y="41445"/>
                    </a:cubicBezTo>
                    <a:cubicBezTo>
                      <a:pt x="77405" y="41362"/>
                      <a:pt x="77488" y="41279"/>
                      <a:pt x="77571" y="41196"/>
                    </a:cubicBezTo>
                    <a:cubicBezTo>
                      <a:pt x="77654" y="41113"/>
                      <a:pt x="77737" y="41113"/>
                      <a:pt x="77737" y="41113"/>
                    </a:cubicBezTo>
                    <a:close/>
                    <a:moveTo>
                      <a:pt x="71619" y="39223"/>
                    </a:moveTo>
                    <a:cubicBezTo>
                      <a:pt x="71711" y="39223"/>
                      <a:pt x="71820" y="39244"/>
                      <a:pt x="71936" y="39290"/>
                    </a:cubicBezTo>
                    <a:cubicBezTo>
                      <a:pt x="72101" y="39456"/>
                      <a:pt x="72433" y="39539"/>
                      <a:pt x="72682" y="39622"/>
                    </a:cubicBezTo>
                    <a:cubicBezTo>
                      <a:pt x="73096" y="39705"/>
                      <a:pt x="73262" y="39953"/>
                      <a:pt x="73096" y="40202"/>
                    </a:cubicBezTo>
                    <a:cubicBezTo>
                      <a:pt x="72875" y="40423"/>
                      <a:pt x="72654" y="40570"/>
                      <a:pt x="72507" y="40570"/>
                    </a:cubicBezTo>
                    <a:cubicBezTo>
                      <a:pt x="72433" y="40570"/>
                      <a:pt x="72378" y="40533"/>
                      <a:pt x="72350" y="40450"/>
                    </a:cubicBezTo>
                    <a:cubicBezTo>
                      <a:pt x="72350" y="40285"/>
                      <a:pt x="72184" y="40202"/>
                      <a:pt x="72019" y="40202"/>
                    </a:cubicBezTo>
                    <a:lnTo>
                      <a:pt x="71687" y="40202"/>
                    </a:lnTo>
                    <a:lnTo>
                      <a:pt x="71770" y="40782"/>
                    </a:lnTo>
                    <a:cubicBezTo>
                      <a:pt x="71770" y="41356"/>
                      <a:pt x="71721" y="41587"/>
                      <a:pt x="71585" y="41587"/>
                    </a:cubicBezTo>
                    <a:cubicBezTo>
                      <a:pt x="71544" y="41587"/>
                      <a:pt x="71496" y="41566"/>
                      <a:pt x="71438" y="41528"/>
                    </a:cubicBezTo>
                    <a:cubicBezTo>
                      <a:pt x="71356" y="41362"/>
                      <a:pt x="71273" y="41196"/>
                      <a:pt x="71356" y="41031"/>
                    </a:cubicBezTo>
                    <a:cubicBezTo>
                      <a:pt x="71418" y="40844"/>
                      <a:pt x="71433" y="40751"/>
                      <a:pt x="71297" y="40751"/>
                    </a:cubicBezTo>
                    <a:cubicBezTo>
                      <a:pt x="71252" y="40751"/>
                      <a:pt x="71190" y="40761"/>
                      <a:pt x="71107" y="40782"/>
                    </a:cubicBezTo>
                    <a:cubicBezTo>
                      <a:pt x="71024" y="40810"/>
                      <a:pt x="70969" y="40828"/>
                      <a:pt x="70935" y="40828"/>
                    </a:cubicBezTo>
                    <a:cubicBezTo>
                      <a:pt x="70868" y="40828"/>
                      <a:pt x="70886" y="40754"/>
                      <a:pt x="70941" y="40533"/>
                    </a:cubicBezTo>
                    <a:cubicBezTo>
                      <a:pt x="70998" y="40252"/>
                      <a:pt x="71092" y="40085"/>
                      <a:pt x="71199" y="40085"/>
                    </a:cubicBezTo>
                    <a:cubicBezTo>
                      <a:pt x="71249" y="40085"/>
                      <a:pt x="71302" y="40122"/>
                      <a:pt x="71356" y="40202"/>
                    </a:cubicBezTo>
                    <a:cubicBezTo>
                      <a:pt x="71438" y="40202"/>
                      <a:pt x="71521" y="40202"/>
                      <a:pt x="71604" y="40119"/>
                    </a:cubicBezTo>
                    <a:cubicBezTo>
                      <a:pt x="71604" y="39953"/>
                      <a:pt x="71604" y="39870"/>
                      <a:pt x="71438" y="39539"/>
                    </a:cubicBezTo>
                    <a:cubicBezTo>
                      <a:pt x="71259" y="39360"/>
                      <a:pt x="71381" y="39223"/>
                      <a:pt x="71619" y="39223"/>
                    </a:cubicBezTo>
                    <a:close/>
                    <a:moveTo>
                      <a:pt x="72877" y="40987"/>
                    </a:moveTo>
                    <a:cubicBezTo>
                      <a:pt x="73044" y="40987"/>
                      <a:pt x="73092" y="41205"/>
                      <a:pt x="72930" y="41528"/>
                    </a:cubicBezTo>
                    <a:cubicBezTo>
                      <a:pt x="72930" y="41586"/>
                      <a:pt x="72889" y="41645"/>
                      <a:pt x="72865" y="41645"/>
                    </a:cubicBezTo>
                    <a:cubicBezTo>
                      <a:pt x="72854" y="41645"/>
                      <a:pt x="72847" y="41635"/>
                      <a:pt x="72847" y="41611"/>
                    </a:cubicBezTo>
                    <a:cubicBezTo>
                      <a:pt x="72433" y="41445"/>
                      <a:pt x="72433" y="41279"/>
                      <a:pt x="72516" y="41196"/>
                    </a:cubicBezTo>
                    <a:cubicBezTo>
                      <a:pt x="72661" y="41051"/>
                      <a:pt x="72786" y="40987"/>
                      <a:pt x="72877" y="40987"/>
                    </a:cubicBezTo>
                    <a:close/>
                    <a:moveTo>
                      <a:pt x="76483" y="41374"/>
                    </a:moveTo>
                    <a:cubicBezTo>
                      <a:pt x="76592" y="41374"/>
                      <a:pt x="76689" y="41421"/>
                      <a:pt x="76742" y="41528"/>
                    </a:cubicBezTo>
                    <a:cubicBezTo>
                      <a:pt x="76742" y="41694"/>
                      <a:pt x="76908" y="41859"/>
                      <a:pt x="76908" y="41942"/>
                    </a:cubicBezTo>
                    <a:cubicBezTo>
                      <a:pt x="77074" y="42025"/>
                      <a:pt x="76991" y="42108"/>
                      <a:pt x="76742" y="42191"/>
                    </a:cubicBezTo>
                    <a:cubicBezTo>
                      <a:pt x="76660" y="42274"/>
                      <a:pt x="76577" y="42315"/>
                      <a:pt x="76515" y="42315"/>
                    </a:cubicBezTo>
                    <a:cubicBezTo>
                      <a:pt x="76452" y="42315"/>
                      <a:pt x="76411" y="42274"/>
                      <a:pt x="76411" y="42191"/>
                    </a:cubicBezTo>
                    <a:cubicBezTo>
                      <a:pt x="76370" y="42066"/>
                      <a:pt x="76349" y="42004"/>
                      <a:pt x="76328" y="42004"/>
                    </a:cubicBezTo>
                    <a:cubicBezTo>
                      <a:pt x="76307" y="42004"/>
                      <a:pt x="76287" y="42066"/>
                      <a:pt x="76245" y="42191"/>
                    </a:cubicBezTo>
                    <a:cubicBezTo>
                      <a:pt x="76245" y="42348"/>
                      <a:pt x="76245" y="42406"/>
                      <a:pt x="76203" y="42406"/>
                    </a:cubicBezTo>
                    <a:cubicBezTo>
                      <a:pt x="76179" y="42406"/>
                      <a:pt x="76140" y="42387"/>
                      <a:pt x="76079" y="42357"/>
                    </a:cubicBezTo>
                    <a:cubicBezTo>
                      <a:pt x="75997" y="42191"/>
                      <a:pt x="75914" y="42025"/>
                      <a:pt x="75914" y="41859"/>
                    </a:cubicBezTo>
                    <a:cubicBezTo>
                      <a:pt x="75970" y="41579"/>
                      <a:pt x="76254" y="41374"/>
                      <a:pt x="76483" y="41374"/>
                    </a:cubicBezTo>
                    <a:close/>
                    <a:moveTo>
                      <a:pt x="75070" y="39945"/>
                    </a:moveTo>
                    <a:cubicBezTo>
                      <a:pt x="75406" y="39945"/>
                      <a:pt x="75897" y="40467"/>
                      <a:pt x="75665" y="40699"/>
                    </a:cubicBezTo>
                    <a:cubicBezTo>
                      <a:pt x="75631" y="40733"/>
                      <a:pt x="75625" y="40753"/>
                      <a:pt x="75647" y="40753"/>
                    </a:cubicBezTo>
                    <a:cubicBezTo>
                      <a:pt x="75679" y="40753"/>
                      <a:pt x="75768" y="40713"/>
                      <a:pt x="75914" y="40616"/>
                    </a:cubicBezTo>
                    <a:cubicBezTo>
                      <a:pt x="76107" y="40478"/>
                      <a:pt x="76254" y="40414"/>
                      <a:pt x="76350" y="40414"/>
                    </a:cubicBezTo>
                    <a:cubicBezTo>
                      <a:pt x="76540" y="40414"/>
                      <a:pt x="76521" y="40671"/>
                      <a:pt x="76245" y="41113"/>
                    </a:cubicBezTo>
                    <a:cubicBezTo>
                      <a:pt x="75858" y="41656"/>
                      <a:pt x="75180" y="42199"/>
                      <a:pt x="75026" y="42199"/>
                    </a:cubicBezTo>
                    <a:cubicBezTo>
                      <a:pt x="75016" y="42199"/>
                      <a:pt x="75007" y="42196"/>
                      <a:pt x="75002" y="42191"/>
                    </a:cubicBezTo>
                    <a:cubicBezTo>
                      <a:pt x="74980" y="42169"/>
                      <a:pt x="74952" y="42158"/>
                      <a:pt x="74921" y="42158"/>
                    </a:cubicBezTo>
                    <a:cubicBezTo>
                      <a:pt x="74836" y="42158"/>
                      <a:pt x="74731" y="42235"/>
                      <a:pt x="74671" y="42357"/>
                    </a:cubicBezTo>
                    <a:cubicBezTo>
                      <a:pt x="74555" y="42472"/>
                      <a:pt x="74476" y="42534"/>
                      <a:pt x="74415" y="42534"/>
                    </a:cubicBezTo>
                    <a:cubicBezTo>
                      <a:pt x="74345" y="42534"/>
                      <a:pt x="74301" y="42451"/>
                      <a:pt x="74256" y="42274"/>
                    </a:cubicBezTo>
                    <a:cubicBezTo>
                      <a:pt x="74256" y="42191"/>
                      <a:pt x="74339" y="42025"/>
                      <a:pt x="74505" y="41859"/>
                    </a:cubicBezTo>
                    <a:cubicBezTo>
                      <a:pt x="74737" y="41627"/>
                      <a:pt x="74897" y="41105"/>
                      <a:pt x="74714" y="41105"/>
                    </a:cubicBezTo>
                    <a:cubicBezTo>
                      <a:pt x="74701" y="41105"/>
                      <a:pt x="74687" y="41108"/>
                      <a:pt x="74671" y="41113"/>
                    </a:cubicBezTo>
                    <a:cubicBezTo>
                      <a:pt x="74588" y="41113"/>
                      <a:pt x="74671" y="41031"/>
                      <a:pt x="74836" y="40782"/>
                    </a:cubicBezTo>
                    <a:cubicBezTo>
                      <a:pt x="74919" y="40533"/>
                      <a:pt x="75002" y="40368"/>
                      <a:pt x="74919" y="40368"/>
                    </a:cubicBezTo>
                    <a:cubicBezTo>
                      <a:pt x="74897" y="40390"/>
                      <a:pt x="74875" y="40400"/>
                      <a:pt x="74854" y="40400"/>
                    </a:cubicBezTo>
                    <a:cubicBezTo>
                      <a:pt x="74798" y="40400"/>
                      <a:pt x="74753" y="40323"/>
                      <a:pt x="74753" y="40202"/>
                    </a:cubicBezTo>
                    <a:cubicBezTo>
                      <a:pt x="74753" y="40036"/>
                      <a:pt x="74836" y="40036"/>
                      <a:pt x="75002" y="39953"/>
                    </a:cubicBezTo>
                    <a:cubicBezTo>
                      <a:pt x="75024" y="39948"/>
                      <a:pt x="75047" y="39945"/>
                      <a:pt x="75070" y="39945"/>
                    </a:cubicBezTo>
                    <a:close/>
                    <a:moveTo>
                      <a:pt x="78524" y="42626"/>
                    </a:moveTo>
                    <a:cubicBezTo>
                      <a:pt x="78566" y="42626"/>
                      <a:pt x="78607" y="42647"/>
                      <a:pt x="78649" y="42688"/>
                    </a:cubicBezTo>
                    <a:cubicBezTo>
                      <a:pt x="78731" y="42688"/>
                      <a:pt x="78649" y="42854"/>
                      <a:pt x="78566" y="42937"/>
                    </a:cubicBezTo>
                    <a:cubicBezTo>
                      <a:pt x="78483" y="43020"/>
                      <a:pt x="78400" y="43020"/>
                      <a:pt x="78317" y="43020"/>
                    </a:cubicBezTo>
                    <a:cubicBezTo>
                      <a:pt x="78234" y="42937"/>
                      <a:pt x="78317" y="42771"/>
                      <a:pt x="78400" y="42688"/>
                    </a:cubicBezTo>
                    <a:cubicBezTo>
                      <a:pt x="78441" y="42647"/>
                      <a:pt x="78483" y="42626"/>
                      <a:pt x="78524" y="42626"/>
                    </a:cubicBezTo>
                    <a:close/>
                    <a:moveTo>
                      <a:pt x="74351" y="42902"/>
                    </a:moveTo>
                    <a:cubicBezTo>
                      <a:pt x="74373" y="42902"/>
                      <a:pt x="74398" y="42912"/>
                      <a:pt x="74422" y="42937"/>
                    </a:cubicBezTo>
                    <a:cubicBezTo>
                      <a:pt x="74505" y="42937"/>
                      <a:pt x="74422" y="43102"/>
                      <a:pt x="74339" y="43185"/>
                    </a:cubicBezTo>
                    <a:cubicBezTo>
                      <a:pt x="74280" y="43244"/>
                      <a:pt x="74222" y="43302"/>
                      <a:pt x="74193" y="43302"/>
                    </a:cubicBezTo>
                    <a:cubicBezTo>
                      <a:pt x="74180" y="43302"/>
                      <a:pt x="74173" y="43292"/>
                      <a:pt x="74173" y="43268"/>
                    </a:cubicBezTo>
                    <a:cubicBezTo>
                      <a:pt x="74173" y="43268"/>
                      <a:pt x="74173" y="43185"/>
                      <a:pt x="74256" y="43020"/>
                    </a:cubicBezTo>
                    <a:cubicBezTo>
                      <a:pt x="74256" y="42961"/>
                      <a:pt x="74298" y="42902"/>
                      <a:pt x="74351" y="42902"/>
                    </a:cubicBezTo>
                    <a:close/>
                    <a:moveTo>
                      <a:pt x="76164" y="42738"/>
                    </a:moveTo>
                    <a:cubicBezTo>
                      <a:pt x="76195" y="42738"/>
                      <a:pt x="76223" y="42749"/>
                      <a:pt x="76245" y="42771"/>
                    </a:cubicBezTo>
                    <a:cubicBezTo>
                      <a:pt x="76328" y="42937"/>
                      <a:pt x="76328" y="42937"/>
                      <a:pt x="76162" y="43020"/>
                    </a:cubicBezTo>
                    <a:cubicBezTo>
                      <a:pt x="75997" y="43102"/>
                      <a:pt x="75914" y="43102"/>
                      <a:pt x="75914" y="43185"/>
                    </a:cubicBezTo>
                    <a:cubicBezTo>
                      <a:pt x="75997" y="43185"/>
                      <a:pt x="75831" y="43268"/>
                      <a:pt x="75582" y="43434"/>
                    </a:cubicBezTo>
                    <a:cubicBezTo>
                      <a:pt x="75427" y="43527"/>
                      <a:pt x="75295" y="43574"/>
                      <a:pt x="75199" y="43574"/>
                    </a:cubicBezTo>
                    <a:cubicBezTo>
                      <a:pt x="75040" y="43574"/>
                      <a:pt x="74981" y="43444"/>
                      <a:pt x="75085" y="43185"/>
                    </a:cubicBezTo>
                    <a:cubicBezTo>
                      <a:pt x="75189" y="42926"/>
                      <a:pt x="75325" y="42797"/>
                      <a:pt x="75412" y="42797"/>
                    </a:cubicBezTo>
                    <a:cubicBezTo>
                      <a:pt x="75464" y="42797"/>
                      <a:pt x="75499" y="42843"/>
                      <a:pt x="75499" y="42937"/>
                    </a:cubicBezTo>
                    <a:cubicBezTo>
                      <a:pt x="75499" y="42978"/>
                      <a:pt x="75520" y="42999"/>
                      <a:pt x="75551" y="42999"/>
                    </a:cubicBezTo>
                    <a:cubicBezTo>
                      <a:pt x="75582" y="42999"/>
                      <a:pt x="75624" y="42978"/>
                      <a:pt x="75665" y="42937"/>
                    </a:cubicBezTo>
                    <a:cubicBezTo>
                      <a:pt x="75707" y="42895"/>
                      <a:pt x="75748" y="42874"/>
                      <a:pt x="75779" y="42874"/>
                    </a:cubicBezTo>
                    <a:cubicBezTo>
                      <a:pt x="75810" y="42874"/>
                      <a:pt x="75831" y="42895"/>
                      <a:pt x="75831" y="42937"/>
                    </a:cubicBezTo>
                    <a:cubicBezTo>
                      <a:pt x="75831" y="43020"/>
                      <a:pt x="75831" y="43061"/>
                      <a:pt x="75841" y="43061"/>
                    </a:cubicBezTo>
                    <a:cubicBezTo>
                      <a:pt x="75852" y="43061"/>
                      <a:pt x="75872" y="43020"/>
                      <a:pt x="75914" y="42937"/>
                    </a:cubicBezTo>
                    <a:cubicBezTo>
                      <a:pt x="75974" y="42815"/>
                      <a:pt x="76079" y="42738"/>
                      <a:pt x="76164" y="42738"/>
                    </a:cubicBezTo>
                    <a:close/>
                    <a:moveTo>
                      <a:pt x="78317" y="43600"/>
                    </a:moveTo>
                    <a:cubicBezTo>
                      <a:pt x="78400" y="43683"/>
                      <a:pt x="78400" y="43765"/>
                      <a:pt x="78317" y="43765"/>
                    </a:cubicBezTo>
                    <a:cubicBezTo>
                      <a:pt x="78293" y="43790"/>
                      <a:pt x="78269" y="43800"/>
                      <a:pt x="78246" y="43800"/>
                    </a:cubicBezTo>
                    <a:cubicBezTo>
                      <a:pt x="78193" y="43800"/>
                      <a:pt x="78151" y="43741"/>
                      <a:pt x="78151" y="43683"/>
                    </a:cubicBezTo>
                    <a:cubicBezTo>
                      <a:pt x="78151" y="43600"/>
                      <a:pt x="78234" y="43600"/>
                      <a:pt x="78317" y="43600"/>
                    </a:cubicBezTo>
                    <a:close/>
                    <a:moveTo>
                      <a:pt x="79959" y="43215"/>
                    </a:moveTo>
                    <a:cubicBezTo>
                      <a:pt x="80118" y="43215"/>
                      <a:pt x="80205" y="43424"/>
                      <a:pt x="80140" y="43683"/>
                    </a:cubicBezTo>
                    <a:cubicBezTo>
                      <a:pt x="80092" y="43827"/>
                      <a:pt x="79932" y="43915"/>
                      <a:pt x="79790" y="43915"/>
                    </a:cubicBezTo>
                    <a:cubicBezTo>
                      <a:pt x="79688" y="43915"/>
                      <a:pt x="79595" y="43870"/>
                      <a:pt x="79560" y="43765"/>
                    </a:cubicBezTo>
                    <a:cubicBezTo>
                      <a:pt x="79560" y="43517"/>
                      <a:pt x="79560" y="43434"/>
                      <a:pt x="79809" y="43268"/>
                    </a:cubicBezTo>
                    <a:cubicBezTo>
                      <a:pt x="79863" y="43232"/>
                      <a:pt x="79914" y="43215"/>
                      <a:pt x="79959" y="43215"/>
                    </a:cubicBezTo>
                    <a:close/>
                    <a:moveTo>
                      <a:pt x="41935" y="43931"/>
                    </a:moveTo>
                    <a:cubicBezTo>
                      <a:pt x="42018" y="44014"/>
                      <a:pt x="42018" y="44097"/>
                      <a:pt x="41935" y="44180"/>
                    </a:cubicBezTo>
                    <a:cubicBezTo>
                      <a:pt x="41852" y="44180"/>
                      <a:pt x="41770" y="44097"/>
                      <a:pt x="41770" y="44014"/>
                    </a:cubicBezTo>
                    <a:cubicBezTo>
                      <a:pt x="41770" y="43931"/>
                      <a:pt x="41852" y="43931"/>
                      <a:pt x="41935" y="43931"/>
                    </a:cubicBezTo>
                    <a:close/>
                    <a:moveTo>
                      <a:pt x="21797" y="44594"/>
                    </a:moveTo>
                    <a:lnTo>
                      <a:pt x="21797" y="44594"/>
                    </a:lnTo>
                    <a:cubicBezTo>
                      <a:pt x="21880" y="44677"/>
                      <a:pt x="21797" y="44760"/>
                      <a:pt x="21714" y="44843"/>
                    </a:cubicBezTo>
                    <a:cubicBezTo>
                      <a:pt x="21631" y="44926"/>
                      <a:pt x="21548" y="45008"/>
                      <a:pt x="21548" y="45008"/>
                    </a:cubicBezTo>
                    <a:cubicBezTo>
                      <a:pt x="21548" y="45008"/>
                      <a:pt x="21548" y="44843"/>
                      <a:pt x="21631" y="44760"/>
                    </a:cubicBezTo>
                    <a:cubicBezTo>
                      <a:pt x="21714" y="44677"/>
                      <a:pt x="21797" y="44594"/>
                      <a:pt x="21797" y="44594"/>
                    </a:cubicBezTo>
                    <a:close/>
                    <a:moveTo>
                      <a:pt x="80126" y="44871"/>
                    </a:moveTo>
                    <a:cubicBezTo>
                      <a:pt x="80154" y="44871"/>
                      <a:pt x="80189" y="44891"/>
                      <a:pt x="80223" y="44926"/>
                    </a:cubicBezTo>
                    <a:cubicBezTo>
                      <a:pt x="80306" y="44926"/>
                      <a:pt x="80306" y="45008"/>
                      <a:pt x="80223" y="45091"/>
                    </a:cubicBezTo>
                    <a:cubicBezTo>
                      <a:pt x="80140" y="45091"/>
                      <a:pt x="80057" y="45091"/>
                      <a:pt x="80057" y="45008"/>
                    </a:cubicBezTo>
                    <a:cubicBezTo>
                      <a:pt x="80057" y="44911"/>
                      <a:pt x="80086" y="44871"/>
                      <a:pt x="80126" y="44871"/>
                    </a:cubicBezTo>
                    <a:close/>
                    <a:moveTo>
                      <a:pt x="78607" y="43724"/>
                    </a:moveTo>
                    <a:cubicBezTo>
                      <a:pt x="78669" y="43724"/>
                      <a:pt x="78731" y="43765"/>
                      <a:pt x="78814" y="43848"/>
                    </a:cubicBezTo>
                    <a:cubicBezTo>
                      <a:pt x="78911" y="43945"/>
                      <a:pt x="79037" y="43986"/>
                      <a:pt x="79141" y="43986"/>
                    </a:cubicBezTo>
                    <a:cubicBezTo>
                      <a:pt x="79214" y="43986"/>
                      <a:pt x="79277" y="43965"/>
                      <a:pt x="79312" y="43931"/>
                    </a:cubicBezTo>
                    <a:cubicBezTo>
                      <a:pt x="79415" y="43897"/>
                      <a:pt x="79475" y="43877"/>
                      <a:pt x="79498" y="43877"/>
                    </a:cubicBezTo>
                    <a:cubicBezTo>
                      <a:pt x="79532" y="43877"/>
                      <a:pt x="79492" y="43917"/>
                      <a:pt x="79394" y="44014"/>
                    </a:cubicBezTo>
                    <a:cubicBezTo>
                      <a:pt x="79229" y="44235"/>
                      <a:pt x="79284" y="44382"/>
                      <a:pt x="79437" y="44382"/>
                    </a:cubicBezTo>
                    <a:cubicBezTo>
                      <a:pt x="79514" y="44382"/>
                      <a:pt x="79615" y="44345"/>
                      <a:pt x="79726" y="44263"/>
                    </a:cubicBezTo>
                    <a:cubicBezTo>
                      <a:pt x="79785" y="44204"/>
                      <a:pt x="79885" y="44145"/>
                      <a:pt x="79967" y="44145"/>
                    </a:cubicBezTo>
                    <a:cubicBezTo>
                      <a:pt x="80002" y="44145"/>
                      <a:pt x="80033" y="44155"/>
                      <a:pt x="80057" y="44180"/>
                    </a:cubicBezTo>
                    <a:cubicBezTo>
                      <a:pt x="80223" y="44263"/>
                      <a:pt x="80140" y="44345"/>
                      <a:pt x="79643" y="44843"/>
                    </a:cubicBezTo>
                    <a:cubicBezTo>
                      <a:pt x="79353" y="45133"/>
                      <a:pt x="79146" y="45278"/>
                      <a:pt x="79042" y="45278"/>
                    </a:cubicBezTo>
                    <a:cubicBezTo>
                      <a:pt x="78939" y="45278"/>
                      <a:pt x="78939" y="45133"/>
                      <a:pt x="79063" y="44843"/>
                    </a:cubicBezTo>
                    <a:cubicBezTo>
                      <a:pt x="79194" y="44515"/>
                      <a:pt x="79014" y="44188"/>
                      <a:pt x="78769" y="44188"/>
                    </a:cubicBezTo>
                    <a:cubicBezTo>
                      <a:pt x="78705" y="44188"/>
                      <a:pt x="78635" y="44211"/>
                      <a:pt x="78566" y="44263"/>
                    </a:cubicBezTo>
                    <a:cubicBezTo>
                      <a:pt x="78511" y="44299"/>
                      <a:pt x="78461" y="44315"/>
                      <a:pt x="78418" y="44315"/>
                    </a:cubicBezTo>
                    <a:cubicBezTo>
                      <a:pt x="78264" y="44315"/>
                      <a:pt x="78206" y="44107"/>
                      <a:pt x="78400" y="43848"/>
                    </a:cubicBezTo>
                    <a:cubicBezTo>
                      <a:pt x="78483" y="43765"/>
                      <a:pt x="78545" y="43724"/>
                      <a:pt x="78607" y="43724"/>
                    </a:cubicBezTo>
                    <a:close/>
                    <a:moveTo>
                      <a:pt x="91991" y="44760"/>
                    </a:moveTo>
                    <a:cubicBezTo>
                      <a:pt x="92157" y="44760"/>
                      <a:pt x="92323" y="44760"/>
                      <a:pt x="92323" y="44843"/>
                    </a:cubicBezTo>
                    <a:lnTo>
                      <a:pt x="92240" y="44843"/>
                    </a:lnTo>
                    <a:cubicBezTo>
                      <a:pt x="92157" y="44843"/>
                      <a:pt x="92074" y="45008"/>
                      <a:pt x="91991" y="45174"/>
                    </a:cubicBezTo>
                    <a:cubicBezTo>
                      <a:pt x="91874" y="45331"/>
                      <a:pt x="91793" y="45413"/>
                      <a:pt x="91741" y="45413"/>
                    </a:cubicBezTo>
                    <a:cubicBezTo>
                      <a:pt x="91683" y="45413"/>
                      <a:pt x="91660" y="45310"/>
                      <a:pt x="91660" y="45091"/>
                    </a:cubicBezTo>
                    <a:cubicBezTo>
                      <a:pt x="91660" y="44843"/>
                      <a:pt x="91660" y="44843"/>
                      <a:pt x="91991" y="44760"/>
                    </a:cubicBezTo>
                    <a:close/>
                    <a:moveTo>
                      <a:pt x="76119" y="44968"/>
                    </a:moveTo>
                    <a:cubicBezTo>
                      <a:pt x="76250" y="44968"/>
                      <a:pt x="76353" y="45095"/>
                      <a:pt x="76245" y="45257"/>
                    </a:cubicBezTo>
                    <a:cubicBezTo>
                      <a:pt x="76162" y="45340"/>
                      <a:pt x="76079" y="45423"/>
                      <a:pt x="75914" y="45423"/>
                    </a:cubicBezTo>
                    <a:cubicBezTo>
                      <a:pt x="75884" y="45438"/>
                      <a:pt x="75860" y="45444"/>
                      <a:pt x="75841" y="45444"/>
                    </a:cubicBezTo>
                    <a:cubicBezTo>
                      <a:pt x="75753" y="45444"/>
                      <a:pt x="75777" y="45296"/>
                      <a:pt x="75914" y="45091"/>
                    </a:cubicBezTo>
                    <a:cubicBezTo>
                      <a:pt x="75971" y="45005"/>
                      <a:pt x="76049" y="44968"/>
                      <a:pt x="76119" y="44968"/>
                    </a:cubicBezTo>
                    <a:close/>
                    <a:moveTo>
                      <a:pt x="81335" y="45121"/>
                    </a:moveTo>
                    <a:cubicBezTo>
                      <a:pt x="81383" y="45121"/>
                      <a:pt x="81429" y="45137"/>
                      <a:pt x="81466" y="45174"/>
                    </a:cubicBezTo>
                    <a:cubicBezTo>
                      <a:pt x="81632" y="45340"/>
                      <a:pt x="81632" y="45340"/>
                      <a:pt x="81301" y="45506"/>
                    </a:cubicBezTo>
                    <a:cubicBezTo>
                      <a:pt x="81230" y="45576"/>
                      <a:pt x="81160" y="45601"/>
                      <a:pt x="81103" y="45601"/>
                    </a:cubicBezTo>
                    <a:cubicBezTo>
                      <a:pt x="81024" y="45601"/>
                      <a:pt x="80969" y="45554"/>
                      <a:pt x="80969" y="45506"/>
                    </a:cubicBezTo>
                    <a:cubicBezTo>
                      <a:pt x="80969" y="45313"/>
                      <a:pt x="81168" y="45121"/>
                      <a:pt x="81335" y="45121"/>
                    </a:cubicBezTo>
                    <a:close/>
                    <a:moveTo>
                      <a:pt x="90568" y="44644"/>
                    </a:moveTo>
                    <a:cubicBezTo>
                      <a:pt x="90576" y="44644"/>
                      <a:pt x="90582" y="44655"/>
                      <a:pt x="90582" y="44677"/>
                    </a:cubicBezTo>
                    <a:cubicBezTo>
                      <a:pt x="90665" y="44677"/>
                      <a:pt x="90665" y="44926"/>
                      <a:pt x="90665" y="45091"/>
                    </a:cubicBezTo>
                    <a:cubicBezTo>
                      <a:pt x="90612" y="45252"/>
                      <a:pt x="90627" y="45343"/>
                      <a:pt x="90690" y="45343"/>
                    </a:cubicBezTo>
                    <a:cubicBezTo>
                      <a:pt x="90724" y="45343"/>
                      <a:pt x="90772" y="45316"/>
                      <a:pt x="90831" y="45257"/>
                    </a:cubicBezTo>
                    <a:cubicBezTo>
                      <a:pt x="90879" y="45209"/>
                      <a:pt x="90927" y="45161"/>
                      <a:pt x="90959" y="45161"/>
                    </a:cubicBezTo>
                    <a:cubicBezTo>
                      <a:pt x="90982" y="45161"/>
                      <a:pt x="90997" y="45187"/>
                      <a:pt x="90997" y="45257"/>
                    </a:cubicBezTo>
                    <a:cubicBezTo>
                      <a:pt x="90997" y="45279"/>
                      <a:pt x="90997" y="45290"/>
                      <a:pt x="91000" y="45290"/>
                    </a:cubicBezTo>
                    <a:cubicBezTo>
                      <a:pt x="91009" y="45290"/>
                      <a:pt x="91041" y="45213"/>
                      <a:pt x="91163" y="45091"/>
                    </a:cubicBezTo>
                    <a:cubicBezTo>
                      <a:pt x="91208" y="45000"/>
                      <a:pt x="91253" y="44934"/>
                      <a:pt x="91313" y="44934"/>
                    </a:cubicBezTo>
                    <a:cubicBezTo>
                      <a:pt x="91361" y="44934"/>
                      <a:pt x="91419" y="44979"/>
                      <a:pt x="91494" y="45091"/>
                    </a:cubicBezTo>
                    <a:cubicBezTo>
                      <a:pt x="91577" y="45257"/>
                      <a:pt x="91577" y="45423"/>
                      <a:pt x="91494" y="45506"/>
                    </a:cubicBezTo>
                    <a:cubicBezTo>
                      <a:pt x="91411" y="45589"/>
                      <a:pt x="91245" y="45754"/>
                      <a:pt x="91163" y="45754"/>
                    </a:cubicBezTo>
                    <a:cubicBezTo>
                      <a:pt x="90997" y="45837"/>
                      <a:pt x="90914" y="45837"/>
                      <a:pt x="90914" y="45920"/>
                    </a:cubicBezTo>
                    <a:cubicBezTo>
                      <a:pt x="90997" y="45920"/>
                      <a:pt x="90914" y="46086"/>
                      <a:pt x="90831" y="46169"/>
                    </a:cubicBezTo>
                    <a:cubicBezTo>
                      <a:pt x="90728" y="46237"/>
                      <a:pt x="90654" y="46278"/>
                      <a:pt x="90596" y="46278"/>
                    </a:cubicBezTo>
                    <a:cubicBezTo>
                      <a:pt x="90514" y="46278"/>
                      <a:pt x="90465" y="46197"/>
                      <a:pt x="90417" y="46003"/>
                    </a:cubicBezTo>
                    <a:cubicBezTo>
                      <a:pt x="90334" y="45754"/>
                      <a:pt x="90251" y="45671"/>
                      <a:pt x="90002" y="45671"/>
                    </a:cubicBezTo>
                    <a:cubicBezTo>
                      <a:pt x="89671" y="45671"/>
                      <a:pt x="89754" y="45589"/>
                      <a:pt x="90251" y="45257"/>
                    </a:cubicBezTo>
                    <a:cubicBezTo>
                      <a:pt x="90500" y="45091"/>
                      <a:pt x="90582" y="45091"/>
                      <a:pt x="90500" y="44843"/>
                    </a:cubicBezTo>
                    <a:cubicBezTo>
                      <a:pt x="90500" y="44721"/>
                      <a:pt x="90544" y="44644"/>
                      <a:pt x="90568" y="44644"/>
                    </a:cubicBezTo>
                    <a:close/>
                    <a:moveTo>
                      <a:pt x="77157" y="45671"/>
                    </a:moveTo>
                    <a:lnTo>
                      <a:pt x="77157" y="45671"/>
                    </a:lnTo>
                    <a:cubicBezTo>
                      <a:pt x="77240" y="45754"/>
                      <a:pt x="77157" y="45920"/>
                      <a:pt x="77074" y="46086"/>
                    </a:cubicBezTo>
                    <a:cubicBezTo>
                      <a:pt x="76991" y="46252"/>
                      <a:pt x="76825" y="46334"/>
                      <a:pt x="76825" y="46334"/>
                    </a:cubicBezTo>
                    <a:cubicBezTo>
                      <a:pt x="76742" y="46252"/>
                      <a:pt x="76825" y="46086"/>
                      <a:pt x="76908" y="45920"/>
                    </a:cubicBezTo>
                    <a:cubicBezTo>
                      <a:pt x="76991" y="45754"/>
                      <a:pt x="77157" y="45672"/>
                      <a:pt x="77157" y="45671"/>
                    </a:cubicBezTo>
                    <a:close/>
                    <a:moveTo>
                      <a:pt x="82685" y="45784"/>
                    </a:moveTo>
                    <a:cubicBezTo>
                      <a:pt x="82813" y="45784"/>
                      <a:pt x="82819" y="45976"/>
                      <a:pt x="82627" y="46169"/>
                    </a:cubicBezTo>
                    <a:cubicBezTo>
                      <a:pt x="82573" y="46329"/>
                      <a:pt x="82519" y="46421"/>
                      <a:pt x="82444" y="46421"/>
                    </a:cubicBezTo>
                    <a:cubicBezTo>
                      <a:pt x="82402" y="46421"/>
                      <a:pt x="82354" y="46393"/>
                      <a:pt x="82295" y="46334"/>
                    </a:cubicBezTo>
                    <a:cubicBezTo>
                      <a:pt x="82212" y="46169"/>
                      <a:pt x="82295" y="46003"/>
                      <a:pt x="82544" y="45837"/>
                    </a:cubicBezTo>
                    <a:cubicBezTo>
                      <a:pt x="82600" y="45800"/>
                      <a:pt x="82647" y="45784"/>
                      <a:pt x="82685" y="45784"/>
                    </a:cubicBezTo>
                    <a:close/>
                    <a:moveTo>
                      <a:pt x="85965" y="45338"/>
                    </a:moveTo>
                    <a:cubicBezTo>
                      <a:pt x="86002" y="45338"/>
                      <a:pt x="86024" y="45365"/>
                      <a:pt x="86024" y="45423"/>
                    </a:cubicBezTo>
                    <a:cubicBezTo>
                      <a:pt x="86024" y="45589"/>
                      <a:pt x="86024" y="45671"/>
                      <a:pt x="85859" y="45671"/>
                    </a:cubicBezTo>
                    <a:cubicBezTo>
                      <a:pt x="85693" y="45754"/>
                      <a:pt x="85610" y="45837"/>
                      <a:pt x="85693" y="46086"/>
                    </a:cubicBezTo>
                    <a:cubicBezTo>
                      <a:pt x="85822" y="46345"/>
                      <a:pt x="85750" y="46553"/>
                      <a:pt x="85593" y="46553"/>
                    </a:cubicBezTo>
                    <a:cubicBezTo>
                      <a:pt x="85549" y="46553"/>
                      <a:pt x="85499" y="46537"/>
                      <a:pt x="85444" y="46500"/>
                    </a:cubicBezTo>
                    <a:cubicBezTo>
                      <a:pt x="85361" y="46417"/>
                      <a:pt x="85361" y="46252"/>
                      <a:pt x="85444" y="46003"/>
                    </a:cubicBezTo>
                    <a:cubicBezTo>
                      <a:pt x="85571" y="45622"/>
                      <a:pt x="85844" y="45338"/>
                      <a:pt x="85965" y="45338"/>
                    </a:cubicBezTo>
                    <a:close/>
                    <a:moveTo>
                      <a:pt x="81396" y="46134"/>
                    </a:moveTo>
                    <a:cubicBezTo>
                      <a:pt x="81418" y="46134"/>
                      <a:pt x="81442" y="46144"/>
                      <a:pt x="81466" y="46169"/>
                    </a:cubicBezTo>
                    <a:cubicBezTo>
                      <a:pt x="81549" y="46169"/>
                      <a:pt x="81549" y="46334"/>
                      <a:pt x="81466" y="46417"/>
                    </a:cubicBezTo>
                    <a:cubicBezTo>
                      <a:pt x="81383" y="46583"/>
                      <a:pt x="81301" y="46583"/>
                      <a:pt x="81301" y="46583"/>
                    </a:cubicBezTo>
                    <a:cubicBezTo>
                      <a:pt x="81218" y="46500"/>
                      <a:pt x="81218" y="46417"/>
                      <a:pt x="81301" y="46252"/>
                    </a:cubicBezTo>
                    <a:cubicBezTo>
                      <a:pt x="81301" y="46193"/>
                      <a:pt x="81342" y="46134"/>
                      <a:pt x="81396" y="46134"/>
                    </a:cubicBezTo>
                    <a:close/>
                    <a:moveTo>
                      <a:pt x="88345" y="46252"/>
                    </a:moveTo>
                    <a:cubicBezTo>
                      <a:pt x="88345" y="46252"/>
                      <a:pt x="88345" y="46334"/>
                      <a:pt x="88262" y="46500"/>
                    </a:cubicBezTo>
                    <a:cubicBezTo>
                      <a:pt x="88203" y="46559"/>
                      <a:pt x="88145" y="46617"/>
                      <a:pt x="88115" y="46617"/>
                    </a:cubicBezTo>
                    <a:cubicBezTo>
                      <a:pt x="88103" y="46617"/>
                      <a:pt x="88096" y="46607"/>
                      <a:pt x="88096" y="46583"/>
                    </a:cubicBezTo>
                    <a:cubicBezTo>
                      <a:pt x="88013" y="46583"/>
                      <a:pt x="88013" y="46417"/>
                      <a:pt x="88179" y="46334"/>
                    </a:cubicBezTo>
                    <a:cubicBezTo>
                      <a:pt x="88262" y="46252"/>
                      <a:pt x="88345" y="46252"/>
                      <a:pt x="88345" y="46252"/>
                    </a:cubicBezTo>
                    <a:close/>
                    <a:moveTo>
                      <a:pt x="92903" y="45920"/>
                    </a:moveTo>
                    <a:cubicBezTo>
                      <a:pt x="92986" y="46003"/>
                      <a:pt x="92903" y="46086"/>
                      <a:pt x="92820" y="46169"/>
                    </a:cubicBezTo>
                    <a:cubicBezTo>
                      <a:pt x="92737" y="46334"/>
                      <a:pt x="92737" y="46417"/>
                      <a:pt x="92820" y="46417"/>
                    </a:cubicBezTo>
                    <a:cubicBezTo>
                      <a:pt x="92903" y="46417"/>
                      <a:pt x="92986" y="46500"/>
                      <a:pt x="92903" y="46583"/>
                    </a:cubicBezTo>
                    <a:cubicBezTo>
                      <a:pt x="92820" y="46666"/>
                      <a:pt x="92758" y="46707"/>
                      <a:pt x="92706" y="46707"/>
                    </a:cubicBezTo>
                    <a:cubicBezTo>
                      <a:pt x="92654" y="46707"/>
                      <a:pt x="92613" y="46666"/>
                      <a:pt x="92571" y="46583"/>
                    </a:cubicBezTo>
                    <a:cubicBezTo>
                      <a:pt x="92571" y="46559"/>
                      <a:pt x="92564" y="46549"/>
                      <a:pt x="92550" y="46549"/>
                    </a:cubicBezTo>
                    <a:cubicBezTo>
                      <a:pt x="92516" y="46549"/>
                      <a:pt x="92440" y="46607"/>
                      <a:pt x="92323" y="46666"/>
                    </a:cubicBezTo>
                    <a:cubicBezTo>
                      <a:pt x="92303" y="46686"/>
                      <a:pt x="92293" y="46696"/>
                      <a:pt x="92291" y="46696"/>
                    </a:cubicBezTo>
                    <a:cubicBezTo>
                      <a:pt x="92284" y="46696"/>
                      <a:pt x="92362" y="46588"/>
                      <a:pt x="92489" y="46334"/>
                    </a:cubicBezTo>
                    <a:cubicBezTo>
                      <a:pt x="92737" y="46086"/>
                      <a:pt x="92903" y="45920"/>
                      <a:pt x="92903" y="45920"/>
                    </a:cubicBezTo>
                    <a:close/>
                    <a:moveTo>
                      <a:pt x="88804" y="46089"/>
                    </a:moveTo>
                    <a:cubicBezTo>
                      <a:pt x="88870" y="46089"/>
                      <a:pt x="88872" y="46217"/>
                      <a:pt x="88759" y="46500"/>
                    </a:cubicBezTo>
                    <a:cubicBezTo>
                      <a:pt x="88666" y="46686"/>
                      <a:pt x="88625" y="46794"/>
                      <a:pt x="88593" y="46794"/>
                    </a:cubicBezTo>
                    <a:cubicBezTo>
                      <a:pt x="88567" y="46794"/>
                      <a:pt x="88547" y="46728"/>
                      <a:pt x="88511" y="46583"/>
                    </a:cubicBezTo>
                    <a:cubicBezTo>
                      <a:pt x="88511" y="46500"/>
                      <a:pt x="88593" y="46252"/>
                      <a:pt x="88676" y="46169"/>
                    </a:cubicBezTo>
                    <a:cubicBezTo>
                      <a:pt x="88729" y="46116"/>
                      <a:pt x="88773" y="46089"/>
                      <a:pt x="88804" y="46089"/>
                    </a:cubicBezTo>
                    <a:close/>
                    <a:moveTo>
                      <a:pt x="91660" y="45754"/>
                    </a:moveTo>
                    <a:cubicBezTo>
                      <a:pt x="91660" y="45754"/>
                      <a:pt x="91743" y="45837"/>
                      <a:pt x="91908" y="45920"/>
                    </a:cubicBezTo>
                    <a:cubicBezTo>
                      <a:pt x="91991" y="46003"/>
                      <a:pt x="91991" y="46169"/>
                      <a:pt x="91908" y="46169"/>
                    </a:cubicBezTo>
                    <a:cubicBezTo>
                      <a:pt x="91743" y="46169"/>
                      <a:pt x="91494" y="46417"/>
                      <a:pt x="91577" y="46583"/>
                    </a:cubicBezTo>
                    <a:cubicBezTo>
                      <a:pt x="91768" y="46710"/>
                      <a:pt x="91470" y="46886"/>
                      <a:pt x="91209" y="46886"/>
                    </a:cubicBezTo>
                    <a:cubicBezTo>
                      <a:pt x="91130" y="46886"/>
                      <a:pt x="91055" y="46870"/>
                      <a:pt x="90997" y="46832"/>
                    </a:cubicBezTo>
                    <a:cubicBezTo>
                      <a:pt x="90831" y="46749"/>
                      <a:pt x="90914" y="46666"/>
                      <a:pt x="91245" y="46252"/>
                    </a:cubicBezTo>
                    <a:cubicBezTo>
                      <a:pt x="91411" y="46003"/>
                      <a:pt x="91660" y="45754"/>
                      <a:pt x="91660" y="45754"/>
                    </a:cubicBezTo>
                    <a:close/>
                    <a:moveTo>
                      <a:pt x="89091" y="46666"/>
                    </a:moveTo>
                    <a:cubicBezTo>
                      <a:pt x="89091" y="46666"/>
                      <a:pt x="89091" y="46749"/>
                      <a:pt x="89008" y="46915"/>
                    </a:cubicBezTo>
                    <a:cubicBezTo>
                      <a:pt x="89008" y="46997"/>
                      <a:pt x="88925" y="47080"/>
                      <a:pt x="88842" y="47080"/>
                    </a:cubicBezTo>
                    <a:cubicBezTo>
                      <a:pt x="88842" y="46997"/>
                      <a:pt x="88842" y="46915"/>
                      <a:pt x="88925" y="46832"/>
                    </a:cubicBezTo>
                    <a:cubicBezTo>
                      <a:pt x="89008" y="46749"/>
                      <a:pt x="89091" y="46666"/>
                      <a:pt x="89091" y="46666"/>
                    </a:cubicBezTo>
                    <a:close/>
                    <a:moveTo>
                      <a:pt x="87599" y="46417"/>
                    </a:moveTo>
                    <a:cubicBezTo>
                      <a:pt x="87599" y="46500"/>
                      <a:pt x="87599" y="46583"/>
                      <a:pt x="87516" y="46666"/>
                    </a:cubicBezTo>
                    <a:cubicBezTo>
                      <a:pt x="87433" y="46832"/>
                      <a:pt x="87433" y="46832"/>
                      <a:pt x="87516" y="46832"/>
                    </a:cubicBezTo>
                    <a:cubicBezTo>
                      <a:pt x="87599" y="46832"/>
                      <a:pt x="87599" y="46915"/>
                      <a:pt x="87516" y="46997"/>
                    </a:cubicBezTo>
                    <a:cubicBezTo>
                      <a:pt x="87455" y="47058"/>
                      <a:pt x="87405" y="47084"/>
                      <a:pt x="87365" y="47084"/>
                    </a:cubicBezTo>
                    <a:cubicBezTo>
                      <a:pt x="87242" y="47084"/>
                      <a:pt x="87225" y="46834"/>
                      <a:pt x="87350" y="46583"/>
                    </a:cubicBezTo>
                    <a:cubicBezTo>
                      <a:pt x="87433" y="46500"/>
                      <a:pt x="87516" y="46417"/>
                      <a:pt x="87599" y="46417"/>
                    </a:cubicBezTo>
                    <a:close/>
                    <a:moveTo>
                      <a:pt x="90033" y="46770"/>
                    </a:moveTo>
                    <a:cubicBezTo>
                      <a:pt x="90064" y="46770"/>
                      <a:pt x="90085" y="46790"/>
                      <a:pt x="90085" y="46832"/>
                    </a:cubicBezTo>
                    <a:cubicBezTo>
                      <a:pt x="90002" y="46915"/>
                      <a:pt x="89919" y="47080"/>
                      <a:pt x="89754" y="47163"/>
                    </a:cubicBezTo>
                    <a:cubicBezTo>
                      <a:pt x="89616" y="47232"/>
                      <a:pt x="89522" y="47272"/>
                      <a:pt x="89476" y="47272"/>
                    </a:cubicBezTo>
                    <a:cubicBezTo>
                      <a:pt x="89410" y="47272"/>
                      <a:pt x="89442" y="47192"/>
                      <a:pt x="89588" y="46997"/>
                    </a:cubicBezTo>
                    <a:cubicBezTo>
                      <a:pt x="89685" y="46900"/>
                      <a:pt x="89754" y="46860"/>
                      <a:pt x="89777" y="46860"/>
                    </a:cubicBezTo>
                    <a:cubicBezTo>
                      <a:pt x="89794" y="46860"/>
                      <a:pt x="89788" y="46880"/>
                      <a:pt x="89754" y="46915"/>
                    </a:cubicBezTo>
                    <a:cubicBezTo>
                      <a:pt x="89754" y="46939"/>
                      <a:pt x="89761" y="46949"/>
                      <a:pt x="89773" y="46949"/>
                    </a:cubicBezTo>
                    <a:cubicBezTo>
                      <a:pt x="89802" y="46949"/>
                      <a:pt x="89861" y="46890"/>
                      <a:pt x="89919" y="46832"/>
                    </a:cubicBezTo>
                    <a:cubicBezTo>
                      <a:pt x="89961" y="46790"/>
                      <a:pt x="90002" y="46770"/>
                      <a:pt x="90033" y="46770"/>
                    </a:cubicBezTo>
                    <a:close/>
                    <a:moveTo>
                      <a:pt x="84760" y="46958"/>
                    </a:moveTo>
                    <a:cubicBezTo>
                      <a:pt x="84786" y="46958"/>
                      <a:pt x="84819" y="46975"/>
                      <a:pt x="84864" y="46997"/>
                    </a:cubicBezTo>
                    <a:cubicBezTo>
                      <a:pt x="84998" y="47065"/>
                      <a:pt x="85512" y="47186"/>
                      <a:pt x="85747" y="47186"/>
                    </a:cubicBezTo>
                    <a:cubicBezTo>
                      <a:pt x="85803" y="47186"/>
                      <a:pt x="85843" y="47179"/>
                      <a:pt x="85859" y="47163"/>
                    </a:cubicBezTo>
                    <a:cubicBezTo>
                      <a:pt x="85900" y="47142"/>
                      <a:pt x="85936" y="47132"/>
                      <a:pt x="85965" y="47132"/>
                    </a:cubicBezTo>
                    <a:cubicBezTo>
                      <a:pt x="86050" y="47132"/>
                      <a:pt x="86066" y="47225"/>
                      <a:pt x="85941" y="47412"/>
                    </a:cubicBezTo>
                    <a:cubicBezTo>
                      <a:pt x="85827" y="47755"/>
                      <a:pt x="85713" y="47940"/>
                      <a:pt x="85653" y="47940"/>
                    </a:cubicBezTo>
                    <a:cubicBezTo>
                      <a:pt x="85626" y="47940"/>
                      <a:pt x="85610" y="47903"/>
                      <a:pt x="85610" y="47826"/>
                    </a:cubicBezTo>
                    <a:cubicBezTo>
                      <a:pt x="85551" y="47768"/>
                      <a:pt x="85451" y="47709"/>
                      <a:pt x="85281" y="47709"/>
                    </a:cubicBezTo>
                    <a:cubicBezTo>
                      <a:pt x="85210" y="47709"/>
                      <a:pt x="85127" y="47719"/>
                      <a:pt x="85030" y="47743"/>
                    </a:cubicBezTo>
                    <a:cubicBezTo>
                      <a:pt x="84837" y="47808"/>
                      <a:pt x="84719" y="47847"/>
                      <a:pt x="84652" y="47847"/>
                    </a:cubicBezTo>
                    <a:cubicBezTo>
                      <a:pt x="84545" y="47847"/>
                      <a:pt x="84565" y="47749"/>
                      <a:pt x="84615" y="47495"/>
                    </a:cubicBezTo>
                    <a:cubicBezTo>
                      <a:pt x="84676" y="47074"/>
                      <a:pt x="84692" y="46958"/>
                      <a:pt x="84760" y="46958"/>
                    </a:cubicBezTo>
                    <a:close/>
                    <a:moveTo>
                      <a:pt x="75499" y="47495"/>
                    </a:moveTo>
                    <a:cubicBezTo>
                      <a:pt x="75831" y="47495"/>
                      <a:pt x="75914" y="47578"/>
                      <a:pt x="75748" y="47826"/>
                    </a:cubicBezTo>
                    <a:cubicBezTo>
                      <a:pt x="75673" y="47901"/>
                      <a:pt x="75549" y="47942"/>
                      <a:pt x="75441" y="47942"/>
                    </a:cubicBezTo>
                    <a:cubicBezTo>
                      <a:pt x="75310" y="47942"/>
                      <a:pt x="75205" y="47880"/>
                      <a:pt x="75251" y="47743"/>
                    </a:cubicBezTo>
                    <a:cubicBezTo>
                      <a:pt x="75251" y="47578"/>
                      <a:pt x="75334" y="47495"/>
                      <a:pt x="75499" y="47495"/>
                    </a:cubicBezTo>
                    <a:close/>
                    <a:moveTo>
                      <a:pt x="88956" y="47681"/>
                    </a:moveTo>
                    <a:cubicBezTo>
                      <a:pt x="88987" y="47681"/>
                      <a:pt x="89008" y="47702"/>
                      <a:pt x="89008" y="47743"/>
                    </a:cubicBezTo>
                    <a:cubicBezTo>
                      <a:pt x="89008" y="47909"/>
                      <a:pt x="89008" y="47992"/>
                      <a:pt x="89008" y="47992"/>
                    </a:cubicBezTo>
                    <a:cubicBezTo>
                      <a:pt x="88966" y="48033"/>
                      <a:pt x="88946" y="48054"/>
                      <a:pt x="88925" y="48054"/>
                    </a:cubicBezTo>
                    <a:cubicBezTo>
                      <a:pt x="88904" y="48054"/>
                      <a:pt x="88883" y="48033"/>
                      <a:pt x="88842" y="47992"/>
                    </a:cubicBezTo>
                    <a:cubicBezTo>
                      <a:pt x="88759" y="47909"/>
                      <a:pt x="88842" y="47826"/>
                      <a:pt x="88842" y="47743"/>
                    </a:cubicBezTo>
                    <a:cubicBezTo>
                      <a:pt x="88883" y="47702"/>
                      <a:pt x="88925" y="47681"/>
                      <a:pt x="88956" y="47681"/>
                    </a:cubicBezTo>
                    <a:close/>
                    <a:moveTo>
                      <a:pt x="73769" y="47792"/>
                    </a:moveTo>
                    <a:cubicBezTo>
                      <a:pt x="73793" y="47792"/>
                      <a:pt x="73818" y="47802"/>
                      <a:pt x="73842" y="47826"/>
                    </a:cubicBezTo>
                    <a:cubicBezTo>
                      <a:pt x="73842" y="47826"/>
                      <a:pt x="73759" y="47909"/>
                      <a:pt x="73676" y="47992"/>
                    </a:cubicBezTo>
                    <a:cubicBezTo>
                      <a:pt x="73593" y="48075"/>
                      <a:pt x="73510" y="48075"/>
                      <a:pt x="73427" y="48075"/>
                    </a:cubicBezTo>
                    <a:cubicBezTo>
                      <a:pt x="73427" y="48075"/>
                      <a:pt x="73427" y="47909"/>
                      <a:pt x="73593" y="47909"/>
                    </a:cubicBezTo>
                    <a:cubicBezTo>
                      <a:pt x="73652" y="47850"/>
                      <a:pt x="73710" y="47792"/>
                      <a:pt x="73769" y="47792"/>
                    </a:cubicBezTo>
                    <a:close/>
                    <a:moveTo>
                      <a:pt x="78796" y="47711"/>
                    </a:moveTo>
                    <a:cubicBezTo>
                      <a:pt x="78808" y="47711"/>
                      <a:pt x="78814" y="47721"/>
                      <a:pt x="78814" y="47743"/>
                    </a:cubicBezTo>
                    <a:cubicBezTo>
                      <a:pt x="78814" y="47826"/>
                      <a:pt x="78731" y="47992"/>
                      <a:pt x="78649" y="48075"/>
                    </a:cubicBezTo>
                    <a:cubicBezTo>
                      <a:pt x="78587" y="48230"/>
                      <a:pt x="78536" y="48292"/>
                      <a:pt x="78506" y="48292"/>
                    </a:cubicBezTo>
                    <a:cubicBezTo>
                      <a:pt x="78456" y="48292"/>
                      <a:pt x="78462" y="48117"/>
                      <a:pt x="78566" y="47909"/>
                    </a:cubicBezTo>
                    <a:cubicBezTo>
                      <a:pt x="78687" y="47788"/>
                      <a:pt x="78764" y="47711"/>
                      <a:pt x="78796" y="47711"/>
                    </a:cubicBezTo>
                    <a:close/>
                    <a:moveTo>
                      <a:pt x="76144" y="47946"/>
                    </a:moveTo>
                    <a:cubicBezTo>
                      <a:pt x="76236" y="47946"/>
                      <a:pt x="76218" y="48020"/>
                      <a:pt x="76162" y="48241"/>
                    </a:cubicBezTo>
                    <a:cubicBezTo>
                      <a:pt x="76121" y="48282"/>
                      <a:pt x="76079" y="48303"/>
                      <a:pt x="76038" y="48303"/>
                    </a:cubicBezTo>
                    <a:cubicBezTo>
                      <a:pt x="75997" y="48303"/>
                      <a:pt x="75955" y="48282"/>
                      <a:pt x="75914" y="48241"/>
                    </a:cubicBezTo>
                    <a:cubicBezTo>
                      <a:pt x="75748" y="48075"/>
                      <a:pt x="75748" y="48075"/>
                      <a:pt x="75914" y="47992"/>
                    </a:cubicBezTo>
                    <a:cubicBezTo>
                      <a:pt x="76024" y="47964"/>
                      <a:pt x="76098" y="47946"/>
                      <a:pt x="76144" y="47946"/>
                    </a:cubicBezTo>
                    <a:close/>
                    <a:moveTo>
                      <a:pt x="91559" y="47989"/>
                    </a:moveTo>
                    <a:cubicBezTo>
                      <a:pt x="91629" y="47989"/>
                      <a:pt x="91572" y="48080"/>
                      <a:pt x="91411" y="48241"/>
                    </a:cubicBezTo>
                    <a:cubicBezTo>
                      <a:pt x="91353" y="48299"/>
                      <a:pt x="91253" y="48358"/>
                      <a:pt x="91199" y="48358"/>
                    </a:cubicBezTo>
                    <a:cubicBezTo>
                      <a:pt x="91177" y="48358"/>
                      <a:pt x="91163" y="48348"/>
                      <a:pt x="91163" y="48323"/>
                    </a:cubicBezTo>
                    <a:cubicBezTo>
                      <a:pt x="91080" y="48323"/>
                      <a:pt x="91245" y="48241"/>
                      <a:pt x="91328" y="48075"/>
                    </a:cubicBezTo>
                    <a:cubicBezTo>
                      <a:pt x="91446" y="48016"/>
                      <a:pt x="91522" y="47989"/>
                      <a:pt x="91559" y="47989"/>
                    </a:cubicBezTo>
                    <a:close/>
                    <a:moveTo>
                      <a:pt x="92016" y="47777"/>
                    </a:moveTo>
                    <a:cubicBezTo>
                      <a:pt x="92052" y="47777"/>
                      <a:pt x="92074" y="47796"/>
                      <a:pt x="92074" y="47826"/>
                    </a:cubicBezTo>
                    <a:cubicBezTo>
                      <a:pt x="92074" y="47909"/>
                      <a:pt x="91991" y="48075"/>
                      <a:pt x="91826" y="48241"/>
                    </a:cubicBezTo>
                    <a:cubicBezTo>
                      <a:pt x="91765" y="48362"/>
                      <a:pt x="91660" y="48439"/>
                      <a:pt x="91608" y="48439"/>
                    </a:cubicBezTo>
                    <a:cubicBezTo>
                      <a:pt x="91589" y="48439"/>
                      <a:pt x="91577" y="48429"/>
                      <a:pt x="91577" y="48406"/>
                    </a:cubicBezTo>
                    <a:cubicBezTo>
                      <a:pt x="91494" y="48406"/>
                      <a:pt x="91577" y="48158"/>
                      <a:pt x="91743" y="47992"/>
                    </a:cubicBezTo>
                    <a:cubicBezTo>
                      <a:pt x="91848" y="47834"/>
                      <a:pt x="91953" y="47777"/>
                      <a:pt x="92016" y="47777"/>
                    </a:cubicBezTo>
                    <a:close/>
                    <a:moveTo>
                      <a:pt x="88357" y="48206"/>
                    </a:moveTo>
                    <a:cubicBezTo>
                      <a:pt x="88379" y="48206"/>
                      <a:pt x="88403" y="48216"/>
                      <a:pt x="88428" y="48241"/>
                    </a:cubicBezTo>
                    <a:cubicBezTo>
                      <a:pt x="88511" y="48323"/>
                      <a:pt x="88511" y="48406"/>
                      <a:pt x="88428" y="48406"/>
                    </a:cubicBezTo>
                    <a:cubicBezTo>
                      <a:pt x="88403" y="48431"/>
                      <a:pt x="88379" y="48441"/>
                      <a:pt x="88357" y="48441"/>
                    </a:cubicBezTo>
                    <a:cubicBezTo>
                      <a:pt x="88303" y="48441"/>
                      <a:pt x="88262" y="48382"/>
                      <a:pt x="88262" y="48323"/>
                    </a:cubicBezTo>
                    <a:cubicBezTo>
                      <a:pt x="88262" y="48265"/>
                      <a:pt x="88303" y="48206"/>
                      <a:pt x="88357" y="48206"/>
                    </a:cubicBezTo>
                    <a:close/>
                    <a:moveTo>
                      <a:pt x="89298" y="48510"/>
                    </a:moveTo>
                    <a:cubicBezTo>
                      <a:pt x="89319" y="48510"/>
                      <a:pt x="89339" y="48531"/>
                      <a:pt x="89339" y="48572"/>
                    </a:cubicBezTo>
                    <a:cubicBezTo>
                      <a:pt x="89339" y="48738"/>
                      <a:pt x="89422" y="48904"/>
                      <a:pt x="89505" y="48986"/>
                    </a:cubicBezTo>
                    <a:cubicBezTo>
                      <a:pt x="89588" y="49069"/>
                      <a:pt x="89588" y="49069"/>
                      <a:pt x="89256" y="49152"/>
                    </a:cubicBezTo>
                    <a:cubicBezTo>
                      <a:pt x="89153" y="49187"/>
                      <a:pt x="89079" y="49207"/>
                      <a:pt x="89039" y="49207"/>
                    </a:cubicBezTo>
                    <a:cubicBezTo>
                      <a:pt x="88982" y="49207"/>
                      <a:pt x="88994" y="49166"/>
                      <a:pt x="89091" y="49069"/>
                    </a:cubicBezTo>
                    <a:cubicBezTo>
                      <a:pt x="89174" y="48904"/>
                      <a:pt x="89256" y="48738"/>
                      <a:pt x="89256" y="48572"/>
                    </a:cubicBezTo>
                    <a:cubicBezTo>
                      <a:pt x="89256" y="48531"/>
                      <a:pt x="89277" y="48510"/>
                      <a:pt x="89298" y="48510"/>
                    </a:cubicBezTo>
                    <a:close/>
                    <a:moveTo>
                      <a:pt x="84384" y="49098"/>
                    </a:moveTo>
                    <a:cubicBezTo>
                      <a:pt x="84395" y="49098"/>
                      <a:pt x="84415" y="49118"/>
                      <a:pt x="84450" y="49152"/>
                    </a:cubicBezTo>
                    <a:cubicBezTo>
                      <a:pt x="84533" y="49152"/>
                      <a:pt x="84533" y="49235"/>
                      <a:pt x="84450" y="49318"/>
                    </a:cubicBezTo>
                    <a:cubicBezTo>
                      <a:pt x="84450" y="49318"/>
                      <a:pt x="84367" y="49318"/>
                      <a:pt x="84367" y="49235"/>
                    </a:cubicBezTo>
                    <a:cubicBezTo>
                      <a:pt x="84367" y="49138"/>
                      <a:pt x="84367" y="49098"/>
                      <a:pt x="84384" y="49098"/>
                    </a:cubicBezTo>
                    <a:close/>
                    <a:moveTo>
                      <a:pt x="90162" y="48975"/>
                    </a:moveTo>
                    <a:cubicBezTo>
                      <a:pt x="90197" y="48975"/>
                      <a:pt x="90136" y="49057"/>
                      <a:pt x="90002" y="49235"/>
                    </a:cubicBezTo>
                    <a:cubicBezTo>
                      <a:pt x="89919" y="49401"/>
                      <a:pt x="89754" y="49401"/>
                      <a:pt x="89671" y="49401"/>
                    </a:cubicBezTo>
                    <a:cubicBezTo>
                      <a:pt x="89505" y="49235"/>
                      <a:pt x="89505" y="49235"/>
                      <a:pt x="89837" y="49152"/>
                    </a:cubicBezTo>
                    <a:cubicBezTo>
                      <a:pt x="90029" y="49037"/>
                      <a:pt x="90132" y="48975"/>
                      <a:pt x="90162" y="48975"/>
                    </a:cubicBezTo>
                    <a:close/>
                    <a:moveTo>
                      <a:pt x="86024" y="49069"/>
                    </a:moveTo>
                    <a:cubicBezTo>
                      <a:pt x="86107" y="49069"/>
                      <a:pt x="86024" y="49235"/>
                      <a:pt x="85941" y="49318"/>
                    </a:cubicBezTo>
                    <a:cubicBezTo>
                      <a:pt x="85883" y="49377"/>
                      <a:pt x="85824" y="49435"/>
                      <a:pt x="85795" y="49435"/>
                    </a:cubicBezTo>
                    <a:cubicBezTo>
                      <a:pt x="85783" y="49435"/>
                      <a:pt x="85776" y="49425"/>
                      <a:pt x="85776" y="49401"/>
                    </a:cubicBezTo>
                    <a:cubicBezTo>
                      <a:pt x="85693" y="49401"/>
                      <a:pt x="85776" y="49318"/>
                      <a:pt x="85859" y="49152"/>
                    </a:cubicBezTo>
                    <a:cubicBezTo>
                      <a:pt x="85941" y="49069"/>
                      <a:pt x="86024" y="49069"/>
                      <a:pt x="86024" y="49069"/>
                    </a:cubicBezTo>
                    <a:close/>
                    <a:moveTo>
                      <a:pt x="81301" y="49484"/>
                    </a:moveTo>
                    <a:lnTo>
                      <a:pt x="81301" y="49484"/>
                    </a:lnTo>
                    <a:cubicBezTo>
                      <a:pt x="81383" y="49567"/>
                      <a:pt x="81301" y="49649"/>
                      <a:pt x="81218" y="49732"/>
                    </a:cubicBezTo>
                    <a:cubicBezTo>
                      <a:pt x="81135" y="49815"/>
                      <a:pt x="81052" y="49898"/>
                      <a:pt x="81052" y="49898"/>
                    </a:cubicBezTo>
                    <a:cubicBezTo>
                      <a:pt x="80969" y="49815"/>
                      <a:pt x="81052" y="49732"/>
                      <a:pt x="81135" y="49649"/>
                    </a:cubicBezTo>
                    <a:cubicBezTo>
                      <a:pt x="81218" y="49484"/>
                      <a:pt x="81300" y="49484"/>
                      <a:pt x="81301" y="49484"/>
                    </a:cubicBezTo>
                    <a:close/>
                    <a:moveTo>
                      <a:pt x="90729" y="49362"/>
                    </a:moveTo>
                    <a:cubicBezTo>
                      <a:pt x="90804" y="49362"/>
                      <a:pt x="90893" y="49428"/>
                      <a:pt x="90997" y="49567"/>
                    </a:cubicBezTo>
                    <a:cubicBezTo>
                      <a:pt x="91055" y="49625"/>
                      <a:pt x="91114" y="49684"/>
                      <a:pt x="91173" y="49684"/>
                    </a:cubicBezTo>
                    <a:cubicBezTo>
                      <a:pt x="91197" y="49684"/>
                      <a:pt x="91221" y="49674"/>
                      <a:pt x="91245" y="49649"/>
                    </a:cubicBezTo>
                    <a:cubicBezTo>
                      <a:pt x="91280" y="49579"/>
                      <a:pt x="91301" y="49554"/>
                      <a:pt x="91312" y="49554"/>
                    </a:cubicBezTo>
                    <a:cubicBezTo>
                      <a:pt x="91328" y="49554"/>
                      <a:pt x="91328" y="49602"/>
                      <a:pt x="91328" y="49649"/>
                    </a:cubicBezTo>
                    <a:cubicBezTo>
                      <a:pt x="91328" y="49732"/>
                      <a:pt x="91245" y="49898"/>
                      <a:pt x="91080" y="49981"/>
                    </a:cubicBezTo>
                    <a:cubicBezTo>
                      <a:pt x="90958" y="50103"/>
                      <a:pt x="90836" y="50157"/>
                      <a:pt x="90735" y="50157"/>
                    </a:cubicBezTo>
                    <a:cubicBezTo>
                      <a:pt x="90561" y="50157"/>
                      <a:pt x="90447" y="49995"/>
                      <a:pt x="90500" y="49732"/>
                    </a:cubicBezTo>
                    <a:cubicBezTo>
                      <a:pt x="90548" y="49491"/>
                      <a:pt x="90624" y="49362"/>
                      <a:pt x="90729" y="49362"/>
                    </a:cubicBezTo>
                    <a:close/>
                    <a:moveTo>
                      <a:pt x="73675" y="50042"/>
                    </a:moveTo>
                    <a:cubicBezTo>
                      <a:pt x="73889" y="50042"/>
                      <a:pt x="73962" y="50177"/>
                      <a:pt x="73759" y="50312"/>
                    </a:cubicBezTo>
                    <a:cubicBezTo>
                      <a:pt x="73718" y="50354"/>
                      <a:pt x="73655" y="50375"/>
                      <a:pt x="73593" y="50375"/>
                    </a:cubicBezTo>
                    <a:cubicBezTo>
                      <a:pt x="73531" y="50375"/>
                      <a:pt x="73469" y="50354"/>
                      <a:pt x="73427" y="50312"/>
                    </a:cubicBezTo>
                    <a:cubicBezTo>
                      <a:pt x="73345" y="50147"/>
                      <a:pt x="73345" y="50147"/>
                      <a:pt x="73510" y="50064"/>
                    </a:cubicBezTo>
                    <a:cubicBezTo>
                      <a:pt x="73571" y="50049"/>
                      <a:pt x="73626" y="50042"/>
                      <a:pt x="73675" y="50042"/>
                    </a:cubicBezTo>
                    <a:close/>
                    <a:moveTo>
                      <a:pt x="89504" y="49936"/>
                    </a:moveTo>
                    <a:cubicBezTo>
                      <a:pt x="89520" y="49936"/>
                      <a:pt x="89495" y="50001"/>
                      <a:pt x="89422" y="50147"/>
                    </a:cubicBezTo>
                    <a:cubicBezTo>
                      <a:pt x="89422" y="50312"/>
                      <a:pt x="89256" y="50395"/>
                      <a:pt x="89174" y="50395"/>
                    </a:cubicBezTo>
                    <a:cubicBezTo>
                      <a:pt x="89158" y="50411"/>
                      <a:pt x="89148" y="50418"/>
                      <a:pt x="89143" y="50418"/>
                    </a:cubicBezTo>
                    <a:cubicBezTo>
                      <a:pt x="89122" y="50418"/>
                      <a:pt x="89189" y="50297"/>
                      <a:pt x="89256" y="50230"/>
                    </a:cubicBezTo>
                    <a:cubicBezTo>
                      <a:pt x="89396" y="50043"/>
                      <a:pt x="89483" y="49936"/>
                      <a:pt x="89504" y="49936"/>
                    </a:cubicBezTo>
                    <a:close/>
                    <a:moveTo>
                      <a:pt x="86853" y="50147"/>
                    </a:moveTo>
                    <a:cubicBezTo>
                      <a:pt x="86853" y="50230"/>
                      <a:pt x="86853" y="50312"/>
                      <a:pt x="86770" y="50395"/>
                    </a:cubicBezTo>
                    <a:cubicBezTo>
                      <a:pt x="86687" y="50478"/>
                      <a:pt x="86604" y="50561"/>
                      <a:pt x="86604" y="50561"/>
                    </a:cubicBezTo>
                    <a:cubicBezTo>
                      <a:pt x="86522" y="50478"/>
                      <a:pt x="86604" y="50395"/>
                      <a:pt x="86604" y="50312"/>
                    </a:cubicBezTo>
                    <a:cubicBezTo>
                      <a:pt x="86687" y="50147"/>
                      <a:pt x="86853" y="50147"/>
                      <a:pt x="86853" y="50147"/>
                    </a:cubicBezTo>
                    <a:close/>
                    <a:moveTo>
                      <a:pt x="81618" y="50163"/>
                    </a:moveTo>
                    <a:cubicBezTo>
                      <a:pt x="81702" y="50163"/>
                      <a:pt x="81669" y="50299"/>
                      <a:pt x="81549" y="50478"/>
                    </a:cubicBezTo>
                    <a:cubicBezTo>
                      <a:pt x="81383" y="50644"/>
                      <a:pt x="81301" y="50727"/>
                      <a:pt x="81218" y="50727"/>
                    </a:cubicBezTo>
                    <a:cubicBezTo>
                      <a:pt x="81135" y="50561"/>
                      <a:pt x="81218" y="50395"/>
                      <a:pt x="81466" y="50230"/>
                    </a:cubicBezTo>
                    <a:cubicBezTo>
                      <a:pt x="81536" y="50183"/>
                      <a:pt x="81586" y="50163"/>
                      <a:pt x="81618" y="50163"/>
                    </a:cubicBezTo>
                    <a:close/>
                    <a:moveTo>
                      <a:pt x="74572" y="50494"/>
                    </a:moveTo>
                    <a:cubicBezTo>
                      <a:pt x="74651" y="50494"/>
                      <a:pt x="74601" y="50630"/>
                      <a:pt x="74422" y="50810"/>
                    </a:cubicBezTo>
                    <a:cubicBezTo>
                      <a:pt x="74339" y="50975"/>
                      <a:pt x="74173" y="51058"/>
                      <a:pt x="74173" y="51058"/>
                    </a:cubicBezTo>
                    <a:cubicBezTo>
                      <a:pt x="74090" y="50975"/>
                      <a:pt x="74256" y="50644"/>
                      <a:pt x="74422" y="50561"/>
                    </a:cubicBezTo>
                    <a:cubicBezTo>
                      <a:pt x="74491" y="50515"/>
                      <a:pt x="74541" y="50494"/>
                      <a:pt x="74572" y="50494"/>
                    </a:cubicBezTo>
                    <a:close/>
                    <a:moveTo>
                      <a:pt x="87671" y="50719"/>
                    </a:moveTo>
                    <a:cubicBezTo>
                      <a:pt x="87755" y="50719"/>
                      <a:pt x="87689" y="50790"/>
                      <a:pt x="87433" y="50893"/>
                    </a:cubicBezTo>
                    <a:cubicBezTo>
                      <a:pt x="87267" y="51058"/>
                      <a:pt x="87102" y="51058"/>
                      <a:pt x="87102" y="51058"/>
                    </a:cubicBezTo>
                    <a:cubicBezTo>
                      <a:pt x="87102" y="50975"/>
                      <a:pt x="87185" y="50893"/>
                      <a:pt x="87350" y="50810"/>
                    </a:cubicBezTo>
                    <a:cubicBezTo>
                      <a:pt x="87509" y="50746"/>
                      <a:pt x="87619" y="50719"/>
                      <a:pt x="87671" y="50719"/>
                    </a:cubicBezTo>
                    <a:close/>
                    <a:moveTo>
                      <a:pt x="86770" y="50748"/>
                    </a:moveTo>
                    <a:cubicBezTo>
                      <a:pt x="86791" y="50748"/>
                      <a:pt x="86812" y="50768"/>
                      <a:pt x="86853" y="50810"/>
                    </a:cubicBezTo>
                    <a:cubicBezTo>
                      <a:pt x="86936" y="50810"/>
                      <a:pt x="86853" y="50975"/>
                      <a:pt x="86770" y="51058"/>
                    </a:cubicBezTo>
                    <a:cubicBezTo>
                      <a:pt x="86729" y="51100"/>
                      <a:pt x="86708" y="51120"/>
                      <a:pt x="86698" y="51120"/>
                    </a:cubicBezTo>
                    <a:cubicBezTo>
                      <a:pt x="86687" y="51120"/>
                      <a:pt x="86687" y="51100"/>
                      <a:pt x="86687" y="51058"/>
                    </a:cubicBezTo>
                    <a:cubicBezTo>
                      <a:pt x="86604" y="50975"/>
                      <a:pt x="86687" y="50810"/>
                      <a:pt x="86687" y="50810"/>
                    </a:cubicBezTo>
                    <a:cubicBezTo>
                      <a:pt x="86729" y="50768"/>
                      <a:pt x="86749" y="50748"/>
                      <a:pt x="86770" y="50748"/>
                    </a:cubicBezTo>
                    <a:close/>
                    <a:moveTo>
                      <a:pt x="90531" y="50632"/>
                    </a:moveTo>
                    <a:cubicBezTo>
                      <a:pt x="90582" y="50632"/>
                      <a:pt x="90582" y="50715"/>
                      <a:pt x="90582" y="50893"/>
                    </a:cubicBezTo>
                    <a:cubicBezTo>
                      <a:pt x="90500" y="51058"/>
                      <a:pt x="90500" y="51141"/>
                      <a:pt x="90417" y="51141"/>
                    </a:cubicBezTo>
                    <a:cubicBezTo>
                      <a:pt x="90417" y="51058"/>
                      <a:pt x="90251" y="51058"/>
                      <a:pt x="90168" y="51058"/>
                    </a:cubicBezTo>
                    <a:cubicBezTo>
                      <a:pt x="90085" y="51058"/>
                      <a:pt x="90085" y="50975"/>
                      <a:pt x="90251" y="50810"/>
                    </a:cubicBezTo>
                    <a:cubicBezTo>
                      <a:pt x="90405" y="50694"/>
                      <a:pt x="90487" y="50632"/>
                      <a:pt x="90531" y="50632"/>
                    </a:cubicBezTo>
                    <a:close/>
                    <a:moveTo>
                      <a:pt x="83170" y="51355"/>
                    </a:moveTo>
                    <a:cubicBezTo>
                      <a:pt x="83192" y="51355"/>
                      <a:pt x="83207" y="51366"/>
                      <a:pt x="83207" y="51390"/>
                    </a:cubicBezTo>
                    <a:cubicBezTo>
                      <a:pt x="83289" y="51473"/>
                      <a:pt x="83289" y="51556"/>
                      <a:pt x="83207" y="51638"/>
                    </a:cubicBezTo>
                    <a:cubicBezTo>
                      <a:pt x="83158" y="51735"/>
                      <a:pt x="83110" y="51776"/>
                      <a:pt x="83061" y="51776"/>
                    </a:cubicBezTo>
                    <a:cubicBezTo>
                      <a:pt x="83027" y="51776"/>
                      <a:pt x="82992" y="51756"/>
                      <a:pt x="82958" y="51721"/>
                    </a:cubicBezTo>
                    <a:cubicBezTo>
                      <a:pt x="82875" y="51721"/>
                      <a:pt x="82875" y="51556"/>
                      <a:pt x="82958" y="51473"/>
                    </a:cubicBezTo>
                    <a:cubicBezTo>
                      <a:pt x="83017" y="51414"/>
                      <a:pt x="83117" y="51355"/>
                      <a:pt x="83170" y="51355"/>
                    </a:cubicBezTo>
                    <a:close/>
                    <a:moveTo>
                      <a:pt x="87599" y="51473"/>
                    </a:moveTo>
                    <a:cubicBezTo>
                      <a:pt x="87599" y="51556"/>
                      <a:pt x="87599" y="51638"/>
                      <a:pt x="87516" y="51721"/>
                    </a:cubicBezTo>
                    <a:cubicBezTo>
                      <a:pt x="87433" y="51804"/>
                      <a:pt x="87350" y="51887"/>
                      <a:pt x="87267" y="51887"/>
                    </a:cubicBezTo>
                    <a:cubicBezTo>
                      <a:pt x="87267" y="51804"/>
                      <a:pt x="87267" y="51721"/>
                      <a:pt x="87350" y="51638"/>
                    </a:cubicBezTo>
                    <a:cubicBezTo>
                      <a:pt x="87433" y="51556"/>
                      <a:pt x="87516" y="51473"/>
                      <a:pt x="87599" y="51473"/>
                    </a:cubicBezTo>
                    <a:close/>
                    <a:moveTo>
                      <a:pt x="92539" y="51772"/>
                    </a:moveTo>
                    <a:cubicBezTo>
                      <a:pt x="92571" y="51772"/>
                      <a:pt x="92571" y="51849"/>
                      <a:pt x="92571" y="51970"/>
                    </a:cubicBezTo>
                    <a:cubicBezTo>
                      <a:pt x="92489" y="52136"/>
                      <a:pt x="92406" y="52301"/>
                      <a:pt x="92406" y="52301"/>
                    </a:cubicBezTo>
                    <a:cubicBezTo>
                      <a:pt x="92393" y="52308"/>
                      <a:pt x="92382" y="52311"/>
                      <a:pt x="92372" y="52311"/>
                    </a:cubicBezTo>
                    <a:cubicBezTo>
                      <a:pt x="92253" y="52311"/>
                      <a:pt x="92335" y="51881"/>
                      <a:pt x="92489" y="51804"/>
                    </a:cubicBezTo>
                    <a:cubicBezTo>
                      <a:pt x="92511" y="51782"/>
                      <a:pt x="92527" y="51772"/>
                      <a:pt x="92539" y="51772"/>
                    </a:cubicBezTo>
                    <a:close/>
                    <a:moveTo>
                      <a:pt x="76870" y="51866"/>
                    </a:moveTo>
                    <a:cubicBezTo>
                      <a:pt x="76908" y="51866"/>
                      <a:pt x="76908" y="51965"/>
                      <a:pt x="76908" y="52219"/>
                    </a:cubicBezTo>
                    <a:cubicBezTo>
                      <a:pt x="76908" y="52355"/>
                      <a:pt x="76908" y="52417"/>
                      <a:pt x="76881" y="52417"/>
                    </a:cubicBezTo>
                    <a:cubicBezTo>
                      <a:pt x="76858" y="52417"/>
                      <a:pt x="76817" y="52376"/>
                      <a:pt x="76742" y="52301"/>
                    </a:cubicBezTo>
                    <a:cubicBezTo>
                      <a:pt x="76660" y="52219"/>
                      <a:pt x="76660" y="52053"/>
                      <a:pt x="76742" y="51970"/>
                    </a:cubicBezTo>
                    <a:cubicBezTo>
                      <a:pt x="76807" y="51906"/>
                      <a:pt x="76846" y="51866"/>
                      <a:pt x="76870" y="51866"/>
                    </a:cubicBezTo>
                    <a:close/>
                    <a:moveTo>
                      <a:pt x="83242" y="52043"/>
                    </a:moveTo>
                    <a:cubicBezTo>
                      <a:pt x="83261" y="52043"/>
                      <a:pt x="83277" y="52046"/>
                      <a:pt x="83289" y="52053"/>
                    </a:cubicBezTo>
                    <a:cubicBezTo>
                      <a:pt x="83289" y="52136"/>
                      <a:pt x="83124" y="52219"/>
                      <a:pt x="82875" y="52384"/>
                    </a:cubicBezTo>
                    <a:cubicBezTo>
                      <a:pt x="82709" y="52467"/>
                      <a:pt x="82461" y="52550"/>
                      <a:pt x="82461" y="52550"/>
                    </a:cubicBezTo>
                    <a:cubicBezTo>
                      <a:pt x="82384" y="52473"/>
                      <a:pt x="83015" y="52043"/>
                      <a:pt x="83242" y="52043"/>
                    </a:cubicBezTo>
                    <a:close/>
                    <a:moveTo>
                      <a:pt x="84367" y="52799"/>
                    </a:moveTo>
                    <a:cubicBezTo>
                      <a:pt x="84450" y="52882"/>
                      <a:pt x="84450" y="52964"/>
                      <a:pt x="84367" y="52964"/>
                    </a:cubicBezTo>
                    <a:cubicBezTo>
                      <a:pt x="84343" y="52989"/>
                      <a:pt x="84318" y="52999"/>
                      <a:pt x="84296" y="52999"/>
                    </a:cubicBezTo>
                    <a:cubicBezTo>
                      <a:pt x="84243" y="52999"/>
                      <a:pt x="84201" y="52940"/>
                      <a:pt x="84201" y="52882"/>
                    </a:cubicBezTo>
                    <a:cubicBezTo>
                      <a:pt x="84201" y="52799"/>
                      <a:pt x="84284" y="52799"/>
                      <a:pt x="84367" y="52799"/>
                    </a:cubicBezTo>
                    <a:close/>
                    <a:moveTo>
                      <a:pt x="89461" y="53366"/>
                    </a:moveTo>
                    <a:cubicBezTo>
                      <a:pt x="89481" y="53366"/>
                      <a:pt x="89496" y="53370"/>
                      <a:pt x="89505" y="53379"/>
                    </a:cubicBezTo>
                    <a:cubicBezTo>
                      <a:pt x="89505" y="53379"/>
                      <a:pt x="89422" y="53462"/>
                      <a:pt x="89256" y="53627"/>
                    </a:cubicBezTo>
                    <a:cubicBezTo>
                      <a:pt x="89139" y="53686"/>
                      <a:pt x="89022" y="53745"/>
                      <a:pt x="88963" y="53745"/>
                    </a:cubicBezTo>
                    <a:cubicBezTo>
                      <a:pt x="88939" y="53745"/>
                      <a:pt x="88925" y="53735"/>
                      <a:pt x="88925" y="53710"/>
                    </a:cubicBezTo>
                    <a:cubicBezTo>
                      <a:pt x="88851" y="53636"/>
                      <a:pt x="89303" y="53366"/>
                      <a:pt x="89461" y="53366"/>
                    </a:cubicBezTo>
                    <a:close/>
                    <a:moveTo>
                      <a:pt x="90758" y="53676"/>
                    </a:moveTo>
                    <a:cubicBezTo>
                      <a:pt x="90782" y="53676"/>
                      <a:pt x="90807" y="53686"/>
                      <a:pt x="90831" y="53710"/>
                    </a:cubicBezTo>
                    <a:cubicBezTo>
                      <a:pt x="90831" y="53710"/>
                      <a:pt x="90831" y="53876"/>
                      <a:pt x="90748" y="53959"/>
                    </a:cubicBezTo>
                    <a:cubicBezTo>
                      <a:pt x="90690" y="54017"/>
                      <a:pt x="90631" y="54076"/>
                      <a:pt x="90602" y="54076"/>
                    </a:cubicBezTo>
                    <a:cubicBezTo>
                      <a:pt x="90590" y="54076"/>
                      <a:pt x="90582" y="54066"/>
                      <a:pt x="90582" y="54042"/>
                    </a:cubicBezTo>
                    <a:cubicBezTo>
                      <a:pt x="90500" y="54042"/>
                      <a:pt x="90500" y="53959"/>
                      <a:pt x="90582" y="53793"/>
                    </a:cubicBezTo>
                    <a:cubicBezTo>
                      <a:pt x="90641" y="53735"/>
                      <a:pt x="90700" y="53676"/>
                      <a:pt x="90758" y="53676"/>
                    </a:cubicBezTo>
                    <a:close/>
                    <a:moveTo>
                      <a:pt x="89379" y="54899"/>
                    </a:moveTo>
                    <a:cubicBezTo>
                      <a:pt x="89515" y="54899"/>
                      <a:pt x="89632" y="55075"/>
                      <a:pt x="89505" y="55202"/>
                    </a:cubicBezTo>
                    <a:cubicBezTo>
                      <a:pt x="89422" y="55285"/>
                      <a:pt x="89256" y="55451"/>
                      <a:pt x="89091" y="55533"/>
                    </a:cubicBezTo>
                    <a:cubicBezTo>
                      <a:pt x="89003" y="55592"/>
                      <a:pt x="88946" y="55620"/>
                      <a:pt x="88913" y="55620"/>
                    </a:cubicBezTo>
                    <a:cubicBezTo>
                      <a:pt x="88852" y="55620"/>
                      <a:pt x="88871" y="55528"/>
                      <a:pt x="88925" y="55368"/>
                    </a:cubicBezTo>
                    <a:cubicBezTo>
                      <a:pt x="89008" y="55202"/>
                      <a:pt x="89174" y="55036"/>
                      <a:pt x="89256" y="54953"/>
                    </a:cubicBezTo>
                    <a:cubicBezTo>
                      <a:pt x="89295" y="54915"/>
                      <a:pt x="89338" y="54899"/>
                      <a:pt x="89379" y="54899"/>
                    </a:cubicBezTo>
                    <a:close/>
                    <a:moveTo>
                      <a:pt x="31474" y="57074"/>
                    </a:moveTo>
                    <a:cubicBezTo>
                      <a:pt x="31486" y="57074"/>
                      <a:pt x="31493" y="57084"/>
                      <a:pt x="31493" y="57108"/>
                    </a:cubicBezTo>
                    <a:cubicBezTo>
                      <a:pt x="31576" y="57108"/>
                      <a:pt x="31493" y="57191"/>
                      <a:pt x="31410" y="57274"/>
                    </a:cubicBezTo>
                    <a:cubicBezTo>
                      <a:pt x="31410" y="57395"/>
                      <a:pt x="31366" y="57472"/>
                      <a:pt x="31310" y="57472"/>
                    </a:cubicBezTo>
                    <a:cubicBezTo>
                      <a:pt x="31289" y="57472"/>
                      <a:pt x="31267" y="57462"/>
                      <a:pt x="31245" y="57440"/>
                    </a:cubicBezTo>
                    <a:cubicBezTo>
                      <a:pt x="31245" y="57440"/>
                      <a:pt x="31245" y="57274"/>
                      <a:pt x="31327" y="57191"/>
                    </a:cubicBezTo>
                    <a:cubicBezTo>
                      <a:pt x="31386" y="57132"/>
                      <a:pt x="31445" y="57074"/>
                      <a:pt x="31474" y="57074"/>
                    </a:cubicBezTo>
                    <a:close/>
                    <a:moveTo>
                      <a:pt x="16778" y="57953"/>
                    </a:moveTo>
                    <a:cubicBezTo>
                      <a:pt x="16888" y="57953"/>
                      <a:pt x="16838" y="58089"/>
                      <a:pt x="16659" y="58268"/>
                    </a:cubicBezTo>
                    <a:cubicBezTo>
                      <a:pt x="16548" y="58268"/>
                      <a:pt x="16475" y="58305"/>
                      <a:pt x="16413" y="58305"/>
                    </a:cubicBezTo>
                    <a:cubicBezTo>
                      <a:pt x="16382" y="58305"/>
                      <a:pt x="16355" y="58296"/>
                      <a:pt x="16327" y="58268"/>
                    </a:cubicBezTo>
                    <a:cubicBezTo>
                      <a:pt x="16327" y="58268"/>
                      <a:pt x="16410" y="58185"/>
                      <a:pt x="16576" y="58020"/>
                    </a:cubicBezTo>
                    <a:cubicBezTo>
                      <a:pt x="16668" y="57973"/>
                      <a:pt x="16735" y="57953"/>
                      <a:pt x="16778" y="57953"/>
                    </a:cubicBezTo>
                    <a:close/>
                    <a:moveTo>
                      <a:pt x="80720" y="58351"/>
                    </a:moveTo>
                    <a:cubicBezTo>
                      <a:pt x="80886" y="58434"/>
                      <a:pt x="80969" y="58848"/>
                      <a:pt x="80803" y="59097"/>
                    </a:cubicBezTo>
                    <a:cubicBezTo>
                      <a:pt x="80760" y="59140"/>
                      <a:pt x="80718" y="59161"/>
                      <a:pt x="80675" y="59161"/>
                    </a:cubicBezTo>
                    <a:cubicBezTo>
                      <a:pt x="80552" y="59161"/>
                      <a:pt x="80429" y="58990"/>
                      <a:pt x="80306" y="58683"/>
                    </a:cubicBezTo>
                    <a:cubicBezTo>
                      <a:pt x="80223" y="58517"/>
                      <a:pt x="80555" y="58351"/>
                      <a:pt x="80720" y="58351"/>
                    </a:cubicBezTo>
                    <a:close/>
                    <a:moveTo>
                      <a:pt x="86888" y="59585"/>
                    </a:moveTo>
                    <a:cubicBezTo>
                      <a:pt x="87018" y="59585"/>
                      <a:pt x="87006" y="60015"/>
                      <a:pt x="86853" y="60092"/>
                    </a:cubicBezTo>
                    <a:cubicBezTo>
                      <a:pt x="86837" y="60107"/>
                      <a:pt x="86821" y="60114"/>
                      <a:pt x="86806" y="60114"/>
                    </a:cubicBezTo>
                    <a:cubicBezTo>
                      <a:pt x="86742" y="60114"/>
                      <a:pt x="86687" y="59993"/>
                      <a:pt x="86687" y="59926"/>
                    </a:cubicBezTo>
                    <a:cubicBezTo>
                      <a:pt x="86687" y="59760"/>
                      <a:pt x="86687" y="59677"/>
                      <a:pt x="86853" y="59594"/>
                    </a:cubicBezTo>
                    <a:cubicBezTo>
                      <a:pt x="86866" y="59588"/>
                      <a:pt x="86877" y="59585"/>
                      <a:pt x="86888" y="59585"/>
                    </a:cubicBezTo>
                    <a:close/>
                    <a:moveTo>
                      <a:pt x="55444" y="60837"/>
                    </a:moveTo>
                    <a:cubicBezTo>
                      <a:pt x="55444" y="60837"/>
                      <a:pt x="55361" y="60920"/>
                      <a:pt x="55278" y="61086"/>
                    </a:cubicBezTo>
                    <a:cubicBezTo>
                      <a:pt x="55195" y="61169"/>
                      <a:pt x="55112" y="61169"/>
                      <a:pt x="55112" y="61169"/>
                    </a:cubicBezTo>
                    <a:cubicBezTo>
                      <a:pt x="55029" y="61086"/>
                      <a:pt x="55112" y="61003"/>
                      <a:pt x="55195" y="60920"/>
                    </a:cubicBezTo>
                    <a:cubicBezTo>
                      <a:pt x="55278" y="60837"/>
                      <a:pt x="55444" y="60837"/>
                      <a:pt x="55444" y="60837"/>
                    </a:cubicBezTo>
                    <a:close/>
                    <a:moveTo>
                      <a:pt x="72941" y="73786"/>
                    </a:moveTo>
                    <a:cubicBezTo>
                      <a:pt x="72951" y="73786"/>
                      <a:pt x="72972" y="73807"/>
                      <a:pt x="73013" y="73849"/>
                    </a:cubicBezTo>
                    <a:cubicBezTo>
                      <a:pt x="73096" y="73849"/>
                      <a:pt x="73096" y="73931"/>
                      <a:pt x="73096" y="74014"/>
                    </a:cubicBezTo>
                    <a:cubicBezTo>
                      <a:pt x="73013" y="74014"/>
                      <a:pt x="72930" y="74014"/>
                      <a:pt x="72930" y="73849"/>
                    </a:cubicBezTo>
                    <a:cubicBezTo>
                      <a:pt x="72930" y="73807"/>
                      <a:pt x="72930" y="73786"/>
                      <a:pt x="72941" y="73786"/>
                    </a:cubicBezTo>
                    <a:close/>
                    <a:moveTo>
                      <a:pt x="84502" y="75527"/>
                    </a:moveTo>
                    <a:cubicBezTo>
                      <a:pt x="84533" y="75527"/>
                      <a:pt x="84574" y="75548"/>
                      <a:pt x="84615" y="75589"/>
                    </a:cubicBezTo>
                    <a:cubicBezTo>
                      <a:pt x="84615" y="75589"/>
                      <a:pt x="84698" y="75672"/>
                      <a:pt x="84615" y="75755"/>
                    </a:cubicBezTo>
                    <a:cubicBezTo>
                      <a:pt x="84533" y="75755"/>
                      <a:pt x="84450" y="75755"/>
                      <a:pt x="84450" y="75589"/>
                    </a:cubicBezTo>
                    <a:cubicBezTo>
                      <a:pt x="84450" y="75548"/>
                      <a:pt x="84470" y="75527"/>
                      <a:pt x="84502" y="75527"/>
                    </a:cubicBezTo>
                    <a:close/>
                    <a:moveTo>
                      <a:pt x="83816" y="76135"/>
                    </a:moveTo>
                    <a:cubicBezTo>
                      <a:pt x="83828" y="76135"/>
                      <a:pt x="83845" y="76145"/>
                      <a:pt x="83870" y="76169"/>
                    </a:cubicBezTo>
                    <a:cubicBezTo>
                      <a:pt x="83952" y="76252"/>
                      <a:pt x="83952" y="76335"/>
                      <a:pt x="83952" y="76335"/>
                    </a:cubicBezTo>
                    <a:cubicBezTo>
                      <a:pt x="83928" y="76359"/>
                      <a:pt x="83904" y="76369"/>
                      <a:pt x="83882" y="76369"/>
                    </a:cubicBezTo>
                    <a:cubicBezTo>
                      <a:pt x="83828" y="76369"/>
                      <a:pt x="83787" y="76311"/>
                      <a:pt x="83787" y="76252"/>
                    </a:cubicBezTo>
                    <a:cubicBezTo>
                      <a:pt x="83787" y="76193"/>
                      <a:pt x="83787" y="76135"/>
                      <a:pt x="83816" y="76135"/>
                    </a:cubicBezTo>
                    <a:close/>
                    <a:moveTo>
                      <a:pt x="23646" y="0"/>
                    </a:moveTo>
                    <a:cubicBezTo>
                      <a:pt x="23474" y="0"/>
                      <a:pt x="23194" y="71"/>
                      <a:pt x="23040" y="174"/>
                    </a:cubicBezTo>
                    <a:lnTo>
                      <a:pt x="22791" y="174"/>
                    </a:lnTo>
                    <a:cubicBezTo>
                      <a:pt x="22709" y="174"/>
                      <a:pt x="22626" y="422"/>
                      <a:pt x="22460" y="837"/>
                    </a:cubicBezTo>
                    <a:cubicBezTo>
                      <a:pt x="22377" y="1168"/>
                      <a:pt x="22211" y="1500"/>
                      <a:pt x="22128" y="1500"/>
                    </a:cubicBezTo>
                    <a:cubicBezTo>
                      <a:pt x="22128" y="1500"/>
                      <a:pt x="22128" y="1583"/>
                      <a:pt x="22211" y="1665"/>
                    </a:cubicBezTo>
                    <a:cubicBezTo>
                      <a:pt x="22460" y="1831"/>
                      <a:pt x="22128" y="2246"/>
                      <a:pt x="21880" y="2246"/>
                    </a:cubicBezTo>
                    <a:cubicBezTo>
                      <a:pt x="21831" y="2221"/>
                      <a:pt x="21790" y="2211"/>
                      <a:pt x="21753" y="2211"/>
                    </a:cubicBezTo>
                    <a:cubicBezTo>
                      <a:pt x="21665" y="2211"/>
                      <a:pt x="21607" y="2270"/>
                      <a:pt x="21548" y="2328"/>
                    </a:cubicBezTo>
                    <a:cubicBezTo>
                      <a:pt x="21484" y="2521"/>
                      <a:pt x="21171" y="2714"/>
                      <a:pt x="20995" y="2714"/>
                    </a:cubicBezTo>
                    <a:cubicBezTo>
                      <a:pt x="20944" y="2714"/>
                      <a:pt x="20904" y="2697"/>
                      <a:pt x="20885" y="2660"/>
                    </a:cubicBezTo>
                    <a:cubicBezTo>
                      <a:pt x="20861" y="2636"/>
                      <a:pt x="20823" y="2626"/>
                      <a:pt x="20776" y="2626"/>
                    </a:cubicBezTo>
                    <a:cubicBezTo>
                      <a:pt x="20664" y="2626"/>
                      <a:pt x="20505" y="2684"/>
                      <a:pt x="20388" y="2743"/>
                    </a:cubicBezTo>
                    <a:cubicBezTo>
                      <a:pt x="20305" y="2784"/>
                      <a:pt x="20222" y="2805"/>
                      <a:pt x="20150" y="2805"/>
                    </a:cubicBezTo>
                    <a:cubicBezTo>
                      <a:pt x="20077" y="2805"/>
                      <a:pt x="20015" y="2784"/>
                      <a:pt x="19974" y="2743"/>
                    </a:cubicBezTo>
                    <a:cubicBezTo>
                      <a:pt x="19891" y="2743"/>
                      <a:pt x="19725" y="2743"/>
                      <a:pt x="19642" y="2826"/>
                    </a:cubicBezTo>
                    <a:cubicBezTo>
                      <a:pt x="19618" y="2850"/>
                      <a:pt x="19587" y="2860"/>
                      <a:pt x="19554" y="2860"/>
                    </a:cubicBezTo>
                    <a:cubicBezTo>
                      <a:pt x="19476" y="2860"/>
                      <a:pt x="19394" y="2801"/>
                      <a:pt x="19394" y="2743"/>
                    </a:cubicBezTo>
                    <a:cubicBezTo>
                      <a:pt x="19394" y="2660"/>
                      <a:pt x="19373" y="2618"/>
                      <a:pt x="19331" y="2618"/>
                    </a:cubicBezTo>
                    <a:cubicBezTo>
                      <a:pt x="19290" y="2618"/>
                      <a:pt x="19228" y="2660"/>
                      <a:pt x="19145" y="2743"/>
                    </a:cubicBezTo>
                    <a:cubicBezTo>
                      <a:pt x="19062" y="2909"/>
                      <a:pt x="18979" y="3074"/>
                      <a:pt x="19062" y="3157"/>
                    </a:cubicBezTo>
                    <a:cubicBezTo>
                      <a:pt x="19145" y="3323"/>
                      <a:pt x="18482" y="3986"/>
                      <a:pt x="18150" y="4069"/>
                    </a:cubicBezTo>
                    <a:cubicBezTo>
                      <a:pt x="17653" y="4069"/>
                      <a:pt x="17570" y="4235"/>
                      <a:pt x="17487" y="4649"/>
                    </a:cubicBezTo>
                    <a:cubicBezTo>
                      <a:pt x="17432" y="4870"/>
                      <a:pt x="17414" y="4944"/>
                      <a:pt x="17359" y="4944"/>
                    </a:cubicBezTo>
                    <a:cubicBezTo>
                      <a:pt x="17331" y="4944"/>
                      <a:pt x="17294" y="4925"/>
                      <a:pt x="17239" y="4898"/>
                    </a:cubicBezTo>
                    <a:cubicBezTo>
                      <a:pt x="17223" y="4881"/>
                      <a:pt x="17207" y="4872"/>
                      <a:pt x="17187" y="4872"/>
                    </a:cubicBezTo>
                    <a:cubicBezTo>
                      <a:pt x="17105" y="4872"/>
                      <a:pt x="16961" y="5042"/>
                      <a:pt x="16493" y="5643"/>
                    </a:cubicBezTo>
                    <a:cubicBezTo>
                      <a:pt x="16161" y="6058"/>
                      <a:pt x="15830" y="6472"/>
                      <a:pt x="15830" y="6555"/>
                    </a:cubicBezTo>
                    <a:cubicBezTo>
                      <a:pt x="15830" y="6638"/>
                      <a:pt x="15664" y="6804"/>
                      <a:pt x="15581" y="6886"/>
                    </a:cubicBezTo>
                    <a:cubicBezTo>
                      <a:pt x="15416" y="6969"/>
                      <a:pt x="15250" y="7301"/>
                      <a:pt x="15084" y="7632"/>
                    </a:cubicBezTo>
                    <a:cubicBezTo>
                      <a:pt x="15001" y="7881"/>
                      <a:pt x="14753" y="8130"/>
                      <a:pt x="14753" y="8212"/>
                    </a:cubicBezTo>
                    <a:cubicBezTo>
                      <a:pt x="14670" y="8295"/>
                      <a:pt x="14587" y="8461"/>
                      <a:pt x="14587" y="8627"/>
                    </a:cubicBezTo>
                    <a:cubicBezTo>
                      <a:pt x="14587" y="8875"/>
                      <a:pt x="14504" y="9041"/>
                      <a:pt x="14255" y="9124"/>
                    </a:cubicBezTo>
                    <a:cubicBezTo>
                      <a:pt x="14007" y="9290"/>
                      <a:pt x="13758" y="9704"/>
                      <a:pt x="13841" y="9870"/>
                    </a:cubicBezTo>
                    <a:cubicBezTo>
                      <a:pt x="13924" y="9870"/>
                      <a:pt x="14007" y="9787"/>
                      <a:pt x="14007" y="9621"/>
                    </a:cubicBezTo>
                    <a:cubicBezTo>
                      <a:pt x="14055" y="9573"/>
                      <a:pt x="14102" y="9526"/>
                      <a:pt x="14134" y="9526"/>
                    </a:cubicBezTo>
                    <a:cubicBezTo>
                      <a:pt x="14158" y="9526"/>
                      <a:pt x="14172" y="9551"/>
                      <a:pt x="14172" y="9621"/>
                    </a:cubicBezTo>
                    <a:cubicBezTo>
                      <a:pt x="14090" y="9704"/>
                      <a:pt x="14007" y="9870"/>
                      <a:pt x="13924" y="9953"/>
                    </a:cubicBezTo>
                    <a:cubicBezTo>
                      <a:pt x="13758" y="10119"/>
                      <a:pt x="13592" y="10367"/>
                      <a:pt x="13592" y="10533"/>
                    </a:cubicBezTo>
                    <a:cubicBezTo>
                      <a:pt x="13509" y="10699"/>
                      <a:pt x="13344" y="11030"/>
                      <a:pt x="13095" y="11362"/>
                    </a:cubicBezTo>
                    <a:cubicBezTo>
                      <a:pt x="12846" y="11610"/>
                      <a:pt x="12681" y="11942"/>
                      <a:pt x="12598" y="12108"/>
                    </a:cubicBezTo>
                    <a:cubicBezTo>
                      <a:pt x="12598" y="12273"/>
                      <a:pt x="12515" y="12439"/>
                      <a:pt x="12432" y="12522"/>
                    </a:cubicBezTo>
                    <a:cubicBezTo>
                      <a:pt x="12349" y="12522"/>
                      <a:pt x="12266" y="12853"/>
                      <a:pt x="12183" y="13185"/>
                    </a:cubicBezTo>
                    <a:cubicBezTo>
                      <a:pt x="12101" y="13516"/>
                      <a:pt x="11935" y="13848"/>
                      <a:pt x="11852" y="13931"/>
                    </a:cubicBezTo>
                    <a:cubicBezTo>
                      <a:pt x="11769" y="14014"/>
                      <a:pt x="11603" y="14262"/>
                      <a:pt x="11603" y="14428"/>
                    </a:cubicBezTo>
                    <a:cubicBezTo>
                      <a:pt x="11520" y="14677"/>
                      <a:pt x="11355" y="14842"/>
                      <a:pt x="11272" y="14925"/>
                    </a:cubicBezTo>
                    <a:cubicBezTo>
                      <a:pt x="11189" y="15008"/>
                      <a:pt x="11106" y="15257"/>
                      <a:pt x="11023" y="15505"/>
                    </a:cubicBezTo>
                    <a:cubicBezTo>
                      <a:pt x="11023" y="15671"/>
                      <a:pt x="10775" y="16085"/>
                      <a:pt x="10526" y="16334"/>
                    </a:cubicBezTo>
                    <a:cubicBezTo>
                      <a:pt x="9946" y="17163"/>
                      <a:pt x="9863" y="17494"/>
                      <a:pt x="9863" y="18406"/>
                    </a:cubicBezTo>
                    <a:cubicBezTo>
                      <a:pt x="9863" y="19483"/>
                      <a:pt x="9946" y="19566"/>
                      <a:pt x="10609" y="19566"/>
                    </a:cubicBezTo>
                    <a:cubicBezTo>
                      <a:pt x="11438" y="19566"/>
                      <a:pt x="11686" y="19732"/>
                      <a:pt x="11438" y="20229"/>
                    </a:cubicBezTo>
                    <a:cubicBezTo>
                      <a:pt x="11272" y="20478"/>
                      <a:pt x="11272" y="20644"/>
                      <a:pt x="11520" y="20892"/>
                    </a:cubicBezTo>
                    <a:cubicBezTo>
                      <a:pt x="11686" y="21058"/>
                      <a:pt x="11852" y="21224"/>
                      <a:pt x="11769" y="21307"/>
                    </a:cubicBezTo>
                    <a:cubicBezTo>
                      <a:pt x="11520" y="21555"/>
                      <a:pt x="11686" y="21887"/>
                      <a:pt x="12266" y="22633"/>
                    </a:cubicBezTo>
                    <a:cubicBezTo>
                      <a:pt x="12681" y="23130"/>
                      <a:pt x="13012" y="23544"/>
                      <a:pt x="13095" y="23710"/>
                    </a:cubicBezTo>
                    <a:cubicBezTo>
                      <a:pt x="13178" y="23876"/>
                      <a:pt x="13261" y="23959"/>
                      <a:pt x="13261" y="24041"/>
                    </a:cubicBezTo>
                    <a:cubicBezTo>
                      <a:pt x="13344" y="24124"/>
                      <a:pt x="12764" y="24704"/>
                      <a:pt x="12018" y="25450"/>
                    </a:cubicBezTo>
                    <a:cubicBezTo>
                      <a:pt x="11852" y="25616"/>
                      <a:pt x="11686" y="25616"/>
                      <a:pt x="11603" y="25616"/>
                    </a:cubicBezTo>
                    <a:cubicBezTo>
                      <a:pt x="11603" y="25595"/>
                      <a:pt x="11593" y="25585"/>
                      <a:pt x="11575" y="25585"/>
                    </a:cubicBezTo>
                    <a:cubicBezTo>
                      <a:pt x="11520" y="25585"/>
                      <a:pt x="11396" y="25678"/>
                      <a:pt x="11272" y="25865"/>
                    </a:cubicBezTo>
                    <a:cubicBezTo>
                      <a:pt x="11175" y="26059"/>
                      <a:pt x="11106" y="26139"/>
                      <a:pt x="11066" y="26139"/>
                    </a:cubicBezTo>
                    <a:cubicBezTo>
                      <a:pt x="11037" y="26139"/>
                      <a:pt x="11023" y="26099"/>
                      <a:pt x="11023" y="26030"/>
                    </a:cubicBezTo>
                    <a:cubicBezTo>
                      <a:pt x="10998" y="25953"/>
                      <a:pt x="10932" y="25916"/>
                      <a:pt x="10844" y="25916"/>
                    </a:cubicBezTo>
                    <a:cubicBezTo>
                      <a:pt x="10648" y="25916"/>
                      <a:pt x="10341" y="26101"/>
                      <a:pt x="10112" y="26445"/>
                    </a:cubicBezTo>
                    <a:cubicBezTo>
                      <a:pt x="10029" y="26610"/>
                      <a:pt x="9863" y="26693"/>
                      <a:pt x="9780" y="26693"/>
                    </a:cubicBezTo>
                    <a:cubicBezTo>
                      <a:pt x="9780" y="26671"/>
                      <a:pt x="9774" y="26661"/>
                      <a:pt x="9765" y="26661"/>
                    </a:cubicBezTo>
                    <a:cubicBezTo>
                      <a:pt x="9742" y="26661"/>
                      <a:pt x="9697" y="26738"/>
                      <a:pt x="9697" y="26859"/>
                    </a:cubicBezTo>
                    <a:cubicBezTo>
                      <a:pt x="9614" y="27108"/>
                      <a:pt x="9614" y="27108"/>
                      <a:pt x="9532" y="27108"/>
                    </a:cubicBezTo>
                    <a:cubicBezTo>
                      <a:pt x="9519" y="27089"/>
                      <a:pt x="9500" y="27080"/>
                      <a:pt x="9475" y="27080"/>
                    </a:cubicBezTo>
                    <a:cubicBezTo>
                      <a:pt x="9172" y="27080"/>
                      <a:pt x="7971" y="28457"/>
                      <a:pt x="6134" y="30754"/>
                    </a:cubicBezTo>
                    <a:cubicBezTo>
                      <a:pt x="5388" y="31832"/>
                      <a:pt x="4310" y="33572"/>
                      <a:pt x="4062" y="34235"/>
                    </a:cubicBezTo>
                    <a:cubicBezTo>
                      <a:pt x="3896" y="34566"/>
                      <a:pt x="3813" y="34815"/>
                      <a:pt x="3730" y="34981"/>
                    </a:cubicBezTo>
                    <a:cubicBezTo>
                      <a:pt x="3647" y="35064"/>
                      <a:pt x="3565" y="35229"/>
                      <a:pt x="3565" y="35229"/>
                    </a:cubicBezTo>
                    <a:cubicBezTo>
                      <a:pt x="3565" y="35312"/>
                      <a:pt x="3316" y="35727"/>
                      <a:pt x="3067" y="36141"/>
                    </a:cubicBezTo>
                    <a:cubicBezTo>
                      <a:pt x="2819" y="36638"/>
                      <a:pt x="2487" y="37384"/>
                      <a:pt x="2321" y="37881"/>
                    </a:cubicBezTo>
                    <a:cubicBezTo>
                      <a:pt x="2156" y="38379"/>
                      <a:pt x="1990" y="38793"/>
                      <a:pt x="1907" y="38876"/>
                    </a:cubicBezTo>
                    <a:cubicBezTo>
                      <a:pt x="1824" y="38959"/>
                      <a:pt x="1658" y="39456"/>
                      <a:pt x="1493" y="39787"/>
                    </a:cubicBezTo>
                    <a:cubicBezTo>
                      <a:pt x="1327" y="40202"/>
                      <a:pt x="1078" y="40699"/>
                      <a:pt x="913" y="40948"/>
                    </a:cubicBezTo>
                    <a:cubicBezTo>
                      <a:pt x="581" y="41279"/>
                      <a:pt x="84" y="42688"/>
                      <a:pt x="167" y="42771"/>
                    </a:cubicBezTo>
                    <a:cubicBezTo>
                      <a:pt x="250" y="42854"/>
                      <a:pt x="250" y="43020"/>
                      <a:pt x="167" y="43102"/>
                    </a:cubicBezTo>
                    <a:cubicBezTo>
                      <a:pt x="1" y="43600"/>
                      <a:pt x="747" y="45589"/>
                      <a:pt x="1327" y="46334"/>
                    </a:cubicBezTo>
                    <a:cubicBezTo>
                      <a:pt x="1658" y="46749"/>
                      <a:pt x="1907" y="47246"/>
                      <a:pt x="1907" y="47329"/>
                    </a:cubicBezTo>
                    <a:cubicBezTo>
                      <a:pt x="1824" y="47495"/>
                      <a:pt x="2073" y="47909"/>
                      <a:pt x="2404" y="48241"/>
                    </a:cubicBezTo>
                    <a:cubicBezTo>
                      <a:pt x="2736" y="48655"/>
                      <a:pt x="3399" y="49567"/>
                      <a:pt x="3979" y="50230"/>
                    </a:cubicBezTo>
                    <a:cubicBezTo>
                      <a:pt x="4476" y="50975"/>
                      <a:pt x="5885" y="52550"/>
                      <a:pt x="7045" y="53793"/>
                    </a:cubicBezTo>
                    <a:cubicBezTo>
                      <a:pt x="8206" y="55036"/>
                      <a:pt x="9532" y="56445"/>
                      <a:pt x="10029" y="56942"/>
                    </a:cubicBezTo>
                    <a:cubicBezTo>
                      <a:pt x="10493" y="57473"/>
                      <a:pt x="10798" y="57738"/>
                      <a:pt x="10986" y="57738"/>
                    </a:cubicBezTo>
                    <a:cubicBezTo>
                      <a:pt x="11033" y="57738"/>
                      <a:pt x="11073" y="57721"/>
                      <a:pt x="11106" y="57688"/>
                    </a:cubicBezTo>
                    <a:cubicBezTo>
                      <a:pt x="11175" y="57654"/>
                      <a:pt x="11215" y="57634"/>
                      <a:pt x="11233" y="57634"/>
                    </a:cubicBezTo>
                    <a:cubicBezTo>
                      <a:pt x="11258" y="57634"/>
                      <a:pt x="11238" y="57674"/>
                      <a:pt x="11189" y="57771"/>
                    </a:cubicBezTo>
                    <a:cubicBezTo>
                      <a:pt x="11030" y="58088"/>
                      <a:pt x="12616" y="59771"/>
                      <a:pt x="13044" y="59771"/>
                    </a:cubicBezTo>
                    <a:cubicBezTo>
                      <a:pt x="13064" y="59771"/>
                      <a:pt x="13081" y="59767"/>
                      <a:pt x="13095" y="59760"/>
                    </a:cubicBezTo>
                    <a:cubicBezTo>
                      <a:pt x="13170" y="59686"/>
                      <a:pt x="13211" y="59645"/>
                      <a:pt x="13226" y="59645"/>
                    </a:cubicBezTo>
                    <a:cubicBezTo>
                      <a:pt x="13244" y="59645"/>
                      <a:pt x="13224" y="59706"/>
                      <a:pt x="13178" y="59843"/>
                    </a:cubicBezTo>
                    <a:cubicBezTo>
                      <a:pt x="13012" y="60092"/>
                      <a:pt x="13509" y="60672"/>
                      <a:pt x="13841" y="60672"/>
                    </a:cubicBezTo>
                    <a:cubicBezTo>
                      <a:pt x="13847" y="60666"/>
                      <a:pt x="13855" y="60663"/>
                      <a:pt x="13865" y="60663"/>
                    </a:cubicBezTo>
                    <a:cubicBezTo>
                      <a:pt x="13986" y="60663"/>
                      <a:pt x="14375" y="61123"/>
                      <a:pt x="14835" y="61583"/>
                    </a:cubicBezTo>
                    <a:cubicBezTo>
                      <a:pt x="15414" y="62226"/>
                      <a:pt x="15693" y="62470"/>
                      <a:pt x="15944" y="62470"/>
                    </a:cubicBezTo>
                    <a:cubicBezTo>
                      <a:pt x="16017" y="62470"/>
                      <a:pt x="16087" y="62449"/>
                      <a:pt x="16161" y="62412"/>
                    </a:cubicBezTo>
                    <a:cubicBezTo>
                      <a:pt x="16252" y="62382"/>
                      <a:pt x="16321" y="62362"/>
                      <a:pt x="16364" y="62362"/>
                    </a:cubicBezTo>
                    <a:cubicBezTo>
                      <a:pt x="16437" y="62362"/>
                      <a:pt x="16432" y="62420"/>
                      <a:pt x="16327" y="62578"/>
                    </a:cubicBezTo>
                    <a:cubicBezTo>
                      <a:pt x="15996" y="62826"/>
                      <a:pt x="16161" y="63075"/>
                      <a:pt x="17653" y="64235"/>
                    </a:cubicBezTo>
                    <a:cubicBezTo>
                      <a:pt x="18979" y="65313"/>
                      <a:pt x="20471" y="66639"/>
                      <a:pt x="22460" y="68462"/>
                    </a:cubicBezTo>
                    <a:cubicBezTo>
                      <a:pt x="23371" y="69291"/>
                      <a:pt x="24200" y="70036"/>
                      <a:pt x="24366" y="70119"/>
                    </a:cubicBezTo>
                    <a:cubicBezTo>
                      <a:pt x="24449" y="70119"/>
                      <a:pt x="25278" y="70865"/>
                      <a:pt x="26189" y="71694"/>
                    </a:cubicBezTo>
                    <a:cubicBezTo>
                      <a:pt x="27101" y="72523"/>
                      <a:pt x="27930" y="73268"/>
                      <a:pt x="28095" y="73268"/>
                    </a:cubicBezTo>
                    <a:cubicBezTo>
                      <a:pt x="28261" y="73351"/>
                      <a:pt x="29338" y="74263"/>
                      <a:pt x="31493" y="76169"/>
                    </a:cubicBezTo>
                    <a:cubicBezTo>
                      <a:pt x="32488" y="77081"/>
                      <a:pt x="33151" y="77661"/>
                      <a:pt x="34642" y="78738"/>
                    </a:cubicBezTo>
                    <a:cubicBezTo>
                      <a:pt x="34974" y="78987"/>
                      <a:pt x="35554" y="79401"/>
                      <a:pt x="35968" y="79816"/>
                    </a:cubicBezTo>
                    <a:cubicBezTo>
                      <a:pt x="36383" y="80147"/>
                      <a:pt x="37046" y="80644"/>
                      <a:pt x="37460" y="80976"/>
                    </a:cubicBezTo>
                    <a:cubicBezTo>
                      <a:pt x="37874" y="81307"/>
                      <a:pt x="38537" y="81887"/>
                      <a:pt x="39035" y="82219"/>
                    </a:cubicBezTo>
                    <a:cubicBezTo>
                      <a:pt x="39449" y="82550"/>
                      <a:pt x="39946" y="82882"/>
                      <a:pt x="40112" y="82965"/>
                    </a:cubicBezTo>
                    <a:cubicBezTo>
                      <a:pt x="40195" y="82965"/>
                      <a:pt x="40609" y="83213"/>
                      <a:pt x="40941" y="83462"/>
                    </a:cubicBezTo>
                    <a:cubicBezTo>
                      <a:pt x="41272" y="83793"/>
                      <a:pt x="41770" y="84125"/>
                      <a:pt x="42018" y="84291"/>
                    </a:cubicBezTo>
                    <a:cubicBezTo>
                      <a:pt x="42267" y="84456"/>
                      <a:pt x="42764" y="84788"/>
                      <a:pt x="43096" y="85037"/>
                    </a:cubicBezTo>
                    <a:cubicBezTo>
                      <a:pt x="44007" y="85700"/>
                      <a:pt x="44836" y="86280"/>
                      <a:pt x="45830" y="86943"/>
                    </a:cubicBezTo>
                    <a:cubicBezTo>
                      <a:pt x="46328" y="87274"/>
                      <a:pt x="46991" y="87689"/>
                      <a:pt x="47322" y="87937"/>
                    </a:cubicBezTo>
                    <a:cubicBezTo>
                      <a:pt x="47985" y="88434"/>
                      <a:pt x="49477" y="89263"/>
                      <a:pt x="50057" y="89512"/>
                    </a:cubicBezTo>
                    <a:cubicBezTo>
                      <a:pt x="50306" y="89595"/>
                      <a:pt x="50637" y="89843"/>
                      <a:pt x="50803" y="90009"/>
                    </a:cubicBezTo>
                    <a:cubicBezTo>
                      <a:pt x="50969" y="90175"/>
                      <a:pt x="51383" y="90506"/>
                      <a:pt x="51714" y="90672"/>
                    </a:cubicBezTo>
                    <a:cubicBezTo>
                      <a:pt x="51963" y="90838"/>
                      <a:pt x="52626" y="91169"/>
                      <a:pt x="53040" y="91418"/>
                    </a:cubicBezTo>
                    <a:cubicBezTo>
                      <a:pt x="53455" y="91667"/>
                      <a:pt x="54201" y="92081"/>
                      <a:pt x="54698" y="92412"/>
                    </a:cubicBezTo>
                    <a:cubicBezTo>
                      <a:pt x="55444" y="92827"/>
                      <a:pt x="55692" y="93075"/>
                      <a:pt x="55692" y="93324"/>
                    </a:cubicBezTo>
                    <a:cubicBezTo>
                      <a:pt x="55739" y="93606"/>
                      <a:pt x="55813" y="93755"/>
                      <a:pt x="56005" y="93755"/>
                    </a:cubicBezTo>
                    <a:cubicBezTo>
                      <a:pt x="56151" y="93755"/>
                      <a:pt x="56365" y="93669"/>
                      <a:pt x="56687" y="93490"/>
                    </a:cubicBezTo>
                    <a:cubicBezTo>
                      <a:pt x="57184" y="93324"/>
                      <a:pt x="58427" y="92330"/>
                      <a:pt x="58593" y="91998"/>
                    </a:cubicBezTo>
                    <a:cubicBezTo>
                      <a:pt x="58676" y="91915"/>
                      <a:pt x="58842" y="91832"/>
                      <a:pt x="59007" y="91749"/>
                    </a:cubicBezTo>
                    <a:cubicBezTo>
                      <a:pt x="59173" y="91667"/>
                      <a:pt x="59339" y="91501"/>
                      <a:pt x="59505" y="91335"/>
                    </a:cubicBezTo>
                    <a:cubicBezTo>
                      <a:pt x="59587" y="91169"/>
                      <a:pt x="60002" y="90755"/>
                      <a:pt x="60416" y="90423"/>
                    </a:cubicBezTo>
                    <a:cubicBezTo>
                      <a:pt x="60831" y="90092"/>
                      <a:pt x="61576" y="89429"/>
                      <a:pt x="62157" y="88683"/>
                    </a:cubicBezTo>
                    <a:cubicBezTo>
                      <a:pt x="63068" y="87606"/>
                      <a:pt x="63151" y="87440"/>
                      <a:pt x="62902" y="87440"/>
                    </a:cubicBezTo>
                    <a:cubicBezTo>
                      <a:pt x="62737" y="87440"/>
                      <a:pt x="62737" y="87440"/>
                      <a:pt x="63151" y="87191"/>
                    </a:cubicBezTo>
                    <a:cubicBezTo>
                      <a:pt x="63400" y="87108"/>
                      <a:pt x="63483" y="86943"/>
                      <a:pt x="63483" y="86943"/>
                    </a:cubicBezTo>
                    <a:cubicBezTo>
                      <a:pt x="63400" y="86860"/>
                      <a:pt x="63814" y="86363"/>
                      <a:pt x="64394" y="85700"/>
                    </a:cubicBezTo>
                    <a:cubicBezTo>
                      <a:pt x="65554" y="84291"/>
                      <a:pt x="65389" y="84456"/>
                      <a:pt x="66632" y="82633"/>
                    </a:cubicBezTo>
                    <a:cubicBezTo>
                      <a:pt x="67461" y="81556"/>
                      <a:pt x="67792" y="80976"/>
                      <a:pt x="68041" y="80396"/>
                    </a:cubicBezTo>
                    <a:cubicBezTo>
                      <a:pt x="68206" y="79981"/>
                      <a:pt x="68372" y="79567"/>
                      <a:pt x="68455" y="79484"/>
                    </a:cubicBezTo>
                    <a:cubicBezTo>
                      <a:pt x="68538" y="79401"/>
                      <a:pt x="68621" y="79070"/>
                      <a:pt x="68704" y="78821"/>
                    </a:cubicBezTo>
                    <a:cubicBezTo>
                      <a:pt x="68869" y="78324"/>
                      <a:pt x="69947" y="76252"/>
                      <a:pt x="70113" y="76169"/>
                    </a:cubicBezTo>
                    <a:cubicBezTo>
                      <a:pt x="70113" y="76169"/>
                      <a:pt x="70361" y="76169"/>
                      <a:pt x="70527" y="76252"/>
                    </a:cubicBezTo>
                    <a:cubicBezTo>
                      <a:pt x="70610" y="76293"/>
                      <a:pt x="70713" y="76314"/>
                      <a:pt x="70817" y="76314"/>
                    </a:cubicBezTo>
                    <a:cubicBezTo>
                      <a:pt x="70921" y="76314"/>
                      <a:pt x="71024" y="76293"/>
                      <a:pt x="71107" y="76252"/>
                    </a:cubicBezTo>
                    <a:cubicBezTo>
                      <a:pt x="71190" y="76211"/>
                      <a:pt x="71273" y="76190"/>
                      <a:pt x="71345" y="76190"/>
                    </a:cubicBezTo>
                    <a:cubicBezTo>
                      <a:pt x="71418" y="76190"/>
                      <a:pt x="71480" y="76211"/>
                      <a:pt x="71521" y="76252"/>
                    </a:cubicBezTo>
                    <a:cubicBezTo>
                      <a:pt x="71521" y="76335"/>
                      <a:pt x="71604" y="76376"/>
                      <a:pt x="71729" y="76376"/>
                    </a:cubicBezTo>
                    <a:cubicBezTo>
                      <a:pt x="71853" y="76376"/>
                      <a:pt x="72019" y="76335"/>
                      <a:pt x="72184" y="76252"/>
                    </a:cubicBezTo>
                    <a:cubicBezTo>
                      <a:pt x="72492" y="76137"/>
                      <a:pt x="72728" y="76075"/>
                      <a:pt x="72885" y="76075"/>
                    </a:cubicBezTo>
                    <a:cubicBezTo>
                      <a:pt x="73066" y="76075"/>
                      <a:pt x="73140" y="76157"/>
                      <a:pt x="73096" y="76335"/>
                    </a:cubicBezTo>
                    <a:cubicBezTo>
                      <a:pt x="73013" y="76418"/>
                      <a:pt x="73096" y="76501"/>
                      <a:pt x="73427" y="76501"/>
                    </a:cubicBezTo>
                    <a:cubicBezTo>
                      <a:pt x="73676" y="76501"/>
                      <a:pt x="73925" y="76501"/>
                      <a:pt x="74090" y="76666"/>
                    </a:cubicBezTo>
                    <a:cubicBezTo>
                      <a:pt x="74132" y="76708"/>
                      <a:pt x="74194" y="76728"/>
                      <a:pt x="74256" y="76728"/>
                    </a:cubicBezTo>
                    <a:cubicBezTo>
                      <a:pt x="74318" y="76728"/>
                      <a:pt x="74381" y="76708"/>
                      <a:pt x="74422" y="76666"/>
                    </a:cubicBezTo>
                    <a:cubicBezTo>
                      <a:pt x="74491" y="76632"/>
                      <a:pt x="74545" y="76612"/>
                      <a:pt x="74585" y="76612"/>
                    </a:cubicBezTo>
                    <a:cubicBezTo>
                      <a:pt x="74642" y="76612"/>
                      <a:pt x="74671" y="76652"/>
                      <a:pt x="74671" y="76749"/>
                    </a:cubicBezTo>
                    <a:cubicBezTo>
                      <a:pt x="74671" y="76808"/>
                      <a:pt x="74795" y="76866"/>
                      <a:pt x="74926" y="76866"/>
                    </a:cubicBezTo>
                    <a:cubicBezTo>
                      <a:pt x="74981" y="76866"/>
                      <a:pt x="75036" y="76856"/>
                      <a:pt x="75085" y="76832"/>
                    </a:cubicBezTo>
                    <a:cubicBezTo>
                      <a:pt x="75334" y="76832"/>
                      <a:pt x="75499" y="76915"/>
                      <a:pt x="75582" y="77081"/>
                    </a:cubicBezTo>
                    <a:cubicBezTo>
                      <a:pt x="75582" y="77238"/>
                      <a:pt x="75616" y="77296"/>
                      <a:pt x="75682" y="77296"/>
                    </a:cubicBezTo>
                    <a:cubicBezTo>
                      <a:pt x="75721" y="77296"/>
                      <a:pt x="75770" y="77277"/>
                      <a:pt x="75831" y="77246"/>
                    </a:cubicBezTo>
                    <a:cubicBezTo>
                      <a:pt x="75855" y="77222"/>
                      <a:pt x="75886" y="77212"/>
                      <a:pt x="75923" y="77212"/>
                    </a:cubicBezTo>
                    <a:cubicBezTo>
                      <a:pt x="76011" y="77212"/>
                      <a:pt x="76128" y="77271"/>
                      <a:pt x="76245" y="77329"/>
                    </a:cubicBezTo>
                    <a:cubicBezTo>
                      <a:pt x="76348" y="77432"/>
                      <a:pt x="76450" y="77503"/>
                      <a:pt x="76513" y="77503"/>
                    </a:cubicBezTo>
                    <a:cubicBezTo>
                      <a:pt x="76553" y="77503"/>
                      <a:pt x="76577" y="77476"/>
                      <a:pt x="76577" y="77412"/>
                    </a:cubicBezTo>
                    <a:cubicBezTo>
                      <a:pt x="76601" y="77364"/>
                      <a:pt x="76703" y="77344"/>
                      <a:pt x="76842" y="77344"/>
                    </a:cubicBezTo>
                    <a:cubicBezTo>
                      <a:pt x="77178" y="77344"/>
                      <a:pt x="77727" y="77461"/>
                      <a:pt x="77903" y="77578"/>
                    </a:cubicBezTo>
                    <a:cubicBezTo>
                      <a:pt x="77986" y="77661"/>
                      <a:pt x="78234" y="77661"/>
                      <a:pt x="78483" y="77661"/>
                    </a:cubicBezTo>
                    <a:cubicBezTo>
                      <a:pt x="78572" y="77639"/>
                      <a:pt x="78643" y="77628"/>
                      <a:pt x="78696" y="77628"/>
                    </a:cubicBezTo>
                    <a:cubicBezTo>
                      <a:pt x="78841" y="77628"/>
                      <a:pt x="78853" y="77705"/>
                      <a:pt x="78731" y="77827"/>
                    </a:cubicBezTo>
                    <a:cubicBezTo>
                      <a:pt x="78638" y="78060"/>
                      <a:pt x="78650" y="78162"/>
                      <a:pt x="78767" y="78162"/>
                    </a:cubicBezTo>
                    <a:cubicBezTo>
                      <a:pt x="78858" y="78162"/>
                      <a:pt x="79012" y="78101"/>
                      <a:pt x="79229" y="77992"/>
                    </a:cubicBezTo>
                    <a:cubicBezTo>
                      <a:pt x="79404" y="77934"/>
                      <a:pt x="79539" y="77875"/>
                      <a:pt x="79602" y="77875"/>
                    </a:cubicBezTo>
                    <a:cubicBezTo>
                      <a:pt x="79629" y="77875"/>
                      <a:pt x="79643" y="77885"/>
                      <a:pt x="79643" y="77909"/>
                    </a:cubicBezTo>
                    <a:cubicBezTo>
                      <a:pt x="79643" y="77951"/>
                      <a:pt x="79664" y="77972"/>
                      <a:pt x="79695" y="77972"/>
                    </a:cubicBezTo>
                    <a:cubicBezTo>
                      <a:pt x="79726" y="77972"/>
                      <a:pt x="79767" y="77951"/>
                      <a:pt x="79809" y="77909"/>
                    </a:cubicBezTo>
                    <a:cubicBezTo>
                      <a:pt x="79850" y="77868"/>
                      <a:pt x="79892" y="77847"/>
                      <a:pt x="79933" y="77847"/>
                    </a:cubicBezTo>
                    <a:cubicBezTo>
                      <a:pt x="79975" y="77847"/>
                      <a:pt x="80016" y="77868"/>
                      <a:pt x="80057" y="77909"/>
                    </a:cubicBezTo>
                    <a:cubicBezTo>
                      <a:pt x="80105" y="77957"/>
                      <a:pt x="80208" y="78005"/>
                      <a:pt x="80367" y="78005"/>
                    </a:cubicBezTo>
                    <a:cubicBezTo>
                      <a:pt x="80483" y="78005"/>
                      <a:pt x="80628" y="77979"/>
                      <a:pt x="80803" y="77909"/>
                    </a:cubicBezTo>
                    <a:cubicBezTo>
                      <a:pt x="80969" y="77909"/>
                      <a:pt x="81052" y="77992"/>
                      <a:pt x="81052" y="78075"/>
                    </a:cubicBezTo>
                    <a:cubicBezTo>
                      <a:pt x="81110" y="78134"/>
                      <a:pt x="81169" y="78192"/>
                      <a:pt x="81257" y="78192"/>
                    </a:cubicBezTo>
                    <a:cubicBezTo>
                      <a:pt x="81293" y="78192"/>
                      <a:pt x="81335" y="78182"/>
                      <a:pt x="81383" y="78158"/>
                    </a:cubicBezTo>
                    <a:cubicBezTo>
                      <a:pt x="81632" y="78158"/>
                      <a:pt x="81715" y="78158"/>
                      <a:pt x="81632" y="78407"/>
                    </a:cubicBezTo>
                    <a:cubicBezTo>
                      <a:pt x="81588" y="78584"/>
                      <a:pt x="81591" y="78667"/>
                      <a:pt x="81642" y="78667"/>
                    </a:cubicBezTo>
                    <a:cubicBezTo>
                      <a:pt x="81686" y="78667"/>
                      <a:pt x="81765" y="78605"/>
                      <a:pt x="81881" y="78490"/>
                    </a:cubicBezTo>
                    <a:cubicBezTo>
                      <a:pt x="82046" y="78407"/>
                      <a:pt x="82212" y="78324"/>
                      <a:pt x="82295" y="78324"/>
                    </a:cubicBezTo>
                    <a:cubicBezTo>
                      <a:pt x="82319" y="78348"/>
                      <a:pt x="82344" y="78358"/>
                      <a:pt x="82370" y="78358"/>
                    </a:cubicBezTo>
                    <a:cubicBezTo>
                      <a:pt x="82434" y="78358"/>
                      <a:pt x="82509" y="78300"/>
                      <a:pt x="82627" y="78241"/>
                    </a:cubicBezTo>
                    <a:cubicBezTo>
                      <a:pt x="82748" y="78120"/>
                      <a:pt x="82825" y="78043"/>
                      <a:pt x="82890" y="78043"/>
                    </a:cubicBezTo>
                    <a:cubicBezTo>
                      <a:pt x="82914" y="78043"/>
                      <a:pt x="82936" y="78053"/>
                      <a:pt x="82958" y="78075"/>
                    </a:cubicBezTo>
                    <a:cubicBezTo>
                      <a:pt x="83041" y="78075"/>
                      <a:pt x="83207" y="77909"/>
                      <a:pt x="83621" y="77329"/>
                    </a:cubicBezTo>
                    <a:cubicBezTo>
                      <a:pt x="83952" y="76915"/>
                      <a:pt x="84367" y="76501"/>
                      <a:pt x="84450" y="76501"/>
                    </a:cubicBezTo>
                    <a:cubicBezTo>
                      <a:pt x="84533" y="76418"/>
                      <a:pt x="84781" y="76169"/>
                      <a:pt x="84947" y="75838"/>
                    </a:cubicBezTo>
                    <a:cubicBezTo>
                      <a:pt x="85091" y="75550"/>
                      <a:pt x="85297" y="75324"/>
                      <a:pt x="85349" y="75324"/>
                    </a:cubicBezTo>
                    <a:cubicBezTo>
                      <a:pt x="85357" y="75324"/>
                      <a:pt x="85361" y="75329"/>
                      <a:pt x="85361" y="75340"/>
                    </a:cubicBezTo>
                    <a:cubicBezTo>
                      <a:pt x="85365" y="75344"/>
                      <a:pt x="85371" y="75346"/>
                      <a:pt x="85377" y="75346"/>
                    </a:cubicBezTo>
                    <a:cubicBezTo>
                      <a:pt x="85513" y="75346"/>
                      <a:pt x="86190" y="74583"/>
                      <a:pt x="86190" y="74346"/>
                    </a:cubicBezTo>
                    <a:cubicBezTo>
                      <a:pt x="86190" y="74263"/>
                      <a:pt x="86273" y="74180"/>
                      <a:pt x="86356" y="74097"/>
                    </a:cubicBezTo>
                    <a:cubicBezTo>
                      <a:pt x="86522" y="74014"/>
                      <a:pt x="86853" y="73517"/>
                      <a:pt x="87185" y="73103"/>
                    </a:cubicBezTo>
                    <a:cubicBezTo>
                      <a:pt x="87765" y="72357"/>
                      <a:pt x="87848" y="72274"/>
                      <a:pt x="87930" y="71777"/>
                    </a:cubicBezTo>
                    <a:cubicBezTo>
                      <a:pt x="87930" y="71387"/>
                      <a:pt x="87930" y="71252"/>
                      <a:pt x="88051" y="71252"/>
                    </a:cubicBezTo>
                    <a:cubicBezTo>
                      <a:pt x="88084" y="71252"/>
                      <a:pt x="88126" y="71262"/>
                      <a:pt x="88179" y="71280"/>
                    </a:cubicBezTo>
                    <a:cubicBezTo>
                      <a:pt x="88428" y="71280"/>
                      <a:pt x="88842" y="70865"/>
                      <a:pt x="89008" y="70368"/>
                    </a:cubicBezTo>
                    <a:cubicBezTo>
                      <a:pt x="89008" y="70202"/>
                      <a:pt x="89256" y="69871"/>
                      <a:pt x="89505" y="69539"/>
                    </a:cubicBezTo>
                    <a:cubicBezTo>
                      <a:pt x="89837" y="69125"/>
                      <a:pt x="89837" y="69042"/>
                      <a:pt x="89671" y="68710"/>
                    </a:cubicBezTo>
                    <a:cubicBezTo>
                      <a:pt x="89588" y="68462"/>
                      <a:pt x="89588" y="68213"/>
                      <a:pt x="89588" y="68130"/>
                    </a:cubicBezTo>
                    <a:cubicBezTo>
                      <a:pt x="89671" y="68047"/>
                      <a:pt x="89671" y="67882"/>
                      <a:pt x="89588" y="67799"/>
                    </a:cubicBezTo>
                    <a:cubicBezTo>
                      <a:pt x="89505" y="67633"/>
                      <a:pt x="89588" y="67467"/>
                      <a:pt x="89671" y="67302"/>
                    </a:cubicBezTo>
                    <a:cubicBezTo>
                      <a:pt x="89843" y="67015"/>
                      <a:pt x="89896" y="66927"/>
                      <a:pt x="89830" y="66927"/>
                    </a:cubicBezTo>
                    <a:cubicBezTo>
                      <a:pt x="89801" y="66927"/>
                      <a:pt x="89748" y="66944"/>
                      <a:pt x="89671" y="66970"/>
                    </a:cubicBezTo>
                    <a:cubicBezTo>
                      <a:pt x="89616" y="67025"/>
                      <a:pt x="89570" y="67053"/>
                      <a:pt x="89533" y="67053"/>
                    </a:cubicBezTo>
                    <a:cubicBezTo>
                      <a:pt x="89459" y="67053"/>
                      <a:pt x="89422" y="66942"/>
                      <a:pt x="89422" y="66721"/>
                    </a:cubicBezTo>
                    <a:cubicBezTo>
                      <a:pt x="89359" y="66468"/>
                      <a:pt x="89344" y="66360"/>
                      <a:pt x="89267" y="66360"/>
                    </a:cubicBezTo>
                    <a:cubicBezTo>
                      <a:pt x="89243" y="66360"/>
                      <a:pt x="89213" y="66370"/>
                      <a:pt x="89174" y="66390"/>
                    </a:cubicBezTo>
                    <a:cubicBezTo>
                      <a:pt x="89142" y="66437"/>
                      <a:pt x="89107" y="66458"/>
                      <a:pt x="89072" y="66458"/>
                    </a:cubicBezTo>
                    <a:cubicBezTo>
                      <a:pt x="88925" y="66458"/>
                      <a:pt x="88775" y="66094"/>
                      <a:pt x="88842" y="65893"/>
                    </a:cubicBezTo>
                    <a:cubicBezTo>
                      <a:pt x="88925" y="65727"/>
                      <a:pt x="88925" y="65644"/>
                      <a:pt x="88842" y="65561"/>
                    </a:cubicBezTo>
                    <a:cubicBezTo>
                      <a:pt x="88759" y="65561"/>
                      <a:pt x="88676" y="65561"/>
                      <a:pt x="88676" y="65727"/>
                    </a:cubicBezTo>
                    <a:cubicBezTo>
                      <a:pt x="88642" y="65761"/>
                      <a:pt x="88608" y="65781"/>
                      <a:pt x="88579" y="65781"/>
                    </a:cubicBezTo>
                    <a:cubicBezTo>
                      <a:pt x="88539" y="65781"/>
                      <a:pt x="88511" y="65741"/>
                      <a:pt x="88511" y="65644"/>
                    </a:cubicBezTo>
                    <a:cubicBezTo>
                      <a:pt x="88428" y="65561"/>
                      <a:pt x="88511" y="65395"/>
                      <a:pt x="88676" y="65230"/>
                    </a:cubicBezTo>
                    <a:cubicBezTo>
                      <a:pt x="88925" y="64981"/>
                      <a:pt x="88842" y="64981"/>
                      <a:pt x="88593" y="64815"/>
                    </a:cubicBezTo>
                    <a:cubicBezTo>
                      <a:pt x="88345" y="64732"/>
                      <a:pt x="88262" y="64650"/>
                      <a:pt x="88345" y="64484"/>
                    </a:cubicBezTo>
                    <a:cubicBezTo>
                      <a:pt x="88403" y="64425"/>
                      <a:pt x="88338" y="64367"/>
                      <a:pt x="88177" y="64367"/>
                    </a:cubicBezTo>
                    <a:cubicBezTo>
                      <a:pt x="88110" y="64367"/>
                      <a:pt x="88028" y="64377"/>
                      <a:pt x="87930" y="64401"/>
                    </a:cubicBezTo>
                    <a:cubicBezTo>
                      <a:pt x="87878" y="64410"/>
                      <a:pt x="87823" y="64414"/>
                      <a:pt x="87766" y="64414"/>
                    </a:cubicBezTo>
                    <a:cubicBezTo>
                      <a:pt x="87286" y="64414"/>
                      <a:pt x="86705" y="64117"/>
                      <a:pt x="86853" y="63821"/>
                    </a:cubicBezTo>
                    <a:cubicBezTo>
                      <a:pt x="86936" y="63738"/>
                      <a:pt x="86853" y="63572"/>
                      <a:pt x="86604" y="63324"/>
                    </a:cubicBezTo>
                    <a:cubicBezTo>
                      <a:pt x="86356" y="63075"/>
                      <a:pt x="86190" y="62826"/>
                      <a:pt x="86190" y="62744"/>
                    </a:cubicBezTo>
                    <a:cubicBezTo>
                      <a:pt x="86190" y="62709"/>
                      <a:pt x="86176" y="62689"/>
                      <a:pt x="86147" y="62689"/>
                    </a:cubicBezTo>
                    <a:cubicBezTo>
                      <a:pt x="86107" y="62689"/>
                      <a:pt x="86039" y="62729"/>
                      <a:pt x="85941" y="62826"/>
                    </a:cubicBezTo>
                    <a:cubicBezTo>
                      <a:pt x="85846" y="62970"/>
                      <a:pt x="85689" y="63030"/>
                      <a:pt x="85519" y="63030"/>
                    </a:cubicBezTo>
                    <a:cubicBezTo>
                      <a:pt x="85099" y="63030"/>
                      <a:pt x="84604" y="62659"/>
                      <a:pt x="84781" y="62246"/>
                    </a:cubicBezTo>
                    <a:cubicBezTo>
                      <a:pt x="84903" y="62125"/>
                      <a:pt x="84979" y="62048"/>
                      <a:pt x="85045" y="62048"/>
                    </a:cubicBezTo>
                    <a:cubicBezTo>
                      <a:pt x="85068" y="62048"/>
                      <a:pt x="85091" y="62058"/>
                      <a:pt x="85113" y="62081"/>
                    </a:cubicBezTo>
                    <a:cubicBezTo>
                      <a:pt x="85120" y="62088"/>
                      <a:pt x="85129" y="62091"/>
                      <a:pt x="85139" y="62091"/>
                    </a:cubicBezTo>
                    <a:cubicBezTo>
                      <a:pt x="85253" y="62091"/>
                      <a:pt x="85563" y="61699"/>
                      <a:pt x="85941" y="61169"/>
                    </a:cubicBezTo>
                    <a:cubicBezTo>
                      <a:pt x="85941" y="61086"/>
                      <a:pt x="86024" y="61086"/>
                      <a:pt x="86107" y="61086"/>
                    </a:cubicBezTo>
                    <a:cubicBezTo>
                      <a:pt x="86129" y="61108"/>
                      <a:pt x="86146" y="61119"/>
                      <a:pt x="86158" y="61119"/>
                    </a:cubicBezTo>
                    <a:cubicBezTo>
                      <a:pt x="86190" y="61119"/>
                      <a:pt x="86190" y="61042"/>
                      <a:pt x="86190" y="60920"/>
                    </a:cubicBezTo>
                    <a:cubicBezTo>
                      <a:pt x="86190" y="60755"/>
                      <a:pt x="86190" y="60672"/>
                      <a:pt x="86687" y="60340"/>
                    </a:cubicBezTo>
                    <a:cubicBezTo>
                      <a:pt x="87267" y="59926"/>
                      <a:pt x="87350" y="59843"/>
                      <a:pt x="87267" y="59677"/>
                    </a:cubicBezTo>
                    <a:cubicBezTo>
                      <a:pt x="87185" y="59677"/>
                      <a:pt x="87185" y="59511"/>
                      <a:pt x="87267" y="59263"/>
                    </a:cubicBezTo>
                    <a:cubicBezTo>
                      <a:pt x="87320" y="59105"/>
                      <a:pt x="87373" y="59047"/>
                      <a:pt x="87446" y="59047"/>
                    </a:cubicBezTo>
                    <a:cubicBezTo>
                      <a:pt x="87489" y="59047"/>
                      <a:pt x="87538" y="59067"/>
                      <a:pt x="87599" y="59097"/>
                    </a:cubicBezTo>
                    <a:cubicBezTo>
                      <a:pt x="87765" y="59097"/>
                      <a:pt x="87930" y="59097"/>
                      <a:pt x="88013" y="59014"/>
                    </a:cubicBezTo>
                    <a:cubicBezTo>
                      <a:pt x="88096" y="58848"/>
                      <a:pt x="88262" y="58766"/>
                      <a:pt x="88262" y="58683"/>
                    </a:cubicBezTo>
                    <a:cubicBezTo>
                      <a:pt x="88428" y="58600"/>
                      <a:pt x="89091" y="57688"/>
                      <a:pt x="89008" y="57605"/>
                    </a:cubicBezTo>
                    <a:lnTo>
                      <a:pt x="89008" y="57605"/>
                    </a:lnTo>
                    <a:cubicBezTo>
                      <a:pt x="89008" y="57605"/>
                      <a:pt x="88842" y="57605"/>
                      <a:pt x="88759" y="57688"/>
                    </a:cubicBezTo>
                    <a:cubicBezTo>
                      <a:pt x="88701" y="57747"/>
                      <a:pt x="88642" y="57805"/>
                      <a:pt x="88583" y="57805"/>
                    </a:cubicBezTo>
                    <a:cubicBezTo>
                      <a:pt x="88559" y="57805"/>
                      <a:pt x="88535" y="57795"/>
                      <a:pt x="88511" y="57771"/>
                    </a:cubicBezTo>
                    <a:cubicBezTo>
                      <a:pt x="88511" y="57771"/>
                      <a:pt x="88511" y="57688"/>
                      <a:pt x="88676" y="57605"/>
                    </a:cubicBezTo>
                    <a:cubicBezTo>
                      <a:pt x="88842" y="57605"/>
                      <a:pt x="88842" y="57522"/>
                      <a:pt x="88842" y="57440"/>
                    </a:cubicBezTo>
                    <a:cubicBezTo>
                      <a:pt x="88759" y="57440"/>
                      <a:pt x="88842" y="57191"/>
                      <a:pt x="89008" y="57025"/>
                    </a:cubicBezTo>
                    <a:cubicBezTo>
                      <a:pt x="89174" y="56859"/>
                      <a:pt x="89339" y="56694"/>
                      <a:pt x="89339" y="56694"/>
                    </a:cubicBezTo>
                    <a:lnTo>
                      <a:pt x="89339" y="56694"/>
                    </a:lnTo>
                    <a:cubicBezTo>
                      <a:pt x="89422" y="56777"/>
                      <a:pt x="89339" y="56859"/>
                      <a:pt x="89256" y="57025"/>
                    </a:cubicBezTo>
                    <a:cubicBezTo>
                      <a:pt x="89091" y="57191"/>
                      <a:pt x="89091" y="57357"/>
                      <a:pt x="89174" y="57440"/>
                    </a:cubicBezTo>
                    <a:cubicBezTo>
                      <a:pt x="89196" y="57462"/>
                      <a:pt x="89212" y="57472"/>
                      <a:pt x="89224" y="57472"/>
                    </a:cubicBezTo>
                    <a:cubicBezTo>
                      <a:pt x="89256" y="57472"/>
                      <a:pt x="89256" y="57395"/>
                      <a:pt x="89256" y="57274"/>
                    </a:cubicBezTo>
                    <a:cubicBezTo>
                      <a:pt x="89339" y="57191"/>
                      <a:pt x="89339" y="57025"/>
                      <a:pt x="89422" y="56942"/>
                    </a:cubicBezTo>
                    <a:cubicBezTo>
                      <a:pt x="89505" y="56859"/>
                      <a:pt x="89505" y="56611"/>
                      <a:pt x="89505" y="56528"/>
                    </a:cubicBezTo>
                    <a:cubicBezTo>
                      <a:pt x="89422" y="56279"/>
                      <a:pt x="89505" y="56279"/>
                      <a:pt x="89671" y="56279"/>
                    </a:cubicBezTo>
                    <a:cubicBezTo>
                      <a:pt x="89837" y="56279"/>
                      <a:pt x="90085" y="56114"/>
                      <a:pt x="90417" y="55616"/>
                    </a:cubicBezTo>
                    <a:cubicBezTo>
                      <a:pt x="90665" y="55285"/>
                      <a:pt x="90831" y="55036"/>
                      <a:pt x="90831" y="55036"/>
                    </a:cubicBezTo>
                    <a:cubicBezTo>
                      <a:pt x="90748" y="55036"/>
                      <a:pt x="90831" y="54953"/>
                      <a:pt x="90997" y="54705"/>
                    </a:cubicBezTo>
                    <a:cubicBezTo>
                      <a:pt x="91086" y="54527"/>
                      <a:pt x="91151" y="54445"/>
                      <a:pt x="91179" y="54445"/>
                    </a:cubicBezTo>
                    <a:cubicBezTo>
                      <a:pt x="91204" y="54445"/>
                      <a:pt x="91201" y="54506"/>
                      <a:pt x="91163" y="54622"/>
                    </a:cubicBezTo>
                    <a:cubicBezTo>
                      <a:pt x="91107" y="54843"/>
                      <a:pt x="91126" y="54990"/>
                      <a:pt x="91193" y="54990"/>
                    </a:cubicBezTo>
                    <a:cubicBezTo>
                      <a:pt x="91227" y="54990"/>
                      <a:pt x="91273" y="54953"/>
                      <a:pt x="91328" y="54870"/>
                    </a:cubicBezTo>
                    <a:cubicBezTo>
                      <a:pt x="91478" y="54721"/>
                      <a:pt x="91492" y="54101"/>
                      <a:pt x="91373" y="54101"/>
                    </a:cubicBezTo>
                    <a:cubicBezTo>
                      <a:pt x="91359" y="54101"/>
                      <a:pt x="91345" y="54108"/>
                      <a:pt x="91328" y="54125"/>
                    </a:cubicBezTo>
                    <a:cubicBezTo>
                      <a:pt x="91204" y="54207"/>
                      <a:pt x="91038" y="54249"/>
                      <a:pt x="90935" y="54249"/>
                    </a:cubicBezTo>
                    <a:cubicBezTo>
                      <a:pt x="90831" y="54249"/>
                      <a:pt x="90790" y="54207"/>
                      <a:pt x="90914" y="54125"/>
                    </a:cubicBezTo>
                    <a:cubicBezTo>
                      <a:pt x="90997" y="54042"/>
                      <a:pt x="90997" y="53959"/>
                      <a:pt x="90997" y="53876"/>
                    </a:cubicBezTo>
                    <a:cubicBezTo>
                      <a:pt x="90997" y="53827"/>
                      <a:pt x="91061" y="53807"/>
                      <a:pt x="91153" y="53807"/>
                    </a:cubicBezTo>
                    <a:cubicBezTo>
                      <a:pt x="91377" y="53807"/>
                      <a:pt x="91767" y="53925"/>
                      <a:pt x="91826" y="54042"/>
                    </a:cubicBezTo>
                    <a:cubicBezTo>
                      <a:pt x="91826" y="54042"/>
                      <a:pt x="91991" y="53959"/>
                      <a:pt x="92074" y="53793"/>
                    </a:cubicBezTo>
                    <a:cubicBezTo>
                      <a:pt x="92225" y="53592"/>
                      <a:pt x="92254" y="53483"/>
                      <a:pt x="92198" y="53483"/>
                    </a:cubicBezTo>
                    <a:cubicBezTo>
                      <a:pt x="92162" y="53483"/>
                      <a:pt x="92089" y="53529"/>
                      <a:pt x="91991" y="53627"/>
                    </a:cubicBezTo>
                    <a:cubicBezTo>
                      <a:pt x="91908" y="53669"/>
                      <a:pt x="91846" y="53690"/>
                      <a:pt x="91805" y="53690"/>
                    </a:cubicBezTo>
                    <a:cubicBezTo>
                      <a:pt x="91763" y="53690"/>
                      <a:pt x="91743" y="53669"/>
                      <a:pt x="91743" y="53627"/>
                    </a:cubicBezTo>
                    <a:cubicBezTo>
                      <a:pt x="91743" y="53545"/>
                      <a:pt x="91908" y="53379"/>
                      <a:pt x="92323" y="53130"/>
                    </a:cubicBezTo>
                    <a:cubicBezTo>
                      <a:pt x="92737" y="52882"/>
                      <a:pt x="92903" y="52716"/>
                      <a:pt x="92986" y="52550"/>
                    </a:cubicBezTo>
                    <a:cubicBezTo>
                      <a:pt x="92986" y="52426"/>
                      <a:pt x="92986" y="52364"/>
                      <a:pt x="92965" y="52364"/>
                    </a:cubicBezTo>
                    <a:cubicBezTo>
                      <a:pt x="92944" y="52364"/>
                      <a:pt x="92903" y="52426"/>
                      <a:pt x="92820" y="52550"/>
                    </a:cubicBezTo>
                    <a:cubicBezTo>
                      <a:pt x="92715" y="52708"/>
                      <a:pt x="92643" y="52765"/>
                      <a:pt x="92605" y="52765"/>
                    </a:cubicBezTo>
                    <a:cubicBezTo>
                      <a:pt x="92583" y="52765"/>
                      <a:pt x="92571" y="52746"/>
                      <a:pt x="92571" y="52716"/>
                    </a:cubicBezTo>
                    <a:cubicBezTo>
                      <a:pt x="92571" y="52633"/>
                      <a:pt x="92571" y="52591"/>
                      <a:pt x="92561" y="52591"/>
                    </a:cubicBezTo>
                    <a:cubicBezTo>
                      <a:pt x="92551" y="52591"/>
                      <a:pt x="92530" y="52633"/>
                      <a:pt x="92489" y="52716"/>
                    </a:cubicBezTo>
                    <a:cubicBezTo>
                      <a:pt x="92406" y="52882"/>
                      <a:pt x="92240" y="52964"/>
                      <a:pt x="92074" y="53047"/>
                    </a:cubicBezTo>
                    <a:cubicBezTo>
                      <a:pt x="92030" y="53069"/>
                      <a:pt x="91991" y="53080"/>
                      <a:pt x="91962" y="53080"/>
                    </a:cubicBezTo>
                    <a:cubicBezTo>
                      <a:pt x="91882" y="53080"/>
                      <a:pt x="91870" y="53003"/>
                      <a:pt x="91991" y="52882"/>
                    </a:cubicBezTo>
                    <a:cubicBezTo>
                      <a:pt x="92157" y="52716"/>
                      <a:pt x="92323" y="52550"/>
                      <a:pt x="92406" y="52467"/>
                    </a:cubicBezTo>
                    <a:cubicBezTo>
                      <a:pt x="92571" y="52384"/>
                      <a:pt x="92654" y="52301"/>
                      <a:pt x="92654" y="52136"/>
                    </a:cubicBezTo>
                    <a:cubicBezTo>
                      <a:pt x="92654" y="52053"/>
                      <a:pt x="92737" y="51804"/>
                      <a:pt x="92820" y="51721"/>
                    </a:cubicBezTo>
                    <a:cubicBezTo>
                      <a:pt x="93037" y="51432"/>
                      <a:pt x="92938" y="50764"/>
                      <a:pt x="92744" y="50764"/>
                    </a:cubicBezTo>
                    <a:cubicBezTo>
                      <a:pt x="92716" y="50764"/>
                      <a:pt x="92686" y="50778"/>
                      <a:pt x="92654" y="50810"/>
                    </a:cubicBezTo>
                    <a:cubicBezTo>
                      <a:pt x="92636" y="50827"/>
                      <a:pt x="92620" y="50836"/>
                      <a:pt x="92604" y="50836"/>
                    </a:cubicBezTo>
                    <a:cubicBezTo>
                      <a:pt x="92475" y="50836"/>
                      <a:pt x="92432" y="50268"/>
                      <a:pt x="92654" y="49898"/>
                    </a:cubicBezTo>
                    <a:cubicBezTo>
                      <a:pt x="92722" y="49693"/>
                      <a:pt x="92735" y="49545"/>
                      <a:pt x="92691" y="49545"/>
                    </a:cubicBezTo>
                    <a:cubicBezTo>
                      <a:pt x="92681" y="49545"/>
                      <a:pt x="92669" y="49552"/>
                      <a:pt x="92654" y="49567"/>
                    </a:cubicBezTo>
                    <a:cubicBezTo>
                      <a:pt x="92571" y="49649"/>
                      <a:pt x="92489" y="49815"/>
                      <a:pt x="92406" y="49898"/>
                    </a:cubicBezTo>
                    <a:cubicBezTo>
                      <a:pt x="92406" y="50147"/>
                      <a:pt x="92323" y="50230"/>
                      <a:pt x="92074" y="50395"/>
                    </a:cubicBezTo>
                    <a:cubicBezTo>
                      <a:pt x="91826" y="50561"/>
                      <a:pt x="91743" y="50644"/>
                      <a:pt x="91743" y="50893"/>
                    </a:cubicBezTo>
                    <a:cubicBezTo>
                      <a:pt x="91682" y="51257"/>
                      <a:pt x="91755" y="51487"/>
                      <a:pt x="91895" y="51487"/>
                    </a:cubicBezTo>
                    <a:cubicBezTo>
                      <a:pt x="91947" y="51487"/>
                      <a:pt x="92008" y="51456"/>
                      <a:pt x="92074" y="51390"/>
                    </a:cubicBezTo>
                    <a:cubicBezTo>
                      <a:pt x="92116" y="51348"/>
                      <a:pt x="92136" y="51328"/>
                      <a:pt x="92147" y="51328"/>
                    </a:cubicBezTo>
                    <a:cubicBezTo>
                      <a:pt x="92157" y="51328"/>
                      <a:pt x="92157" y="51348"/>
                      <a:pt x="92157" y="51390"/>
                    </a:cubicBezTo>
                    <a:cubicBezTo>
                      <a:pt x="92157" y="51611"/>
                      <a:pt x="92047" y="51758"/>
                      <a:pt x="91924" y="51758"/>
                    </a:cubicBezTo>
                    <a:cubicBezTo>
                      <a:pt x="91862" y="51758"/>
                      <a:pt x="91798" y="51721"/>
                      <a:pt x="91743" y="51638"/>
                    </a:cubicBezTo>
                    <a:cubicBezTo>
                      <a:pt x="91684" y="51580"/>
                      <a:pt x="91625" y="51521"/>
                      <a:pt x="91567" y="51521"/>
                    </a:cubicBezTo>
                    <a:cubicBezTo>
                      <a:pt x="91543" y="51521"/>
                      <a:pt x="91518" y="51531"/>
                      <a:pt x="91494" y="51556"/>
                    </a:cubicBezTo>
                    <a:cubicBezTo>
                      <a:pt x="91411" y="51638"/>
                      <a:pt x="91411" y="51721"/>
                      <a:pt x="91411" y="51804"/>
                    </a:cubicBezTo>
                    <a:cubicBezTo>
                      <a:pt x="91411" y="51804"/>
                      <a:pt x="91494" y="51887"/>
                      <a:pt x="91494" y="52053"/>
                    </a:cubicBezTo>
                    <a:cubicBezTo>
                      <a:pt x="91494" y="52087"/>
                      <a:pt x="91522" y="52107"/>
                      <a:pt x="91568" y="52107"/>
                    </a:cubicBezTo>
                    <a:cubicBezTo>
                      <a:pt x="91631" y="52107"/>
                      <a:pt x="91728" y="52067"/>
                      <a:pt x="91826" y="51970"/>
                    </a:cubicBezTo>
                    <a:cubicBezTo>
                      <a:pt x="91908" y="51928"/>
                      <a:pt x="91971" y="51908"/>
                      <a:pt x="92012" y="51908"/>
                    </a:cubicBezTo>
                    <a:cubicBezTo>
                      <a:pt x="92053" y="51908"/>
                      <a:pt x="92074" y="51928"/>
                      <a:pt x="92074" y="51970"/>
                    </a:cubicBezTo>
                    <a:cubicBezTo>
                      <a:pt x="92139" y="52229"/>
                      <a:pt x="92001" y="52437"/>
                      <a:pt x="91859" y="52437"/>
                    </a:cubicBezTo>
                    <a:cubicBezTo>
                      <a:pt x="91819" y="52437"/>
                      <a:pt x="91779" y="52421"/>
                      <a:pt x="91743" y="52384"/>
                    </a:cubicBezTo>
                    <a:cubicBezTo>
                      <a:pt x="91701" y="52343"/>
                      <a:pt x="91618" y="52322"/>
                      <a:pt x="91525" y="52322"/>
                    </a:cubicBezTo>
                    <a:cubicBezTo>
                      <a:pt x="91432" y="52322"/>
                      <a:pt x="91328" y="52343"/>
                      <a:pt x="91245" y="52384"/>
                    </a:cubicBezTo>
                    <a:cubicBezTo>
                      <a:pt x="91171" y="52459"/>
                      <a:pt x="91113" y="52500"/>
                      <a:pt x="91065" y="52500"/>
                    </a:cubicBezTo>
                    <a:cubicBezTo>
                      <a:pt x="91005" y="52500"/>
                      <a:pt x="90960" y="52438"/>
                      <a:pt x="90914" y="52301"/>
                    </a:cubicBezTo>
                    <a:cubicBezTo>
                      <a:pt x="90878" y="52193"/>
                      <a:pt x="90857" y="52132"/>
                      <a:pt x="90832" y="52132"/>
                    </a:cubicBezTo>
                    <a:cubicBezTo>
                      <a:pt x="90799" y="52132"/>
                      <a:pt x="90759" y="52234"/>
                      <a:pt x="90665" y="52467"/>
                    </a:cubicBezTo>
                    <a:cubicBezTo>
                      <a:pt x="90610" y="52688"/>
                      <a:pt x="90555" y="52762"/>
                      <a:pt x="90500" y="52762"/>
                    </a:cubicBezTo>
                    <a:cubicBezTo>
                      <a:pt x="90472" y="52762"/>
                      <a:pt x="90444" y="52743"/>
                      <a:pt x="90417" y="52716"/>
                    </a:cubicBezTo>
                    <a:cubicBezTo>
                      <a:pt x="90386" y="52685"/>
                      <a:pt x="90356" y="52666"/>
                      <a:pt x="90322" y="52666"/>
                    </a:cubicBezTo>
                    <a:cubicBezTo>
                      <a:pt x="90262" y="52666"/>
                      <a:pt x="90190" y="52724"/>
                      <a:pt x="90085" y="52882"/>
                    </a:cubicBezTo>
                    <a:cubicBezTo>
                      <a:pt x="90040" y="53018"/>
                      <a:pt x="89994" y="53080"/>
                      <a:pt x="89962" y="53080"/>
                    </a:cubicBezTo>
                    <a:cubicBezTo>
                      <a:pt x="89936" y="53080"/>
                      <a:pt x="89919" y="53039"/>
                      <a:pt x="89919" y="52964"/>
                    </a:cubicBezTo>
                    <a:cubicBezTo>
                      <a:pt x="89919" y="52882"/>
                      <a:pt x="90002" y="52716"/>
                      <a:pt x="90085" y="52633"/>
                    </a:cubicBezTo>
                    <a:cubicBezTo>
                      <a:pt x="90168" y="52550"/>
                      <a:pt x="90168" y="52467"/>
                      <a:pt x="90085" y="52384"/>
                    </a:cubicBezTo>
                    <a:cubicBezTo>
                      <a:pt x="89933" y="52232"/>
                      <a:pt x="90688" y="51453"/>
                      <a:pt x="90941" y="51453"/>
                    </a:cubicBezTo>
                    <a:cubicBezTo>
                      <a:pt x="90964" y="51453"/>
                      <a:pt x="90983" y="51459"/>
                      <a:pt x="90997" y="51473"/>
                    </a:cubicBezTo>
                    <a:cubicBezTo>
                      <a:pt x="91081" y="51536"/>
                      <a:pt x="91155" y="51567"/>
                      <a:pt x="91217" y="51567"/>
                    </a:cubicBezTo>
                    <a:cubicBezTo>
                      <a:pt x="91397" y="51567"/>
                      <a:pt x="91473" y="51303"/>
                      <a:pt x="91411" y="50810"/>
                    </a:cubicBezTo>
                    <a:cubicBezTo>
                      <a:pt x="91411" y="50154"/>
                      <a:pt x="91475" y="49883"/>
                      <a:pt x="91772" y="49883"/>
                    </a:cubicBezTo>
                    <a:cubicBezTo>
                      <a:pt x="91813" y="49883"/>
                      <a:pt x="91858" y="49888"/>
                      <a:pt x="91908" y="49898"/>
                    </a:cubicBezTo>
                    <a:cubicBezTo>
                      <a:pt x="92074" y="49898"/>
                      <a:pt x="92157" y="49815"/>
                      <a:pt x="92240" y="49567"/>
                    </a:cubicBezTo>
                    <a:cubicBezTo>
                      <a:pt x="92364" y="49380"/>
                      <a:pt x="92395" y="49287"/>
                      <a:pt x="92438" y="49287"/>
                    </a:cubicBezTo>
                    <a:cubicBezTo>
                      <a:pt x="92452" y="49287"/>
                      <a:pt x="92468" y="49297"/>
                      <a:pt x="92489" y="49318"/>
                    </a:cubicBezTo>
                    <a:cubicBezTo>
                      <a:pt x="92489" y="49318"/>
                      <a:pt x="92571" y="49318"/>
                      <a:pt x="92654" y="49152"/>
                    </a:cubicBezTo>
                    <a:cubicBezTo>
                      <a:pt x="92713" y="49094"/>
                      <a:pt x="92771" y="49035"/>
                      <a:pt x="92801" y="49035"/>
                    </a:cubicBezTo>
                    <a:cubicBezTo>
                      <a:pt x="92813" y="49035"/>
                      <a:pt x="92820" y="49045"/>
                      <a:pt x="92820" y="49069"/>
                    </a:cubicBezTo>
                    <a:cubicBezTo>
                      <a:pt x="92903" y="49069"/>
                      <a:pt x="92986" y="49069"/>
                      <a:pt x="93069" y="48904"/>
                    </a:cubicBezTo>
                    <a:cubicBezTo>
                      <a:pt x="93136" y="48837"/>
                      <a:pt x="93094" y="48715"/>
                      <a:pt x="93032" y="48715"/>
                    </a:cubicBezTo>
                    <a:cubicBezTo>
                      <a:pt x="93017" y="48715"/>
                      <a:pt x="93002" y="48722"/>
                      <a:pt x="92986" y="48738"/>
                    </a:cubicBezTo>
                    <a:cubicBezTo>
                      <a:pt x="92737" y="48738"/>
                      <a:pt x="92986" y="48075"/>
                      <a:pt x="93152" y="47992"/>
                    </a:cubicBezTo>
                    <a:cubicBezTo>
                      <a:pt x="93234" y="47992"/>
                      <a:pt x="93317" y="47992"/>
                      <a:pt x="93234" y="47909"/>
                    </a:cubicBezTo>
                    <a:cubicBezTo>
                      <a:pt x="93207" y="47881"/>
                      <a:pt x="93179" y="47863"/>
                      <a:pt x="93148" y="47863"/>
                    </a:cubicBezTo>
                    <a:cubicBezTo>
                      <a:pt x="93087" y="47863"/>
                      <a:pt x="93013" y="47937"/>
                      <a:pt x="92903" y="48158"/>
                    </a:cubicBezTo>
                    <a:cubicBezTo>
                      <a:pt x="92660" y="48522"/>
                      <a:pt x="92418" y="48752"/>
                      <a:pt x="92337" y="48752"/>
                    </a:cubicBezTo>
                    <a:cubicBezTo>
                      <a:pt x="92308" y="48752"/>
                      <a:pt x="92301" y="48722"/>
                      <a:pt x="92323" y="48655"/>
                    </a:cubicBezTo>
                    <a:cubicBezTo>
                      <a:pt x="92323" y="48489"/>
                      <a:pt x="92323" y="48406"/>
                      <a:pt x="92240" y="48323"/>
                    </a:cubicBezTo>
                    <a:cubicBezTo>
                      <a:pt x="92074" y="48158"/>
                      <a:pt x="92323" y="47743"/>
                      <a:pt x="92571" y="47743"/>
                    </a:cubicBezTo>
                    <a:cubicBezTo>
                      <a:pt x="92627" y="47762"/>
                      <a:pt x="92671" y="47772"/>
                      <a:pt x="92707" y="47772"/>
                    </a:cubicBezTo>
                    <a:cubicBezTo>
                      <a:pt x="92833" y="47772"/>
                      <a:pt x="92876" y="47650"/>
                      <a:pt x="93069" y="47329"/>
                    </a:cubicBezTo>
                    <a:cubicBezTo>
                      <a:pt x="93152" y="46997"/>
                      <a:pt x="93234" y="46749"/>
                      <a:pt x="93152" y="46749"/>
                    </a:cubicBezTo>
                    <a:cubicBezTo>
                      <a:pt x="93069" y="46666"/>
                      <a:pt x="93069" y="46417"/>
                      <a:pt x="93152" y="46169"/>
                    </a:cubicBezTo>
                    <a:cubicBezTo>
                      <a:pt x="93265" y="45828"/>
                      <a:pt x="93262" y="45603"/>
                      <a:pt x="93142" y="45603"/>
                    </a:cubicBezTo>
                    <a:cubicBezTo>
                      <a:pt x="93086" y="45603"/>
                      <a:pt x="93007" y="45650"/>
                      <a:pt x="92903" y="45754"/>
                    </a:cubicBezTo>
                    <a:cubicBezTo>
                      <a:pt x="92737" y="45920"/>
                      <a:pt x="92571" y="46003"/>
                      <a:pt x="92489" y="46003"/>
                    </a:cubicBezTo>
                    <a:cubicBezTo>
                      <a:pt x="92406" y="46003"/>
                      <a:pt x="92406" y="45920"/>
                      <a:pt x="92571" y="45754"/>
                    </a:cubicBezTo>
                    <a:cubicBezTo>
                      <a:pt x="92867" y="45533"/>
                      <a:pt x="93096" y="44982"/>
                      <a:pt x="93026" y="44982"/>
                    </a:cubicBezTo>
                    <a:cubicBezTo>
                      <a:pt x="93017" y="44982"/>
                      <a:pt x="93004" y="44990"/>
                      <a:pt x="92986" y="45008"/>
                    </a:cubicBezTo>
                    <a:cubicBezTo>
                      <a:pt x="92903" y="45008"/>
                      <a:pt x="92654" y="45008"/>
                      <a:pt x="92489" y="44843"/>
                    </a:cubicBezTo>
                    <a:cubicBezTo>
                      <a:pt x="92323" y="44677"/>
                      <a:pt x="91991" y="44511"/>
                      <a:pt x="91826" y="44428"/>
                    </a:cubicBezTo>
                    <a:cubicBezTo>
                      <a:pt x="91715" y="44401"/>
                      <a:pt x="91632" y="44382"/>
                      <a:pt x="91565" y="44382"/>
                    </a:cubicBezTo>
                    <a:cubicBezTo>
                      <a:pt x="91430" y="44382"/>
                      <a:pt x="91356" y="44456"/>
                      <a:pt x="91245" y="44677"/>
                    </a:cubicBezTo>
                    <a:cubicBezTo>
                      <a:pt x="91121" y="44884"/>
                      <a:pt x="91038" y="44988"/>
                      <a:pt x="90986" y="44988"/>
                    </a:cubicBezTo>
                    <a:cubicBezTo>
                      <a:pt x="90935" y="44988"/>
                      <a:pt x="90914" y="44884"/>
                      <a:pt x="90914" y="44677"/>
                    </a:cubicBezTo>
                    <a:cubicBezTo>
                      <a:pt x="90914" y="44498"/>
                      <a:pt x="90836" y="44412"/>
                      <a:pt x="90729" y="44412"/>
                    </a:cubicBezTo>
                    <a:cubicBezTo>
                      <a:pt x="90587" y="44412"/>
                      <a:pt x="90392" y="44560"/>
                      <a:pt x="90251" y="44843"/>
                    </a:cubicBezTo>
                    <a:cubicBezTo>
                      <a:pt x="90139" y="45029"/>
                      <a:pt x="90027" y="45115"/>
                      <a:pt x="89960" y="45115"/>
                    </a:cubicBezTo>
                    <a:cubicBezTo>
                      <a:pt x="89879" y="45115"/>
                      <a:pt x="89866" y="44988"/>
                      <a:pt x="90002" y="44760"/>
                    </a:cubicBezTo>
                    <a:cubicBezTo>
                      <a:pt x="90168" y="44511"/>
                      <a:pt x="90168" y="44263"/>
                      <a:pt x="90168" y="44263"/>
                    </a:cubicBezTo>
                    <a:cubicBezTo>
                      <a:pt x="90085" y="44180"/>
                      <a:pt x="89919" y="44014"/>
                      <a:pt x="89837" y="43848"/>
                    </a:cubicBezTo>
                    <a:cubicBezTo>
                      <a:pt x="89791" y="43711"/>
                      <a:pt x="89745" y="43650"/>
                      <a:pt x="89686" y="43650"/>
                    </a:cubicBezTo>
                    <a:cubicBezTo>
                      <a:pt x="89637" y="43650"/>
                      <a:pt x="89580" y="43691"/>
                      <a:pt x="89505" y="43765"/>
                    </a:cubicBezTo>
                    <a:cubicBezTo>
                      <a:pt x="89422" y="43931"/>
                      <a:pt x="89339" y="44097"/>
                      <a:pt x="89422" y="44180"/>
                    </a:cubicBezTo>
                    <a:cubicBezTo>
                      <a:pt x="89422" y="44263"/>
                      <a:pt x="89505" y="44345"/>
                      <a:pt x="89505" y="44428"/>
                    </a:cubicBezTo>
                    <a:cubicBezTo>
                      <a:pt x="89588" y="44511"/>
                      <a:pt x="89588" y="44594"/>
                      <a:pt x="89671" y="44594"/>
                    </a:cubicBezTo>
                    <a:cubicBezTo>
                      <a:pt x="89671" y="44677"/>
                      <a:pt x="89671" y="44843"/>
                      <a:pt x="89588" y="44926"/>
                    </a:cubicBezTo>
                    <a:cubicBezTo>
                      <a:pt x="89554" y="44960"/>
                      <a:pt x="89519" y="44980"/>
                      <a:pt x="89485" y="44980"/>
                    </a:cubicBezTo>
                    <a:cubicBezTo>
                      <a:pt x="89436" y="44980"/>
                      <a:pt x="89388" y="44940"/>
                      <a:pt x="89339" y="44843"/>
                    </a:cubicBezTo>
                    <a:cubicBezTo>
                      <a:pt x="89339" y="44746"/>
                      <a:pt x="89282" y="44705"/>
                      <a:pt x="89219" y="44705"/>
                    </a:cubicBezTo>
                    <a:cubicBezTo>
                      <a:pt x="89174" y="44705"/>
                      <a:pt x="89125" y="44726"/>
                      <a:pt x="89091" y="44760"/>
                    </a:cubicBezTo>
                    <a:cubicBezTo>
                      <a:pt x="89008" y="44843"/>
                      <a:pt x="88925" y="45008"/>
                      <a:pt x="88925" y="45174"/>
                    </a:cubicBezTo>
                    <a:cubicBezTo>
                      <a:pt x="88992" y="45376"/>
                      <a:pt x="88841" y="45633"/>
                      <a:pt x="88737" y="45633"/>
                    </a:cubicBezTo>
                    <a:cubicBezTo>
                      <a:pt x="88713" y="45633"/>
                      <a:pt x="88692" y="45620"/>
                      <a:pt x="88676" y="45589"/>
                    </a:cubicBezTo>
                    <a:cubicBezTo>
                      <a:pt x="88593" y="45589"/>
                      <a:pt x="88428" y="45589"/>
                      <a:pt x="88345" y="45671"/>
                    </a:cubicBezTo>
                    <a:cubicBezTo>
                      <a:pt x="88282" y="45735"/>
                      <a:pt x="88254" y="45762"/>
                      <a:pt x="88250" y="45762"/>
                    </a:cubicBezTo>
                    <a:cubicBezTo>
                      <a:pt x="88242" y="45762"/>
                      <a:pt x="88294" y="45691"/>
                      <a:pt x="88345" y="45589"/>
                    </a:cubicBezTo>
                    <a:cubicBezTo>
                      <a:pt x="88511" y="45423"/>
                      <a:pt x="88593" y="45174"/>
                      <a:pt x="88593" y="45008"/>
                    </a:cubicBezTo>
                    <a:cubicBezTo>
                      <a:pt x="88511" y="44843"/>
                      <a:pt x="88593" y="44760"/>
                      <a:pt x="88759" y="44677"/>
                    </a:cubicBezTo>
                    <a:cubicBezTo>
                      <a:pt x="88925" y="44677"/>
                      <a:pt x="88925" y="44594"/>
                      <a:pt x="88842" y="44511"/>
                    </a:cubicBezTo>
                    <a:cubicBezTo>
                      <a:pt x="88759" y="44428"/>
                      <a:pt x="88842" y="44345"/>
                      <a:pt x="89008" y="44097"/>
                    </a:cubicBezTo>
                    <a:cubicBezTo>
                      <a:pt x="89174" y="43931"/>
                      <a:pt x="89339" y="43600"/>
                      <a:pt x="89422" y="43434"/>
                    </a:cubicBezTo>
                    <a:cubicBezTo>
                      <a:pt x="89488" y="43203"/>
                      <a:pt x="89502" y="43090"/>
                      <a:pt x="89468" y="43090"/>
                    </a:cubicBezTo>
                    <a:cubicBezTo>
                      <a:pt x="89417" y="43090"/>
                      <a:pt x="89257" y="43349"/>
                      <a:pt x="89008" y="43848"/>
                    </a:cubicBezTo>
                    <a:cubicBezTo>
                      <a:pt x="88815" y="44169"/>
                      <a:pt x="88722" y="44292"/>
                      <a:pt x="88613" y="44292"/>
                    </a:cubicBezTo>
                    <a:cubicBezTo>
                      <a:pt x="88581" y="44292"/>
                      <a:pt x="88548" y="44281"/>
                      <a:pt x="88511" y="44263"/>
                    </a:cubicBezTo>
                    <a:cubicBezTo>
                      <a:pt x="88345" y="44263"/>
                      <a:pt x="88179" y="44180"/>
                      <a:pt x="88096" y="44097"/>
                    </a:cubicBezTo>
                    <a:cubicBezTo>
                      <a:pt x="88030" y="44052"/>
                      <a:pt x="87963" y="44032"/>
                      <a:pt x="87901" y="44032"/>
                    </a:cubicBezTo>
                    <a:cubicBezTo>
                      <a:pt x="87732" y="44032"/>
                      <a:pt x="87599" y="44186"/>
                      <a:pt x="87599" y="44428"/>
                    </a:cubicBezTo>
                    <a:cubicBezTo>
                      <a:pt x="87682" y="44594"/>
                      <a:pt x="87599" y="44760"/>
                      <a:pt x="87433" y="44843"/>
                    </a:cubicBezTo>
                    <a:cubicBezTo>
                      <a:pt x="87350" y="44926"/>
                      <a:pt x="87102" y="45174"/>
                      <a:pt x="86936" y="45340"/>
                    </a:cubicBezTo>
                    <a:cubicBezTo>
                      <a:pt x="86853" y="45423"/>
                      <a:pt x="86770" y="45464"/>
                      <a:pt x="86708" y="45464"/>
                    </a:cubicBezTo>
                    <a:cubicBezTo>
                      <a:pt x="86646" y="45464"/>
                      <a:pt x="86604" y="45423"/>
                      <a:pt x="86604" y="45340"/>
                    </a:cubicBezTo>
                    <a:cubicBezTo>
                      <a:pt x="86604" y="45174"/>
                      <a:pt x="86439" y="44926"/>
                      <a:pt x="86356" y="44760"/>
                    </a:cubicBezTo>
                    <a:cubicBezTo>
                      <a:pt x="86273" y="44636"/>
                      <a:pt x="86211" y="44573"/>
                      <a:pt x="86159" y="44573"/>
                    </a:cubicBezTo>
                    <a:cubicBezTo>
                      <a:pt x="86107" y="44573"/>
                      <a:pt x="86066" y="44636"/>
                      <a:pt x="86024" y="44760"/>
                    </a:cubicBezTo>
                    <a:cubicBezTo>
                      <a:pt x="85912" y="44947"/>
                      <a:pt x="85800" y="45032"/>
                      <a:pt x="85726" y="45032"/>
                    </a:cubicBezTo>
                    <a:cubicBezTo>
                      <a:pt x="85636" y="45032"/>
                      <a:pt x="85602" y="44905"/>
                      <a:pt x="85693" y="44677"/>
                    </a:cubicBezTo>
                    <a:cubicBezTo>
                      <a:pt x="85776" y="44345"/>
                      <a:pt x="85859" y="44263"/>
                      <a:pt x="86024" y="44263"/>
                    </a:cubicBezTo>
                    <a:cubicBezTo>
                      <a:pt x="86190" y="44180"/>
                      <a:pt x="86356" y="44097"/>
                      <a:pt x="86439" y="44014"/>
                    </a:cubicBezTo>
                    <a:cubicBezTo>
                      <a:pt x="86487" y="43917"/>
                      <a:pt x="86479" y="43877"/>
                      <a:pt x="86430" y="43877"/>
                    </a:cubicBezTo>
                    <a:cubicBezTo>
                      <a:pt x="86396" y="43877"/>
                      <a:pt x="86342" y="43897"/>
                      <a:pt x="86273" y="43931"/>
                    </a:cubicBezTo>
                    <a:cubicBezTo>
                      <a:pt x="86107" y="44014"/>
                      <a:pt x="85859" y="44097"/>
                      <a:pt x="85859" y="44097"/>
                    </a:cubicBezTo>
                    <a:cubicBezTo>
                      <a:pt x="85827" y="44081"/>
                      <a:pt x="85798" y="44074"/>
                      <a:pt x="85773" y="44074"/>
                    </a:cubicBezTo>
                    <a:cubicBezTo>
                      <a:pt x="85667" y="44074"/>
                      <a:pt x="85626" y="44196"/>
                      <a:pt x="85693" y="44263"/>
                    </a:cubicBezTo>
                    <a:cubicBezTo>
                      <a:pt x="85776" y="44345"/>
                      <a:pt x="85693" y="44594"/>
                      <a:pt x="85444" y="44760"/>
                    </a:cubicBezTo>
                    <a:cubicBezTo>
                      <a:pt x="85361" y="44760"/>
                      <a:pt x="85278" y="44677"/>
                      <a:pt x="85361" y="44511"/>
                    </a:cubicBezTo>
                    <a:cubicBezTo>
                      <a:pt x="85410" y="44414"/>
                      <a:pt x="85402" y="44374"/>
                      <a:pt x="85370" y="44374"/>
                    </a:cubicBezTo>
                    <a:cubicBezTo>
                      <a:pt x="85347" y="44374"/>
                      <a:pt x="85313" y="44394"/>
                      <a:pt x="85278" y="44428"/>
                    </a:cubicBezTo>
                    <a:cubicBezTo>
                      <a:pt x="85226" y="44498"/>
                      <a:pt x="85163" y="44527"/>
                      <a:pt x="85098" y="44527"/>
                    </a:cubicBezTo>
                    <a:cubicBezTo>
                      <a:pt x="84850" y="44527"/>
                      <a:pt x="84567" y="44110"/>
                      <a:pt x="84698" y="43848"/>
                    </a:cubicBezTo>
                    <a:cubicBezTo>
                      <a:pt x="84781" y="43683"/>
                      <a:pt x="84781" y="43683"/>
                      <a:pt x="84698" y="43683"/>
                    </a:cubicBezTo>
                    <a:cubicBezTo>
                      <a:pt x="84533" y="43765"/>
                      <a:pt x="84533" y="43848"/>
                      <a:pt x="84533" y="44014"/>
                    </a:cubicBezTo>
                    <a:cubicBezTo>
                      <a:pt x="84533" y="44263"/>
                      <a:pt x="84201" y="44594"/>
                      <a:pt x="83952" y="44594"/>
                    </a:cubicBezTo>
                    <a:cubicBezTo>
                      <a:pt x="83787" y="44511"/>
                      <a:pt x="83787" y="44511"/>
                      <a:pt x="83870" y="44428"/>
                    </a:cubicBezTo>
                    <a:cubicBezTo>
                      <a:pt x="84035" y="44345"/>
                      <a:pt x="84367" y="43600"/>
                      <a:pt x="84284" y="43517"/>
                    </a:cubicBezTo>
                    <a:cubicBezTo>
                      <a:pt x="84254" y="43486"/>
                      <a:pt x="84223" y="43467"/>
                      <a:pt x="84197" y="43467"/>
                    </a:cubicBezTo>
                    <a:cubicBezTo>
                      <a:pt x="84152" y="43467"/>
                      <a:pt x="84118" y="43525"/>
                      <a:pt x="84118" y="43683"/>
                    </a:cubicBezTo>
                    <a:cubicBezTo>
                      <a:pt x="84118" y="43848"/>
                      <a:pt x="84035" y="43931"/>
                      <a:pt x="83870" y="43931"/>
                    </a:cubicBezTo>
                    <a:cubicBezTo>
                      <a:pt x="83787" y="43931"/>
                      <a:pt x="83787" y="43683"/>
                      <a:pt x="83870" y="43351"/>
                    </a:cubicBezTo>
                    <a:cubicBezTo>
                      <a:pt x="84035" y="42771"/>
                      <a:pt x="84035" y="42605"/>
                      <a:pt x="83787" y="42357"/>
                    </a:cubicBezTo>
                    <a:lnTo>
                      <a:pt x="83455" y="42108"/>
                    </a:lnTo>
                    <a:lnTo>
                      <a:pt x="83455" y="42522"/>
                    </a:lnTo>
                    <a:cubicBezTo>
                      <a:pt x="83455" y="42797"/>
                      <a:pt x="83512" y="42958"/>
                      <a:pt x="83626" y="42958"/>
                    </a:cubicBezTo>
                    <a:cubicBezTo>
                      <a:pt x="83649" y="42958"/>
                      <a:pt x="83675" y="42951"/>
                      <a:pt x="83704" y="42937"/>
                    </a:cubicBezTo>
                    <a:cubicBezTo>
                      <a:pt x="83763" y="42917"/>
                      <a:pt x="83807" y="42907"/>
                      <a:pt x="83837" y="42907"/>
                    </a:cubicBezTo>
                    <a:cubicBezTo>
                      <a:pt x="83934" y="42907"/>
                      <a:pt x="83874" y="43015"/>
                      <a:pt x="83621" y="43268"/>
                    </a:cubicBezTo>
                    <a:cubicBezTo>
                      <a:pt x="83418" y="43522"/>
                      <a:pt x="83308" y="43620"/>
                      <a:pt x="83177" y="43620"/>
                    </a:cubicBezTo>
                    <a:cubicBezTo>
                      <a:pt x="83095" y="43620"/>
                      <a:pt x="83004" y="43581"/>
                      <a:pt x="82875" y="43517"/>
                    </a:cubicBezTo>
                    <a:cubicBezTo>
                      <a:pt x="82627" y="43434"/>
                      <a:pt x="82461" y="43185"/>
                      <a:pt x="82378" y="43102"/>
                    </a:cubicBezTo>
                    <a:cubicBezTo>
                      <a:pt x="82378" y="42945"/>
                      <a:pt x="82311" y="42887"/>
                      <a:pt x="82199" y="42887"/>
                    </a:cubicBezTo>
                    <a:cubicBezTo>
                      <a:pt x="82134" y="42887"/>
                      <a:pt x="82055" y="42906"/>
                      <a:pt x="81964" y="42937"/>
                    </a:cubicBezTo>
                    <a:cubicBezTo>
                      <a:pt x="81825" y="42964"/>
                      <a:pt x="81733" y="42983"/>
                      <a:pt x="81675" y="42983"/>
                    </a:cubicBezTo>
                    <a:cubicBezTo>
                      <a:pt x="81558" y="42983"/>
                      <a:pt x="81577" y="42909"/>
                      <a:pt x="81632" y="42688"/>
                    </a:cubicBezTo>
                    <a:cubicBezTo>
                      <a:pt x="81760" y="42368"/>
                      <a:pt x="81592" y="42000"/>
                      <a:pt x="81394" y="42000"/>
                    </a:cubicBezTo>
                    <a:cubicBezTo>
                      <a:pt x="81336" y="42000"/>
                      <a:pt x="81275" y="42032"/>
                      <a:pt x="81218" y="42108"/>
                    </a:cubicBezTo>
                    <a:cubicBezTo>
                      <a:pt x="81135" y="42191"/>
                      <a:pt x="81135" y="42274"/>
                      <a:pt x="81218" y="42357"/>
                    </a:cubicBezTo>
                    <a:cubicBezTo>
                      <a:pt x="81301" y="42439"/>
                      <a:pt x="81301" y="42522"/>
                      <a:pt x="81052" y="42522"/>
                    </a:cubicBezTo>
                    <a:cubicBezTo>
                      <a:pt x="80969" y="42605"/>
                      <a:pt x="80886" y="42688"/>
                      <a:pt x="80886" y="42688"/>
                    </a:cubicBezTo>
                    <a:cubicBezTo>
                      <a:pt x="80886" y="42771"/>
                      <a:pt x="80886" y="42771"/>
                      <a:pt x="80720" y="42854"/>
                    </a:cubicBezTo>
                    <a:cubicBezTo>
                      <a:pt x="80662" y="42912"/>
                      <a:pt x="80613" y="42940"/>
                      <a:pt x="80579" y="42940"/>
                    </a:cubicBezTo>
                    <a:cubicBezTo>
                      <a:pt x="80517" y="42940"/>
                      <a:pt x="80501" y="42849"/>
                      <a:pt x="80555" y="42688"/>
                    </a:cubicBezTo>
                    <a:cubicBezTo>
                      <a:pt x="80596" y="42522"/>
                      <a:pt x="80534" y="42439"/>
                      <a:pt x="80441" y="42439"/>
                    </a:cubicBezTo>
                    <a:cubicBezTo>
                      <a:pt x="80347" y="42439"/>
                      <a:pt x="80223" y="42522"/>
                      <a:pt x="80140" y="42688"/>
                    </a:cubicBezTo>
                    <a:cubicBezTo>
                      <a:pt x="80106" y="42722"/>
                      <a:pt x="80086" y="42742"/>
                      <a:pt x="80068" y="42742"/>
                    </a:cubicBezTo>
                    <a:cubicBezTo>
                      <a:pt x="80043" y="42742"/>
                      <a:pt x="80023" y="42702"/>
                      <a:pt x="79975" y="42605"/>
                    </a:cubicBezTo>
                    <a:cubicBezTo>
                      <a:pt x="79975" y="42508"/>
                      <a:pt x="79946" y="42468"/>
                      <a:pt x="79923" y="42468"/>
                    </a:cubicBezTo>
                    <a:cubicBezTo>
                      <a:pt x="79906" y="42468"/>
                      <a:pt x="79892" y="42488"/>
                      <a:pt x="79892" y="42522"/>
                    </a:cubicBezTo>
                    <a:cubicBezTo>
                      <a:pt x="79809" y="42688"/>
                      <a:pt x="79643" y="42771"/>
                      <a:pt x="79560" y="42771"/>
                    </a:cubicBezTo>
                    <a:cubicBezTo>
                      <a:pt x="79312" y="42771"/>
                      <a:pt x="79312" y="42771"/>
                      <a:pt x="79229" y="43102"/>
                    </a:cubicBezTo>
                    <a:cubicBezTo>
                      <a:pt x="79180" y="43297"/>
                      <a:pt x="79160" y="43377"/>
                      <a:pt x="79118" y="43377"/>
                    </a:cubicBezTo>
                    <a:cubicBezTo>
                      <a:pt x="79089" y="43377"/>
                      <a:pt x="79049" y="43337"/>
                      <a:pt x="78980" y="43268"/>
                    </a:cubicBezTo>
                    <a:cubicBezTo>
                      <a:pt x="78814" y="43185"/>
                      <a:pt x="78731" y="43102"/>
                      <a:pt x="78731" y="43102"/>
                    </a:cubicBezTo>
                    <a:cubicBezTo>
                      <a:pt x="78649" y="43102"/>
                      <a:pt x="78731" y="43020"/>
                      <a:pt x="78814" y="42854"/>
                    </a:cubicBezTo>
                    <a:cubicBezTo>
                      <a:pt x="78873" y="42795"/>
                      <a:pt x="78931" y="42737"/>
                      <a:pt x="78990" y="42737"/>
                    </a:cubicBezTo>
                    <a:cubicBezTo>
                      <a:pt x="79014" y="42737"/>
                      <a:pt x="79039" y="42747"/>
                      <a:pt x="79063" y="42771"/>
                    </a:cubicBezTo>
                    <a:cubicBezTo>
                      <a:pt x="79093" y="42801"/>
                      <a:pt x="79112" y="42820"/>
                      <a:pt x="79129" y="42820"/>
                    </a:cubicBezTo>
                    <a:cubicBezTo>
                      <a:pt x="79157" y="42820"/>
                      <a:pt x="79176" y="42763"/>
                      <a:pt x="79229" y="42605"/>
                    </a:cubicBezTo>
                    <a:cubicBezTo>
                      <a:pt x="79229" y="42522"/>
                      <a:pt x="79063" y="42274"/>
                      <a:pt x="78814" y="42191"/>
                    </a:cubicBezTo>
                    <a:cubicBezTo>
                      <a:pt x="78317" y="42025"/>
                      <a:pt x="78234" y="41694"/>
                      <a:pt x="78566" y="41362"/>
                    </a:cubicBezTo>
                    <a:cubicBezTo>
                      <a:pt x="78649" y="41279"/>
                      <a:pt x="78731" y="41113"/>
                      <a:pt x="78649" y="41113"/>
                    </a:cubicBezTo>
                    <a:cubicBezTo>
                      <a:pt x="78566" y="41031"/>
                      <a:pt x="78649" y="40782"/>
                      <a:pt x="78731" y="40533"/>
                    </a:cubicBezTo>
                    <a:cubicBezTo>
                      <a:pt x="78835" y="40274"/>
                      <a:pt x="78874" y="40145"/>
                      <a:pt x="78828" y="40145"/>
                    </a:cubicBezTo>
                    <a:cubicBezTo>
                      <a:pt x="78800" y="40145"/>
                      <a:pt x="78742" y="40191"/>
                      <a:pt x="78649" y="40285"/>
                    </a:cubicBezTo>
                    <a:cubicBezTo>
                      <a:pt x="78483" y="40450"/>
                      <a:pt x="78317" y="40699"/>
                      <a:pt x="78317" y="40782"/>
                    </a:cubicBezTo>
                    <a:cubicBezTo>
                      <a:pt x="78317" y="40879"/>
                      <a:pt x="78289" y="40919"/>
                      <a:pt x="78248" y="40919"/>
                    </a:cubicBezTo>
                    <a:cubicBezTo>
                      <a:pt x="78220" y="40919"/>
                      <a:pt x="78186" y="40899"/>
                      <a:pt x="78151" y="40865"/>
                    </a:cubicBezTo>
                    <a:cubicBezTo>
                      <a:pt x="78068" y="40782"/>
                      <a:pt x="78068" y="40450"/>
                      <a:pt x="78151" y="40119"/>
                    </a:cubicBezTo>
                    <a:cubicBezTo>
                      <a:pt x="78220" y="39774"/>
                      <a:pt x="78232" y="39601"/>
                      <a:pt x="78186" y="39601"/>
                    </a:cubicBezTo>
                    <a:cubicBezTo>
                      <a:pt x="78177" y="39601"/>
                      <a:pt x="78165" y="39608"/>
                      <a:pt x="78151" y="39622"/>
                    </a:cubicBezTo>
                    <a:cubicBezTo>
                      <a:pt x="78090" y="39743"/>
                      <a:pt x="77996" y="39798"/>
                      <a:pt x="77901" y="39798"/>
                    </a:cubicBezTo>
                    <a:cubicBezTo>
                      <a:pt x="77737" y="39798"/>
                      <a:pt x="77571" y="39635"/>
                      <a:pt x="77571" y="39373"/>
                    </a:cubicBezTo>
                    <a:cubicBezTo>
                      <a:pt x="77518" y="39213"/>
                      <a:pt x="77499" y="39121"/>
                      <a:pt x="77447" y="39121"/>
                    </a:cubicBezTo>
                    <a:cubicBezTo>
                      <a:pt x="77419" y="39121"/>
                      <a:pt x="77381" y="39149"/>
                      <a:pt x="77323" y="39207"/>
                    </a:cubicBezTo>
                    <a:cubicBezTo>
                      <a:pt x="77288" y="39242"/>
                      <a:pt x="77254" y="39262"/>
                      <a:pt x="77225" y="39262"/>
                    </a:cubicBezTo>
                    <a:cubicBezTo>
                      <a:pt x="77185" y="39262"/>
                      <a:pt x="77157" y="39222"/>
                      <a:pt x="77157" y="39124"/>
                    </a:cubicBezTo>
                    <a:cubicBezTo>
                      <a:pt x="77108" y="39027"/>
                      <a:pt x="77060" y="38987"/>
                      <a:pt x="77011" y="38987"/>
                    </a:cubicBezTo>
                    <a:cubicBezTo>
                      <a:pt x="76977" y="38987"/>
                      <a:pt x="76943" y="39007"/>
                      <a:pt x="76908" y="39042"/>
                    </a:cubicBezTo>
                    <a:cubicBezTo>
                      <a:pt x="76867" y="39083"/>
                      <a:pt x="76805" y="39104"/>
                      <a:pt x="76742" y="39104"/>
                    </a:cubicBezTo>
                    <a:cubicBezTo>
                      <a:pt x="76680" y="39104"/>
                      <a:pt x="76618" y="39083"/>
                      <a:pt x="76577" y="39042"/>
                    </a:cubicBezTo>
                    <a:cubicBezTo>
                      <a:pt x="76411" y="39042"/>
                      <a:pt x="76494" y="39042"/>
                      <a:pt x="76660" y="39207"/>
                    </a:cubicBezTo>
                    <a:cubicBezTo>
                      <a:pt x="76991" y="39373"/>
                      <a:pt x="76991" y="39456"/>
                      <a:pt x="76825" y="39705"/>
                    </a:cubicBezTo>
                    <a:cubicBezTo>
                      <a:pt x="76660" y="39870"/>
                      <a:pt x="76494" y="39953"/>
                      <a:pt x="76390" y="39953"/>
                    </a:cubicBezTo>
                    <a:cubicBezTo>
                      <a:pt x="76287" y="39953"/>
                      <a:pt x="76245" y="39870"/>
                      <a:pt x="76328" y="39705"/>
                    </a:cubicBezTo>
                    <a:cubicBezTo>
                      <a:pt x="76328" y="39602"/>
                      <a:pt x="76296" y="39531"/>
                      <a:pt x="76214" y="39531"/>
                    </a:cubicBezTo>
                    <a:cubicBezTo>
                      <a:pt x="76162" y="39531"/>
                      <a:pt x="76092" y="39558"/>
                      <a:pt x="75997" y="39622"/>
                    </a:cubicBezTo>
                    <a:cubicBezTo>
                      <a:pt x="75930" y="39644"/>
                      <a:pt x="75857" y="39654"/>
                      <a:pt x="75780" y="39654"/>
                    </a:cubicBezTo>
                    <a:cubicBezTo>
                      <a:pt x="75570" y="39654"/>
                      <a:pt x="75328" y="39577"/>
                      <a:pt x="75085" y="39456"/>
                    </a:cubicBezTo>
                    <a:cubicBezTo>
                      <a:pt x="74927" y="39298"/>
                      <a:pt x="74770" y="39241"/>
                      <a:pt x="74633" y="39241"/>
                    </a:cubicBezTo>
                    <a:cubicBezTo>
                      <a:pt x="74554" y="39241"/>
                      <a:pt x="74483" y="39260"/>
                      <a:pt x="74422" y="39290"/>
                    </a:cubicBezTo>
                    <a:cubicBezTo>
                      <a:pt x="74339" y="39373"/>
                      <a:pt x="74256" y="39539"/>
                      <a:pt x="74339" y="39539"/>
                    </a:cubicBezTo>
                    <a:cubicBezTo>
                      <a:pt x="74339" y="39622"/>
                      <a:pt x="74339" y="39787"/>
                      <a:pt x="74256" y="39870"/>
                    </a:cubicBezTo>
                    <a:cubicBezTo>
                      <a:pt x="74228" y="39913"/>
                      <a:pt x="74188" y="39931"/>
                      <a:pt x="74141" y="39931"/>
                    </a:cubicBezTo>
                    <a:cubicBezTo>
                      <a:pt x="73915" y="39931"/>
                      <a:pt x="73539" y="39496"/>
                      <a:pt x="73676" y="39290"/>
                    </a:cubicBezTo>
                    <a:cubicBezTo>
                      <a:pt x="73824" y="39069"/>
                      <a:pt x="73380" y="38256"/>
                      <a:pt x="73105" y="38256"/>
                    </a:cubicBezTo>
                    <a:cubicBezTo>
                      <a:pt x="73072" y="38256"/>
                      <a:pt x="73040" y="38268"/>
                      <a:pt x="73013" y="38296"/>
                    </a:cubicBezTo>
                    <a:cubicBezTo>
                      <a:pt x="72978" y="38366"/>
                      <a:pt x="72943" y="38391"/>
                      <a:pt x="72908" y="38391"/>
                    </a:cubicBezTo>
                    <a:cubicBezTo>
                      <a:pt x="72860" y="38391"/>
                      <a:pt x="72812" y="38344"/>
                      <a:pt x="72764" y="38296"/>
                    </a:cubicBezTo>
                    <a:cubicBezTo>
                      <a:pt x="72764" y="38180"/>
                      <a:pt x="72764" y="38118"/>
                      <a:pt x="72756" y="38118"/>
                    </a:cubicBezTo>
                    <a:cubicBezTo>
                      <a:pt x="72747" y="38118"/>
                      <a:pt x="72726" y="38201"/>
                      <a:pt x="72682" y="38379"/>
                    </a:cubicBezTo>
                    <a:cubicBezTo>
                      <a:pt x="72631" y="38632"/>
                      <a:pt x="72611" y="38731"/>
                      <a:pt x="72565" y="38731"/>
                    </a:cubicBezTo>
                    <a:cubicBezTo>
                      <a:pt x="72537" y="38731"/>
                      <a:pt x="72497" y="38691"/>
                      <a:pt x="72433" y="38627"/>
                    </a:cubicBezTo>
                    <a:cubicBezTo>
                      <a:pt x="72374" y="38569"/>
                      <a:pt x="72274" y="38510"/>
                      <a:pt x="72191" y="38510"/>
                    </a:cubicBezTo>
                    <a:cubicBezTo>
                      <a:pt x="72157" y="38510"/>
                      <a:pt x="72126" y="38520"/>
                      <a:pt x="72101" y="38544"/>
                    </a:cubicBezTo>
                    <a:cubicBezTo>
                      <a:pt x="72050" y="38613"/>
                      <a:pt x="72006" y="38643"/>
                      <a:pt x="71969" y="38643"/>
                    </a:cubicBezTo>
                    <a:cubicBezTo>
                      <a:pt x="71829" y="38643"/>
                      <a:pt x="71804" y="38210"/>
                      <a:pt x="71936" y="37881"/>
                    </a:cubicBezTo>
                    <a:cubicBezTo>
                      <a:pt x="72101" y="37550"/>
                      <a:pt x="72101" y="37467"/>
                      <a:pt x="71936" y="37384"/>
                    </a:cubicBezTo>
                    <a:cubicBezTo>
                      <a:pt x="71887" y="37360"/>
                      <a:pt x="71839" y="37350"/>
                      <a:pt x="71794" y="37350"/>
                    </a:cubicBezTo>
                    <a:cubicBezTo>
                      <a:pt x="71687" y="37350"/>
                      <a:pt x="71604" y="37408"/>
                      <a:pt x="71604" y="37467"/>
                    </a:cubicBezTo>
                    <a:cubicBezTo>
                      <a:pt x="71563" y="37550"/>
                      <a:pt x="71521" y="37591"/>
                      <a:pt x="71480" y="37591"/>
                    </a:cubicBezTo>
                    <a:cubicBezTo>
                      <a:pt x="71438" y="37591"/>
                      <a:pt x="71397" y="37550"/>
                      <a:pt x="71356" y="37467"/>
                    </a:cubicBezTo>
                    <a:cubicBezTo>
                      <a:pt x="71356" y="37301"/>
                      <a:pt x="71273" y="37301"/>
                      <a:pt x="71190" y="37301"/>
                    </a:cubicBezTo>
                    <a:cubicBezTo>
                      <a:pt x="71190" y="37452"/>
                      <a:pt x="70571" y="37809"/>
                      <a:pt x="70398" y="37809"/>
                    </a:cubicBezTo>
                    <a:cubicBezTo>
                      <a:pt x="70381" y="37809"/>
                      <a:pt x="70369" y="37806"/>
                      <a:pt x="70361" y="37798"/>
                    </a:cubicBezTo>
                    <a:cubicBezTo>
                      <a:pt x="70361" y="37798"/>
                      <a:pt x="70527" y="37633"/>
                      <a:pt x="70776" y="37384"/>
                    </a:cubicBezTo>
                    <a:cubicBezTo>
                      <a:pt x="71101" y="37058"/>
                      <a:pt x="71171" y="36835"/>
                      <a:pt x="70984" y="36835"/>
                    </a:cubicBezTo>
                    <a:cubicBezTo>
                      <a:pt x="70934" y="36835"/>
                      <a:pt x="70864" y="36851"/>
                      <a:pt x="70776" y="36887"/>
                    </a:cubicBezTo>
                    <a:cubicBezTo>
                      <a:pt x="70610" y="36970"/>
                      <a:pt x="70527" y="36970"/>
                      <a:pt x="70527" y="37218"/>
                    </a:cubicBezTo>
                    <a:cubicBezTo>
                      <a:pt x="70492" y="37461"/>
                      <a:pt x="70327" y="37573"/>
                      <a:pt x="70147" y="37573"/>
                    </a:cubicBezTo>
                    <a:cubicBezTo>
                      <a:pt x="69896" y="37573"/>
                      <a:pt x="69615" y="37356"/>
                      <a:pt x="69615" y="36970"/>
                    </a:cubicBezTo>
                    <a:cubicBezTo>
                      <a:pt x="69615" y="36804"/>
                      <a:pt x="69450" y="36472"/>
                      <a:pt x="69284" y="36307"/>
                    </a:cubicBezTo>
                    <a:cubicBezTo>
                      <a:pt x="68869" y="35975"/>
                      <a:pt x="68952" y="35809"/>
                      <a:pt x="69532" y="35395"/>
                    </a:cubicBezTo>
                    <a:cubicBezTo>
                      <a:pt x="69738" y="35258"/>
                      <a:pt x="69873" y="35177"/>
                      <a:pt x="69955" y="35177"/>
                    </a:cubicBezTo>
                    <a:cubicBezTo>
                      <a:pt x="70070" y="35177"/>
                      <a:pt x="70078" y="35338"/>
                      <a:pt x="70030" y="35727"/>
                    </a:cubicBezTo>
                    <a:cubicBezTo>
                      <a:pt x="70030" y="35948"/>
                      <a:pt x="70030" y="36058"/>
                      <a:pt x="70079" y="36058"/>
                    </a:cubicBezTo>
                    <a:cubicBezTo>
                      <a:pt x="70103" y="36058"/>
                      <a:pt x="70140" y="36030"/>
                      <a:pt x="70195" y="35975"/>
                    </a:cubicBezTo>
                    <a:cubicBezTo>
                      <a:pt x="70235" y="35956"/>
                      <a:pt x="70269" y="35945"/>
                      <a:pt x="70297" y="35945"/>
                    </a:cubicBezTo>
                    <a:cubicBezTo>
                      <a:pt x="70386" y="35945"/>
                      <a:pt x="70405" y="36053"/>
                      <a:pt x="70278" y="36307"/>
                    </a:cubicBezTo>
                    <a:cubicBezTo>
                      <a:pt x="70195" y="36555"/>
                      <a:pt x="70113" y="36804"/>
                      <a:pt x="70030" y="36804"/>
                    </a:cubicBezTo>
                    <a:cubicBezTo>
                      <a:pt x="69947" y="36887"/>
                      <a:pt x="69947" y="36970"/>
                      <a:pt x="69947" y="37053"/>
                    </a:cubicBezTo>
                    <a:cubicBezTo>
                      <a:pt x="69967" y="37073"/>
                      <a:pt x="69988" y="37084"/>
                      <a:pt x="70010" y="37084"/>
                    </a:cubicBezTo>
                    <a:cubicBezTo>
                      <a:pt x="70076" y="37084"/>
                      <a:pt x="70154" y="36990"/>
                      <a:pt x="70278" y="36804"/>
                    </a:cubicBezTo>
                    <a:cubicBezTo>
                      <a:pt x="70361" y="36638"/>
                      <a:pt x="70527" y="36307"/>
                      <a:pt x="70693" y="36141"/>
                    </a:cubicBezTo>
                    <a:cubicBezTo>
                      <a:pt x="70858" y="35975"/>
                      <a:pt x="71024" y="35892"/>
                      <a:pt x="70941" y="35809"/>
                    </a:cubicBezTo>
                    <a:cubicBezTo>
                      <a:pt x="70941" y="35809"/>
                      <a:pt x="70941" y="35644"/>
                      <a:pt x="71024" y="35561"/>
                    </a:cubicBezTo>
                    <a:cubicBezTo>
                      <a:pt x="71099" y="35486"/>
                      <a:pt x="71140" y="35445"/>
                      <a:pt x="71155" y="35445"/>
                    </a:cubicBezTo>
                    <a:cubicBezTo>
                      <a:pt x="71173" y="35445"/>
                      <a:pt x="71153" y="35507"/>
                      <a:pt x="71107" y="35644"/>
                    </a:cubicBezTo>
                    <a:cubicBezTo>
                      <a:pt x="71056" y="35849"/>
                      <a:pt x="71068" y="35990"/>
                      <a:pt x="71143" y="35990"/>
                    </a:cubicBezTo>
                    <a:cubicBezTo>
                      <a:pt x="71190" y="35990"/>
                      <a:pt x="71261" y="35936"/>
                      <a:pt x="71356" y="35809"/>
                    </a:cubicBezTo>
                    <a:cubicBezTo>
                      <a:pt x="71414" y="35751"/>
                      <a:pt x="71514" y="35692"/>
                      <a:pt x="71568" y="35692"/>
                    </a:cubicBezTo>
                    <a:cubicBezTo>
                      <a:pt x="71590" y="35692"/>
                      <a:pt x="71604" y="35702"/>
                      <a:pt x="71604" y="35727"/>
                    </a:cubicBezTo>
                    <a:cubicBezTo>
                      <a:pt x="71625" y="35747"/>
                      <a:pt x="71651" y="35758"/>
                      <a:pt x="71681" y="35758"/>
                    </a:cubicBezTo>
                    <a:cubicBezTo>
                      <a:pt x="71770" y="35758"/>
                      <a:pt x="71894" y="35664"/>
                      <a:pt x="72019" y="35478"/>
                    </a:cubicBezTo>
                    <a:cubicBezTo>
                      <a:pt x="72350" y="35146"/>
                      <a:pt x="72350" y="35064"/>
                      <a:pt x="72350" y="34649"/>
                    </a:cubicBezTo>
                    <a:lnTo>
                      <a:pt x="72184" y="34235"/>
                    </a:lnTo>
                    <a:lnTo>
                      <a:pt x="72101" y="34732"/>
                    </a:lnTo>
                    <a:cubicBezTo>
                      <a:pt x="72010" y="35097"/>
                      <a:pt x="71894" y="35286"/>
                      <a:pt x="71780" y="35286"/>
                    </a:cubicBezTo>
                    <a:cubicBezTo>
                      <a:pt x="71687" y="35286"/>
                      <a:pt x="71596" y="35159"/>
                      <a:pt x="71521" y="34898"/>
                    </a:cubicBezTo>
                    <a:cubicBezTo>
                      <a:pt x="71466" y="34677"/>
                      <a:pt x="71411" y="34566"/>
                      <a:pt x="71331" y="34566"/>
                    </a:cubicBezTo>
                    <a:cubicBezTo>
                      <a:pt x="71291" y="34566"/>
                      <a:pt x="71245" y="34594"/>
                      <a:pt x="71190" y="34649"/>
                    </a:cubicBezTo>
                    <a:cubicBezTo>
                      <a:pt x="71131" y="34708"/>
                      <a:pt x="71031" y="34766"/>
                      <a:pt x="70948" y="34766"/>
                    </a:cubicBezTo>
                    <a:cubicBezTo>
                      <a:pt x="70914" y="34766"/>
                      <a:pt x="70883" y="34756"/>
                      <a:pt x="70858" y="34732"/>
                    </a:cubicBezTo>
                    <a:cubicBezTo>
                      <a:pt x="70776" y="34649"/>
                      <a:pt x="70858" y="34566"/>
                      <a:pt x="70941" y="34484"/>
                    </a:cubicBezTo>
                    <a:cubicBezTo>
                      <a:pt x="71107" y="34401"/>
                      <a:pt x="71190" y="34235"/>
                      <a:pt x="71190" y="34069"/>
                    </a:cubicBezTo>
                    <a:cubicBezTo>
                      <a:pt x="71234" y="33891"/>
                      <a:pt x="71231" y="33809"/>
                      <a:pt x="71193" y="33809"/>
                    </a:cubicBezTo>
                    <a:cubicBezTo>
                      <a:pt x="71160" y="33809"/>
                      <a:pt x="71101" y="33871"/>
                      <a:pt x="71024" y="33986"/>
                    </a:cubicBezTo>
                    <a:cubicBezTo>
                      <a:pt x="70927" y="34083"/>
                      <a:pt x="70858" y="34124"/>
                      <a:pt x="70801" y="34124"/>
                    </a:cubicBezTo>
                    <a:cubicBezTo>
                      <a:pt x="70761" y="34124"/>
                      <a:pt x="70727" y="34103"/>
                      <a:pt x="70693" y="34069"/>
                    </a:cubicBezTo>
                    <a:cubicBezTo>
                      <a:pt x="70654" y="33954"/>
                      <a:pt x="70526" y="33892"/>
                      <a:pt x="70384" y="33892"/>
                    </a:cubicBezTo>
                    <a:cubicBezTo>
                      <a:pt x="70220" y="33892"/>
                      <a:pt x="70036" y="33974"/>
                      <a:pt x="69947" y="34152"/>
                    </a:cubicBezTo>
                    <a:cubicBezTo>
                      <a:pt x="69912" y="34256"/>
                      <a:pt x="69819" y="34302"/>
                      <a:pt x="69717" y="34302"/>
                    </a:cubicBezTo>
                    <a:cubicBezTo>
                      <a:pt x="69575" y="34302"/>
                      <a:pt x="69415" y="34214"/>
                      <a:pt x="69367" y="34069"/>
                    </a:cubicBezTo>
                    <a:cubicBezTo>
                      <a:pt x="69367" y="33932"/>
                      <a:pt x="69367" y="33871"/>
                      <a:pt x="69353" y="33871"/>
                    </a:cubicBezTo>
                    <a:cubicBezTo>
                      <a:pt x="69342" y="33871"/>
                      <a:pt x="69321" y="33912"/>
                      <a:pt x="69284" y="33986"/>
                    </a:cubicBezTo>
                    <a:cubicBezTo>
                      <a:pt x="69223" y="34108"/>
                      <a:pt x="69162" y="34185"/>
                      <a:pt x="69102" y="34185"/>
                    </a:cubicBezTo>
                    <a:cubicBezTo>
                      <a:pt x="69080" y="34185"/>
                      <a:pt x="69057" y="34174"/>
                      <a:pt x="69035" y="34152"/>
                    </a:cubicBezTo>
                    <a:cubicBezTo>
                      <a:pt x="69035" y="34152"/>
                      <a:pt x="69035" y="34069"/>
                      <a:pt x="69118" y="33903"/>
                    </a:cubicBezTo>
                    <a:cubicBezTo>
                      <a:pt x="69201" y="33821"/>
                      <a:pt x="69284" y="33738"/>
                      <a:pt x="69201" y="33738"/>
                    </a:cubicBezTo>
                    <a:cubicBezTo>
                      <a:pt x="69201" y="33722"/>
                      <a:pt x="69195" y="33716"/>
                      <a:pt x="69186" y="33716"/>
                    </a:cubicBezTo>
                    <a:cubicBezTo>
                      <a:pt x="69143" y="33716"/>
                      <a:pt x="69020" y="33851"/>
                      <a:pt x="68952" y="33986"/>
                    </a:cubicBezTo>
                    <a:cubicBezTo>
                      <a:pt x="68792" y="34147"/>
                      <a:pt x="68700" y="34238"/>
                      <a:pt x="68656" y="34238"/>
                    </a:cubicBezTo>
                    <a:cubicBezTo>
                      <a:pt x="68631" y="34238"/>
                      <a:pt x="68621" y="34211"/>
                      <a:pt x="68621" y="34152"/>
                    </a:cubicBezTo>
                    <a:cubicBezTo>
                      <a:pt x="68621" y="34118"/>
                      <a:pt x="68607" y="34098"/>
                      <a:pt x="68578" y="34098"/>
                    </a:cubicBezTo>
                    <a:cubicBezTo>
                      <a:pt x="68538" y="34098"/>
                      <a:pt x="68469" y="34138"/>
                      <a:pt x="68372" y="34235"/>
                    </a:cubicBezTo>
                    <a:cubicBezTo>
                      <a:pt x="68309" y="34298"/>
                      <a:pt x="68258" y="34325"/>
                      <a:pt x="68214" y="34325"/>
                    </a:cubicBezTo>
                    <a:cubicBezTo>
                      <a:pt x="68143" y="34325"/>
                      <a:pt x="68092" y="34254"/>
                      <a:pt x="68041" y="34152"/>
                    </a:cubicBezTo>
                    <a:cubicBezTo>
                      <a:pt x="67964" y="34037"/>
                      <a:pt x="67923" y="33975"/>
                      <a:pt x="67884" y="33975"/>
                    </a:cubicBezTo>
                    <a:cubicBezTo>
                      <a:pt x="67839" y="33975"/>
                      <a:pt x="67798" y="34057"/>
                      <a:pt x="67709" y="34235"/>
                    </a:cubicBezTo>
                    <a:cubicBezTo>
                      <a:pt x="67626" y="34401"/>
                      <a:pt x="67585" y="34484"/>
                      <a:pt x="67564" y="34484"/>
                    </a:cubicBezTo>
                    <a:cubicBezTo>
                      <a:pt x="67543" y="34484"/>
                      <a:pt x="67543" y="34401"/>
                      <a:pt x="67543" y="34235"/>
                    </a:cubicBezTo>
                    <a:cubicBezTo>
                      <a:pt x="67543" y="34111"/>
                      <a:pt x="67523" y="34048"/>
                      <a:pt x="67492" y="34048"/>
                    </a:cubicBezTo>
                    <a:cubicBezTo>
                      <a:pt x="67461" y="34048"/>
                      <a:pt x="67419" y="34111"/>
                      <a:pt x="67378" y="34235"/>
                    </a:cubicBezTo>
                    <a:cubicBezTo>
                      <a:pt x="67256" y="34356"/>
                      <a:pt x="67179" y="34433"/>
                      <a:pt x="67114" y="34433"/>
                    </a:cubicBezTo>
                    <a:cubicBezTo>
                      <a:pt x="67091" y="34433"/>
                      <a:pt x="67068" y="34423"/>
                      <a:pt x="67046" y="34401"/>
                    </a:cubicBezTo>
                    <a:cubicBezTo>
                      <a:pt x="67046" y="34401"/>
                      <a:pt x="67046" y="34235"/>
                      <a:pt x="67129" y="34069"/>
                    </a:cubicBezTo>
                    <a:cubicBezTo>
                      <a:pt x="67178" y="33972"/>
                      <a:pt x="67198" y="33932"/>
                      <a:pt x="67139" y="33932"/>
                    </a:cubicBezTo>
                    <a:cubicBezTo>
                      <a:pt x="67098" y="33932"/>
                      <a:pt x="67018" y="33952"/>
                      <a:pt x="66880" y="33986"/>
                    </a:cubicBezTo>
                    <a:cubicBezTo>
                      <a:pt x="66549" y="34152"/>
                      <a:pt x="66549" y="34235"/>
                      <a:pt x="66632" y="34318"/>
                    </a:cubicBezTo>
                    <a:cubicBezTo>
                      <a:pt x="66715" y="34401"/>
                      <a:pt x="66715" y="34484"/>
                      <a:pt x="66632" y="34566"/>
                    </a:cubicBezTo>
                    <a:cubicBezTo>
                      <a:pt x="66613" y="34573"/>
                      <a:pt x="66594" y="34576"/>
                      <a:pt x="66576" y="34576"/>
                    </a:cubicBezTo>
                    <a:cubicBezTo>
                      <a:pt x="66348" y="34576"/>
                      <a:pt x="66141" y="34133"/>
                      <a:pt x="66217" y="33903"/>
                    </a:cubicBezTo>
                    <a:cubicBezTo>
                      <a:pt x="66300" y="33821"/>
                      <a:pt x="66300" y="33572"/>
                      <a:pt x="66383" y="33406"/>
                    </a:cubicBezTo>
                    <a:cubicBezTo>
                      <a:pt x="66383" y="33185"/>
                      <a:pt x="66383" y="33111"/>
                      <a:pt x="66285" y="33111"/>
                    </a:cubicBezTo>
                    <a:cubicBezTo>
                      <a:pt x="66236" y="33111"/>
                      <a:pt x="66162" y="33130"/>
                      <a:pt x="66052" y="33158"/>
                    </a:cubicBezTo>
                    <a:cubicBezTo>
                      <a:pt x="65982" y="33228"/>
                      <a:pt x="65897" y="33253"/>
                      <a:pt x="65816" y="33253"/>
                    </a:cubicBezTo>
                    <a:cubicBezTo>
                      <a:pt x="65705" y="33253"/>
                      <a:pt x="65602" y="33205"/>
                      <a:pt x="65554" y="33158"/>
                    </a:cubicBezTo>
                    <a:cubicBezTo>
                      <a:pt x="65486" y="33123"/>
                      <a:pt x="65431" y="33103"/>
                      <a:pt x="65397" y="33103"/>
                    </a:cubicBezTo>
                    <a:cubicBezTo>
                      <a:pt x="65348" y="33103"/>
                      <a:pt x="65340" y="33143"/>
                      <a:pt x="65389" y="33240"/>
                    </a:cubicBezTo>
                    <a:cubicBezTo>
                      <a:pt x="65389" y="33406"/>
                      <a:pt x="65223" y="33655"/>
                      <a:pt x="64974" y="33738"/>
                    </a:cubicBezTo>
                    <a:cubicBezTo>
                      <a:pt x="64913" y="33768"/>
                      <a:pt x="64855" y="33782"/>
                      <a:pt x="64802" y="33782"/>
                    </a:cubicBezTo>
                    <a:cubicBezTo>
                      <a:pt x="64563" y="33782"/>
                      <a:pt x="64409" y="33511"/>
                      <a:pt x="64477" y="33240"/>
                    </a:cubicBezTo>
                    <a:cubicBezTo>
                      <a:pt x="64536" y="32944"/>
                      <a:pt x="64299" y="32691"/>
                      <a:pt x="64129" y="32691"/>
                    </a:cubicBezTo>
                    <a:cubicBezTo>
                      <a:pt x="64061" y="32691"/>
                      <a:pt x="64004" y="32731"/>
                      <a:pt x="63980" y="32826"/>
                    </a:cubicBezTo>
                    <a:cubicBezTo>
                      <a:pt x="63932" y="32921"/>
                      <a:pt x="63872" y="32961"/>
                      <a:pt x="63807" y="32961"/>
                    </a:cubicBezTo>
                    <a:cubicBezTo>
                      <a:pt x="63645" y="32961"/>
                      <a:pt x="63459" y="32708"/>
                      <a:pt x="63400" y="32412"/>
                    </a:cubicBezTo>
                    <a:cubicBezTo>
                      <a:pt x="63400" y="32163"/>
                      <a:pt x="63400" y="31997"/>
                      <a:pt x="63483" y="31997"/>
                    </a:cubicBezTo>
                    <a:cubicBezTo>
                      <a:pt x="63483" y="31997"/>
                      <a:pt x="63565" y="31914"/>
                      <a:pt x="63648" y="31749"/>
                    </a:cubicBezTo>
                    <a:cubicBezTo>
                      <a:pt x="63731" y="31583"/>
                      <a:pt x="63731" y="31417"/>
                      <a:pt x="63565" y="31334"/>
                    </a:cubicBezTo>
                    <a:cubicBezTo>
                      <a:pt x="63400" y="31334"/>
                      <a:pt x="63483" y="31251"/>
                      <a:pt x="63814" y="30920"/>
                    </a:cubicBezTo>
                    <a:cubicBezTo>
                      <a:pt x="64063" y="30671"/>
                      <a:pt x="64228" y="30423"/>
                      <a:pt x="64228" y="30257"/>
                    </a:cubicBezTo>
                    <a:cubicBezTo>
                      <a:pt x="64190" y="30142"/>
                      <a:pt x="64169" y="30080"/>
                      <a:pt x="64142" y="30080"/>
                    </a:cubicBezTo>
                    <a:cubicBezTo>
                      <a:pt x="64110" y="30080"/>
                      <a:pt x="64069" y="30162"/>
                      <a:pt x="63980" y="30340"/>
                    </a:cubicBezTo>
                    <a:cubicBezTo>
                      <a:pt x="63763" y="30701"/>
                      <a:pt x="63547" y="30936"/>
                      <a:pt x="63440" y="30936"/>
                    </a:cubicBezTo>
                    <a:cubicBezTo>
                      <a:pt x="63424" y="30936"/>
                      <a:pt x="63410" y="30931"/>
                      <a:pt x="63400" y="30920"/>
                    </a:cubicBezTo>
                    <a:cubicBezTo>
                      <a:pt x="63392" y="30913"/>
                      <a:pt x="63382" y="30909"/>
                      <a:pt x="63368" y="30909"/>
                    </a:cubicBezTo>
                    <a:cubicBezTo>
                      <a:pt x="63231" y="30909"/>
                      <a:pt x="62812" y="31266"/>
                      <a:pt x="62737" y="31417"/>
                    </a:cubicBezTo>
                    <a:cubicBezTo>
                      <a:pt x="62737" y="31500"/>
                      <a:pt x="62820" y="31666"/>
                      <a:pt x="62902" y="31914"/>
                    </a:cubicBezTo>
                    <a:cubicBezTo>
                      <a:pt x="63151" y="32412"/>
                      <a:pt x="63068" y="32660"/>
                      <a:pt x="62654" y="32660"/>
                    </a:cubicBezTo>
                    <a:cubicBezTo>
                      <a:pt x="62405" y="32660"/>
                      <a:pt x="62322" y="32743"/>
                      <a:pt x="62405" y="32826"/>
                    </a:cubicBezTo>
                    <a:cubicBezTo>
                      <a:pt x="62488" y="32909"/>
                      <a:pt x="62405" y="32992"/>
                      <a:pt x="62322" y="33075"/>
                    </a:cubicBezTo>
                    <a:cubicBezTo>
                      <a:pt x="62263" y="33164"/>
                      <a:pt x="62214" y="33210"/>
                      <a:pt x="62176" y="33210"/>
                    </a:cubicBezTo>
                    <a:cubicBezTo>
                      <a:pt x="62108" y="33210"/>
                      <a:pt x="62074" y="33062"/>
                      <a:pt x="62074" y="32743"/>
                    </a:cubicBezTo>
                    <a:cubicBezTo>
                      <a:pt x="62013" y="32622"/>
                      <a:pt x="62041" y="32545"/>
                      <a:pt x="62093" y="32545"/>
                    </a:cubicBezTo>
                    <a:cubicBezTo>
                      <a:pt x="62112" y="32545"/>
                      <a:pt x="62134" y="32555"/>
                      <a:pt x="62157" y="32577"/>
                    </a:cubicBezTo>
                    <a:cubicBezTo>
                      <a:pt x="62182" y="32603"/>
                      <a:pt x="62208" y="32615"/>
                      <a:pt x="62232" y="32615"/>
                    </a:cubicBezTo>
                    <a:cubicBezTo>
                      <a:pt x="62366" y="32615"/>
                      <a:pt x="62462" y="32265"/>
                      <a:pt x="62322" y="31914"/>
                    </a:cubicBezTo>
                    <a:cubicBezTo>
                      <a:pt x="62226" y="31673"/>
                      <a:pt x="62073" y="31544"/>
                      <a:pt x="61913" y="31544"/>
                    </a:cubicBezTo>
                    <a:cubicBezTo>
                      <a:pt x="61798" y="31544"/>
                      <a:pt x="61680" y="31610"/>
                      <a:pt x="61576" y="31749"/>
                    </a:cubicBezTo>
                    <a:cubicBezTo>
                      <a:pt x="61471" y="31906"/>
                      <a:pt x="61400" y="31964"/>
                      <a:pt x="61340" y="31964"/>
                    </a:cubicBezTo>
                    <a:cubicBezTo>
                      <a:pt x="61306" y="31964"/>
                      <a:pt x="61275" y="31945"/>
                      <a:pt x="61245" y="31914"/>
                    </a:cubicBezTo>
                    <a:cubicBezTo>
                      <a:pt x="61182" y="31851"/>
                      <a:pt x="61130" y="31824"/>
                      <a:pt x="61082" y="31824"/>
                    </a:cubicBezTo>
                    <a:cubicBezTo>
                      <a:pt x="61004" y="31824"/>
                      <a:pt x="60933" y="31895"/>
                      <a:pt x="60831" y="31997"/>
                    </a:cubicBezTo>
                    <a:cubicBezTo>
                      <a:pt x="60768" y="32184"/>
                      <a:pt x="60706" y="32277"/>
                      <a:pt x="60644" y="32277"/>
                    </a:cubicBezTo>
                    <a:cubicBezTo>
                      <a:pt x="60623" y="32277"/>
                      <a:pt x="60603" y="32267"/>
                      <a:pt x="60582" y="32246"/>
                    </a:cubicBezTo>
                    <a:cubicBezTo>
                      <a:pt x="60582" y="32246"/>
                      <a:pt x="60665" y="31997"/>
                      <a:pt x="60831" y="31832"/>
                    </a:cubicBezTo>
                    <a:cubicBezTo>
                      <a:pt x="61162" y="31334"/>
                      <a:pt x="61742" y="31003"/>
                      <a:pt x="62405" y="30837"/>
                    </a:cubicBezTo>
                    <a:cubicBezTo>
                      <a:pt x="62902" y="30754"/>
                      <a:pt x="62985" y="30754"/>
                      <a:pt x="62985" y="30506"/>
                    </a:cubicBezTo>
                    <a:cubicBezTo>
                      <a:pt x="63038" y="30348"/>
                      <a:pt x="63024" y="30290"/>
                      <a:pt x="62943" y="30290"/>
                    </a:cubicBezTo>
                    <a:cubicBezTo>
                      <a:pt x="62897" y="30290"/>
                      <a:pt x="62828" y="30309"/>
                      <a:pt x="62737" y="30340"/>
                    </a:cubicBezTo>
                    <a:cubicBezTo>
                      <a:pt x="62654" y="30381"/>
                      <a:pt x="62592" y="30402"/>
                      <a:pt x="62550" y="30402"/>
                    </a:cubicBezTo>
                    <a:cubicBezTo>
                      <a:pt x="62509" y="30402"/>
                      <a:pt x="62488" y="30381"/>
                      <a:pt x="62488" y="30340"/>
                    </a:cubicBezTo>
                    <a:cubicBezTo>
                      <a:pt x="62488" y="30340"/>
                      <a:pt x="62488" y="30257"/>
                      <a:pt x="62405" y="30257"/>
                    </a:cubicBezTo>
                    <a:cubicBezTo>
                      <a:pt x="62383" y="30235"/>
                      <a:pt x="62367" y="30224"/>
                      <a:pt x="62353" y="30224"/>
                    </a:cubicBezTo>
                    <a:cubicBezTo>
                      <a:pt x="62316" y="30224"/>
                      <a:pt x="62300" y="30301"/>
                      <a:pt x="62239" y="30423"/>
                    </a:cubicBezTo>
                    <a:cubicBezTo>
                      <a:pt x="62239" y="30671"/>
                      <a:pt x="62157" y="30754"/>
                      <a:pt x="62074" y="30754"/>
                    </a:cubicBezTo>
                    <a:cubicBezTo>
                      <a:pt x="61991" y="30754"/>
                      <a:pt x="61742" y="30837"/>
                      <a:pt x="61576" y="30920"/>
                    </a:cubicBezTo>
                    <a:cubicBezTo>
                      <a:pt x="61494" y="30948"/>
                      <a:pt x="61429" y="30966"/>
                      <a:pt x="61380" y="30966"/>
                    </a:cubicBezTo>
                    <a:cubicBezTo>
                      <a:pt x="61282" y="30966"/>
                      <a:pt x="61245" y="30892"/>
                      <a:pt x="61245" y="30671"/>
                    </a:cubicBezTo>
                    <a:cubicBezTo>
                      <a:pt x="61245" y="30398"/>
                      <a:pt x="61220" y="30275"/>
                      <a:pt x="61170" y="30275"/>
                    </a:cubicBezTo>
                    <a:cubicBezTo>
                      <a:pt x="61129" y="30275"/>
                      <a:pt x="61071" y="30357"/>
                      <a:pt x="60996" y="30506"/>
                    </a:cubicBezTo>
                    <a:cubicBezTo>
                      <a:pt x="60831" y="30671"/>
                      <a:pt x="60831" y="30837"/>
                      <a:pt x="60913" y="30920"/>
                    </a:cubicBezTo>
                    <a:cubicBezTo>
                      <a:pt x="60913" y="30920"/>
                      <a:pt x="60913" y="31086"/>
                      <a:pt x="60831" y="31169"/>
                    </a:cubicBezTo>
                    <a:cubicBezTo>
                      <a:pt x="60768" y="31231"/>
                      <a:pt x="60706" y="31257"/>
                      <a:pt x="60651" y="31257"/>
                    </a:cubicBezTo>
                    <a:cubicBezTo>
                      <a:pt x="60484" y="31257"/>
                      <a:pt x="60375" y="31024"/>
                      <a:pt x="60499" y="30837"/>
                    </a:cubicBezTo>
                    <a:cubicBezTo>
                      <a:pt x="60563" y="30644"/>
                      <a:pt x="60279" y="30452"/>
                      <a:pt x="60033" y="30452"/>
                    </a:cubicBezTo>
                    <a:cubicBezTo>
                      <a:pt x="59961" y="30452"/>
                      <a:pt x="59892" y="30468"/>
                      <a:pt x="59836" y="30506"/>
                    </a:cubicBezTo>
                    <a:cubicBezTo>
                      <a:pt x="59670" y="30506"/>
                      <a:pt x="59587" y="30506"/>
                      <a:pt x="59505" y="30423"/>
                    </a:cubicBezTo>
                    <a:cubicBezTo>
                      <a:pt x="59470" y="30388"/>
                      <a:pt x="59422" y="30368"/>
                      <a:pt x="59365" y="30368"/>
                    </a:cubicBezTo>
                    <a:cubicBezTo>
                      <a:pt x="59284" y="30368"/>
                      <a:pt x="59187" y="30408"/>
                      <a:pt x="59090" y="30506"/>
                    </a:cubicBezTo>
                    <a:cubicBezTo>
                      <a:pt x="59022" y="30540"/>
                      <a:pt x="58981" y="30560"/>
                      <a:pt x="58964" y="30560"/>
                    </a:cubicBezTo>
                    <a:cubicBezTo>
                      <a:pt x="58939" y="30560"/>
                      <a:pt x="58959" y="30520"/>
                      <a:pt x="59007" y="30423"/>
                    </a:cubicBezTo>
                    <a:cubicBezTo>
                      <a:pt x="59173" y="30174"/>
                      <a:pt x="59090" y="30174"/>
                      <a:pt x="58925" y="30174"/>
                    </a:cubicBezTo>
                    <a:cubicBezTo>
                      <a:pt x="58822" y="30208"/>
                      <a:pt x="58761" y="30228"/>
                      <a:pt x="58738" y="30228"/>
                    </a:cubicBezTo>
                    <a:cubicBezTo>
                      <a:pt x="58704" y="30228"/>
                      <a:pt x="58745" y="30188"/>
                      <a:pt x="58842" y="30091"/>
                    </a:cubicBezTo>
                    <a:cubicBezTo>
                      <a:pt x="58925" y="30008"/>
                      <a:pt x="59007" y="29925"/>
                      <a:pt x="58925" y="29843"/>
                    </a:cubicBezTo>
                    <a:cubicBezTo>
                      <a:pt x="58842" y="29843"/>
                      <a:pt x="58759" y="29677"/>
                      <a:pt x="58759" y="29428"/>
                    </a:cubicBezTo>
                    <a:cubicBezTo>
                      <a:pt x="58720" y="29313"/>
                      <a:pt x="58682" y="29251"/>
                      <a:pt x="58627" y="29251"/>
                    </a:cubicBezTo>
                    <a:cubicBezTo>
                      <a:pt x="58563" y="29251"/>
                      <a:pt x="58478" y="29333"/>
                      <a:pt x="58344" y="29511"/>
                    </a:cubicBezTo>
                    <a:cubicBezTo>
                      <a:pt x="58179" y="29760"/>
                      <a:pt x="58013" y="29925"/>
                      <a:pt x="58013" y="29925"/>
                    </a:cubicBezTo>
                    <a:cubicBezTo>
                      <a:pt x="58013" y="29843"/>
                      <a:pt x="58013" y="29760"/>
                      <a:pt x="58096" y="29677"/>
                    </a:cubicBezTo>
                    <a:cubicBezTo>
                      <a:pt x="58179" y="29594"/>
                      <a:pt x="58179" y="29428"/>
                      <a:pt x="58179" y="29428"/>
                    </a:cubicBezTo>
                    <a:cubicBezTo>
                      <a:pt x="58179" y="29406"/>
                      <a:pt x="58167" y="29396"/>
                      <a:pt x="58149" y="29396"/>
                    </a:cubicBezTo>
                    <a:cubicBezTo>
                      <a:pt x="58102" y="29396"/>
                      <a:pt x="58013" y="29473"/>
                      <a:pt x="58013" y="29594"/>
                    </a:cubicBezTo>
                    <a:cubicBezTo>
                      <a:pt x="57930" y="29677"/>
                      <a:pt x="57889" y="29718"/>
                      <a:pt x="57857" y="29718"/>
                    </a:cubicBezTo>
                    <a:cubicBezTo>
                      <a:pt x="57826" y="29718"/>
                      <a:pt x="57806" y="29677"/>
                      <a:pt x="57764" y="29594"/>
                    </a:cubicBezTo>
                    <a:cubicBezTo>
                      <a:pt x="57723" y="29470"/>
                      <a:pt x="57681" y="29407"/>
                      <a:pt x="57640" y="29407"/>
                    </a:cubicBezTo>
                    <a:cubicBezTo>
                      <a:pt x="57599" y="29407"/>
                      <a:pt x="57557" y="29470"/>
                      <a:pt x="57516" y="29594"/>
                    </a:cubicBezTo>
                    <a:cubicBezTo>
                      <a:pt x="57433" y="29718"/>
                      <a:pt x="57391" y="29780"/>
                      <a:pt x="57371" y="29780"/>
                    </a:cubicBezTo>
                    <a:cubicBezTo>
                      <a:pt x="57350" y="29780"/>
                      <a:pt x="57350" y="29718"/>
                      <a:pt x="57350" y="29594"/>
                    </a:cubicBezTo>
                    <a:cubicBezTo>
                      <a:pt x="57350" y="29428"/>
                      <a:pt x="57267" y="29345"/>
                      <a:pt x="57101" y="29345"/>
                    </a:cubicBezTo>
                    <a:cubicBezTo>
                      <a:pt x="56936" y="29345"/>
                      <a:pt x="56853" y="29262"/>
                      <a:pt x="56936" y="29097"/>
                    </a:cubicBezTo>
                    <a:cubicBezTo>
                      <a:pt x="56984" y="29000"/>
                      <a:pt x="57033" y="28959"/>
                      <a:pt x="57048" y="28959"/>
                    </a:cubicBezTo>
                    <a:cubicBezTo>
                      <a:pt x="57059" y="28959"/>
                      <a:pt x="57053" y="28979"/>
                      <a:pt x="57018" y="29014"/>
                    </a:cubicBezTo>
                    <a:cubicBezTo>
                      <a:pt x="57018" y="29097"/>
                      <a:pt x="57039" y="29138"/>
                      <a:pt x="57070" y="29138"/>
                    </a:cubicBezTo>
                    <a:cubicBezTo>
                      <a:pt x="57101" y="29138"/>
                      <a:pt x="57143" y="29097"/>
                      <a:pt x="57184" y="29014"/>
                    </a:cubicBezTo>
                    <a:cubicBezTo>
                      <a:pt x="57267" y="28931"/>
                      <a:pt x="57267" y="28848"/>
                      <a:pt x="57184" y="28765"/>
                    </a:cubicBezTo>
                    <a:cubicBezTo>
                      <a:pt x="57143" y="28724"/>
                      <a:pt x="57101" y="28703"/>
                      <a:pt x="57060" y="28703"/>
                    </a:cubicBezTo>
                    <a:cubicBezTo>
                      <a:pt x="57018" y="28703"/>
                      <a:pt x="56977" y="28724"/>
                      <a:pt x="56936" y="28765"/>
                    </a:cubicBezTo>
                    <a:cubicBezTo>
                      <a:pt x="56901" y="28800"/>
                      <a:pt x="56853" y="28820"/>
                      <a:pt x="56802" y="28820"/>
                    </a:cubicBezTo>
                    <a:cubicBezTo>
                      <a:pt x="56730" y="28820"/>
                      <a:pt x="56653" y="28779"/>
                      <a:pt x="56604" y="28682"/>
                    </a:cubicBezTo>
                    <a:cubicBezTo>
                      <a:pt x="56438" y="28517"/>
                      <a:pt x="56438" y="28434"/>
                      <a:pt x="56604" y="28351"/>
                    </a:cubicBezTo>
                    <a:cubicBezTo>
                      <a:pt x="56687" y="28351"/>
                      <a:pt x="56770" y="28185"/>
                      <a:pt x="56770" y="27936"/>
                    </a:cubicBezTo>
                    <a:cubicBezTo>
                      <a:pt x="56770" y="27605"/>
                      <a:pt x="56853" y="27356"/>
                      <a:pt x="57101" y="27191"/>
                    </a:cubicBezTo>
                    <a:cubicBezTo>
                      <a:pt x="57350" y="26859"/>
                      <a:pt x="57350" y="26776"/>
                      <a:pt x="57267" y="26693"/>
                    </a:cubicBezTo>
                    <a:cubicBezTo>
                      <a:pt x="57235" y="26630"/>
                      <a:pt x="57204" y="26603"/>
                      <a:pt x="57172" y="26603"/>
                    </a:cubicBezTo>
                    <a:cubicBezTo>
                      <a:pt x="57121" y="26603"/>
                      <a:pt x="57070" y="26674"/>
                      <a:pt x="57018" y="26776"/>
                    </a:cubicBezTo>
                    <a:cubicBezTo>
                      <a:pt x="56941" y="26932"/>
                      <a:pt x="56871" y="26998"/>
                      <a:pt x="56817" y="26998"/>
                    </a:cubicBezTo>
                    <a:cubicBezTo>
                      <a:pt x="56699" y="26998"/>
                      <a:pt x="56656" y="26678"/>
                      <a:pt x="56770" y="26279"/>
                    </a:cubicBezTo>
                    <a:cubicBezTo>
                      <a:pt x="56829" y="25926"/>
                      <a:pt x="56846" y="25824"/>
                      <a:pt x="56910" y="25824"/>
                    </a:cubicBezTo>
                    <a:cubicBezTo>
                      <a:pt x="56936" y="25824"/>
                      <a:pt x="56970" y="25841"/>
                      <a:pt x="57018" y="25865"/>
                    </a:cubicBezTo>
                    <a:cubicBezTo>
                      <a:pt x="57046" y="25920"/>
                      <a:pt x="57074" y="25947"/>
                      <a:pt x="57107" y="25947"/>
                    </a:cubicBezTo>
                    <a:cubicBezTo>
                      <a:pt x="57175" y="25947"/>
                      <a:pt x="57267" y="25837"/>
                      <a:pt x="57433" y="25616"/>
                    </a:cubicBezTo>
                    <a:cubicBezTo>
                      <a:pt x="57516" y="25450"/>
                      <a:pt x="57599" y="25284"/>
                      <a:pt x="57516" y="25284"/>
                    </a:cubicBezTo>
                    <a:cubicBezTo>
                      <a:pt x="57516" y="25284"/>
                      <a:pt x="57599" y="25119"/>
                      <a:pt x="57847" y="24953"/>
                    </a:cubicBezTo>
                    <a:cubicBezTo>
                      <a:pt x="57984" y="24748"/>
                      <a:pt x="58176" y="24600"/>
                      <a:pt x="58240" y="24600"/>
                    </a:cubicBezTo>
                    <a:cubicBezTo>
                      <a:pt x="58254" y="24600"/>
                      <a:pt x="58262" y="24607"/>
                      <a:pt x="58262" y="24622"/>
                    </a:cubicBezTo>
                    <a:cubicBezTo>
                      <a:pt x="58344" y="24622"/>
                      <a:pt x="58427" y="24622"/>
                      <a:pt x="58510" y="24456"/>
                    </a:cubicBezTo>
                    <a:cubicBezTo>
                      <a:pt x="58510" y="24373"/>
                      <a:pt x="58510" y="24290"/>
                      <a:pt x="58427" y="24290"/>
                    </a:cubicBezTo>
                    <a:cubicBezTo>
                      <a:pt x="58344" y="24290"/>
                      <a:pt x="58344" y="24207"/>
                      <a:pt x="58344" y="24041"/>
                    </a:cubicBezTo>
                    <a:cubicBezTo>
                      <a:pt x="58427" y="23917"/>
                      <a:pt x="58469" y="23855"/>
                      <a:pt x="58458" y="23855"/>
                    </a:cubicBezTo>
                    <a:lnTo>
                      <a:pt x="58458" y="23855"/>
                    </a:lnTo>
                    <a:cubicBezTo>
                      <a:pt x="58448" y="23855"/>
                      <a:pt x="58386" y="23917"/>
                      <a:pt x="58262" y="24041"/>
                    </a:cubicBezTo>
                    <a:cubicBezTo>
                      <a:pt x="58170" y="24178"/>
                      <a:pt x="58104" y="24240"/>
                      <a:pt x="58049" y="24240"/>
                    </a:cubicBezTo>
                    <a:cubicBezTo>
                      <a:pt x="58005" y="24240"/>
                      <a:pt x="57967" y="24199"/>
                      <a:pt x="57930" y="24124"/>
                    </a:cubicBezTo>
                    <a:cubicBezTo>
                      <a:pt x="57930" y="24041"/>
                      <a:pt x="57909" y="24000"/>
                      <a:pt x="57878" y="24000"/>
                    </a:cubicBezTo>
                    <a:cubicBezTo>
                      <a:pt x="57847" y="24000"/>
                      <a:pt x="57806" y="24041"/>
                      <a:pt x="57764" y="24124"/>
                    </a:cubicBezTo>
                    <a:cubicBezTo>
                      <a:pt x="57764" y="24290"/>
                      <a:pt x="57516" y="24539"/>
                      <a:pt x="57267" y="24787"/>
                    </a:cubicBezTo>
                    <a:cubicBezTo>
                      <a:pt x="57018" y="25036"/>
                      <a:pt x="56936" y="25119"/>
                      <a:pt x="56936" y="25202"/>
                    </a:cubicBezTo>
                    <a:cubicBezTo>
                      <a:pt x="57018" y="25284"/>
                      <a:pt x="56687" y="25782"/>
                      <a:pt x="56273" y="26196"/>
                    </a:cubicBezTo>
                    <a:cubicBezTo>
                      <a:pt x="56190" y="26279"/>
                      <a:pt x="56190" y="26362"/>
                      <a:pt x="56273" y="26362"/>
                    </a:cubicBezTo>
                    <a:cubicBezTo>
                      <a:pt x="56283" y="26351"/>
                      <a:pt x="56291" y="26346"/>
                      <a:pt x="56297" y="26346"/>
                    </a:cubicBezTo>
                    <a:cubicBezTo>
                      <a:pt x="56332" y="26346"/>
                      <a:pt x="56251" y="26571"/>
                      <a:pt x="56107" y="26859"/>
                    </a:cubicBezTo>
                    <a:cubicBezTo>
                      <a:pt x="55900" y="27204"/>
                      <a:pt x="55750" y="27377"/>
                      <a:pt x="55706" y="27377"/>
                    </a:cubicBezTo>
                    <a:cubicBezTo>
                      <a:pt x="55697" y="27377"/>
                      <a:pt x="55692" y="27370"/>
                      <a:pt x="55692" y="27356"/>
                    </a:cubicBezTo>
                    <a:cubicBezTo>
                      <a:pt x="55692" y="27356"/>
                      <a:pt x="55527" y="27439"/>
                      <a:pt x="55444" y="27605"/>
                    </a:cubicBezTo>
                    <a:cubicBezTo>
                      <a:pt x="55231" y="27818"/>
                      <a:pt x="55094" y="27925"/>
                      <a:pt x="55026" y="27925"/>
                    </a:cubicBezTo>
                    <a:cubicBezTo>
                      <a:pt x="54936" y="27925"/>
                      <a:pt x="54970" y="27735"/>
                      <a:pt x="55112" y="27356"/>
                    </a:cubicBezTo>
                    <a:cubicBezTo>
                      <a:pt x="55278" y="27108"/>
                      <a:pt x="55361" y="26776"/>
                      <a:pt x="55278" y="26693"/>
                    </a:cubicBezTo>
                    <a:cubicBezTo>
                      <a:pt x="55278" y="26693"/>
                      <a:pt x="55278" y="26528"/>
                      <a:pt x="55361" y="26362"/>
                    </a:cubicBezTo>
                    <a:cubicBezTo>
                      <a:pt x="55409" y="26314"/>
                      <a:pt x="55429" y="26266"/>
                      <a:pt x="55438" y="26266"/>
                    </a:cubicBezTo>
                    <a:cubicBezTo>
                      <a:pt x="55444" y="26266"/>
                      <a:pt x="55444" y="26292"/>
                      <a:pt x="55444" y="26362"/>
                    </a:cubicBezTo>
                    <a:cubicBezTo>
                      <a:pt x="55426" y="26415"/>
                      <a:pt x="55454" y="26438"/>
                      <a:pt x="55509" y="26438"/>
                    </a:cubicBezTo>
                    <a:cubicBezTo>
                      <a:pt x="55712" y="26438"/>
                      <a:pt x="56290" y="26125"/>
                      <a:pt x="56355" y="25865"/>
                    </a:cubicBezTo>
                    <a:cubicBezTo>
                      <a:pt x="56427" y="25686"/>
                      <a:pt x="56359" y="25599"/>
                      <a:pt x="56219" y="25599"/>
                    </a:cubicBezTo>
                    <a:cubicBezTo>
                      <a:pt x="56035" y="25599"/>
                      <a:pt x="55726" y="25748"/>
                      <a:pt x="55444" y="26030"/>
                    </a:cubicBezTo>
                    <a:cubicBezTo>
                      <a:pt x="55250" y="26225"/>
                      <a:pt x="55141" y="26305"/>
                      <a:pt x="55084" y="26305"/>
                    </a:cubicBezTo>
                    <a:cubicBezTo>
                      <a:pt x="55044" y="26305"/>
                      <a:pt x="55029" y="26265"/>
                      <a:pt x="55029" y="26196"/>
                    </a:cubicBezTo>
                    <a:cubicBezTo>
                      <a:pt x="55090" y="26075"/>
                      <a:pt x="55062" y="25998"/>
                      <a:pt x="54945" y="25998"/>
                    </a:cubicBezTo>
                    <a:cubicBezTo>
                      <a:pt x="54902" y="25998"/>
                      <a:pt x="54847" y="26008"/>
                      <a:pt x="54781" y="26030"/>
                    </a:cubicBezTo>
                    <a:cubicBezTo>
                      <a:pt x="54712" y="26065"/>
                      <a:pt x="54629" y="26085"/>
                      <a:pt x="54550" y="26085"/>
                    </a:cubicBezTo>
                    <a:cubicBezTo>
                      <a:pt x="54438" y="26085"/>
                      <a:pt x="54332" y="26045"/>
                      <a:pt x="54284" y="25947"/>
                    </a:cubicBezTo>
                    <a:cubicBezTo>
                      <a:pt x="54201" y="25906"/>
                      <a:pt x="54118" y="25885"/>
                      <a:pt x="54045" y="25885"/>
                    </a:cubicBezTo>
                    <a:cubicBezTo>
                      <a:pt x="53973" y="25885"/>
                      <a:pt x="53911" y="25906"/>
                      <a:pt x="53869" y="25947"/>
                    </a:cubicBezTo>
                    <a:cubicBezTo>
                      <a:pt x="53703" y="26030"/>
                      <a:pt x="53703" y="26113"/>
                      <a:pt x="53869" y="26113"/>
                    </a:cubicBezTo>
                    <a:cubicBezTo>
                      <a:pt x="54118" y="26196"/>
                      <a:pt x="54035" y="26610"/>
                      <a:pt x="53786" y="26610"/>
                    </a:cubicBezTo>
                    <a:cubicBezTo>
                      <a:pt x="53703" y="26610"/>
                      <a:pt x="53455" y="26693"/>
                      <a:pt x="53372" y="26859"/>
                    </a:cubicBezTo>
                    <a:cubicBezTo>
                      <a:pt x="53206" y="27025"/>
                      <a:pt x="53123" y="27025"/>
                      <a:pt x="53040" y="27025"/>
                    </a:cubicBezTo>
                    <a:cubicBezTo>
                      <a:pt x="52958" y="26942"/>
                      <a:pt x="52958" y="26859"/>
                      <a:pt x="53040" y="26859"/>
                    </a:cubicBezTo>
                    <a:cubicBezTo>
                      <a:pt x="53123" y="26776"/>
                      <a:pt x="53289" y="26445"/>
                      <a:pt x="53455" y="26113"/>
                    </a:cubicBezTo>
                    <a:cubicBezTo>
                      <a:pt x="53678" y="25517"/>
                      <a:pt x="53902" y="25189"/>
                      <a:pt x="54005" y="25189"/>
                    </a:cubicBezTo>
                    <a:cubicBezTo>
                      <a:pt x="54016" y="25189"/>
                      <a:pt x="54027" y="25193"/>
                      <a:pt x="54035" y="25202"/>
                    </a:cubicBezTo>
                    <a:cubicBezTo>
                      <a:pt x="54118" y="25284"/>
                      <a:pt x="54263" y="25326"/>
                      <a:pt x="54408" y="25326"/>
                    </a:cubicBezTo>
                    <a:cubicBezTo>
                      <a:pt x="54553" y="25326"/>
                      <a:pt x="54698" y="25284"/>
                      <a:pt x="54781" y="25202"/>
                    </a:cubicBezTo>
                    <a:cubicBezTo>
                      <a:pt x="54864" y="25119"/>
                      <a:pt x="54947" y="24953"/>
                      <a:pt x="54947" y="24870"/>
                    </a:cubicBezTo>
                    <a:cubicBezTo>
                      <a:pt x="54947" y="24796"/>
                      <a:pt x="54947" y="24755"/>
                      <a:pt x="54931" y="24755"/>
                    </a:cubicBezTo>
                    <a:cubicBezTo>
                      <a:pt x="54913" y="24755"/>
                      <a:pt x="54872" y="24816"/>
                      <a:pt x="54781" y="24953"/>
                    </a:cubicBezTo>
                    <a:cubicBezTo>
                      <a:pt x="54739" y="25036"/>
                      <a:pt x="54719" y="25077"/>
                      <a:pt x="54698" y="25077"/>
                    </a:cubicBezTo>
                    <a:cubicBezTo>
                      <a:pt x="54677" y="25077"/>
                      <a:pt x="54656" y="25036"/>
                      <a:pt x="54615" y="24953"/>
                    </a:cubicBezTo>
                    <a:cubicBezTo>
                      <a:pt x="54615" y="24787"/>
                      <a:pt x="54532" y="24539"/>
                      <a:pt x="54532" y="24456"/>
                    </a:cubicBezTo>
                    <a:cubicBezTo>
                      <a:pt x="54449" y="24373"/>
                      <a:pt x="54449" y="24041"/>
                      <a:pt x="54449" y="23793"/>
                    </a:cubicBezTo>
                    <a:cubicBezTo>
                      <a:pt x="54500" y="23436"/>
                      <a:pt x="54489" y="23267"/>
                      <a:pt x="54433" y="23267"/>
                    </a:cubicBezTo>
                    <a:cubicBezTo>
                      <a:pt x="54399" y="23267"/>
                      <a:pt x="54347" y="23334"/>
                      <a:pt x="54284" y="23461"/>
                    </a:cubicBezTo>
                    <a:cubicBezTo>
                      <a:pt x="54173" y="23682"/>
                      <a:pt x="53915" y="23866"/>
                      <a:pt x="53780" y="23866"/>
                    </a:cubicBezTo>
                    <a:cubicBezTo>
                      <a:pt x="53713" y="23866"/>
                      <a:pt x="53676" y="23820"/>
                      <a:pt x="53703" y="23710"/>
                    </a:cubicBezTo>
                    <a:cubicBezTo>
                      <a:pt x="53764" y="23589"/>
                      <a:pt x="53736" y="23512"/>
                      <a:pt x="53619" y="23512"/>
                    </a:cubicBezTo>
                    <a:cubicBezTo>
                      <a:pt x="53576" y="23512"/>
                      <a:pt x="53521" y="23522"/>
                      <a:pt x="53455" y="23544"/>
                    </a:cubicBezTo>
                    <a:cubicBezTo>
                      <a:pt x="53289" y="23544"/>
                      <a:pt x="53123" y="23461"/>
                      <a:pt x="53123" y="23461"/>
                    </a:cubicBezTo>
                    <a:cubicBezTo>
                      <a:pt x="53123" y="23378"/>
                      <a:pt x="52875" y="23213"/>
                      <a:pt x="52626" y="23130"/>
                    </a:cubicBezTo>
                    <a:cubicBezTo>
                      <a:pt x="52129" y="23047"/>
                      <a:pt x="52129" y="22964"/>
                      <a:pt x="52212" y="22550"/>
                    </a:cubicBezTo>
                    <a:cubicBezTo>
                      <a:pt x="52415" y="22075"/>
                      <a:pt x="52730" y="21655"/>
                      <a:pt x="52837" y="21655"/>
                    </a:cubicBezTo>
                    <a:cubicBezTo>
                      <a:pt x="52861" y="21655"/>
                      <a:pt x="52875" y="21676"/>
                      <a:pt x="52875" y="21721"/>
                    </a:cubicBezTo>
                    <a:cubicBezTo>
                      <a:pt x="52875" y="21762"/>
                      <a:pt x="52916" y="21783"/>
                      <a:pt x="52978" y="21783"/>
                    </a:cubicBezTo>
                    <a:cubicBezTo>
                      <a:pt x="53040" y="21783"/>
                      <a:pt x="53123" y="21762"/>
                      <a:pt x="53206" y="21721"/>
                    </a:cubicBezTo>
                    <a:cubicBezTo>
                      <a:pt x="53255" y="21624"/>
                      <a:pt x="53360" y="21584"/>
                      <a:pt x="53439" y="21584"/>
                    </a:cubicBezTo>
                    <a:cubicBezTo>
                      <a:pt x="53495" y="21584"/>
                      <a:pt x="53538" y="21604"/>
                      <a:pt x="53538" y="21638"/>
                    </a:cubicBezTo>
                    <a:cubicBezTo>
                      <a:pt x="53579" y="21679"/>
                      <a:pt x="53641" y="21700"/>
                      <a:pt x="53714" y="21700"/>
                    </a:cubicBezTo>
                    <a:cubicBezTo>
                      <a:pt x="53786" y="21700"/>
                      <a:pt x="53869" y="21679"/>
                      <a:pt x="53952" y="21638"/>
                    </a:cubicBezTo>
                    <a:cubicBezTo>
                      <a:pt x="54143" y="21511"/>
                      <a:pt x="53797" y="21335"/>
                      <a:pt x="53438" y="21335"/>
                    </a:cubicBezTo>
                    <a:cubicBezTo>
                      <a:pt x="53329" y="21335"/>
                      <a:pt x="53220" y="21351"/>
                      <a:pt x="53123" y="21389"/>
                    </a:cubicBezTo>
                    <a:cubicBezTo>
                      <a:pt x="52958" y="21389"/>
                      <a:pt x="52792" y="21389"/>
                      <a:pt x="52709" y="21224"/>
                    </a:cubicBezTo>
                    <a:cubicBezTo>
                      <a:pt x="52709" y="21247"/>
                      <a:pt x="52709" y="21275"/>
                      <a:pt x="52709" y="21307"/>
                    </a:cubicBezTo>
                    <a:cubicBezTo>
                      <a:pt x="52709" y="21721"/>
                      <a:pt x="52460" y="21970"/>
                      <a:pt x="52212" y="21970"/>
                    </a:cubicBezTo>
                    <a:cubicBezTo>
                      <a:pt x="52129" y="21970"/>
                      <a:pt x="51963" y="22135"/>
                      <a:pt x="51797" y="22218"/>
                    </a:cubicBezTo>
                    <a:cubicBezTo>
                      <a:pt x="51632" y="22467"/>
                      <a:pt x="51632" y="22550"/>
                      <a:pt x="51797" y="22550"/>
                    </a:cubicBezTo>
                    <a:cubicBezTo>
                      <a:pt x="51963" y="22550"/>
                      <a:pt x="51963" y="22633"/>
                      <a:pt x="51797" y="22715"/>
                    </a:cubicBezTo>
                    <a:cubicBezTo>
                      <a:pt x="51632" y="22798"/>
                      <a:pt x="51300" y="23130"/>
                      <a:pt x="51051" y="23461"/>
                    </a:cubicBezTo>
                    <a:cubicBezTo>
                      <a:pt x="50827" y="23776"/>
                      <a:pt x="50700" y="23920"/>
                      <a:pt x="50630" y="23920"/>
                    </a:cubicBezTo>
                    <a:cubicBezTo>
                      <a:pt x="50572" y="23920"/>
                      <a:pt x="50554" y="23817"/>
                      <a:pt x="50554" y="23627"/>
                    </a:cubicBezTo>
                    <a:cubicBezTo>
                      <a:pt x="50554" y="23461"/>
                      <a:pt x="50637" y="23213"/>
                      <a:pt x="50720" y="23130"/>
                    </a:cubicBezTo>
                    <a:cubicBezTo>
                      <a:pt x="50803" y="23088"/>
                      <a:pt x="50824" y="23068"/>
                      <a:pt x="50803" y="23068"/>
                    </a:cubicBezTo>
                    <a:cubicBezTo>
                      <a:pt x="50782" y="23068"/>
                      <a:pt x="50720" y="23088"/>
                      <a:pt x="50637" y="23130"/>
                    </a:cubicBezTo>
                    <a:cubicBezTo>
                      <a:pt x="50589" y="23154"/>
                      <a:pt x="50540" y="23164"/>
                      <a:pt x="50496" y="23164"/>
                    </a:cubicBezTo>
                    <a:cubicBezTo>
                      <a:pt x="50388" y="23164"/>
                      <a:pt x="50306" y="23105"/>
                      <a:pt x="50306" y="23047"/>
                    </a:cubicBezTo>
                    <a:cubicBezTo>
                      <a:pt x="50306" y="22798"/>
                      <a:pt x="50306" y="22798"/>
                      <a:pt x="50554" y="22715"/>
                    </a:cubicBezTo>
                    <a:cubicBezTo>
                      <a:pt x="50720" y="22715"/>
                      <a:pt x="50886" y="22798"/>
                      <a:pt x="50886" y="22964"/>
                    </a:cubicBezTo>
                    <a:cubicBezTo>
                      <a:pt x="50923" y="23039"/>
                      <a:pt x="50960" y="23080"/>
                      <a:pt x="51013" y="23080"/>
                    </a:cubicBezTo>
                    <a:cubicBezTo>
                      <a:pt x="51077" y="23080"/>
                      <a:pt x="51163" y="23018"/>
                      <a:pt x="51300" y="22881"/>
                    </a:cubicBezTo>
                    <a:cubicBezTo>
                      <a:pt x="51466" y="22633"/>
                      <a:pt x="51549" y="22467"/>
                      <a:pt x="51549" y="22467"/>
                    </a:cubicBezTo>
                    <a:cubicBezTo>
                      <a:pt x="51466" y="22384"/>
                      <a:pt x="51549" y="22218"/>
                      <a:pt x="51714" y="22135"/>
                    </a:cubicBezTo>
                    <a:cubicBezTo>
                      <a:pt x="51893" y="21898"/>
                      <a:pt x="51815" y="21703"/>
                      <a:pt x="51635" y="21703"/>
                    </a:cubicBezTo>
                    <a:cubicBezTo>
                      <a:pt x="51564" y="21703"/>
                      <a:pt x="51477" y="21733"/>
                      <a:pt x="51383" y="21804"/>
                    </a:cubicBezTo>
                    <a:cubicBezTo>
                      <a:pt x="51266" y="21862"/>
                      <a:pt x="51190" y="21921"/>
                      <a:pt x="51156" y="21921"/>
                    </a:cubicBezTo>
                    <a:cubicBezTo>
                      <a:pt x="51141" y="21921"/>
                      <a:pt x="51134" y="21911"/>
                      <a:pt x="51134" y="21887"/>
                    </a:cubicBezTo>
                    <a:cubicBezTo>
                      <a:pt x="51134" y="21804"/>
                      <a:pt x="51217" y="21638"/>
                      <a:pt x="51383" y="21555"/>
                    </a:cubicBezTo>
                    <a:cubicBezTo>
                      <a:pt x="51549" y="21472"/>
                      <a:pt x="51217" y="21141"/>
                      <a:pt x="50637" y="21058"/>
                    </a:cubicBezTo>
                    <a:cubicBezTo>
                      <a:pt x="50388" y="21058"/>
                      <a:pt x="50388" y="20975"/>
                      <a:pt x="50886" y="20561"/>
                    </a:cubicBezTo>
                    <a:cubicBezTo>
                      <a:pt x="51279" y="20167"/>
                      <a:pt x="51413" y="19929"/>
                      <a:pt x="51288" y="19929"/>
                    </a:cubicBezTo>
                    <a:cubicBezTo>
                      <a:pt x="51255" y="19929"/>
                      <a:pt x="51204" y="19946"/>
                      <a:pt x="51134" y="19981"/>
                    </a:cubicBezTo>
                    <a:cubicBezTo>
                      <a:pt x="51119" y="19996"/>
                      <a:pt x="51098" y="20003"/>
                      <a:pt x="51074" y="20003"/>
                    </a:cubicBezTo>
                    <a:cubicBezTo>
                      <a:pt x="50963" y="20003"/>
                      <a:pt x="50772" y="19867"/>
                      <a:pt x="50637" y="19732"/>
                    </a:cubicBezTo>
                    <a:cubicBezTo>
                      <a:pt x="50223" y="19400"/>
                      <a:pt x="50223" y="19318"/>
                      <a:pt x="50554" y="19069"/>
                    </a:cubicBezTo>
                    <a:cubicBezTo>
                      <a:pt x="50775" y="18848"/>
                      <a:pt x="50849" y="18737"/>
                      <a:pt x="50726" y="18737"/>
                    </a:cubicBezTo>
                    <a:cubicBezTo>
                      <a:pt x="50665" y="18737"/>
                      <a:pt x="50554" y="18765"/>
                      <a:pt x="50388" y="18820"/>
                    </a:cubicBezTo>
                    <a:cubicBezTo>
                      <a:pt x="50057" y="18903"/>
                      <a:pt x="50057" y="18986"/>
                      <a:pt x="50057" y="19152"/>
                    </a:cubicBezTo>
                    <a:cubicBezTo>
                      <a:pt x="50057" y="19389"/>
                      <a:pt x="49929" y="19584"/>
                      <a:pt x="49826" y="19584"/>
                    </a:cubicBezTo>
                    <a:cubicBezTo>
                      <a:pt x="49786" y="19584"/>
                      <a:pt x="49749" y="19554"/>
                      <a:pt x="49725" y="19483"/>
                    </a:cubicBezTo>
                    <a:cubicBezTo>
                      <a:pt x="49725" y="19373"/>
                      <a:pt x="49702" y="19327"/>
                      <a:pt x="49668" y="19327"/>
                    </a:cubicBezTo>
                    <a:cubicBezTo>
                      <a:pt x="49573" y="19327"/>
                      <a:pt x="49394" y="19676"/>
                      <a:pt x="49394" y="19981"/>
                    </a:cubicBezTo>
                    <a:cubicBezTo>
                      <a:pt x="49477" y="20229"/>
                      <a:pt x="49394" y="20395"/>
                      <a:pt x="49311" y="20478"/>
                    </a:cubicBezTo>
                    <a:cubicBezTo>
                      <a:pt x="49258" y="20557"/>
                      <a:pt x="49188" y="20595"/>
                      <a:pt x="49103" y="20595"/>
                    </a:cubicBezTo>
                    <a:cubicBezTo>
                      <a:pt x="48924" y="20595"/>
                      <a:pt x="48681" y="20428"/>
                      <a:pt x="48399" y="20146"/>
                    </a:cubicBezTo>
                    <a:cubicBezTo>
                      <a:pt x="48317" y="20063"/>
                      <a:pt x="47985" y="19815"/>
                      <a:pt x="47902" y="19815"/>
                    </a:cubicBezTo>
                    <a:cubicBezTo>
                      <a:pt x="47654" y="19732"/>
                      <a:pt x="47654" y="19649"/>
                      <a:pt x="47819" y="19566"/>
                    </a:cubicBezTo>
                    <a:cubicBezTo>
                      <a:pt x="48234" y="19235"/>
                      <a:pt x="48482" y="18986"/>
                      <a:pt x="48399" y="18737"/>
                    </a:cubicBezTo>
                    <a:cubicBezTo>
                      <a:pt x="48399" y="18691"/>
                      <a:pt x="48374" y="18671"/>
                      <a:pt x="48336" y="18671"/>
                    </a:cubicBezTo>
                    <a:cubicBezTo>
                      <a:pt x="48240" y="18671"/>
                      <a:pt x="48068" y="18807"/>
                      <a:pt x="48068" y="18986"/>
                    </a:cubicBezTo>
                    <a:cubicBezTo>
                      <a:pt x="48068" y="19069"/>
                      <a:pt x="47985" y="19152"/>
                      <a:pt x="47819" y="19152"/>
                    </a:cubicBezTo>
                    <a:cubicBezTo>
                      <a:pt x="47654" y="19152"/>
                      <a:pt x="47654" y="18903"/>
                      <a:pt x="47654" y="18655"/>
                    </a:cubicBezTo>
                    <a:cubicBezTo>
                      <a:pt x="47654" y="18323"/>
                      <a:pt x="47654" y="17992"/>
                      <a:pt x="47571" y="17909"/>
                    </a:cubicBezTo>
                    <a:cubicBezTo>
                      <a:pt x="47322" y="17411"/>
                      <a:pt x="47405" y="17163"/>
                      <a:pt x="47736" y="16831"/>
                    </a:cubicBezTo>
                    <a:cubicBezTo>
                      <a:pt x="47902" y="16666"/>
                      <a:pt x="47985" y="16500"/>
                      <a:pt x="47985" y="16417"/>
                    </a:cubicBezTo>
                    <a:cubicBezTo>
                      <a:pt x="47970" y="16402"/>
                      <a:pt x="47940" y="16395"/>
                      <a:pt x="47898" y="16395"/>
                    </a:cubicBezTo>
                    <a:cubicBezTo>
                      <a:pt x="47699" y="16395"/>
                      <a:pt x="47234" y="16544"/>
                      <a:pt x="46825" y="16748"/>
                    </a:cubicBezTo>
                    <a:cubicBezTo>
                      <a:pt x="46576" y="16914"/>
                      <a:pt x="46576" y="16914"/>
                      <a:pt x="46659" y="16997"/>
                    </a:cubicBezTo>
                    <a:cubicBezTo>
                      <a:pt x="46718" y="17056"/>
                      <a:pt x="46818" y="17114"/>
                      <a:pt x="46901" y="17114"/>
                    </a:cubicBezTo>
                    <a:cubicBezTo>
                      <a:pt x="46935" y="17114"/>
                      <a:pt x="46966" y="17104"/>
                      <a:pt x="46991" y="17080"/>
                    </a:cubicBezTo>
                    <a:cubicBezTo>
                      <a:pt x="47322" y="17080"/>
                      <a:pt x="47405" y="17743"/>
                      <a:pt x="47239" y="17992"/>
                    </a:cubicBezTo>
                    <a:cubicBezTo>
                      <a:pt x="47215" y="18016"/>
                      <a:pt x="47176" y="18026"/>
                      <a:pt x="47132" y="18026"/>
                    </a:cubicBezTo>
                    <a:cubicBezTo>
                      <a:pt x="47025" y="18026"/>
                      <a:pt x="46883" y="17967"/>
                      <a:pt x="46825" y="17909"/>
                    </a:cubicBezTo>
                    <a:lnTo>
                      <a:pt x="46576" y="17660"/>
                    </a:lnTo>
                    <a:lnTo>
                      <a:pt x="46659" y="18240"/>
                    </a:lnTo>
                    <a:cubicBezTo>
                      <a:pt x="46783" y="18734"/>
                      <a:pt x="46906" y="18998"/>
                      <a:pt x="47064" y="18998"/>
                    </a:cubicBezTo>
                    <a:cubicBezTo>
                      <a:pt x="47118" y="18998"/>
                      <a:pt x="47176" y="18967"/>
                      <a:pt x="47239" y="18903"/>
                    </a:cubicBezTo>
                    <a:cubicBezTo>
                      <a:pt x="47281" y="18862"/>
                      <a:pt x="47322" y="18841"/>
                      <a:pt x="47353" y="18841"/>
                    </a:cubicBezTo>
                    <a:cubicBezTo>
                      <a:pt x="47384" y="18841"/>
                      <a:pt x="47405" y="18862"/>
                      <a:pt x="47405" y="18903"/>
                    </a:cubicBezTo>
                    <a:cubicBezTo>
                      <a:pt x="47405" y="19069"/>
                      <a:pt x="47239" y="19235"/>
                      <a:pt x="46908" y="19566"/>
                    </a:cubicBezTo>
                    <a:cubicBezTo>
                      <a:pt x="46689" y="19741"/>
                      <a:pt x="46563" y="19847"/>
                      <a:pt x="46456" y="19847"/>
                    </a:cubicBezTo>
                    <a:cubicBezTo>
                      <a:pt x="46360" y="19847"/>
                      <a:pt x="46279" y="19762"/>
                      <a:pt x="46162" y="19566"/>
                    </a:cubicBezTo>
                    <a:cubicBezTo>
                      <a:pt x="45913" y="19235"/>
                      <a:pt x="45913" y="19069"/>
                      <a:pt x="46245" y="18737"/>
                    </a:cubicBezTo>
                    <a:cubicBezTo>
                      <a:pt x="46328" y="18655"/>
                      <a:pt x="46328" y="18572"/>
                      <a:pt x="46245" y="18489"/>
                    </a:cubicBezTo>
                    <a:cubicBezTo>
                      <a:pt x="45748" y="18406"/>
                      <a:pt x="45665" y="18323"/>
                      <a:pt x="45913" y="17743"/>
                    </a:cubicBezTo>
                    <a:cubicBezTo>
                      <a:pt x="45996" y="17411"/>
                      <a:pt x="46079" y="17080"/>
                      <a:pt x="45996" y="16997"/>
                    </a:cubicBezTo>
                    <a:cubicBezTo>
                      <a:pt x="45977" y="16978"/>
                      <a:pt x="45957" y="16967"/>
                      <a:pt x="45939" y="16967"/>
                    </a:cubicBezTo>
                    <a:cubicBezTo>
                      <a:pt x="45879" y="16967"/>
                      <a:pt x="45830" y="17075"/>
                      <a:pt x="45830" y="17329"/>
                    </a:cubicBezTo>
                    <a:cubicBezTo>
                      <a:pt x="45682" y="17700"/>
                      <a:pt x="45533" y="18004"/>
                      <a:pt x="45385" y="18004"/>
                    </a:cubicBezTo>
                    <a:cubicBezTo>
                      <a:pt x="45368" y="18004"/>
                      <a:pt x="45350" y="18000"/>
                      <a:pt x="45333" y="17992"/>
                    </a:cubicBezTo>
                    <a:cubicBezTo>
                      <a:pt x="45333" y="17950"/>
                      <a:pt x="45271" y="17929"/>
                      <a:pt x="45188" y="17929"/>
                    </a:cubicBezTo>
                    <a:cubicBezTo>
                      <a:pt x="45105" y="17929"/>
                      <a:pt x="45002" y="17950"/>
                      <a:pt x="44919" y="17992"/>
                    </a:cubicBezTo>
                    <a:cubicBezTo>
                      <a:pt x="44587" y="17992"/>
                      <a:pt x="44504" y="17992"/>
                      <a:pt x="44587" y="17743"/>
                    </a:cubicBezTo>
                    <a:cubicBezTo>
                      <a:pt x="44625" y="17668"/>
                      <a:pt x="44645" y="17627"/>
                      <a:pt x="44634" y="17627"/>
                    </a:cubicBezTo>
                    <a:cubicBezTo>
                      <a:pt x="44620" y="17627"/>
                      <a:pt x="44558" y="17689"/>
                      <a:pt x="44422" y="17826"/>
                    </a:cubicBezTo>
                    <a:cubicBezTo>
                      <a:pt x="44339" y="17992"/>
                      <a:pt x="44256" y="18074"/>
                      <a:pt x="44256" y="18157"/>
                    </a:cubicBezTo>
                    <a:cubicBezTo>
                      <a:pt x="44339" y="18240"/>
                      <a:pt x="44256" y="18240"/>
                      <a:pt x="44256" y="18323"/>
                    </a:cubicBezTo>
                    <a:cubicBezTo>
                      <a:pt x="44173" y="18323"/>
                      <a:pt x="44090" y="18157"/>
                      <a:pt x="44173" y="17909"/>
                    </a:cubicBezTo>
                    <a:cubicBezTo>
                      <a:pt x="44173" y="17722"/>
                      <a:pt x="44173" y="17629"/>
                      <a:pt x="44138" y="17629"/>
                    </a:cubicBezTo>
                    <a:cubicBezTo>
                      <a:pt x="44126" y="17629"/>
                      <a:pt x="44111" y="17639"/>
                      <a:pt x="44090" y="17660"/>
                    </a:cubicBezTo>
                    <a:cubicBezTo>
                      <a:pt x="44031" y="17719"/>
                      <a:pt x="43973" y="17777"/>
                      <a:pt x="43944" y="17777"/>
                    </a:cubicBezTo>
                    <a:cubicBezTo>
                      <a:pt x="43931" y="17777"/>
                      <a:pt x="43924" y="17767"/>
                      <a:pt x="43924" y="17743"/>
                    </a:cubicBezTo>
                    <a:cubicBezTo>
                      <a:pt x="43841" y="17743"/>
                      <a:pt x="43924" y="17494"/>
                      <a:pt x="44090" y="17329"/>
                    </a:cubicBezTo>
                    <a:cubicBezTo>
                      <a:pt x="44225" y="17193"/>
                      <a:pt x="44361" y="17058"/>
                      <a:pt x="44451" y="17058"/>
                    </a:cubicBezTo>
                    <a:cubicBezTo>
                      <a:pt x="44471" y="17058"/>
                      <a:pt x="44489" y="17065"/>
                      <a:pt x="44504" y="17080"/>
                    </a:cubicBezTo>
                    <a:cubicBezTo>
                      <a:pt x="44508" y="17084"/>
                      <a:pt x="44513" y="17086"/>
                      <a:pt x="44517" y="17086"/>
                    </a:cubicBezTo>
                    <a:cubicBezTo>
                      <a:pt x="44610" y="17086"/>
                      <a:pt x="44832" y="16326"/>
                      <a:pt x="44753" y="16168"/>
                    </a:cubicBezTo>
                    <a:cubicBezTo>
                      <a:pt x="44504" y="15837"/>
                      <a:pt x="44504" y="15754"/>
                      <a:pt x="44753" y="15505"/>
                    </a:cubicBezTo>
                    <a:cubicBezTo>
                      <a:pt x="44836" y="15340"/>
                      <a:pt x="44919" y="15174"/>
                      <a:pt x="44836" y="15091"/>
                    </a:cubicBezTo>
                    <a:cubicBezTo>
                      <a:pt x="44753" y="15091"/>
                      <a:pt x="44753" y="14925"/>
                      <a:pt x="44836" y="14760"/>
                    </a:cubicBezTo>
                    <a:cubicBezTo>
                      <a:pt x="44938" y="14657"/>
                      <a:pt x="44946" y="14586"/>
                      <a:pt x="44897" y="14586"/>
                    </a:cubicBezTo>
                    <a:cubicBezTo>
                      <a:pt x="44868" y="14586"/>
                      <a:pt x="44816" y="14613"/>
                      <a:pt x="44753" y="14677"/>
                    </a:cubicBezTo>
                    <a:cubicBezTo>
                      <a:pt x="44684" y="14711"/>
                      <a:pt x="44616" y="14731"/>
                      <a:pt x="44559" y="14731"/>
                    </a:cubicBezTo>
                    <a:cubicBezTo>
                      <a:pt x="44478" y="14731"/>
                      <a:pt x="44422" y="14691"/>
                      <a:pt x="44422" y="14594"/>
                    </a:cubicBezTo>
                    <a:cubicBezTo>
                      <a:pt x="44400" y="14530"/>
                      <a:pt x="44368" y="14499"/>
                      <a:pt x="44327" y="14499"/>
                    </a:cubicBezTo>
                    <a:cubicBezTo>
                      <a:pt x="44206" y="14499"/>
                      <a:pt x="44005" y="14763"/>
                      <a:pt x="43759" y="15257"/>
                    </a:cubicBezTo>
                    <a:cubicBezTo>
                      <a:pt x="43537" y="15745"/>
                      <a:pt x="43315" y="15996"/>
                      <a:pt x="43207" y="15996"/>
                    </a:cubicBezTo>
                    <a:cubicBezTo>
                      <a:pt x="43114" y="15996"/>
                      <a:pt x="43107" y="15807"/>
                      <a:pt x="43261" y="15422"/>
                    </a:cubicBezTo>
                    <a:cubicBezTo>
                      <a:pt x="43354" y="15099"/>
                      <a:pt x="43369" y="14930"/>
                      <a:pt x="43321" y="14930"/>
                    </a:cubicBezTo>
                    <a:cubicBezTo>
                      <a:pt x="43283" y="14930"/>
                      <a:pt x="43206" y="15037"/>
                      <a:pt x="43096" y="15257"/>
                    </a:cubicBezTo>
                    <a:cubicBezTo>
                      <a:pt x="43013" y="15381"/>
                      <a:pt x="42971" y="15443"/>
                      <a:pt x="42961" y="15443"/>
                    </a:cubicBezTo>
                    <a:cubicBezTo>
                      <a:pt x="42951" y="15443"/>
                      <a:pt x="42971" y="15381"/>
                      <a:pt x="43013" y="15257"/>
                    </a:cubicBezTo>
                    <a:cubicBezTo>
                      <a:pt x="43013" y="15091"/>
                      <a:pt x="42930" y="14760"/>
                      <a:pt x="42681" y="14594"/>
                    </a:cubicBezTo>
                    <a:cubicBezTo>
                      <a:pt x="42433" y="14262"/>
                      <a:pt x="42433" y="14097"/>
                      <a:pt x="42515" y="13848"/>
                    </a:cubicBezTo>
                    <a:cubicBezTo>
                      <a:pt x="42681" y="13641"/>
                      <a:pt x="42723" y="13537"/>
                      <a:pt x="42671" y="13537"/>
                    </a:cubicBezTo>
                    <a:cubicBezTo>
                      <a:pt x="42619" y="13537"/>
                      <a:pt x="42474" y="13641"/>
                      <a:pt x="42267" y="13848"/>
                    </a:cubicBezTo>
                    <a:cubicBezTo>
                      <a:pt x="42127" y="14081"/>
                      <a:pt x="42039" y="14183"/>
                      <a:pt x="41945" y="14183"/>
                    </a:cubicBezTo>
                    <a:cubicBezTo>
                      <a:pt x="41872" y="14183"/>
                      <a:pt x="41795" y="14122"/>
                      <a:pt x="41687" y="14014"/>
                    </a:cubicBezTo>
                    <a:cubicBezTo>
                      <a:pt x="41438" y="13765"/>
                      <a:pt x="41438" y="13599"/>
                      <a:pt x="41604" y="13434"/>
                    </a:cubicBezTo>
                    <a:cubicBezTo>
                      <a:pt x="41645" y="13351"/>
                      <a:pt x="41645" y="13309"/>
                      <a:pt x="41604" y="13309"/>
                    </a:cubicBezTo>
                    <a:cubicBezTo>
                      <a:pt x="41562" y="13309"/>
                      <a:pt x="41479" y="13351"/>
                      <a:pt x="41355" y="13434"/>
                    </a:cubicBezTo>
                    <a:cubicBezTo>
                      <a:pt x="41195" y="13594"/>
                      <a:pt x="41103" y="13685"/>
                      <a:pt x="41059" y="13685"/>
                    </a:cubicBezTo>
                    <a:cubicBezTo>
                      <a:pt x="41034" y="13685"/>
                      <a:pt x="41024" y="13658"/>
                      <a:pt x="41024" y="13599"/>
                    </a:cubicBezTo>
                    <a:cubicBezTo>
                      <a:pt x="41024" y="13536"/>
                      <a:pt x="41024" y="13509"/>
                      <a:pt x="41014" y="13509"/>
                    </a:cubicBezTo>
                    <a:cubicBezTo>
                      <a:pt x="41000" y="13509"/>
                      <a:pt x="40960" y="13580"/>
                      <a:pt x="40858" y="13682"/>
                    </a:cubicBezTo>
                    <a:cubicBezTo>
                      <a:pt x="40775" y="13848"/>
                      <a:pt x="40692" y="13931"/>
                      <a:pt x="40609" y="13931"/>
                    </a:cubicBezTo>
                    <a:cubicBezTo>
                      <a:pt x="40526" y="13848"/>
                      <a:pt x="40361" y="13848"/>
                      <a:pt x="40278" y="13765"/>
                    </a:cubicBezTo>
                    <a:cubicBezTo>
                      <a:pt x="40029" y="13765"/>
                      <a:pt x="40029" y="13682"/>
                      <a:pt x="40112" y="13516"/>
                    </a:cubicBezTo>
                    <a:cubicBezTo>
                      <a:pt x="40195" y="13434"/>
                      <a:pt x="40278" y="13351"/>
                      <a:pt x="40195" y="13268"/>
                    </a:cubicBezTo>
                    <a:cubicBezTo>
                      <a:pt x="40112" y="13185"/>
                      <a:pt x="40195" y="13019"/>
                      <a:pt x="40278" y="12853"/>
                    </a:cubicBezTo>
                    <a:cubicBezTo>
                      <a:pt x="40361" y="12605"/>
                      <a:pt x="40381" y="12480"/>
                      <a:pt x="40330" y="12480"/>
                    </a:cubicBezTo>
                    <a:cubicBezTo>
                      <a:pt x="40278" y="12480"/>
                      <a:pt x="40154" y="12605"/>
                      <a:pt x="39946" y="12853"/>
                    </a:cubicBezTo>
                    <a:lnTo>
                      <a:pt x="39615" y="13351"/>
                    </a:lnTo>
                    <a:lnTo>
                      <a:pt x="39615" y="12853"/>
                    </a:lnTo>
                    <a:cubicBezTo>
                      <a:pt x="39615" y="12605"/>
                      <a:pt x="39781" y="12273"/>
                      <a:pt x="39863" y="12190"/>
                    </a:cubicBezTo>
                    <a:cubicBezTo>
                      <a:pt x="39912" y="12093"/>
                      <a:pt x="39932" y="12053"/>
                      <a:pt x="39907" y="12053"/>
                    </a:cubicBezTo>
                    <a:cubicBezTo>
                      <a:pt x="39889" y="12053"/>
                      <a:pt x="39849" y="12073"/>
                      <a:pt x="39781" y="12108"/>
                    </a:cubicBezTo>
                    <a:cubicBezTo>
                      <a:pt x="39729" y="12134"/>
                      <a:pt x="39677" y="12145"/>
                      <a:pt x="39627" y="12145"/>
                    </a:cubicBezTo>
                    <a:cubicBezTo>
                      <a:pt x="39359" y="12145"/>
                      <a:pt x="39157" y="11807"/>
                      <a:pt x="39366" y="11527"/>
                    </a:cubicBezTo>
                    <a:cubicBezTo>
                      <a:pt x="39449" y="11403"/>
                      <a:pt x="39470" y="11341"/>
                      <a:pt x="39408" y="11341"/>
                    </a:cubicBezTo>
                    <a:cubicBezTo>
                      <a:pt x="39345" y="11341"/>
                      <a:pt x="39200" y="11403"/>
                      <a:pt x="38952" y="11527"/>
                    </a:cubicBezTo>
                    <a:cubicBezTo>
                      <a:pt x="38703" y="11693"/>
                      <a:pt x="38558" y="11776"/>
                      <a:pt x="38496" y="11776"/>
                    </a:cubicBezTo>
                    <a:cubicBezTo>
                      <a:pt x="38434" y="11776"/>
                      <a:pt x="38455" y="11693"/>
                      <a:pt x="38537" y="11527"/>
                    </a:cubicBezTo>
                    <a:cubicBezTo>
                      <a:pt x="38703" y="11030"/>
                      <a:pt x="38703" y="10450"/>
                      <a:pt x="38455" y="10450"/>
                    </a:cubicBezTo>
                    <a:cubicBezTo>
                      <a:pt x="38289" y="10450"/>
                      <a:pt x="38123" y="10533"/>
                      <a:pt x="38040" y="10947"/>
                    </a:cubicBezTo>
                    <a:cubicBezTo>
                      <a:pt x="37957" y="11113"/>
                      <a:pt x="37792" y="11279"/>
                      <a:pt x="37709" y="11279"/>
                    </a:cubicBezTo>
                    <a:cubicBezTo>
                      <a:pt x="37687" y="11301"/>
                      <a:pt x="37670" y="11311"/>
                      <a:pt x="37660" y="11311"/>
                    </a:cubicBezTo>
                    <a:cubicBezTo>
                      <a:pt x="37632" y="11311"/>
                      <a:pt x="37648" y="11234"/>
                      <a:pt x="37709" y="11113"/>
                    </a:cubicBezTo>
                    <a:cubicBezTo>
                      <a:pt x="37792" y="11030"/>
                      <a:pt x="37874" y="10864"/>
                      <a:pt x="37874" y="10864"/>
                    </a:cubicBezTo>
                    <a:cubicBezTo>
                      <a:pt x="37854" y="10844"/>
                      <a:pt x="37833" y="10833"/>
                      <a:pt x="37812" y="10833"/>
                    </a:cubicBezTo>
                    <a:cubicBezTo>
                      <a:pt x="37750" y="10833"/>
                      <a:pt x="37688" y="10927"/>
                      <a:pt x="37626" y="11113"/>
                    </a:cubicBezTo>
                    <a:cubicBezTo>
                      <a:pt x="37531" y="11240"/>
                      <a:pt x="37436" y="11294"/>
                      <a:pt x="37364" y="11294"/>
                    </a:cubicBezTo>
                    <a:cubicBezTo>
                      <a:pt x="37248" y="11294"/>
                      <a:pt x="37192" y="11152"/>
                      <a:pt x="37294" y="10947"/>
                    </a:cubicBezTo>
                    <a:cubicBezTo>
                      <a:pt x="37377" y="10782"/>
                      <a:pt x="37294" y="10699"/>
                      <a:pt x="37211" y="10699"/>
                    </a:cubicBezTo>
                    <a:cubicBezTo>
                      <a:pt x="37046" y="10699"/>
                      <a:pt x="37046" y="10616"/>
                      <a:pt x="37377" y="10201"/>
                    </a:cubicBezTo>
                    <a:cubicBezTo>
                      <a:pt x="37626" y="9953"/>
                      <a:pt x="37709" y="9787"/>
                      <a:pt x="37709" y="9704"/>
                    </a:cubicBezTo>
                    <a:cubicBezTo>
                      <a:pt x="37626" y="9704"/>
                      <a:pt x="37543" y="9704"/>
                      <a:pt x="37460" y="9787"/>
                    </a:cubicBezTo>
                    <a:cubicBezTo>
                      <a:pt x="37412" y="9884"/>
                      <a:pt x="37363" y="9924"/>
                      <a:pt x="37314" y="9924"/>
                    </a:cubicBezTo>
                    <a:cubicBezTo>
                      <a:pt x="37280" y="9924"/>
                      <a:pt x="37246" y="9904"/>
                      <a:pt x="37211" y="9870"/>
                    </a:cubicBezTo>
                    <a:cubicBezTo>
                      <a:pt x="37211" y="9870"/>
                      <a:pt x="37046" y="10036"/>
                      <a:pt x="36963" y="10533"/>
                    </a:cubicBezTo>
                    <a:cubicBezTo>
                      <a:pt x="36797" y="10947"/>
                      <a:pt x="36631" y="11279"/>
                      <a:pt x="36631" y="11279"/>
                    </a:cubicBezTo>
                    <a:cubicBezTo>
                      <a:pt x="36548" y="11279"/>
                      <a:pt x="36383" y="11196"/>
                      <a:pt x="36300" y="10947"/>
                    </a:cubicBezTo>
                    <a:cubicBezTo>
                      <a:pt x="36134" y="10699"/>
                      <a:pt x="36134" y="10533"/>
                      <a:pt x="36300" y="10367"/>
                    </a:cubicBezTo>
                    <a:cubicBezTo>
                      <a:pt x="36383" y="10201"/>
                      <a:pt x="36466" y="10119"/>
                      <a:pt x="36466" y="10036"/>
                    </a:cubicBezTo>
                    <a:cubicBezTo>
                      <a:pt x="36383" y="10036"/>
                      <a:pt x="36383" y="9953"/>
                      <a:pt x="36383" y="9787"/>
                    </a:cubicBezTo>
                    <a:cubicBezTo>
                      <a:pt x="36383" y="9766"/>
                      <a:pt x="36372" y="9756"/>
                      <a:pt x="36353" y="9756"/>
                    </a:cubicBezTo>
                    <a:cubicBezTo>
                      <a:pt x="36295" y="9756"/>
                      <a:pt x="36155" y="9849"/>
                      <a:pt x="35968" y="10036"/>
                    </a:cubicBezTo>
                    <a:cubicBezTo>
                      <a:pt x="35765" y="10171"/>
                      <a:pt x="35562" y="10306"/>
                      <a:pt x="35450" y="10306"/>
                    </a:cubicBezTo>
                    <a:cubicBezTo>
                      <a:pt x="35424" y="10306"/>
                      <a:pt x="35403" y="10300"/>
                      <a:pt x="35388" y="10284"/>
                    </a:cubicBezTo>
                    <a:cubicBezTo>
                      <a:pt x="35305" y="10201"/>
                      <a:pt x="35637" y="9041"/>
                      <a:pt x="35803" y="8958"/>
                    </a:cubicBezTo>
                    <a:cubicBezTo>
                      <a:pt x="35803" y="8875"/>
                      <a:pt x="35885" y="8710"/>
                      <a:pt x="35968" y="8544"/>
                    </a:cubicBezTo>
                    <a:cubicBezTo>
                      <a:pt x="36014" y="8407"/>
                      <a:pt x="36009" y="8346"/>
                      <a:pt x="35982" y="8346"/>
                    </a:cubicBezTo>
                    <a:cubicBezTo>
                      <a:pt x="35960" y="8346"/>
                      <a:pt x="35923" y="8387"/>
                      <a:pt x="35885" y="8461"/>
                    </a:cubicBezTo>
                    <a:cubicBezTo>
                      <a:pt x="35837" y="8558"/>
                      <a:pt x="35788" y="8598"/>
                      <a:pt x="35740" y="8598"/>
                    </a:cubicBezTo>
                    <a:cubicBezTo>
                      <a:pt x="35706" y="8598"/>
                      <a:pt x="35671" y="8578"/>
                      <a:pt x="35637" y="8544"/>
                    </a:cubicBezTo>
                    <a:lnTo>
                      <a:pt x="35471" y="8461"/>
                    </a:lnTo>
                    <a:lnTo>
                      <a:pt x="35471" y="8793"/>
                    </a:lnTo>
                    <a:cubicBezTo>
                      <a:pt x="35399" y="9300"/>
                      <a:pt x="35263" y="9554"/>
                      <a:pt x="34897" y="9554"/>
                    </a:cubicBezTo>
                    <a:cubicBezTo>
                      <a:pt x="34844" y="9554"/>
                      <a:pt x="34787" y="9549"/>
                      <a:pt x="34725" y="9538"/>
                    </a:cubicBezTo>
                    <a:cubicBezTo>
                      <a:pt x="34477" y="9538"/>
                      <a:pt x="34394" y="9456"/>
                      <a:pt x="34560" y="9290"/>
                    </a:cubicBezTo>
                    <a:cubicBezTo>
                      <a:pt x="34734" y="9071"/>
                      <a:pt x="34771" y="8968"/>
                      <a:pt x="34705" y="8968"/>
                    </a:cubicBezTo>
                    <a:cubicBezTo>
                      <a:pt x="34647" y="8968"/>
                      <a:pt x="34507" y="9050"/>
                      <a:pt x="34311" y="9207"/>
                    </a:cubicBezTo>
                    <a:cubicBezTo>
                      <a:pt x="34178" y="9340"/>
                      <a:pt x="34099" y="9419"/>
                      <a:pt x="34062" y="9419"/>
                    </a:cubicBezTo>
                    <a:cubicBezTo>
                      <a:pt x="34006" y="9419"/>
                      <a:pt x="34046" y="9240"/>
                      <a:pt x="34145" y="8793"/>
                    </a:cubicBezTo>
                    <a:cubicBezTo>
                      <a:pt x="34283" y="8447"/>
                      <a:pt x="34306" y="8275"/>
                      <a:pt x="34262" y="8275"/>
                    </a:cubicBezTo>
                    <a:cubicBezTo>
                      <a:pt x="34253" y="8275"/>
                      <a:pt x="34242" y="8282"/>
                      <a:pt x="34228" y="8295"/>
                    </a:cubicBezTo>
                    <a:cubicBezTo>
                      <a:pt x="34131" y="8392"/>
                      <a:pt x="34062" y="8433"/>
                      <a:pt x="34005" y="8433"/>
                    </a:cubicBezTo>
                    <a:cubicBezTo>
                      <a:pt x="33965" y="8433"/>
                      <a:pt x="33931" y="8413"/>
                      <a:pt x="33897" y="8378"/>
                    </a:cubicBezTo>
                    <a:cubicBezTo>
                      <a:pt x="33814" y="8378"/>
                      <a:pt x="33897" y="8212"/>
                      <a:pt x="34062" y="8047"/>
                    </a:cubicBezTo>
                    <a:cubicBezTo>
                      <a:pt x="34245" y="7910"/>
                      <a:pt x="34327" y="7848"/>
                      <a:pt x="34308" y="7848"/>
                    </a:cubicBezTo>
                    <a:cubicBezTo>
                      <a:pt x="34293" y="7848"/>
                      <a:pt x="34211" y="7889"/>
                      <a:pt x="34062" y="7964"/>
                    </a:cubicBezTo>
                    <a:cubicBezTo>
                      <a:pt x="33814" y="8047"/>
                      <a:pt x="33731" y="8047"/>
                      <a:pt x="33731" y="8295"/>
                    </a:cubicBezTo>
                    <a:cubicBezTo>
                      <a:pt x="33671" y="8596"/>
                      <a:pt x="33567" y="8809"/>
                      <a:pt x="33420" y="8809"/>
                    </a:cubicBezTo>
                    <a:cubicBezTo>
                      <a:pt x="33364" y="8809"/>
                      <a:pt x="33302" y="8778"/>
                      <a:pt x="33234" y="8710"/>
                    </a:cubicBezTo>
                    <a:cubicBezTo>
                      <a:pt x="33186" y="8662"/>
                      <a:pt x="33110" y="8614"/>
                      <a:pt x="33039" y="8614"/>
                    </a:cubicBezTo>
                    <a:cubicBezTo>
                      <a:pt x="32987" y="8614"/>
                      <a:pt x="32937" y="8640"/>
                      <a:pt x="32902" y="8710"/>
                    </a:cubicBezTo>
                    <a:cubicBezTo>
                      <a:pt x="32819" y="8793"/>
                      <a:pt x="32736" y="8793"/>
                      <a:pt x="32653" y="8793"/>
                    </a:cubicBezTo>
                    <a:cubicBezTo>
                      <a:pt x="32571" y="8710"/>
                      <a:pt x="32653" y="8544"/>
                      <a:pt x="32736" y="8378"/>
                    </a:cubicBezTo>
                    <a:cubicBezTo>
                      <a:pt x="32858" y="8257"/>
                      <a:pt x="32935" y="8180"/>
                      <a:pt x="33000" y="8180"/>
                    </a:cubicBezTo>
                    <a:cubicBezTo>
                      <a:pt x="33023" y="8180"/>
                      <a:pt x="33046" y="8190"/>
                      <a:pt x="33068" y="8212"/>
                    </a:cubicBezTo>
                    <a:cubicBezTo>
                      <a:pt x="33068" y="8212"/>
                      <a:pt x="33234" y="8212"/>
                      <a:pt x="33399" y="8130"/>
                    </a:cubicBezTo>
                    <a:cubicBezTo>
                      <a:pt x="33648" y="8047"/>
                      <a:pt x="33648" y="8047"/>
                      <a:pt x="33565" y="7881"/>
                    </a:cubicBezTo>
                    <a:cubicBezTo>
                      <a:pt x="33524" y="7840"/>
                      <a:pt x="33482" y="7819"/>
                      <a:pt x="33441" y="7819"/>
                    </a:cubicBezTo>
                    <a:cubicBezTo>
                      <a:pt x="33399" y="7819"/>
                      <a:pt x="33358" y="7840"/>
                      <a:pt x="33316" y="7881"/>
                    </a:cubicBezTo>
                    <a:cubicBezTo>
                      <a:pt x="33285" y="7912"/>
                      <a:pt x="33254" y="7932"/>
                      <a:pt x="33231" y="7944"/>
                    </a:cubicBezTo>
                    <a:lnTo>
                      <a:pt x="33231" y="7944"/>
                    </a:lnTo>
                    <a:cubicBezTo>
                      <a:pt x="33211" y="7846"/>
                      <a:pt x="33062" y="7621"/>
                      <a:pt x="32985" y="7467"/>
                    </a:cubicBezTo>
                    <a:cubicBezTo>
                      <a:pt x="32819" y="7218"/>
                      <a:pt x="32736" y="6969"/>
                      <a:pt x="32819" y="6721"/>
                    </a:cubicBezTo>
                    <a:cubicBezTo>
                      <a:pt x="32872" y="6563"/>
                      <a:pt x="32858" y="6505"/>
                      <a:pt x="32819" y="6505"/>
                    </a:cubicBezTo>
                    <a:cubicBezTo>
                      <a:pt x="32797" y="6505"/>
                      <a:pt x="32767" y="6525"/>
                      <a:pt x="32736" y="6555"/>
                    </a:cubicBezTo>
                    <a:cubicBezTo>
                      <a:pt x="32715" y="6566"/>
                      <a:pt x="32697" y="6571"/>
                      <a:pt x="32681" y="6571"/>
                    </a:cubicBezTo>
                    <a:cubicBezTo>
                      <a:pt x="32573" y="6571"/>
                      <a:pt x="32592" y="6326"/>
                      <a:pt x="32736" y="5892"/>
                    </a:cubicBezTo>
                    <a:cubicBezTo>
                      <a:pt x="32811" y="5446"/>
                      <a:pt x="32818" y="5133"/>
                      <a:pt x="32759" y="5133"/>
                    </a:cubicBezTo>
                    <a:cubicBezTo>
                      <a:pt x="32752" y="5133"/>
                      <a:pt x="32745" y="5138"/>
                      <a:pt x="32736" y="5146"/>
                    </a:cubicBezTo>
                    <a:cubicBezTo>
                      <a:pt x="32736" y="5146"/>
                      <a:pt x="32653" y="5229"/>
                      <a:pt x="32736" y="5312"/>
                    </a:cubicBezTo>
                    <a:cubicBezTo>
                      <a:pt x="32736" y="5312"/>
                      <a:pt x="32736" y="5395"/>
                      <a:pt x="32653" y="5478"/>
                    </a:cubicBezTo>
                    <a:cubicBezTo>
                      <a:pt x="32571" y="5478"/>
                      <a:pt x="32488" y="5643"/>
                      <a:pt x="32405" y="5809"/>
                    </a:cubicBezTo>
                    <a:cubicBezTo>
                      <a:pt x="32267" y="6084"/>
                      <a:pt x="32130" y="6245"/>
                      <a:pt x="31993" y="6245"/>
                    </a:cubicBezTo>
                    <a:cubicBezTo>
                      <a:pt x="31964" y="6245"/>
                      <a:pt x="31936" y="6238"/>
                      <a:pt x="31908" y="6223"/>
                    </a:cubicBezTo>
                    <a:cubicBezTo>
                      <a:pt x="31825" y="6223"/>
                      <a:pt x="31825" y="6058"/>
                      <a:pt x="31908" y="5975"/>
                    </a:cubicBezTo>
                    <a:cubicBezTo>
                      <a:pt x="31990" y="5892"/>
                      <a:pt x="32073" y="5726"/>
                      <a:pt x="31990" y="5560"/>
                    </a:cubicBezTo>
                    <a:cubicBezTo>
                      <a:pt x="31956" y="5526"/>
                      <a:pt x="31922" y="5506"/>
                      <a:pt x="31887" y="5506"/>
                    </a:cubicBezTo>
                    <a:cubicBezTo>
                      <a:pt x="31839" y="5506"/>
                      <a:pt x="31790" y="5546"/>
                      <a:pt x="31742" y="5643"/>
                    </a:cubicBezTo>
                    <a:cubicBezTo>
                      <a:pt x="31710" y="5706"/>
                      <a:pt x="31676" y="5733"/>
                      <a:pt x="31642" y="5733"/>
                    </a:cubicBezTo>
                    <a:cubicBezTo>
                      <a:pt x="31497" y="5733"/>
                      <a:pt x="31359" y="5234"/>
                      <a:pt x="31493" y="4898"/>
                    </a:cubicBezTo>
                    <a:cubicBezTo>
                      <a:pt x="31576" y="4815"/>
                      <a:pt x="31493" y="4483"/>
                      <a:pt x="31410" y="4317"/>
                    </a:cubicBezTo>
                    <a:cubicBezTo>
                      <a:pt x="31273" y="4181"/>
                      <a:pt x="31187" y="4119"/>
                      <a:pt x="31109" y="4119"/>
                    </a:cubicBezTo>
                    <a:cubicBezTo>
                      <a:pt x="31045" y="4119"/>
                      <a:pt x="30988" y="4160"/>
                      <a:pt x="30913" y="4235"/>
                    </a:cubicBezTo>
                    <a:cubicBezTo>
                      <a:pt x="30747" y="4400"/>
                      <a:pt x="30747" y="4483"/>
                      <a:pt x="30913" y="4483"/>
                    </a:cubicBezTo>
                    <a:cubicBezTo>
                      <a:pt x="30996" y="4483"/>
                      <a:pt x="30996" y="4649"/>
                      <a:pt x="30996" y="4815"/>
                    </a:cubicBezTo>
                    <a:cubicBezTo>
                      <a:pt x="30759" y="5209"/>
                      <a:pt x="30898" y="5981"/>
                      <a:pt x="31127" y="5981"/>
                    </a:cubicBezTo>
                    <a:cubicBezTo>
                      <a:pt x="31138" y="5981"/>
                      <a:pt x="31150" y="5979"/>
                      <a:pt x="31162" y="5975"/>
                    </a:cubicBezTo>
                    <a:cubicBezTo>
                      <a:pt x="31253" y="5906"/>
                      <a:pt x="31319" y="5876"/>
                      <a:pt x="31362" y="5876"/>
                    </a:cubicBezTo>
                    <a:cubicBezTo>
                      <a:pt x="31474" y="5876"/>
                      <a:pt x="31425" y="6089"/>
                      <a:pt x="31245" y="6389"/>
                    </a:cubicBezTo>
                    <a:cubicBezTo>
                      <a:pt x="31063" y="6511"/>
                      <a:pt x="30969" y="6587"/>
                      <a:pt x="30900" y="6587"/>
                    </a:cubicBezTo>
                    <a:cubicBezTo>
                      <a:pt x="30875" y="6587"/>
                      <a:pt x="30852" y="6577"/>
                      <a:pt x="30830" y="6555"/>
                    </a:cubicBezTo>
                    <a:cubicBezTo>
                      <a:pt x="30806" y="6531"/>
                      <a:pt x="30775" y="6521"/>
                      <a:pt x="30740" y="6521"/>
                    </a:cubicBezTo>
                    <a:cubicBezTo>
                      <a:pt x="30657" y="6521"/>
                      <a:pt x="30557" y="6579"/>
                      <a:pt x="30499" y="6638"/>
                    </a:cubicBezTo>
                    <a:cubicBezTo>
                      <a:pt x="30440" y="6697"/>
                      <a:pt x="30392" y="6724"/>
                      <a:pt x="30357" y="6724"/>
                    </a:cubicBezTo>
                    <a:cubicBezTo>
                      <a:pt x="30295" y="6724"/>
                      <a:pt x="30279" y="6633"/>
                      <a:pt x="30333" y="6472"/>
                    </a:cubicBezTo>
                    <a:cubicBezTo>
                      <a:pt x="30394" y="6351"/>
                      <a:pt x="30365" y="6274"/>
                      <a:pt x="30313" y="6274"/>
                    </a:cubicBezTo>
                    <a:cubicBezTo>
                      <a:pt x="30294" y="6274"/>
                      <a:pt x="30272" y="6284"/>
                      <a:pt x="30250" y="6306"/>
                    </a:cubicBezTo>
                    <a:cubicBezTo>
                      <a:pt x="30211" y="6326"/>
                      <a:pt x="30176" y="6336"/>
                      <a:pt x="30149" y="6336"/>
                    </a:cubicBezTo>
                    <a:cubicBezTo>
                      <a:pt x="30059" y="6336"/>
                      <a:pt x="30041" y="6228"/>
                      <a:pt x="30167" y="5975"/>
                    </a:cubicBezTo>
                    <a:cubicBezTo>
                      <a:pt x="30216" y="5781"/>
                      <a:pt x="30236" y="5700"/>
                      <a:pt x="30194" y="5700"/>
                    </a:cubicBezTo>
                    <a:cubicBezTo>
                      <a:pt x="30165" y="5700"/>
                      <a:pt x="30104" y="5740"/>
                      <a:pt x="30001" y="5809"/>
                    </a:cubicBezTo>
                    <a:cubicBezTo>
                      <a:pt x="29836" y="5892"/>
                      <a:pt x="29670" y="5892"/>
                      <a:pt x="29587" y="5892"/>
                    </a:cubicBezTo>
                    <a:cubicBezTo>
                      <a:pt x="29504" y="5726"/>
                      <a:pt x="29504" y="5726"/>
                      <a:pt x="29753" y="5478"/>
                    </a:cubicBezTo>
                    <a:cubicBezTo>
                      <a:pt x="30001" y="5312"/>
                      <a:pt x="30084" y="5229"/>
                      <a:pt x="30084" y="5063"/>
                    </a:cubicBezTo>
                    <a:cubicBezTo>
                      <a:pt x="30084" y="5015"/>
                      <a:pt x="30057" y="4968"/>
                      <a:pt x="30017" y="4968"/>
                    </a:cubicBezTo>
                    <a:cubicBezTo>
                      <a:pt x="29989" y="4968"/>
                      <a:pt x="29954" y="4993"/>
                      <a:pt x="29919" y="5063"/>
                    </a:cubicBezTo>
                    <a:cubicBezTo>
                      <a:pt x="29884" y="5098"/>
                      <a:pt x="29850" y="5118"/>
                      <a:pt x="29821" y="5118"/>
                    </a:cubicBezTo>
                    <a:cubicBezTo>
                      <a:pt x="29781" y="5118"/>
                      <a:pt x="29753" y="5077"/>
                      <a:pt x="29753" y="4980"/>
                    </a:cubicBezTo>
                    <a:cubicBezTo>
                      <a:pt x="29720" y="4882"/>
                      <a:pt x="29662" y="4836"/>
                      <a:pt x="29582" y="4836"/>
                    </a:cubicBezTo>
                    <a:cubicBezTo>
                      <a:pt x="29461" y="4836"/>
                      <a:pt x="29291" y="4945"/>
                      <a:pt x="29090" y="5146"/>
                    </a:cubicBezTo>
                    <a:cubicBezTo>
                      <a:pt x="29037" y="5199"/>
                      <a:pt x="29001" y="5226"/>
                      <a:pt x="28982" y="5226"/>
                    </a:cubicBezTo>
                    <a:cubicBezTo>
                      <a:pt x="28941" y="5226"/>
                      <a:pt x="28977" y="5098"/>
                      <a:pt x="29090" y="4815"/>
                    </a:cubicBezTo>
                    <a:cubicBezTo>
                      <a:pt x="29325" y="4462"/>
                      <a:pt x="29393" y="4359"/>
                      <a:pt x="29324" y="4359"/>
                    </a:cubicBezTo>
                    <a:cubicBezTo>
                      <a:pt x="29296" y="4359"/>
                      <a:pt x="29245" y="4376"/>
                      <a:pt x="29173" y="4400"/>
                    </a:cubicBezTo>
                    <a:cubicBezTo>
                      <a:pt x="29026" y="4459"/>
                      <a:pt x="28910" y="4486"/>
                      <a:pt x="28837" y="4486"/>
                    </a:cubicBezTo>
                    <a:cubicBezTo>
                      <a:pt x="28703" y="4486"/>
                      <a:pt x="28710" y="4395"/>
                      <a:pt x="28924" y="4235"/>
                    </a:cubicBezTo>
                    <a:cubicBezTo>
                      <a:pt x="29007" y="4152"/>
                      <a:pt x="29173" y="3820"/>
                      <a:pt x="29256" y="3654"/>
                    </a:cubicBezTo>
                    <a:cubicBezTo>
                      <a:pt x="29363" y="3333"/>
                      <a:pt x="29366" y="3150"/>
                      <a:pt x="29310" y="3150"/>
                    </a:cubicBezTo>
                    <a:cubicBezTo>
                      <a:pt x="29280" y="3150"/>
                      <a:pt x="29231" y="3205"/>
                      <a:pt x="29173" y="3323"/>
                    </a:cubicBezTo>
                    <a:cubicBezTo>
                      <a:pt x="29173" y="3406"/>
                      <a:pt x="29007" y="3572"/>
                      <a:pt x="28924" y="3572"/>
                    </a:cubicBezTo>
                    <a:cubicBezTo>
                      <a:pt x="28841" y="3572"/>
                      <a:pt x="28675" y="3737"/>
                      <a:pt x="28593" y="3903"/>
                    </a:cubicBezTo>
                    <a:cubicBezTo>
                      <a:pt x="28510" y="4027"/>
                      <a:pt x="28468" y="4089"/>
                      <a:pt x="28437" y="4089"/>
                    </a:cubicBezTo>
                    <a:cubicBezTo>
                      <a:pt x="28406" y="4089"/>
                      <a:pt x="28385" y="4027"/>
                      <a:pt x="28344" y="3903"/>
                    </a:cubicBezTo>
                    <a:cubicBezTo>
                      <a:pt x="28303" y="3820"/>
                      <a:pt x="28261" y="3779"/>
                      <a:pt x="28230" y="3779"/>
                    </a:cubicBezTo>
                    <a:cubicBezTo>
                      <a:pt x="28199" y="3779"/>
                      <a:pt x="28178" y="3820"/>
                      <a:pt x="28178" y="3903"/>
                    </a:cubicBezTo>
                    <a:cubicBezTo>
                      <a:pt x="28149" y="3962"/>
                      <a:pt x="28119" y="3989"/>
                      <a:pt x="28094" y="3989"/>
                    </a:cubicBezTo>
                    <a:cubicBezTo>
                      <a:pt x="28047" y="3989"/>
                      <a:pt x="28012" y="3898"/>
                      <a:pt x="28012" y="3737"/>
                    </a:cubicBezTo>
                    <a:cubicBezTo>
                      <a:pt x="28012" y="3489"/>
                      <a:pt x="28095" y="3323"/>
                      <a:pt x="28261" y="3240"/>
                    </a:cubicBezTo>
                    <a:cubicBezTo>
                      <a:pt x="28344" y="3157"/>
                      <a:pt x="28344" y="3074"/>
                      <a:pt x="28095" y="2991"/>
                    </a:cubicBezTo>
                    <a:cubicBezTo>
                      <a:pt x="27930" y="2909"/>
                      <a:pt x="27847" y="2826"/>
                      <a:pt x="27930" y="2660"/>
                    </a:cubicBezTo>
                    <a:cubicBezTo>
                      <a:pt x="27975" y="2523"/>
                      <a:pt x="27996" y="2462"/>
                      <a:pt x="27977" y="2462"/>
                    </a:cubicBezTo>
                    <a:cubicBezTo>
                      <a:pt x="27962" y="2462"/>
                      <a:pt x="27921" y="2503"/>
                      <a:pt x="27847" y="2577"/>
                    </a:cubicBezTo>
                    <a:cubicBezTo>
                      <a:pt x="27805" y="2618"/>
                      <a:pt x="27722" y="2639"/>
                      <a:pt x="27629" y="2639"/>
                    </a:cubicBezTo>
                    <a:cubicBezTo>
                      <a:pt x="27536" y="2639"/>
                      <a:pt x="27432" y="2618"/>
                      <a:pt x="27349" y="2577"/>
                    </a:cubicBezTo>
                    <a:cubicBezTo>
                      <a:pt x="27225" y="2536"/>
                      <a:pt x="27101" y="2515"/>
                      <a:pt x="27008" y="2515"/>
                    </a:cubicBezTo>
                    <a:cubicBezTo>
                      <a:pt x="26914" y="2515"/>
                      <a:pt x="26852" y="2536"/>
                      <a:pt x="26852" y="2577"/>
                    </a:cubicBezTo>
                    <a:cubicBezTo>
                      <a:pt x="26833" y="2597"/>
                      <a:pt x="26813" y="2607"/>
                      <a:pt x="26795" y="2607"/>
                    </a:cubicBezTo>
                    <a:cubicBezTo>
                      <a:pt x="26735" y="2607"/>
                      <a:pt x="26686" y="2499"/>
                      <a:pt x="26686" y="2246"/>
                    </a:cubicBezTo>
                    <a:cubicBezTo>
                      <a:pt x="26686" y="1992"/>
                      <a:pt x="26686" y="1893"/>
                      <a:pt x="26629" y="1893"/>
                    </a:cubicBezTo>
                    <a:cubicBezTo>
                      <a:pt x="26593" y="1893"/>
                      <a:pt x="26534" y="1933"/>
                      <a:pt x="26438" y="1997"/>
                    </a:cubicBezTo>
                    <a:cubicBezTo>
                      <a:pt x="26392" y="2134"/>
                      <a:pt x="26321" y="2195"/>
                      <a:pt x="26239" y="2195"/>
                    </a:cubicBezTo>
                    <a:cubicBezTo>
                      <a:pt x="26172" y="2195"/>
                      <a:pt x="26098" y="2154"/>
                      <a:pt x="26023" y="2080"/>
                    </a:cubicBezTo>
                    <a:cubicBezTo>
                      <a:pt x="25858" y="1914"/>
                      <a:pt x="25692" y="1831"/>
                      <a:pt x="25609" y="1748"/>
                    </a:cubicBezTo>
                    <a:cubicBezTo>
                      <a:pt x="25443" y="1748"/>
                      <a:pt x="25526" y="1665"/>
                      <a:pt x="25692" y="1500"/>
                    </a:cubicBezTo>
                    <a:cubicBezTo>
                      <a:pt x="25775" y="1417"/>
                      <a:pt x="25858" y="1251"/>
                      <a:pt x="25858" y="1251"/>
                    </a:cubicBezTo>
                    <a:cubicBezTo>
                      <a:pt x="25836" y="1229"/>
                      <a:pt x="25807" y="1219"/>
                      <a:pt x="25776" y="1219"/>
                    </a:cubicBezTo>
                    <a:cubicBezTo>
                      <a:pt x="25692" y="1219"/>
                      <a:pt x="25587" y="1295"/>
                      <a:pt x="25526" y="1417"/>
                    </a:cubicBezTo>
                    <a:cubicBezTo>
                      <a:pt x="25432" y="1487"/>
                      <a:pt x="25338" y="1518"/>
                      <a:pt x="25258" y="1518"/>
                    </a:cubicBezTo>
                    <a:cubicBezTo>
                      <a:pt x="25053" y="1518"/>
                      <a:pt x="24934" y="1323"/>
                      <a:pt x="25112" y="1085"/>
                    </a:cubicBezTo>
                    <a:cubicBezTo>
                      <a:pt x="25164" y="928"/>
                      <a:pt x="25184" y="870"/>
                      <a:pt x="25127" y="870"/>
                    </a:cubicBezTo>
                    <a:cubicBezTo>
                      <a:pt x="25095" y="870"/>
                      <a:pt x="25037" y="889"/>
                      <a:pt x="24946" y="920"/>
                    </a:cubicBezTo>
                    <a:cubicBezTo>
                      <a:pt x="24888" y="931"/>
                      <a:pt x="24832" y="936"/>
                      <a:pt x="24779" y="936"/>
                    </a:cubicBezTo>
                    <a:cubicBezTo>
                      <a:pt x="24454" y="936"/>
                      <a:pt x="24258" y="742"/>
                      <a:pt x="24615" y="671"/>
                    </a:cubicBezTo>
                    <a:cubicBezTo>
                      <a:pt x="24780" y="588"/>
                      <a:pt x="24863" y="588"/>
                      <a:pt x="24780" y="505"/>
                    </a:cubicBezTo>
                    <a:cubicBezTo>
                      <a:pt x="24755" y="480"/>
                      <a:pt x="24713" y="468"/>
                      <a:pt x="24660" y="468"/>
                    </a:cubicBezTo>
                    <a:cubicBezTo>
                      <a:pt x="24372" y="468"/>
                      <a:pt x="23747" y="818"/>
                      <a:pt x="23537" y="1168"/>
                    </a:cubicBezTo>
                    <a:cubicBezTo>
                      <a:pt x="23357" y="1468"/>
                      <a:pt x="23003" y="1682"/>
                      <a:pt x="22853" y="1682"/>
                    </a:cubicBezTo>
                    <a:cubicBezTo>
                      <a:pt x="22796" y="1682"/>
                      <a:pt x="22769" y="1651"/>
                      <a:pt x="22791" y="1583"/>
                    </a:cubicBezTo>
                    <a:cubicBezTo>
                      <a:pt x="22791" y="1500"/>
                      <a:pt x="22874" y="1251"/>
                      <a:pt x="22957" y="1085"/>
                    </a:cubicBezTo>
                    <a:cubicBezTo>
                      <a:pt x="23206" y="920"/>
                      <a:pt x="23206" y="671"/>
                      <a:pt x="22957" y="671"/>
                    </a:cubicBezTo>
                    <a:cubicBezTo>
                      <a:pt x="22957" y="588"/>
                      <a:pt x="23040" y="505"/>
                      <a:pt x="23289" y="422"/>
                    </a:cubicBezTo>
                    <a:cubicBezTo>
                      <a:pt x="23454" y="257"/>
                      <a:pt x="23703" y="91"/>
                      <a:pt x="23786" y="91"/>
                    </a:cubicBezTo>
                    <a:cubicBezTo>
                      <a:pt x="23818" y="28"/>
                      <a:pt x="23752" y="0"/>
                      <a:pt x="236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" name="Google Shape;88;g252b5ed2ea9_0_834"/>
            <p:cNvSpPr/>
            <p:nvPr/>
          </p:nvSpPr>
          <p:spPr>
            <a:xfrm rot="-2101848">
              <a:off x="6248558" y="1812609"/>
              <a:ext cx="2259319" cy="2217240"/>
            </a:xfrm>
            <a:custGeom>
              <a:avLst/>
              <a:gdLst/>
              <a:ahLst/>
              <a:cxnLst/>
              <a:rect l="l" t="t" r="r" b="b"/>
              <a:pathLst>
                <a:path w="93318" h="93756" extrusionOk="0">
                  <a:moveTo>
                    <a:pt x="24334" y="1161"/>
                  </a:moveTo>
                  <a:cubicBezTo>
                    <a:pt x="24354" y="1161"/>
                    <a:pt x="24366" y="1188"/>
                    <a:pt x="24366" y="1251"/>
                  </a:cubicBezTo>
                  <a:cubicBezTo>
                    <a:pt x="24283" y="1334"/>
                    <a:pt x="24200" y="1500"/>
                    <a:pt x="24200" y="1583"/>
                  </a:cubicBezTo>
                  <a:cubicBezTo>
                    <a:pt x="24200" y="1748"/>
                    <a:pt x="24117" y="1748"/>
                    <a:pt x="24034" y="1748"/>
                  </a:cubicBezTo>
                  <a:cubicBezTo>
                    <a:pt x="23952" y="1665"/>
                    <a:pt x="24034" y="1500"/>
                    <a:pt x="24200" y="1334"/>
                  </a:cubicBezTo>
                  <a:cubicBezTo>
                    <a:pt x="24251" y="1231"/>
                    <a:pt x="24303" y="1161"/>
                    <a:pt x="24334" y="1161"/>
                  </a:cubicBezTo>
                  <a:close/>
                  <a:moveTo>
                    <a:pt x="24204" y="729"/>
                  </a:moveTo>
                  <a:cubicBezTo>
                    <a:pt x="24272" y="729"/>
                    <a:pt x="24133" y="1037"/>
                    <a:pt x="23786" y="1583"/>
                  </a:cubicBezTo>
                  <a:cubicBezTo>
                    <a:pt x="23537" y="1914"/>
                    <a:pt x="23371" y="1997"/>
                    <a:pt x="23371" y="1997"/>
                  </a:cubicBezTo>
                  <a:cubicBezTo>
                    <a:pt x="23289" y="1914"/>
                    <a:pt x="23454" y="1665"/>
                    <a:pt x="23786" y="1168"/>
                  </a:cubicBezTo>
                  <a:cubicBezTo>
                    <a:pt x="24019" y="868"/>
                    <a:pt x="24158" y="729"/>
                    <a:pt x="24204" y="729"/>
                  </a:cubicBezTo>
                  <a:close/>
                  <a:moveTo>
                    <a:pt x="21850" y="2400"/>
                  </a:moveTo>
                  <a:cubicBezTo>
                    <a:pt x="21856" y="2400"/>
                    <a:pt x="21835" y="2462"/>
                    <a:pt x="21797" y="2577"/>
                  </a:cubicBezTo>
                  <a:cubicBezTo>
                    <a:pt x="21714" y="2743"/>
                    <a:pt x="21631" y="2909"/>
                    <a:pt x="21548" y="2991"/>
                  </a:cubicBezTo>
                  <a:cubicBezTo>
                    <a:pt x="21548" y="2991"/>
                    <a:pt x="21548" y="2826"/>
                    <a:pt x="21714" y="2660"/>
                  </a:cubicBezTo>
                  <a:cubicBezTo>
                    <a:pt x="21803" y="2482"/>
                    <a:pt x="21844" y="2400"/>
                    <a:pt x="21850" y="2400"/>
                  </a:cubicBezTo>
                  <a:close/>
                  <a:moveTo>
                    <a:pt x="27277" y="2793"/>
                  </a:moveTo>
                  <a:cubicBezTo>
                    <a:pt x="27366" y="2793"/>
                    <a:pt x="27441" y="2834"/>
                    <a:pt x="27515" y="2909"/>
                  </a:cubicBezTo>
                  <a:cubicBezTo>
                    <a:pt x="27681" y="3074"/>
                    <a:pt x="27681" y="3074"/>
                    <a:pt x="27267" y="3489"/>
                  </a:cubicBezTo>
                  <a:cubicBezTo>
                    <a:pt x="26936" y="3819"/>
                    <a:pt x="26767" y="3961"/>
                    <a:pt x="26667" y="3961"/>
                  </a:cubicBezTo>
                  <a:cubicBezTo>
                    <a:pt x="26592" y="3961"/>
                    <a:pt x="26556" y="3880"/>
                    <a:pt x="26521" y="3737"/>
                  </a:cubicBezTo>
                  <a:cubicBezTo>
                    <a:pt x="26521" y="3406"/>
                    <a:pt x="26521" y="3323"/>
                    <a:pt x="26852" y="2991"/>
                  </a:cubicBezTo>
                  <a:cubicBezTo>
                    <a:pt x="27035" y="2855"/>
                    <a:pt x="27167" y="2793"/>
                    <a:pt x="27277" y="2793"/>
                  </a:cubicBezTo>
                  <a:close/>
                  <a:moveTo>
                    <a:pt x="28520" y="4615"/>
                  </a:moveTo>
                  <a:cubicBezTo>
                    <a:pt x="28544" y="4615"/>
                    <a:pt x="28568" y="4625"/>
                    <a:pt x="28593" y="4649"/>
                  </a:cubicBezTo>
                  <a:cubicBezTo>
                    <a:pt x="28593" y="4649"/>
                    <a:pt x="28593" y="4732"/>
                    <a:pt x="28593" y="4732"/>
                  </a:cubicBezTo>
                  <a:cubicBezTo>
                    <a:pt x="28510" y="4815"/>
                    <a:pt x="28427" y="4898"/>
                    <a:pt x="28344" y="4898"/>
                  </a:cubicBezTo>
                  <a:cubicBezTo>
                    <a:pt x="28261" y="4898"/>
                    <a:pt x="28261" y="4815"/>
                    <a:pt x="28344" y="4732"/>
                  </a:cubicBezTo>
                  <a:cubicBezTo>
                    <a:pt x="28403" y="4673"/>
                    <a:pt x="28461" y="4615"/>
                    <a:pt x="28520" y="4615"/>
                  </a:cubicBezTo>
                  <a:close/>
                  <a:moveTo>
                    <a:pt x="19559" y="4898"/>
                  </a:moveTo>
                  <a:cubicBezTo>
                    <a:pt x="19559" y="4980"/>
                    <a:pt x="19559" y="5063"/>
                    <a:pt x="19476" y="5146"/>
                  </a:cubicBezTo>
                  <a:cubicBezTo>
                    <a:pt x="19416" y="5267"/>
                    <a:pt x="19399" y="5344"/>
                    <a:pt x="19363" y="5344"/>
                  </a:cubicBezTo>
                  <a:cubicBezTo>
                    <a:pt x="19349" y="5344"/>
                    <a:pt x="19333" y="5334"/>
                    <a:pt x="19311" y="5312"/>
                  </a:cubicBezTo>
                  <a:cubicBezTo>
                    <a:pt x="19311" y="5312"/>
                    <a:pt x="19311" y="5146"/>
                    <a:pt x="19394" y="5063"/>
                  </a:cubicBezTo>
                  <a:cubicBezTo>
                    <a:pt x="19476" y="4980"/>
                    <a:pt x="19559" y="4898"/>
                    <a:pt x="19559" y="4898"/>
                  </a:cubicBezTo>
                  <a:close/>
                  <a:moveTo>
                    <a:pt x="21134" y="6804"/>
                  </a:moveTo>
                  <a:cubicBezTo>
                    <a:pt x="21134" y="6804"/>
                    <a:pt x="21134" y="6969"/>
                    <a:pt x="21051" y="7052"/>
                  </a:cubicBezTo>
                  <a:cubicBezTo>
                    <a:pt x="20968" y="7135"/>
                    <a:pt x="20885" y="7218"/>
                    <a:pt x="20885" y="7218"/>
                  </a:cubicBezTo>
                  <a:cubicBezTo>
                    <a:pt x="20885" y="7135"/>
                    <a:pt x="20885" y="7052"/>
                    <a:pt x="20968" y="6969"/>
                  </a:cubicBezTo>
                  <a:cubicBezTo>
                    <a:pt x="21051" y="6887"/>
                    <a:pt x="21134" y="6804"/>
                    <a:pt x="21134" y="6804"/>
                  </a:cubicBezTo>
                  <a:close/>
                  <a:moveTo>
                    <a:pt x="23040" y="7715"/>
                  </a:moveTo>
                  <a:cubicBezTo>
                    <a:pt x="23040" y="7798"/>
                    <a:pt x="22957" y="7881"/>
                    <a:pt x="22874" y="7964"/>
                  </a:cubicBezTo>
                  <a:cubicBezTo>
                    <a:pt x="22816" y="8022"/>
                    <a:pt x="22757" y="8081"/>
                    <a:pt x="22728" y="8081"/>
                  </a:cubicBezTo>
                  <a:cubicBezTo>
                    <a:pt x="22716" y="8081"/>
                    <a:pt x="22709" y="8071"/>
                    <a:pt x="22709" y="8047"/>
                  </a:cubicBezTo>
                  <a:cubicBezTo>
                    <a:pt x="22626" y="8047"/>
                    <a:pt x="22709" y="7964"/>
                    <a:pt x="22791" y="7881"/>
                  </a:cubicBezTo>
                  <a:cubicBezTo>
                    <a:pt x="22874" y="7798"/>
                    <a:pt x="23040" y="7715"/>
                    <a:pt x="23040" y="7715"/>
                  </a:cubicBezTo>
                  <a:close/>
                  <a:moveTo>
                    <a:pt x="18090" y="8016"/>
                  </a:moveTo>
                  <a:cubicBezTo>
                    <a:pt x="18109" y="8016"/>
                    <a:pt x="18130" y="8026"/>
                    <a:pt x="18150" y="8047"/>
                  </a:cubicBezTo>
                  <a:cubicBezTo>
                    <a:pt x="18233" y="8047"/>
                    <a:pt x="18150" y="8212"/>
                    <a:pt x="18150" y="8295"/>
                  </a:cubicBezTo>
                  <a:cubicBezTo>
                    <a:pt x="18109" y="8378"/>
                    <a:pt x="18068" y="8420"/>
                    <a:pt x="18036" y="8420"/>
                  </a:cubicBezTo>
                  <a:cubicBezTo>
                    <a:pt x="18005" y="8420"/>
                    <a:pt x="17985" y="8378"/>
                    <a:pt x="17985" y="8295"/>
                  </a:cubicBezTo>
                  <a:cubicBezTo>
                    <a:pt x="17985" y="8109"/>
                    <a:pt x="18031" y="8016"/>
                    <a:pt x="18090" y="8016"/>
                  </a:cubicBezTo>
                  <a:close/>
                  <a:moveTo>
                    <a:pt x="38658" y="12125"/>
                  </a:moveTo>
                  <a:cubicBezTo>
                    <a:pt x="38737" y="12125"/>
                    <a:pt x="38794" y="12207"/>
                    <a:pt x="38869" y="12356"/>
                  </a:cubicBezTo>
                  <a:cubicBezTo>
                    <a:pt x="39035" y="12522"/>
                    <a:pt x="39035" y="12771"/>
                    <a:pt x="39035" y="12853"/>
                  </a:cubicBezTo>
                  <a:cubicBezTo>
                    <a:pt x="38952" y="12936"/>
                    <a:pt x="38786" y="13019"/>
                    <a:pt x="38620" y="13102"/>
                  </a:cubicBezTo>
                  <a:cubicBezTo>
                    <a:pt x="38219" y="13182"/>
                    <a:pt x="37947" y="13228"/>
                    <a:pt x="37791" y="13228"/>
                  </a:cubicBezTo>
                  <a:cubicBezTo>
                    <a:pt x="37464" y="13228"/>
                    <a:pt x="37645" y="13027"/>
                    <a:pt x="38206" y="12522"/>
                  </a:cubicBezTo>
                  <a:cubicBezTo>
                    <a:pt x="38434" y="12248"/>
                    <a:pt x="38562" y="12125"/>
                    <a:pt x="38658" y="12125"/>
                  </a:cubicBezTo>
                  <a:close/>
                  <a:moveTo>
                    <a:pt x="37703" y="11475"/>
                  </a:moveTo>
                  <a:cubicBezTo>
                    <a:pt x="37885" y="11475"/>
                    <a:pt x="38022" y="11683"/>
                    <a:pt x="37957" y="11942"/>
                  </a:cubicBezTo>
                  <a:cubicBezTo>
                    <a:pt x="37957" y="12190"/>
                    <a:pt x="37046" y="13351"/>
                    <a:pt x="36880" y="13351"/>
                  </a:cubicBezTo>
                  <a:cubicBezTo>
                    <a:pt x="36631" y="13351"/>
                    <a:pt x="37211" y="11693"/>
                    <a:pt x="37543" y="11527"/>
                  </a:cubicBezTo>
                  <a:cubicBezTo>
                    <a:pt x="37597" y="11491"/>
                    <a:pt x="37652" y="11475"/>
                    <a:pt x="37703" y="11475"/>
                  </a:cubicBezTo>
                  <a:close/>
                  <a:moveTo>
                    <a:pt x="36726" y="13648"/>
                  </a:moveTo>
                  <a:cubicBezTo>
                    <a:pt x="36749" y="13648"/>
                    <a:pt x="36773" y="13658"/>
                    <a:pt x="36797" y="13682"/>
                  </a:cubicBezTo>
                  <a:cubicBezTo>
                    <a:pt x="36880" y="13765"/>
                    <a:pt x="36880" y="13848"/>
                    <a:pt x="36797" y="13931"/>
                  </a:cubicBezTo>
                  <a:cubicBezTo>
                    <a:pt x="36714" y="14014"/>
                    <a:pt x="36548" y="14097"/>
                    <a:pt x="36548" y="14097"/>
                  </a:cubicBezTo>
                  <a:cubicBezTo>
                    <a:pt x="36548" y="14014"/>
                    <a:pt x="36548" y="13931"/>
                    <a:pt x="36631" y="13765"/>
                  </a:cubicBezTo>
                  <a:cubicBezTo>
                    <a:pt x="36631" y="13706"/>
                    <a:pt x="36673" y="13648"/>
                    <a:pt x="36726" y="13648"/>
                  </a:cubicBezTo>
                  <a:close/>
                  <a:moveTo>
                    <a:pt x="39446" y="12516"/>
                  </a:moveTo>
                  <a:cubicBezTo>
                    <a:pt x="39448" y="12516"/>
                    <a:pt x="39449" y="12518"/>
                    <a:pt x="39449" y="12522"/>
                  </a:cubicBezTo>
                  <a:cubicBezTo>
                    <a:pt x="39532" y="12522"/>
                    <a:pt x="39532" y="12853"/>
                    <a:pt x="39449" y="13185"/>
                  </a:cubicBezTo>
                  <a:cubicBezTo>
                    <a:pt x="39449" y="13434"/>
                    <a:pt x="39449" y="13765"/>
                    <a:pt x="39532" y="13848"/>
                  </a:cubicBezTo>
                  <a:cubicBezTo>
                    <a:pt x="39615" y="13931"/>
                    <a:pt x="39532" y="14097"/>
                    <a:pt x="39449" y="14179"/>
                  </a:cubicBezTo>
                  <a:cubicBezTo>
                    <a:pt x="39415" y="14214"/>
                    <a:pt x="39380" y="14234"/>
                    <a:pt x="39346" y="14234"/>
                  </a:cubicBezTo>
                  <a:cubicBezTo>
                    <a:pt x="39298" y="14234"/>
                    <a:pt x="39249" y="14194"/>
                    <a:pt x="39200" y="14097"/>
                  </a:cubicBezTo>
                  <a:cubicBezTo>
                    <a:pt x="39118" y="14014"/>
                    <a:pt x="38952" y="13931"/>
                    <a:pt x="38786" y="13931"/>
                  </a:cubicBezTo>
                  <a:cubicBezTo>
                    <a:pt x="38762" y="13955"/>
                    <a:pt x="38745" y="13965"/>
                    <a:pt x="38735" y="13965"/>
                  </a:cubicBezTo>
                  <a:cubicBezTo>
                    <a:pt x="38710" y="13965"/>
                    <a:pt x="38727" y="13906"/>
                    <a:pt x="38786" y="13848"/>
                  </a:cubicBezTo>
                  <a:cubicBezTo>
                    <a:pt x="38952" y="13765"/>
                    <a:pt x="39035" y="13599"/>
                    <a:pt x="39035" y="13516"/>
                  </a:cubicBezTo>
                  <a:cubicBezTo>
                    <a:pt x="39113" y="13202"/>
                    <a:pt x="39415" y="12516"/>
                    <a:pt x="39446" y="12516"/>
                  </a:cubicBezTo>
                  <a:close/>
                  <a:moveTo>
                    <a:pt x="19062" y="15008"/>
                  </a:moveTo>
                  <a:cubicBezTo>
                    <a:pt x="19062" y="15008"/>
                    <a:pt x="18979" y="15091"/>
                    <a:pt x="18896" y="15174"/>
                  </a:cubicBezTo>
                  <a:cubicBezTo>
                    <a:pt x="18813" y="15257"/>
                    <a:pt x="18731" y="15340"/>
                    <a:pt x="18731" y="15340"/>
                  </a:cubicBezTo>
                  <a:cubicBezTo>
                    <a:pt x="18648" y="15257"/>
                    <a:pt x="18731" y="15174"/>
                    <a:pt x="18813" y="15091"/>
                  </a:cubicBezTo>
                  <a:cubicBezTo>
                    <a:pt x="18896" y="15008"/>
                    <a:pt x="18979" y="15008"/>
                    <a:pt x="19062" y="15008"/>
                  </a:cubicBezTo>
                  <a:close/>
                  <a:moveTo>
                    <a:pt x="41245" y="15319"/>
                  </a:moveTo>
                  <a:cubicBezTo>
                    <a:pt x="41355" y="15319"/>
                    <a:pt x="41549" y="15479"/>
                    <a:pt x="41687" y="15754"/>
                  </a:cubicBezTo>
                  <a:cubicBezTo>
                    <a:pt x="41754" y="15889"/>
                    <a:pt x="41601" y="16025"/>
                    <a:pt x="41452" y="16025"/>
                  </a:cubicBezTo>
                  <a:cubicBezTo>
                    <a:pt x="41419" y="16025"/>
                    <a:pt x="41386" y="16018"/>
                    <a:pt x="41355" y="16003"/>
                  </a:cubicBezTo>
                  <a:cubicBezTo>
                    <a:pt x="41272" y="16003"/>
                    <a:pt x="41107" y="15920"/>
                    <a:pt x="41024" y="15920"/>
                  </a:cubicBezTo>
                  <a:cubicBezTo>
                    <a:pt x="40775" y="15920"/>
                    <a:pt x="40858" y="15505"/>
                    <a:pt x="41189" y="15340"/>
                  </a:cubicBezTo>
                  <a:cubicBezTo>
                    <a:pt x="41204" y="15325"/>
                    <a:pt x="41223" y="15319"/>
                    <a:pt x="41245" y="15319"/>
                  </a:cubicBezTo>
                  <a:close/>
                  <a:moveTo>
                    <a:pt x="23175" y="15692"/>
                  </a:moveTo>
                  <a:cubicBezTo>
                    <a:pt x="23206" y="15692"/>
                    <a:pt x="23247" y="15713"/>
                    <a:pt x="23289" y="15754"/>
                  </a:cubicBezTo>
                  <a:cubicBezTo>
                    <a:pt x="23371" y="15837"/>
                    <a:pt x="23289" y="15920"/>
                    <a:pt x="23206" y="16003"/>
                  </a:cubicBezTo>
                  <a:cubicBezTo>
                    <a:pt x="23164" y="16044"/>
                    <a:pt x="23144" y="16065"/>
                    <a:pt x="23133" y="16065"/>
                  </a:cubicBezTo>
                  <a:cubicBezTo>
                    <a:pt x="23123" y="16065"/>
                    <a:pt x="23123" y="16044"/>
                    <a:pt x="23123" y="16003"/>
                  </a:cubicBezTo>
                  <a:cubicBezTo>
                    <a:pt x="23040" y="15920"/>
                    <a:pt x="23123" y="15754"/>
                    <a:pt x="23123" y="15754"/>
                  </a:cubicBezTo>
                  <a:cubicBezTo>
                    <a:pt x="23123" y="15713"/>
                    <a:pt x="23144" y="15692"/>
                    <a:pt x="23175" y="15692"/>
                  </a:cubicBezTo>
                  <a:close/>
                  <a:moveTo>
                    <a:pt x="39980" y="16102"/>
                  </a:moveTo>
                  <a:cubicBezTo>
                    <a:pt x="40136" y="16102"/>
                    <a:pt x="40232" y="16238"/>
                    <a:pt x="40112" y="16417"/>
                  </a:cubicBezTo>
                  <a:cubicBezTo>
                    <a:pt x="40019" y="16603"/>
                    <a:pt x="39795" y="16711"/>
                    <a:pt x="39632" y="16711"/>
                  </a:cubicBezTo>
                  <a:cubicBezTo>
                    <a:pt x="39504" y="16711"/>
                    <a:pt x="39413" y="16645"/>
                    <a:pt x="39449" y="16500"/>
                  </a:cubicBezTo>
                  <a:cubicBezTo>
                    <a:pt x="39532" y="16417"/>
                    <a:pt x="39698" y="16251"/>
                    <a:pt x="39781" y="16168"/>
                  </a:cubicBezTo>
                  <a:cubicBezTo>
                    <a:pt x="39850" y="16122"/>
                    <a:pt x="39919" y="16102"/>
                    <a:pt x="39980" y="16102"/>
                  </a:cubicBezTo>
                  <a:close/>
                  <a:moveTo>
                    <a:pt x="36973" y="16466"/>
                  </a:moveTo>
                  <a:cubicBezTo>
                    <a:pt x="36997" y="16466"/>
                    <a:pt x="37021" y="16476"/>
                    <a:pt x="37046" y="16500"/>
                  </a:cubicBezTo>
                  <a:cubicBezTo>
                    <a:pt x="37046" y="16500"/>
                    <a:pt x="37046" y="16666"/>
                    <a:pt x="36963" y="16748"/>
                  </a:cubicBezTo>
                  <a:cubicBezTo>
                    <a:pt x="36904" y="16807"/>
                    <a:pt x="36804" y="16866"/>
                    <a:pt x="36751" y="16866"/>
                  </a:cubicBezTo>
                  <a:cubicBezTo>
                    <a:pt x="36728" y="16866"/>
                    <a:pt x="36714" y="16856"/>
                    <a:pt x="36714" y="16831"/>
                  </a:cubicBezTo>
                  <a:cubicBezTo>
                    <a:pt x="36714" y="16831"/>
                    <a:pt x="36714" y="16666"/>
                    <a:pt x="36797" y="16583"/>
                  </a:cubicBezTo>
                  <a:cubicBezTo>
                    <a:pt x="36856" y="16524"/>
                    <a:pt x="36914" y="16466"/>
                    <a:pt x="36973" y="16466"/>
                  </a:cubicBezTo>
                  <a:close/>
                  <a:moveTo>
                    <a:pt x="42515" y="16914"/>
                  </a:moveTo>
                  <a:cubicBezTo>
                    <a:pt x="42847" y="16914"/>
                    <a:pt x="42847" y="16997"/>
                    <a:pt x="42681" y="17246"/>
                  </a:cubicBezTo>
                  <a:cubicBezTo>
                    <a:pt x="42564" y="17402"/>
                    <a:pt x="42502" y="17485"/>
                    <a:pt x="42460" y="17485"/>
                  </a:cubicBezTo>
                  <a:cubicBezTo>
                    <a:pt x="42414" y="17485"/>
                    <a:pt x="42393" y="17382"/>
                    <a:pt x="42350" y="17163"/>
                  </a:cubicBezTo>
                  <a:cubicBezTo>
                    <a:pt x="42267" y="16914"/>
                    <a:pt x="42267" y="16914"/>
                    <a:pt x="42515" y="16914"/>
                  </a:cubicBezTo>
                  <a:close/>
                  <a:moveTo>
                    <a:pt x="43746" y="15829"/>
                  </a:moveTo>
                  <a:cubicBezTo>
                    <a:pt x="43810" y="15829"/>
                    <a:pt x="43841" y="15900"/>
                    <a:pt x="43841" y="16003"/>
                  </a:cubicBezTo>
                  <a:cubicBezTo>
                    <a:pt x="43889" y="16050"/>
                    <a:pt x="43909" y="16098"/>
                    <a:pt x="43934" y="16098"/>
                  </a:cubicBezTo>
                  <a:cubicBezTo>
                    <a:pt x="43952" y="16098"/>
                    <a:pt x="43972" y="16073"/>
                    <a:pt x="44007" y="16003"/>
                  </a:cubicBezTo>
                  <a:cubicBezTo>
                    <a:pt x="44049" y="15920"/>
                    <a:pt x="44090" y="15878"/>
                    <a:pt x="44142" y="15878"/>
                  </a:cubicBezTo>
                  <a:cubicBezTo>
                    <a:pt x="44194" y="15878"/>
                    <a:pt x="44256" y="15920"/>
                    <a:pt x="44339" y="16003"/>
                  </a:cubicBezTo>
                  <a:cubicBezTo>
                    <a:pt x="44422" y="16168"/>
                    <a:pt x="44422" y="16334"/>
                    <a:pt x="44339" y="16417"/>
                  </a:cubicBezTo>
                  <a:cubicBezTo>
                    <a:pt x="44339" y="16417"/>
                    <a:pt x="44256" y="16583"/>
                    <a:pt x="44256" y="16666"/>
                  </a:cubicBezTo>
                  <a:cubicBezTo>
                    <a:pt x="44256" y="16831"/>
                    <a:pt x="44173" y="16997"/>
                    <a:pt x="44007" y="17080"/>
                  </a:cubicBezTo>
                  <a:cubicBezTo>
                    <a:pt x="43841" y="17163"/>
                    <a:pt x="43759" y="17329"/>
                    <a:pt x="43841" y="17411"/>
                  </a:cubicBezTo>
                  <a:cubicBezTo>
                    <a:pt x="43841" y="17411"/>
                    <a:pt x="43841" y="17494"/>
                    <a:pt x="43759" y="17660"/>
                  </a:cubicBezTo>
                  <a:cubicBezTo>
                    <a:pt x="43741" y="17678"/>
                    <a:pt x="43721" y="17686"/>
                    <a:pt x="43701" y="17686"/>
                  </a:cubicBezTo>
                  <a:cubicBezTo>
                    <a:pt x="43526" y="17686"/>
                    <a:pt x="43261" y="17101"/>
                    <a:pt x="43261" y="16583"/>
                  </a:cubicBezTo>
                  <a:cubicBezTo>
                    <a:pt x="43261" y="16168"/>
                    <a:pt x="43344" y="16003"/>
                    <a:pt x="43593" y="15920"/>
                  </a:cubicBezTo>
                  <a:cubicBezTo>
                    <a:pt x="43656" y="15856"/>
                    <a:pt x="43707" y="15829"/>
                    <a:pt x="43746" y="15829"/>
                  </a:cubicBezTo>
                  <a:close/>
                  <a:moveTo>
                    <a:pt x="40504" y="16637"/>
                  </a:moveTo>
                  <a:cubicBezTo>
                    <a:pt x="40519" y="16637"/>
                    <a:pt x="40526" y="16674"/>
                    <a:pt x="40526" y="16748"/>
                  </a:cubicBezTo>
                  <a:cubicBezTo>
                    <a:pt x="40526" y="16846"/>
                    <a:pt x="40555" y="16886"/>
                    <a:pt x="40612" y="16886"/>
                  </a:cubicBezTo>
                  <a:cubicBezTo>
                    <a:pt x="40652" y="16886"/>
                    <a:pt x="40706" y="16866"/>
                    <a:pt x="40775" y="16831"/>
                  </a:cubicBezTo>
                  <a:cubicBezTo>
                    <a:pt x="40853" y="16773"/>
                    <a:pt x="40903" y="16747"/>
                    <a:pt x="40929" y="16747"/>
                  </a:cubicBezTo>
                  <a:cubicBezTo>
                    <a:pt x="41015" y="16747"/>
                    <a:pt x="40844" y="17030"/>
                    <a:pt x="40526" y="17411"/>
                  </a:cubicBezTo>
                  <a:cubicBezTo>
                    <a:pt x="40334" y="17642"/>
                    <a:pt x="40213" y="17766"/>
                    <a:pt x="40164" y="17766"/>
                  </a:cubicBezTo>
                  <a:cubicBezTo>
                    <a:pt x="40107" y="17766"/>
                    <a:pt x="40145" y="17601"/>
                    <a:pt x="40278" y="17246"/>
                  </a:cubicBezTo>
                  <a:cubicBezTo>
                    <a:pt x="40394" y="16840"/>
                    <a:pt x="40469" y="16637"/>
                    <a:pt x="40504" y="16637"/>
                  </a:cubicBezTo>
                  <a:close/>
                  <a:moveTo>
                    <a:pt x="50296" y="19863"/>
                  </a:moveTo>
                  <a:cubicBezTo>
                    <a:pt x="50333" y="19863"/>
                    <a:pt x="50364" y="19873"/>
                    <a:pt x="50388" y="19898"/>
                  </a:cubicBezTo>
                  <a:cubicBezTo>
                    <a:pt x="50471" y="19981"/>
                    <a:pt x="50471" y="20063"/>
                    <a:pt x="50140" y="20229"/>
                  </a:cubicBezTo>
                  <a:cubicBezTo>
                    <a:pt x="49974" y="20312"/>
                    <a:pt x="49808" y="20312"/>
                    <a:pt x="49808" y="20312"/>
                  </a:cubicBezTo>
                  <a:cubicBezTo>
                    <a:pt x="49808" y="20312"/>
                    <a:pt x="49891" y="20146"/>
                    <a:pt x="49974" y="19981"/>
                  </a:cubicBezTo>
                  <a:cubicBezTo>
                    <a:pt x="50091" y="19922"/>
                    <a:pt x="50208" y="19863"/>
                    <a:pt x="50296" y="19863"/>
                  </a:cubicBezTo>
                  <a:close/>
                  <a:moveTo>
                    <a:pt x="47206" y="19597"/>
                  </a:moveTo>
                  <a:cubicBezTo>
                    <a:pt x="47262" y="19597"/>
                    <a:pt x="47279" y="19700"/>
                    <a:pt x="47239" y="19898"/>
                  </a:cubicBezTo>
                  <a:cubicBezTo>
                    <a:pt x="47156" y="20063"/>
                    <a:pt x="47074" y="20229"/>
                    <a:pt x="46908" y="20312"/>
                  </a:cubicBezTo>
                  <a:cubicBezTo>
                    <a:pt x="46869" y="20332"/>
                    <a:pt x="46839" y="20342"/>
                    <a:pt x="46818" y="20342"/>
                  </a:cubicBezTo>
                  <a:cubicBezTo>
                    <a:pt x="46751" y="20342"/>
                    <a:pt x="46781" y="20234"/>
                    <a:pt x="46908" y="19981"/>
                  </a:cubicBezTo>
                  <a:cubicBezTo>
                    <a:pt x="47038" y="19721"/>
                    <a:pt x="47145" y="19597"/>
                    <a:pt x="47206" y="19597"/>
                  </a:cubicBezTo>
                  <a:close/>
                  <a:moveTo>
                    <a:pt x="50508" y="20456"/>
                  </a:moveTo>
                  <a:cubicBezTo>
                    <a:pt x="50659" y="20456"/>
                    <a:pt x="50690" y="20591"/>
                    <a:pt x="50554" y="20726"/>
                  </a:cubicBezTo>
                  <a:cubicBezTo>
                    <a:pt x="50471" y="20851"/>
                    <a:pt x="50347" y="20913"/>
                    <a:pt x="50254" y="20913"/>
                  </a:cubicBezTo>
                  <a:cubicBezTo>
                    <a:pt x="50161" y="20913"/>
                    <a:pt x="50098" y="20851"/>
                    <a:pt x="50140" y="20726"/>
                  </a:cubicBezTo>
                  <a:cubicBezTo>
                    <a:pt x="50223" y="20644"/>
                    <a:pt x="50306" y="20561"/>
                    <a:pt x="50388" y="20478"/>
                  </a:cubicBezTo>
                  <a:cubicBezTo>
                    <a:pt x="50434" y="20463"/>
                    <a:pt x="50474" y="20456"/>
                    <a:pt x="50508" y="20456"/>
                  </a:cubicBezTo>
                  <a:close/>
                  <a:moveTo>
                    <a:pt x="49808" y="20975"/>
                  </a:moveTo>
                  <a:cubicBezTo>
                    <a:pt x="49808" y="20975"/>
                    <a:pt x="49808" y="21058"/>
                    <a:pt x="49725" y="21224"/>
                  </a:cubicBezTo>
                  <a:cubicBezTo>
                    <a:pt x="49643" y="21307"/>
                    <a:pt x="49560" y="21307"/>
                    <a:pt x="49477" y="21307"/>
                  </a:cubicBezTo>
                  <a:cubicBezTo>
                    <a:pt x="49477" y="21224"/>
                    <a:pt x="49477" y="21141"/>
                    <a:pt x="49643" y="21141"/>
                  </a:cubicBezTo>
                  <a:cubicBezTo>
                    <a:pt x="49725" y="21058"/>
                    <a:pt x="49808" y="20975"/>
                    <a:pt x="49808" y="20975"/>
                  </a:cubicBezTo>
                  <a:close/>
                  <a:moveTo>
                    <a:pt x="48210" y="21133"/>
                  </a:moveTo>
                  <a:lnTo>
                    <a:pt x="48210" y="21133"/>
                  </a:lnTo>
                  <a:cubicBezTo>
                    <a:pt x="48222" y="21133"/>
                    <a:pt x="48202" y="21204"/>
                    <a:pt x="48151" y="21307"/>
                  </a:cubicBezTo>
                  <a:cubicBezTo>
                    <a:pt x="48151" y="21472"/>
                    <a:pt x="48068" y="21638"/>
                    <a:pt x="47985" y="21638"/>
                  </a:cubicBezTo>
                  <a:cubicBezTo>
                    <a:pt x="47902" y="21638"/>
                    <a:pt x="47819" y="21721"/>
                    <a:pt x="47736" y="21887"/>
                  </a:cubicBezTo>
                  <a:cubicBezTo>
                    <a:pt x="47688" y="21984"/>
                    <a:pt x="47611" y="22024"/>
                    <a:pt x="47522" y="22024"/>
                  </a:cubicBezTo>
                  <a:cubicBezTo>
                    <a:pt x="47459" y="22024"/>
                    <a:pt x="47391" y="22004"/>
                    <a:pt x="47322" y="21970"/>
                  </a:cubicBezTo>
                  <a:cubicBezTo>
                    <a:pt x="47156" y="21804"/>
                    <a:pt x="47156" y="21721"/>
                    <a:pt x="47405" y="21472"/>
                  </a:cubicBezTo>
                  <a:cubicBezTo>
                    <a:pt x="47545" y="21239"/>
                    <a:pt x="47659" y="21137"/>
                    <a:pt x="47746" y="21137"/>
                  </a:cubicBezTo>
                  <a:cubicBezTo>
                    <a:pt x="47814" y="21137"/>
                    <a:pt x="47866" y="21198"/>
                    <a:pt x="47902" y="21307"/>
                  </a:cubicBezTo>
                  <a:cubicBezTo>
                    <a:pt x="47985" y="21307"/>
                    <a:pt x="48068" y="21307"/>
                    <a:pt x="48151" y="21224"/>
                  </a:cubicBezTo>
                  <a:cubicBezTo>
                    <a:pt x="48183" y="21160"/>
                    <a:pt x="48202" y="21133"/>
                    <a:pt x="48210" y="21133"/>
                  </a:cubicBezTo>
                  <a:close/>
                  <a:moveTo>
                    <a:pt x="48448" y="21874"/>
                  </a:moveTo>
                  <a:cubicBezTo>
                    <a:pt x="48462" y="21874"/>
                    <a:pt x="48474" y="21878"/>
                    <a:pt x="48482" y="21887"/>
                  </a:cubicBezTo>
                  <a:cubicBezTo>
                    <a:pt x="48565" y="21970"/>
                    <a:pt x="48482" y="22052"/>
                    <a:pt x="48482" y="22135"/>
                  </a:cubicBezTo>
                  <a:cubicBezTo>
                    <a:pt x="48399" y="22301"/>
                    <a:pt x="48234" y="22467"/>
                    <a:pt x="48068" y="22633"/>
                  </a:cubicBezTo>
                  <a:cubicBezTo>
                    <a:pt x="47965" y="22701"/>
                    <a:pt x="47890" y="22741"/>
                    <a:pt x="47850" y="22741"/>
                  </a:cubicBezTo>
                  <a:cubicBezTo>
                    <a:pt x="47793" y="22741"/>
                    <a:pt x="47805" y="22661"/>
                    <a:pt x="47902" y="22467"/>
                  </a:cubicBezTo>
                  <a:cubicBezTo>
                    <a:pt x="48050" y="22170"/>
                    <a:pt x="48331" y="21874"/>
                    <a:pt x="48448" y="21874"/>
                  </a:cubicBezTo>
                  <a:close/>
                  <a:moveTo>
                    <a:pt x="42869" y="22661"/>
                  </a:moveTo>
                  <a:cubicBezTo>
                    <a:pt x="42942" y="22661"/>
                    <a:pt x="42978" y="22701"/>
                    <a:pt x="42930" y="22798"/>
                  </a:cubicBezTo>
                  <a:cubicBezTo>
                    <a:pt x="42930" y="22798"/>
                    <a:pt x="42764" y="22881"/>
                    <a:pt x="42681" y="22881"/>
                  </a:cubicBezTo>
                  <a:cubicBezTo>
                    <a:pt x="42598" y="22881"/>
                    <a:pt x="42598" y="22798"/>
                    <a:pt x="42681" y="22715"/>
                  </a:cubicBezTo>
                  <a:cubicBezTo>
                    <a:pt x="42750" y="22681"/>
                    <a:pt x="42818" y="22661"/>
                    <a:pt x="42869" y="22661"/>
                  </a:cubicBezTo>
                  <a:close/>
                  <a:moveTo>
                    <a:pt x="51364" y="23924"/>
                  </a:moveTo>
                  <a:cubicBezTo>
                    <a:pt x="51376" y="23924"/>
                    <a:pt x="51383" y="23934"/>
                    <a:pt x="51383" y="23959"/>
                  </a:cubicBezTo>
                  <a:cubicBezTo>
                    <a:pt x="51383" y="23959"/>
                    <a:pt x="51383" y="24041"/>
                    <a:pt x="51300" y="24207"/>
                  </a:cubicBezTo>
                  <a:cubicBezTo>
                    <a:pt x="51241" y="24266"/>
                    <a:pt x="51183" y="24324"/>
                    <a:pt x="51154" y="24324"/>
                  </a:cubicBezTo>
                  <a:cubicBezTo>
                    <a:pt x="51141" y="24324"/>
                    <a:pt x="51134" y="24314"/>
                    <a:pt x="51134" y="24290"/>
                  </a:cubicBezTo>
                  <a:cubicBezTo>
                    <a:pt x="51051" y="24290"/>
                    <a:pt x="51134" y="24207"/>
                    <a:pt x="51217" y="24041"/>
                  </a:cubicBezTo>
                  <a:cubicBezTo>
                    <a:pt x="51276" y="23983"/>
                    <a:pt x="51334" y="23924"/>
                    <a:pt x="51364" y="23924"/>
                  </a:cubicBezTo>
                  <a:close/>
                  <a:moveTo>
                    <a:pt x="43278" y="24401"/>
                  </a:moveTo>
                  <a:cubicBezTo>
                    <a:pt x="43290" y="24401"/>
                    <a:pt x="43310" y="24421"/>
                    <a:pt x="43344" y="24456"/>
                  </a:cubicBezTo>
                  <a:cubicBezTo>
                    <a:pt x="43427" y="24539"/>
                    <a:pt x="43427" y="24622"/>
                    <a:pt x="43344" y="24622"/>
                  </a:cubicBezTo>
                  <a:cubicBezTo>
                    <a:pt x="43261" y="24622"/>
                    <a:pt x="43261" y="24622"/>
                    <a:pt x="43261" y="24539"/>
                  </a:cubicBezTo>
                  <a:cubicBezTo>
                    <a:pt x="43261" y="24442"/>
                    <a:pt x="43261" y="24401"/>
                    <a:pt x="43278" y="24401"/>
                  </a:cubicBezTo>
                  <a:close/>
                  <a:moveTo>
                    <a:pt x="45996" y="24207"/>
                  </a:moveTo>
                  <a:cubicBezTo>
                    <a:pt x="45996" y="24207"/>
                    <a:pt x="45913" y="24290"/>
                    <a:pt x="45913" y="24456"/>
                  </a:cubicBezTo>
                  <a:cubicBezTo>
                    <a:pt x="45830" y="24539"/>
                    <a:pt x="45748" y="24622"/>
                    <a:pt x="45748" y="24622"/>
                  </a:cubicBezTo>
                  <a:cubicBezTo>
                    <a:pt x="45665" y="24539"/>
                    <a:pt x="45748" y="24456"/>
                    <a:pt x="45830" y="24373"/>
                  </a:cubicBezTo>
                  <a:cubicBezTo>
                    <a:pt x="45913" y="24207"/>
                    <a:pt x="45996" y="24207"/>
                    <a:pt x="45996" y="24207"/>
                  </a:cubicBezTo>
                  <a:close/>
                  <a:moveTo>
                    <a:pt x="47156" y="24124"/>
                  </a:moveTo>
                  <a:lnTo>
                    <a:pt x="47156" y="24124"/>
                  </a:lnTo>
                  <a:cubicBezTo>
                    <a:pt x="47239" y="24207"/>
                    <a:pt x="47156" y="24290"/>
                    <a:pt x="46991" y="24456"/>
                  </a:cubicBezTo>
                  <a:cubicBezTo>
                    <a:pt x="46930" y="24577"/>
                    <a:pt x="46825" y="24654"/>
                    <a:pt x="46773" y="24654"/>
                  </a:cubicBezTo>
                  <a:cubicBezTo>
                    <a:pt x="46754" y="24654"/>
                    <a:pt x="46742" y="24644"/>
                    <a:pt x="46742" y="24622"/>
                  </a:cubicBezTo>
                  <a:cubicBezTo>
                    <a:pt x="46659" y="24539"/>
                    <a:pt x="46742" y="24456"/>
                    <a:pt x="46908" y="24290"/>
                  </a:cubicBezTo>
                  <a:cubicBezTo>
                    <a:pt x="46991" y="24207"/>
                    <a:pt x="47156" y="24124"/>
                    <a:pt x="47156" y="24124"/>
                  </a:cubicBezTo>
                  <a:close/>
                  <a:moveTo>
                    <a:pt x="50233" y="25416"/>
                  </a:moveTo>
                  <a:cubicBezTo>
                    <a:pt x="50257" y="25416"/>
                    <a:pt x="50281" y="25426"/>
                    <a:pt x="50306" y="25450"/>
                  </a:cubicBezTo>
                  <a:cubicBezTo>
                    <a:pt x="50388" y="25533"/>
                    <a:pt x="50306" y="25616"/>
                    <a:pt x="50306" y="25782"/>
                  </a:cubicBezTo>
                  <a:cubicBezTo>
                    <a:pt x="50247" y="25840"/>
                    <a:pt x="50188" y="25899"/>
                    <a:pt x="50130" y="25899"/>
                  </a:cubicBezTo>
                  <a:cubicBezTo>
                    <a:pt x="50106" y="25899"/>
                    <a:pt x="50081" y="25889"/>
                    <a:pt x="50057" y="25865"/>
                  </a:cubicBezTo>
                  <a:cubicBezTo>
                    <a:pt x="50057" y="25782"/>
                    <a:pt x="50057" y="25699"/>
                    <a:pt x="50057" y="25533"/>
                  </a:cubicBezTo>
                  <a:cubicBezTo>
                    <a:pt x="50116" y="25475"/>
                    <a:pt x="50174" y="25416"/>
                    <a:pt x="50233" y="25416"/>
                  </a:cubicBezTo>
                  <a:close/>
                  <a:moveTo>
                    <a:pt x="52209" y="23431"/>
                  </a:moveTo>
                  <a:cubicBezTo>
                    <a:pt x="52373" y="23431"/>
                    <a:pt x="52499" y="23540"/>
                    <a:pt x="52626" y="23793"/>
                  </a:cubicBezTo>
                  <a:cubicBezTo>
                    <a:pt x="52688" y="23979"/>
                    <a:pt x="52797" y="24072"/>
                    <a:pt x="52917" y="24072"/>
                  </a:cubicBezTo>
                  <a:cubicBezTo>
                    <a:pt x="52958" y="24072"/>
                    <a:pt x="52999" y="24062"/>
                    <a:pt x="53040" y="24041"/>
                  </a:cubicBezTo>
                  <a:cubicBezTo>
                    <a:pt x="53063" y="24027"/>
                    <a:pt x="53088" y="24020"/>
                    <a:pt x="53115" y="24020"/>
                  </a:cubicBezTo>
                  <a:cubicBezTo>
                    <a:pt x="53387" y="24020"/>
                    <a:pt x="53854" y="24727"/>
                    <a:pt x="53703" y="24953"/>
                  </a:cubicBezTo>
                  <a:cubicBezTo>
                    <a:pt x="53538" y="25036"/>
                    <a:pt x="53538" y="25202"/>
                    <a:pt x="53538" y="25202"/>
                  </a:cubicBezTo>
                  <a:cubicBezTo>
                    <a:pt x="53621" y="25202"/>
                    <a:pt x="53455" y="25533"/>
                    <a:pt x="53289" y="25865"/>
                  </a:cubicBezTo>
                  <a:cubicBezTo>
                    <a:pt x="53040" y="26362"/>
                    <a:pt x="53040" y="26362"/>
                    <a:pt x="52709" y="26528"/>
                  </a:cubicBezTo>
                  <a:cubicBezTo>
                    <a:pt x="52655" y="26545"/>
                    <a:pt x="52613" y="26556"/>
                    <a:pt x="52581" y="26556"/>
                  </a:cubicBezTo>
                  <a:cubicBezTo>
                    <a:pt x="52464" y="26556"/>
                    <a:pt x="52478" y="26421"/>
                    <a:pt x="52543" y="26030"/>
                  </a:cubicBezTo>
                  <a:cubicBezTo>
                    <a:pt x="52596" y="25715"/>
                    <a:pt x="52615" y="25600"/>
                    <a:pt x="52538" y="25600"/>
                  </a:cubicBezTo>
                  <a:cubicBezTo>
                    <a:pt x="52493" y="25600"/>
                    <a:pt x="52416" y="25638"/>
                    <a:pt x="52295" y="25699"/>
                  </a:cubicBezTo>
                  <a:cubicBezTo>
                    <a:pt x="51963" y="25865"/>
                    <a:pt x="51963" y="25865"/>
                    <a:pt x="52212" y="25865"/>
                  </a:cubicBezTo>
                  <a:cubicBezTo>
                    <a:pt x="52377" y="25865"/>
                    <a:pt x="52377" y="25947"/>
                    <a:pt x="52046" y="26196"/>
                  </a:cubicBezTo>
                  <a:cubicBezTo>
                    <a:pt x="51864" y="26317"/>
                    <a:pt x="51682" y="26394"/>
                    <a:pt x="51597" y="26394"/>
                  </a:cubicBezTo>
                  <a:cubicBezTo>
                    <a:pt x="51567" y="26394"/>
                    <a:pt x="51549" y="26384"/>
                    <a:pt x="51549" y="26362"/>
                  </a:cubicBezTo>
                  <a:cubicBezTo>
                    <a:pt x="51383" y="26279"/>
                    <a:pt x="51466" y="26279"/>
                    <a:pt x="51632" y="26196"/>
                  </a:cubicBezTo>
                  <a:cubicBezTo>
                    <a:pt x="51880" y="26113"/>
                    <a:pt x="51880" y="26113"/>
                    <a:pt x="51797" y="26030"/>
                  </a:cubicBezTo>
                  <a:cubicBezTo>
                    <a:pt x="51714" y="25947"/>
                    <a:pt x="51714" y="25699"/>
                    <a:pt x="51714" y="25533"/>
                  </a:cubicBezTo>
                  <a:cubicBezTo>
                    <a:pt x="51763" y="25339"/>
                    <a:pt x="51755" y="25258"/>
                    <a:pt x="51706" y="25258"/>
                  </a:cubicBezTo>
                  <a:cubicBezTo>
                    <a:pt x="51672" y="25258"/>
                    <a:pt x="51617" y="25299"/>
                    <a:pt x="51549" y="25367"/>
                  </a:cubicBezTo>
                  <a:cubicBezTo>
                    <a:pt x="51468" y="25428"/>
                    <a:pt x="51392" y="25454"/>
                    <a:pt x="51327" y="25454"/>
                  </a:cubicBezTo>
                  <a:cubicBezTo>
                    <a:pt x="51125" y="25454"/>
                    <a:pt x="51029" y="25204"/>
                    <a:pt x="51217" y="24953"/>
                  </a:cubicBezTo>
                  <a:cubicBezTo>
                    <a:pt x="51383" y="24787"/>
                    <a:pt x="51466" y="24704"/>
                    <a:pt x="51383" y="24622"/>
                  </a:cubicBezTo>
                  <a:cubicBezTo>
                    <a:pt x="51383" y="24622"/>
                    <a:pt x="51466" y="24373"/>
                    <a:pt x="51632" y="24207"/>
                  </a:cubicBezTo>
                  <a:cubicBezTo>
                    <a:pt x="51797" y="23959"/>
                    <a:pt x="51797" y="23793"/>
                    <a:pt x="51797" y="23710"/>
                  </a:cubicBezTo>
                  <a:cubicBezTo>
                    <a:pt x="51714" y="23544"/>
                    <a:pt x="51714" y="23544"/>
                    <a:pt x="52046" y="23461"/>
                  </a:cubicBezTo>
                  <a:cubicBezTo>
                    <a:pt x="52105" y="23442"/>
                    <a:pt x="52159" y="23431"/>
                    <a:pt x="52209" y="23431"/>
                  </a:cubicBezTo>
                  <a:close/>
                  <a:moveTo>
                    <a:pt x="54413" y="26888"/>
                  </a:moveTo>
                  <a:cubicBezTo>
                    <a:pt x="54435" y="26888"/>
                    <a:pt x="54449" y="26908"/>
                    <a:pt x="54449" y="26942"/>
                  </a:cubicBezTo>
                  <a:cubicBezTo>
                    <a:pt x="54532" y="27025"/>
                    <a:pt x="54449" y="27108"/>
                    <a:pt x="54366" y="27191"/>
                  </a:cubicBezTo>
                  <a:cubicBezTo>
                    <a:pt x="54308" y="27249"/>
                    <a:pt x="54259" y="27277"/>
                    <a:pt x="54229" y="27277"/>
                  </a:cubicBezTo>
                  <a:cubicBezTo>
                    <a:pt x="54173" y="27277"/>
                    <a:pt x="54177" y="27185"/>
                    <a:pt x="54284" y="27025"/>
                  </a:cubicBezTo>
                  <a:cubicBezTo>
                    <a:pt x="54332" y="26928"/>
                    <a:pt x="54381" y="26888"/>
                    <a:pt x="54413" y="26888"/>
                  </a:cubicBezTo>
                  <a:close/>
                  <a:moveTo>
                    <a:pt x="51383" y="26942"/>
                  </a:moveTo>
                  <a:cubicBezTo>
                    <a:pt x="51466" y="26942"/>
                    <a:pt x="51383" y="27025"/>
                    <a:pt x="51300" y="27191"/>
                  </a:cubicBezTo>
                  <a:cubicBezTo>
                    <a:pt x="51300" y="27249"/>
                    <a:pt x="51259" y="27308"/>
                    <a:pt x="51205" y="27308"/>
                  </a:cubicBezTo>
                  <a:cubicBezTo>
                    <a:pt x="51183" y="27308"/>
                    <a:pt x="51159" y="27298"/>
                    <a:pt x="51134" y="27273"/>
                  </a:cubicBezTo>
                  <a:cubicBezTo>
                    <a:pt x="51134" y="27273"/>
                    <a:pt x="51134" y="27191"/>
                    <a:pt x="51217" y="27108"/>
                  </a:cubicBezTo>
                  <a:cubicBezTo>
                    <a:pt x="51300" y="26942"/>
                    <a:pt x="51383" y="26942"/>
                    <a:pt x="51383" y="26942"/>
                  </a:cubicBezTo>
                  <a:close/>
                  <a:moveTo>
                    <a:pt x="47716" y="27460"/>
                  </a:moveTo>
                  <a:cubicBezTo>
                    <a:pt x="47736" y="27460"/>
                    <a:pt x="47778" y="27481"/>
                    <a:pt x="47819" y="27522"/>
                  </a:cubicBezTo>
                  <a:cubicBezTo>
                    <a:pt x="47902" y="27522"/>
                    <a:pt x="47902" y="27605"/>
                    <a:pt x="47819" y="27688"/>
                  </a:cubicBezTo>
                  <a:cubicBezTo>
                    <a:pt x="47736" y="27688"/>
                    <a:pt x="47736" y="27605"/>
                    <a:pt x="47736" y="27522"/>
                  </a:cubicBezTo>
                  <a:cubicBezTo>
                    <a:pt x="47695" y="27481"/>
                    <a:pt x="47695" y="27460"/>
                    <a:pt x="47716" y="27460"/>
                  </a:cubicBezTo>
                  <a:close/>
                  <a:moveTo>
                    <a:pt x="53455" y="28019"/>
                  </a:moveTo>
                  <a:cubicBezTo>
                    <a:pt x="53869" y="28019"/>
                    <a:pt x="53786" y="28102"/>
                    <a:pt x="53455" y="28351"/>
                  </a:cubicBezTo>
                  <a:cubicBezTo>
                    <a:pt x="53289" y="28475"/>
                    <a:pt x="53206" y="28537"/>
                    <a:pt x="53165" y="28537"/>
                  </a:cubicBezTo>
                  <a:cubicBezTo>
                    <a:pt x="53123" y="28537"/>
                    <a:pt x="53123" y="28475"/>
                    <a:pt x="53123" y="28351"/>
                  </a:cubicBezTo>
                  <a:cubicBezTo>
                    <a:pt x="53206" y="28102"/>
                    <a:pt x="53289" y="28019"/>
                    <a:pt x="53455" y="28019"/>
                  </a:cubicBezTo>
                  <a:close/>
                  <a:moveTo>
                    <a:pt x="52143" y="28037"/>
                  </a:moveTo>
                  <a:cubicBezTo>
                    <a:pt x="52200" y="28037"/>
                    <a:pt x="52167" y="28191"/>
                    <a:pt x="52046" y="28434"/>
                  </a:cubicBezTo>
                  <a:cubicBezTo>
                    <a:pt x="51880" y="28517"/>
                    <a:pt x="51797" y="28599"/>
                    <a:pt x="51714" y="28599"/>
                  </a:cubicBezTo>
                  <a:cubicBezTo>
                    <a:pt x="51632" y="28517"/>
                    <a:pt x="51880" y="28185"/>
                    <a:pt x="52046" y="28102"/>
                  </a:cubicBezTo>
                  <a:cubicBezTo>
                    <a:pt x="52090" y="28058"/>
                    <a:pt x="52123" y="28037"/>
                    <a:pt x="52143" y="28037"/>
                  </a:cubicBezTo>
                  <a:close/>
                  <a:moveTo>
                    <a:pt x="52904" y="28011"/>
                  </a:moveTo>
                  <a:cubicBezTo>
                    <a:pt x="53029" y="28011"/>
                    <a:pt x="52947" y="28528"/>
                    <a:pt x="52792" y="28682"/>
                  </a:cubicBezTo>
                  <a:cubicBezTo>
                    <a:pt x="52792" y="28717"/>
                    <a:pt x="52763" y="28737"/>
                    <a:pt x="52730" y="28737"/>
                  </a:cubicBezTo>
                  <a:cubicBezTo>
                    <a:pt x="52683" y="28737"/>
                    <a:pt x="52626" y="28697"/>
                    <a:pt x="52626" y="28599"/>
                  </a:cubicBezTo>
                  <a:cubicBezTo>
                    <a:pt x="52543" y="28351"/>
                    <a:pt x="52626" y="28185"/>
                    <a:pt x="52875" y="28019"/>
                  </a:cubicBezTo>
                  <a:cubicBezTo>
                    <a:pt x="52886" y="28014"/>
                    <a:pt x="52895" y="28011"/>
                    <a:pt x="52904" y="28011"/>
                  </a:cubicBezTo>
                  <a:close/>
                  <a:moveTo>
                    <a:pt x="51051" y="28517"/>
                  </a:moveTo>
                  <a:cubicBezTo>
                    <a:pt x="51051" y="28517"/>
                    <a:pt x="50969" y="28599"/>
                    <a:pt x="50886" y="28682"/>
                  </a:cubicBezTo>
                  <a:cubicBezTo>
                    <a:pt x="50827" y="28741"/>
                    <a:pt x="50769" y="28800"/>
                    <a:pt x="50739" y="28800"/>
                  </a:cubicBezTo>
                  <a:cubicBezTo>
                    <a:pt x="50727" y="28800"/>
                    <a:pt x="50720" y="28789"/>
                    <a:pt x="50720" y="28765"/>
                  </a:cubicBezTo>
                  <a:cubicBezTo>
                    <a:pt x="50637" y="28765"/>
                    <a:pt x="50720" y="28682"/>
                    <a:pt x="50803" y="28599"/>
                  </a:cubicBezTo>
                  <a:cubicBezTo>
                    <a:pt x="50969" y="28517"/>
                    <a:pt x="51051" y="28517"/>
                    <a:pt x="51051" y="28517"/>
                  </a:cubicBezTo>
                  <a:close/>
                  <a:moveTo>
                    <a:pt x="54263" y="28268"/>
                  </a:moveTo>
                  <a:cubicBezTo>
                    <a:pt x="54346" y="28268"/>
                    <a:pt x="54366" y="28351"/>
                    <a:pt x="54284" y="28517"/>
                  </a:cubicBezTo>
                  <a:cubicBezTo>
                    <a:pt x="54210" y="28739"/>
                    <a:pt x="53871" y="29027"/>
                    <a:pt x="53741" y="29027"/>
                  </a:cubicBezTo>
                  <a:cubicBezTo>
                    <a:pt x="53725" y="29027"/>
                    <a:pt x="53712" y="29023"/>
                    <a:pt x="53703" y="29014"/>
                  </a:cubicBezTo>
                  <a:cubicBezTo>
                    <a:pt x="53621" y="28931"/>
                    <a:pt x="53703" y="28765"/>
                    <a:pt x="53869" y="28517"/>
                  </a:cubicBezTo>
                  <a:cubicBezTo>
                    <a:pt x="54035" y="28351"/>
                    <a:pt x="54180" y="28268"/>
                    <a:pt x="54263" y="28268"/>
                  </a:cubicBezTo>
                  <a:close/>
                  <a:moveTo>
                    <a:pt x="54532" y="28898"/>
                  </a:moveTo>
                  <a:cubicBezTo>
                    <a:pt x="54614" y="28898"/>
                    <a:pt x="54623" y="28960"/>
                    <a:pt x="54532" y="29097"/>
                  </a:cubicBezTo>
                  <a:cubicBezTo>
                    <a:pt x="54449" y="29180"/>
                    <a:pt x="54201" y="29345"/>
                    <a:pt x="54035" y="29511"/>
                  </a:cubicBezTo>
                  <a:cubicBezTo>
                    <a:pt x="53923" y="29586"/>
                    <a:pt x="53845" y="29627"/>
                    <a:pt x="53800" y="29627"/>
                  </a:cubicBezTo>
                  <a:cubicBezTo>
                    <a:pt x="53745" y="29627"/>
                    <a:pt x="53741" y="29565"/>
                    <a:pt x="53786" y="29428"/>
                  </a:cubicBezTo>
                  <a:cubicBezTo>
                    <a:pt x="53869" y="29345"/>
                    <a:pt x="54035" y="29097"/>
                    <a:pt x="54201" y="29014"/>
                  </a:cubicBezTo>
                  <a:cubicBezTo>
                    <a:pt x="54350" y="28939"/>
                    <a:pt x="54465" y="28898"/>
                    <a:pt x="54532" y="28898"/>
                  </a:cubicBezTo>
                  <a:close/>
                  <a:moveTo>
                    <a:pt x="25941" y="29594"/>
                  </a:moveTo>
                  <a:cubicBezTo>
                    <a:pt x="26023" y="29677"/>
                    <a:pt x="25941" y="29760"/>
                    <a:pt x="25858" y="29843"/>
                  </a:cubicBezTo>
                  <a:cubicBezTo>
                    <a:pt x="25799" y="29901"/>
                    <a:pt x="25741" y="29960"/>
                    <a:pt x="25711" y="29960"/>
                  </a:cubicBezTo>
                  <a:cubicBezTo>
                    <a:pt x="25699" y="29960"/>
                    <a:pt x="25692" y="29950"/>
                    <a:pt x="25692" y="29925"/>
                  </a:cubicBezTo>
                  <a:cubicBezTo>
                    <a:pt x="25609" y="29925"/>
                    <a:pt x="25692" y="29843"/>
                    <a:pt x="25775" y="29677"/>
                  </a:cubicBezTo>
                  <a:cubicBezTo>
                    <a:pt x="25858" y="29594"/>
                    <a:pt x="25941" y="29594"/>
                    <a:pt x="25941" y="29594"/>
                  </a:cubicBezTo>
                  <a:close/>
                  <a:moveTo>
                    <a:pt x="51466" y="29925"/>
                  </a:moveTo>
                  <a:cubicBezTo>
                    <a:pt x="51466" y="29926"/>
                    <a:pt x="51466" y="30091"/>
                    <a:pt x="51383" y="30174"/>
                  </a:cubicBezTo>
                  <a:cubicBezTo>
                    <a:pt x="51300" y="30340"/>
                    <a:pt x="51217" y="30340"/>
                    <a:pt x="51217" y="30340"/>
                  </a:cubicBezTo>
                  <a:cubicBezTo>
                    <a:pt x="51134" y="30257"/>
                    <a:pt x="51217" y="30174"/>
                    <a:pt x="51300" y="30091"/>
                  </a:cubicBezTo>
                  <a:cubicBezTo>
                    <a:pt x="51383" y="30008"/>
                    <a:pt x="51466" y="29925"/>
                    <a:pt x="51466" y="29925"/>
                  </a:cubicBezTo>
                  <a:close/>
                  <a:moveTo>
                    <a:pt x="55047" y="28567"/>
                  </a:moveTo>
                  <a:cubicBezTo>
                    <a:pt x="55112" y="28567"/>
                    <a:pt x="55112" y="28644"/>
                    <a:pt x="55112" y="28765"/>
                  </a:cubicBezTo>
                  <a:cubicBezTo>
                    <a:pt x="55052" y="28887"/>
                    <a:pt x="55080" y="28963"/>
                    <a:pt x="55132" y="28963"/>
                  </a:cubicBezTo>
                  <a:cubicBezTo>
                    <a:pt x="55151" y="28963"/>
                    <a:pt x="55173" y="28953"/>
                    <a:pt x="55195" y="28931"/>
                  </a:cubicBezTo>
                  <a:cubicBezTo>
                    <a:pt x="55527" y="28931"/>
                    <a:pt x="55775" y="29925"/>
                    <a:pt x="55527" y="30174"/>
                  </a:cubicBezTo>
                  <a:cubicBezTo>
                    <a:pt x="55448" y="30370"/>
                    <a:pt x="55352" y="30455"/>
                    <a:pt x="55280" y="30455"/>
                  </a:cubicBezTo>
                  <a:cubicBezTo>
                    <a:pt x="55200" y="30455"/>
                    <a:pt x="55151" y="30349"/>
                    <a:pt x="55195" y="30174"/>
                  </a:cubicBezTo>
                  <a:cubicBezTo>
                    <a:pt x="55195" y="29988"/>
                    <a:pt x="55195" y="29894"/>
                    <a:pt x="55125" y="29894"/>
                  </a:cubicBezTo>
                  <a:cubicBezTo>
                    <a:pt x="55102" y="29894"/>
                    <a:pt x="55071" y="29905"/>
                    <a:pt x="55029" y="29925"/>
                  </a:cubicBezTo>
                  <a:cubicBezTo>
                    <a:pt x="54943" y="29990"/>
                    <a:pt x="54867" y="30021"/>
                    <a:pt x="54806" y="30021"/>
                  </a:cubicBezTo>
                  <a:cubicBezTo>
                    <a:pt x="54634" y="30021"/>
                    <a:pt x="54575" y="29774"/>
                    <a:pt x="54698" y="29345"/>
                  </a:cubicBezTo>
                  <a:cubicBezTo>
                    <a:pt x="54698" y="29014"/>
                    <a:pt x="54864" y="28682"/>
                    <a:pt x="54947" y="28599"/>
                  </a:cubicBezTo>
                  <a:cubicBezTo>
                    <a:pt x="54991" y="28577"/>
                    <a:pt x="55023" y="28567"/>
                    <a:pt x="55047" y="28567"/>
                  </a:cubicBezTo>
                  <a:close/>
                  <a:moveTo>
                    <a:pt x="58408" y="30305"/>
                  </a:moveTo>
                  <a:cubicBezTo>
                    <a:pt x="58420" y="30305"/>
                    <a:pt x="58427" y="30316"/>
                    <a:pt x="58427" y="30340"/>
                  </a:cubicBezTo>
                  <a:cubicBezTo>
                    <a:pt x="58510" y="30340"/>
                    <a:pt x="58427" y="30506"/>
                    <a:pt x="58344" y="30588"/>
                  </a:cubicBezTo>
                  <a:cubicBezTo>
                    <a:pt x="58286" y="30647"/>
                    <a:pt x="58227" y="30706"/>
                    <a:pt x="58198" y="30706"/>
                  </a:cubicBezTo>
                  <a:cubicBezTo>
                    <a:pt x="58186" y="30706"/>
                    <a:pt x="58179" y="30696"/>
                    <a:pt x="58179" y="30671"/>
                  </a:cubicBezTo>
                  <a:cubicBezTo>
                    <a:pt x="58096" y="30671"/>
                    <a:pt x="58179" y="30506"/>
                    <a:pt x="58262" y="30423"/>
                  </a:cubicBezTo>
                  <a:cubicBezTo>
                    <a:pt x="58320" y="30364"/>
                    <a:pt x="58379" y="30305"/>
                    <a:pt x="58408" y="30305"/>
                  </a:cubicBezTo>
                  <a:close/>
                  <a:moveTo>
                    <a:pt x="58657" y="30554"/>
                  </a:moveTo>
                  <a:cubicBezTo>
                    <a:pt x="58669" y="30554"/>
                    <a:pt x="58676" y="30564"/>
                    <a:pt x="58676" y="30588"/>
                  </a:cubicBezTo>
                  <a:cubicBezTo>
                    <a:pt x="58676" y="30588"/>
                    <a:pt x="58676" y="30671"/>
                    <a:pt x="58593" y="30837"/>
                  </a:cubicBezTo>
                  <a:cubicBezTo>
                    <a:pt x="58534" y="30896"/>
                    <a:pt x="58476" y="30954"/>
                    <a:pt x="58447" y="30954"/>
                  </a:cubicBezTo>
                  <a:cubicBezTo>
                    <a:pt x="58434" y="30954"/>
                    <a:pt x="58427" y="30944"/>
                    <a:pt x="58427" y="30920"/>
                  </a:cubicBezTo>
                  <a:cubicBezTo>
                    <a:pt x="58344" y="30920"/>
                    <a:pt x="58427" y="30837"/>
                    <a:pt x="58510" y="30671"/>
                  </a:cubicBezTo>
                  <a:cubicBezTo>
                    <a:pt x="58569" y="30613"/>
                    <a:pt x="58627" y="30554"/>
                    <a:pt x="58657" y="30554"/>
                  </a:cubicBezTo>
                  <a:close/>
                  <a:moveTo>
                    <a:pt x="52709" y="30920"/>
                  </a:moveTo>
                  <a:cubicBezTo>
                    <a:pt x="52792" y="30920"/>
                    <a:pt x="52709" y="31086"/>
                    <a:pt x="52626" y="31169"/>
                  </a:cubicBezTo>
                  <a:cubicBezTo>
                    <a:pt x="52626" y="31334"/>
                    <a:pt x="52543" y="31334"/>
                    <a:pt x="52460" y="31334"/>
                  </a:cubicBezTo>
                  <a:cubicBezTo>
                    <a:pt x="52460" y="31334"/>
                    <a:pt x="52460" y="31169"/>
                    <a:pt x="52543" y="31086"/>
                  </a:cubicBezTo>
                  <a:cubicBezTo>
                    <a:pt x="52626" y="31003"/>
                    <a:pt x="52709" y="30920"/>
                    <a:pt x="52709" y="30920"/>
                  </a:cubicBezTo>
                  <a:close/>
                  <a:moveTo>
                    <a:pt x="57332" y="30855"/>
                  </a:moveTo>
                  <a:cubicBezTo>
                    <a:pt x="57421" y="30855"/>
                    <a:pt x="57388" y="31009"/>
                    <a:pt x="57267" y="31251"/>
                  </a:cubicBezTo>
                  <a:cubicBezTo>
                    <a:pt x="57150" y="31310"/>
                    <a:pt x="57033" y="31369"/>
                    <a:pt x="56974" y="31369"/>
                  </a:cubicBezTo>
                  <a:cubicBezTo>
                    <a:pt x="56950" y="31369"/>
                    <a:pt x="56936" y="31359"/>
                    <a:pt x="56936" y="31334"/>
                  </a:cubicBezTo>
                  <a:cubicBezTo>
                    <a:pt x="56853" y="31251"/>
                    <a:pt x="56936" y="31003"/>
                    <a:pt x="57184" y="30920"/>
                  </a:cubicBezTo>
                  <a:cubicBezTo>
                    <a:pt x="57251" y="30876"/>
                    <a:pt x="57300" y="30855"/>
                    <a:pt x="57332" y="30855"/>
                  </a:cubicBezTo>
                  <a:close/>
                  <a:moveTo>
                    <a:pt x="56190" y="31251"/>
                  </a:moveTo>
                  <a:cubicBezTo>
                    <a:pt x="56190" y="31251"/>
                    <a:pt x="56190" y="31334"/>
                    <a:pt x="56107" y="31500"/>
                  </a:cubicBezTo>
                  <a:cubicBezTo>
                    <a:pt x="56048" y="31559"/>
                    <a:pt x="55990" y="31617"/>
                    <a:pt x="55931" y="31617"/>
                  </a:cubicBezTo>
                  <a:cubicBezTo>
                    <a:pt x="55907" y="31617"/>
                    <a:pt x="55882" y="31607"/>
                    <a:pt x="55858" y="31583"/>
                  </a:cubicBezTo>
                  <a:cubicBezTo>
                    <a:pt x="55858" y="31500"/>
                    <a:pt x="55858" y="31417"/>
                    <a:pt x="55941" y="31334"/>
                  </a:cubicBezTo>
                  <a:cubicBezTo>
                    <a:pt x="56107" y="31251"/>
                    <a:pt x="56190" y="31251"/>
                    <a:pt x="56190" y="31251"/>
                  </a:cubicBezTo>
                  <a:close/>
                  <a:moveTo>
                    <a:pt x="58266" y="31860"/>
                  </a:moveTo>
                  <a:cubicBezTo>
                    <a:pt x="58316" y="31860"/>
                    <a:pt x="58276" y="31900"/>
                    <a:pt x="58179" y="31997"/>
                  </a:cubicBezTo>
                  <a:cubicBezTo>
                    <a:pt x="58096" y="32039"/>
                    <a:pt x="58034" y="32059"/>
                    <a:pt x="57982" y="32059"/>
                  </a:cubicBezTo>
                  <a:cubicBezTo>
                    <a:pt x="57930" y="32059"/>
                    <a:pt x="57889" y="32039"/>
                    <a:pt x="57847" y="31997"/>
                  </a:cubicBezTo>
                  <a:cubicBezTo>
                    <a:pt x="57764" y="31914"/>
                    <a:pt x="57847" y="31914"/>
                    <a:pt x="58013" y="31914"/>
                  </a:cubicBezTo>
                  <a:cubicBezTo>
                    <a:pt x="58150" y="31880"/>
                    <a:pt x="58231" y="31860"/>
                    <a:pt x="58266" y="31860"/>
                  </a:cubicBezTo>
                  <a:close/>
                  <a:moveTo>
                    <a:pt x="58925" y="31832"/>
                  </a:moveTo>
                  <a:cubicBezTo>
                    <a:pt x="58925" y="31832"/>
                    <a:pt x="58924" y="31997"/>
                    <a:pt x="58842" y="32246"/>
                  </a:cubicBezTo>
                  <a:cubicBezTo>
                    <a:pt x="58735" y="32406"/>
                    <a:pt x="58697" y="32498"/>
                    <a:pt x="58661" y="32498"/>
                  </a:cubicBezTo>
                  <a:cubicBezTo>
                    <a:pt x="58641" y="32498"/>
                    <a:pt x="58622" y="32470"/>
                    <a:pt x="58593" y="32412"/>
                  </a:cubicBezTo>
                  <a:cubicBezTo>
                    <a:pt x="58510" y="32329"/>
                    <a:pt x="58510" y="32163"/>
                    <a:pt x="58676" y="31997"/>
                  </a:cubicBezTo>
                  <a:cubicBezTo>
                    <a:pt x="58759" y="31914"/>
                    <a:pt x="58924" y="31832"/>
                    <a:pt x="58925" y="31832"/>
                  </a:cubicBezTo>
                  <a:close/>
                  <a:moveTo>
                    <a:pt x="55772" y="32048"/>
                  </a:moveTo>
                  <a:cubicBezTo>
                    <a:pt x="55858" y="32048"/>
                    <a:pt x="55970" y="32109"/>
                    <a:pt x="56107" y="32246"/>
                  </a:cubicBezTo>
                  <a:cubicBezTo>
                    <a:pt x="56273" y="32495"/>
                    <a:pt x="56273" y="32660"/>
                    <a:pt x="56107" y="32743"/>
                  </a:cubicBezTo>
                  <a:cubicBezTo>
                    <a:pt x="56024" y="32826"/>
                    <a:pt x="55858" y="32992"/>
                    <a:pt x="55775" y="33075"/>
                  </a:cubicBezTo>
                  <a:cubicBezTo>
                    <a:pt x="55746" y="33133"/>
                    <a:pt x="55706" y="33161"/>
                    <a:pt x="55667" y="33161"/>
                  </a:cubicBezTo>
                  <a:cubicBezTo>
                    <a:pt x="55596" y="33161"/>
                    <a:pt x="55527" y="33069"/>
                    <a:pt x="55527" y="32909"/>
                  </a:cubicBezTo>
                  <a:cubicBezTo>
                    <a:pt x="55527" y="32743"/>
                    <a:pt x="55527" y="32577"/>
                    <a:pt x="55444" y="32495"/>
                  </a:cubicBezTo>
                  <a:cubicBezTo>
                    <a:pt x="55444" y="32412"/>
                    <a:pt x="55444" y="32246"/>
                    <a:pt x="55610" y="32163"/>
                  </a:cubicBezTo>
                  <a:cubicBezTo>
                    <a:pt x="55647" y="32089"/>
                    <a:pt x="55701" y="32048"/>
                    <a:pt x="55772" y="32048"/>
                  </a:cubicBezTo>
                  <a:close/>
                  <a:moveTo>
                    <a:pt x="60613" y="32681"/>
                  </a:moveTo>
                  <a:cubicBezTo>
                    <a:pt x="60644" y="32681"/>
                    <a:pt x="60665" y="32702"/>
                    <a:pt x="60665" y="32743"/>
                  </a:cubicBezTo>
                  <a:cubicBezTo>
                    <a:pt x="60665" y="32840"/>
                    <a:pt x="60693" y="32880"/>
                    <a:pt x="60734" y="32880"/>
                  </a:cubicBezTo>
                  <a:cubicBezTo>
                    <a:pt x="60762" y="32880"/>
                    <a:pt x="60796" y="32860"/>
                    <a:pt x="60831" y="32826"/>
                  </a:cubicBezTo>
                  <a:cubicBezTo>
                    <a:pt x="60897" y="32804"/>
                    <a:pt x="60958" y="32794"/>
                    <a:pt x="61009" y="32794"/>
                  </a:cubicBezTo>
                  <a:cubicBezTo>
                    <a:pt x="61150" y="32794"/>
                    <a:pt x="61223" y="32870"/>
                    <a:pt x="61162" y="32992"/>
                  </a:cubicBezTo>
                  <a:cubicBezTo>
                    <a:pt x="61079" y="33075"/>
                    <a:pt x="60913" y="33158"/>
                    <a:pt x="60748" y="33240"/>
                  </a:cubicBezTo>
                  <a:cubicBezTo>
                    <a:pt x="60702" y="33271"/>
                    <a:pt x="60656" y="33284"/>
                    <a:pt x="60614" y="33284"/>
                  </a:cubicBezTo>
                  <a:cubicBezTo>
                    <a:pt x="60425" y="33284"/>
                    <a:pt x="60296" y="33014"/>
                    <a:pt x="60499" y="32743"/>
                  </a:cubicBezTo>
                  <a:cubicBezTo>
                    <a:pt x="60541" y="32702"/>
                    <a:pt x="60582" y="32681"/>
                    <a:pt x="60613" y="32681"/>
                  </a:cubicBezTo>
                  <a:close/>
                  <a:moveTo>
                    <a:pt x="58355" y="32660"/>
                  </a:moveTo>
                  <a:cubicBezTo>
                    <a:pt x="58386" y="32660"/>
                    <a:pt x="58386" y="32743"/>
                    <a:pt x="58344" y="32909"/>
                  </a:cubicBezTo>
                  <a:cubicBezTo>
                    <a:pt x="58344" y="33075"/>
                    <a:pt x="58179" y="33406"/>
                    <a:pt x="58013" y="33572"/>
                  </a:cubicBezTo>
                  <a:cubicBezTo>
                    <a:pt x="57831" y="33800"/>
                    <a:pt x="57674" y="33927"/>
                    <a:pt x="57583" y="33927"/>
                  </a:cubicBezTo>
                  <a:cubicBezTo>
                    <a:pt x="57508" y="33927"/>
                    <a:pt x="57478" y="33841"/>
                    <a:pt x="57516" y="33655"/>
                  </a:cubicBezTo>
                  <a:cubicBezTo>
                    <a:pt x="57576" y="33533"/>
                    <a:pt x="57593" y="33457"/>
                    <a:pt x="57564" y="33457"/>
                  </a:cubicBezTo>
                  <a:cubicBezTo>
                    <a:pt x="57554" y="33457"/>
                    <a:pt x="57538" y="33467"/>
                    <a:pt x="57516" y="33489"/>
                  </a:cubicBezTo>
                  <a:cubicBezTo>
                    <a:pt x="57516" y="33504"/>
                    <a:pt x="57513" y="33511"/>
                    <a:pt x="57508" y="33511"/>
                  </a:cubicBezTo>
                  <a:cubicBezTo>
                    <a:pt x="57488" y="33511"/>
                    <a:pt x="57433" y="33376"/>
                    <a:pt x="57433" y="33240"/>
                  </a:cubicBezTo>
                  <a:cubicBezTo>
                    <a:pt x="57485" y="32978"/>
                    <a:pt x="57637" y="32815"/>
                    <a:pt x="57763" y="32815"/>
                  </a:cubicBezTo>
                  <a:cubicBezTo>
                    <a:pt x="57836" y="32815"/>
                    <a:pt x="57900" y="32870"/>
                    <a:pt x="57930" y="32992"/>
                  </a:cubicBezTo>
                  <a:cubicBezTo>
                    <a:pt x="57967" y="33066"/>
                    <a:pt x="57988" y="33107"/>
                    <a:pt x="58014" y="33107"/>
                  </a:cubicBezTo>
                  <a:cubicBezTo>
                    <a:pt x="58046" y="33107"/>
                    <a:pt x="58087" y="33046"/>
                    <a:pt x="58179" y="32909"/>
                  </a:cubicBezTo>
                  <a:cubicBezTo>
                    <a:pt x="58262" y="32743"/>
                    <a:pt x="58324" y="32660"/>
                    <a:pt x="58355" y="32660"/>
                  </a:cubicBezTo>
                  <a:close/>
                  <a:moveTo>
                    <a:pt x="65886" y="33821"/>
                  </a:moveTo>
                  <a:cubicBezTo>
                    <a:pt x="65969" y="33903"/>
                    <a:pt x="65969" y="33986"/>
                    <a:pt x="65886" y="33986"/>
                  </a:cubicBezTo>
                  <a:cubicBezTo>
                    <a:pt x="65862" y="34011"/>
                    <a:pt x="65837" y="34021"/>
                    <a:pt x="65815" y="34021"/>
                  </a:cubicBezTo>
                  <a:cubicBezTo>
                    <a:pt x="65762" y="34021"/>
                    <a:pt x="65720" y="33962"/>
                    <a:pt x="65720" y="33903"/>
                  </a:cubicBezTo>
                  <a:cubicBezTo>
                    <a:pt x="65720" y="33821"/>
                    <a:pt x="65803" y="33821"/>
                    <a:pt x="65886" y="33821"/>
                  </a:cubicBezTo>
                  <a:close/>
                  <a:moveTo>
                    <a:pt x="56300" y="33703"/>
                  </a:moveTo>
                  <a:cubicBezTo>
                    <a:pt x="56314" y="33703"/>
                    <a:pt x="56331" y="33713"/>
                    <a:pt x="56355" y="33738"/>
                  </a:cubicBezTo>
                  <a:cubicBezTo>
                    <a:pt x="56355" y="33738"/>
                    <a:pt x="56273" y="33821"/>
                    <a:pt x="56273" y="33986"/>
                  </a:cubicBezTo>
                  <a:cubicBezTo>
                    <a:pt x="56214" y="34045"/>
                    <a:pt x="56155" y="34103"/>
                    <a:pt x="56126" y="34103"/>
                  </a:cubicBezTo>
                  <a:cubicBezTo>
                    <a:pt x="56114" y="34103"/>
                    <a:pt x="56107" y="34093"/>
                    <a:pt x="56107" y="34069"/>
                  </a:cubicBezTo>
                  <a:cubicBezTo>
                    <a:pt x="56024" y="34069"/>
                    <a:pt x="56107" y="33986"/>
                    <a:pt x="56190" y="33821"/>
                  </a:cubicBezTo>
                  <a:cubicBezTo>
                    <a:pt x="56248" y="33762"/>
                    <a:pt x="56265" y="33703"/>
                    <a:pt x="56300" y="33703"/>
                  </a:cubicBezTo>
                  <a:close/>
                  <a:moveTo>
                    <a:pt x="62385" y="33849"/>
                  </a:moveTo>
                  <a:cubicBezTo>
                    <a:pt x="62419" y="33849"/>
                    <a:pt x="62454" y="33869"/>
                    <a:pt x="62488" y="33903"/>
                  </a:cubicBezTo>
                  <a:cubicBezTo>
                    <a:pt x="62571" y="33986"/>
                    <a:pt x="62571" y="34069"/>
                    <a:pt x="62488" y="34235"/>
                  </a:cubicBezTo>
                  <a:cubicBezTo>
                    <a:pt x="62405" y="34318"/>
                    <a:pt x="62322" y="34318"/>
                    <a:pt x="62239" y="34318"/>
                  </a:cubicBezTo>
                  <a:cubicBezTo>
                    <a:pt x="62157" y="34235"/>
                    <a:pt x="62157" y="34069"/>
                    <a:pt x="62239" y="33986"/>
                  </a:cubicBezTo>
                  <a:cubicBezTo>
                    <a:pt x="62288" y="33889"/>
                    <a:pt x="62337" y="33849"/>
                    <a:pt x="62385" y="33849"/>
                  </a:cubicBezTo>
                  <a:close/>
                  <a:moveTo>
                    <a:pt x="58432" y="33317"/>
                  </a:moveTo>
                  <a:cubicBezTo>
                    <a:pt x="58479" y="33317"/>
                    <a:pt x="58422" y="33499"/>
                    <a:pt x="58262" y="33821"/>
                  </a:cubicBezTo>
                  <a:cubicBezTo>
                    <a:pt x="58179" y="34069"/>
                    <a:pt x="58013" y="34318"/>
                    <a:pt x="57930" y="34318"/>
                  </a:cubicBezTo>
                  <a:cubicBezTo>
                    <a:pt x="57919" y="34323"/>
                    <a:pt x="57910" y="34326"/>
                    <a:pt x="57903" y="34326"/>
                  </a:cubicBezTo>
                  <a:cubicBezTo>
                    <a:pt x="57797" y="34326"/>
                    <a:pt x="58029" y="33799"/>
                    <a:pt x="58262" y="33489"/>
                  </a:cubicBezTo>
                  <a:cubicBezTo>
                    <a:pt x="58350" y="33372"/>
                    <a:pt x="58406" y="33317"/>
                    <a:pt x="58432" y="33317"/>
                  </a:cubicBezTo>
                  <a:close/>
                  <a:moveTo>
                    <a:pt x="64508" y="34090"/>
                  </a:moveTo>
                  <a:cubicBezTo>
                    <a:pt x="64560" y="34090"/>
                    <a:pt x="64601" y="34111"/>
                    <a:pt x="64643" y="34152"/>
                  </a:cubicBezTo>
                  <a:cubicBezTo>
                    <a:pt x="64643" y="34152"/>
                    <a:pt x="64643" y="34318"/>
                    <a:pt x="64477" y="34318"/>
                  </a:cubicBezTo>
                  <a:cubicBezTo>
                    <a:pt x="64418" y="34376"/>
                    <a:pt x="64360" y="34435"/>
                    <a:pt x="64301" y="34435"/>
                  </a:cubicBezTo>
                  <a:cubicBezTo>
                    <a:pt x="64277" y="34435"/>
                    <a:pt x="64253" y="34425"/>
                    <a:pt x="64228" y="34401"/>
                  </a:cubicBezTo>
                  <a:cubicBezTo>
                    <a:pt x="64146" y="34318"/>
                    <a:pt x="64228" y="34235"/>
                    <a:pt x="64311" y="34152"/>
                  </a:cubicBezTo>
                  <a:cubicBezTo>
                    <a:pt x="64394" y="34111"/>
                    <a:pt x="64456" y="34090"/>
                    <a:pt x="64508" y="34090"/>
                  </a:cubicBezTo>
                  <a:close/>
                  <a:moveTo>
                    <a:pt x="63278" y="33859"/>
                  </a:moveTo>
                  <a:cubicBezTo>
                    <a:pt x="63449" y="33859"/>
                    <a:pt x="63535" y="34130"/>
                    <a:pt x="63400" y="34401"/>
                  </a:cubicBezTo>
                  <a:cubicBezTo>
                    <a:pt x="63365" y="34435"/>
                    <a:pt x="63317" y="34455"/>
                    <a:pt x="63266" y="34455"/>
                  </a:cubicBezTo>
                  <a:cubicBezTo>
                    <a:pt x="63194" y="34455"/>
                    <a:pt x="63117" y="34415"/>
                    <a:pt x="63068" y="34318"/>
                  </a:cubicBezTo>
                  <a:cubicBezTo>
                    <a:pt x="63068" y="34152"/>
                    <a:pt x="63068" y="33986"/>
                    <a:pt x="63151" y="33903"/>
                  </a:cubicBezTo>
                  <a:cubicBezTo>
                    <a:pt x="63197" y="33873"/>
                    <a:pt x="63240" y="33859"/>
                    <a:pt x="63278" y="33859"/>
                  </a:cubicBezTo>
                  <a:close/>
                  <a:moveTo>
                    <a:pt x="60178" y="34118"/>
                  </a:moveTo>
                  <a:cubicBezTo>
                    <a:pt x="60202" y="34118"/>
                    <a:pt x="60226" y="34128"/>
                    <a:pt x="60250" y="34152"/>
                  </a:cubicBezTo>
                  <a:cubicBezTo>
                    <a:pt x="60250" y="34152"/>
                    <a:pt x="60250" y="34318"/>
                    <a:pt x="60168" y="34484"/>
                  </a:cubicBezTo>
                  <a:cubicBezTo>
                    <a:pt x="60168" y="34566"/>
                    <a:pt x="60002" y="34566"/>
                    <a:pt x="59919" y="34566"/>
                  </a:cubicBezTo>
                  <a:cubicBezTo>
                    <a:pt x="59919" y="34484"/>
                    <a:pt x="59919" y="34318"/>
                    <a:pt x="60002" y="34235"/>
                  </a:cubicBezTo>
                  <a:cubicBezTo>
                    <a:pt x="60060" y="34176"/>
                    <a:pt x="60119" y="34118"/>
                    <a:pt x="60178" y="34118"/>
                  </a:cubicBezTo>
                  <a:close/>
                  <a:moveTo>
                    <a:pt x="54449" y="34401"/>
                  </a:moveTo>
                  <a:cubicBezTo>
                    <a:pt x="54449" y="34401"/>
                    <a:pt x="54449" y="34484"/>
                    <a:pt x="54366" y="34649"/>
                  </a:cubicBezTo>
                  <a:cubicBezTo>
                    <a:pt x="54308" y="34708"/>
                    <a:pt x="54249" y="34766"/>
                    <a:pt x="54220" y="34766"/>
                  </a:cubicBezTo>
                  <a:cubicBezTo>
                    <a:pt x="54208" y="34766"/>
                    <a:pt x="54201" y="34756"/>
                    <a:pt x="54201" y="34732"/>
                  </a:cubicBezTo>
                  <a:cubicBezTo>
                    <a:pt x="54118" y="34732"/>
                    <a:pt x="54201" y="34649"/>
                    <a:pt x="54284" y="34484"/>
                  </a:cubicBezTo>
                  <a:cubicBezTo>
                    <a:pt x="54366" y="34401"/>
                    <a:pt x="54449" y="34401"/>
                    <a:pt x="54449" y="34401"/>
                  </a:cubicBezTo>
                  <a:close/>
                  <a:moveTo>
                    <a:pt x="59351" y="34615"/>
                  </a:moveTo>
                  <a:cubicBezTo>
                    <a:pt x="59373" y="34615"/>
                    <a:pt x="59397" y="34625"/>
                    <a:pt x="59422" y="34649"/>
                  </a:cubicBezTo>
                  <a:cubicBezTo>
                    <a:pt x="59505" y="34732"/>
                    <a:pt x="59505" y="34815"/>
                    <a:pt x="59422" y="34815"/>
                  </a:cubicBezTo>
                  <a:cubicBezTo>
                    <a:pt x="59397" y="34839"/>
                    <a:pt x="59373" y="34849"/>
                    <a:pt x="59351" y="34849"/>
                  </a:cubicBezTo>
                  <a:cubicBezTo>
                    <a:pt x="59297" y="34849"/>
                    <a:pt x="59256" y="34791"/>
                    <a:pt x="59256" y="34732"/>
                  </a:cubicBezTo>
                  <a:cubicBezTo>
                    <a:pt x="59256" y="34674"/>
                    <a:pt x="59297" y="34615"/>
                    <a:pt x="59351" y="34615"/>
                  </a:cubicBezTo>
                  <a:close/>
                  <a:moveTo>
                    <a:pt x="56368" y="34781"/>
                  </a:moveTo>
                  <a:cubicBezTo>
                    <a:pt x="56390" y="34781"/>
                    <a:pt x="56414" y="34791"/>
                    <a:pt x="56438" y="34815"/>
                  </a:cubicBezTo>
                  <a:cubicBezTo>
                    <a:pt x="56521" y="34898"/>
                    <a:pt x="56438" y="34981"/>
                    <a:pt x="56438" y="35064"/>
                  </a:cubicBezTo>
                  <a:cubicBezTo>
                    <a:pt x="56355" y="35146"/>
                    <a:pt x="56190" y="35229"/>
                    <a:pt x="56190" y="35229"/>
                  </a:cubicBezTo>
                  <a:cubicBezTo>
                    <a:pt x="56190" y="35146"/>
                    <a:pt x="56190" y="35064"/>
                    <a:pt x="56273" y="34898"/>
                  </a:cubicBezTo>
                  <a:cubicBezTo>
                    <a:pt x="56273" y="34839"/>
                    <a:pt x="56314" y="34781"/>
                    <a:pt x="56368" y="34781"/>
                  </a:cubicBezTo>
                  <a:close/>
                  <a:moveTo>
                    <a:pt x="68155" y="35056"/>
                  </a:moveTo>
                  <a:cubicBezTo>
                    <a:pt x="68233" y="35056"/>
                    <a:pt x="68309" y="35083"/>
                    <a:pt x="68372" y="35146"/>
                  </a:cubicBezTo>
                  <a:cubicBezTo>
                    <a:pt x="68455" y="35229"/>
                    <a:pt x="68455" y="35312"/>
                    <a:pt x="68372" y="35395"/>
                  </a:cubicBezTo>
                  <a:cubicBezTo>
                    <a:pt x="68283" y="35417"/>
                    <a:pt x="68189" y="35428"/>
                    <a:pt x="68101" y="35428"/>
                  </a:cubicBezTo>
                  <a:cubicBezTo>
                    <a:pt x="67860" y="35428"/>
                    <a:pt x="67671" y="35351"/>
                    <a:pt x="67792" y="35229"/>
                  </a:cubicBezTo>
                  <a:cubicBezTo>
                    <a:pt x="67894" y="35127"/>
                    <a:pt x="68029" y="35056"/>
                    <a:pt x="68155" y="35056"/>
                  </a:cubicBezTo>
                  <a:close/>
                  <a:moveTo>
                    <a:pt x="67734" y="34831"/>
                  </a:moveTo>
                  <a:cubicBezTo>
                    <a:pt x="67782" y="34831"/>
                    <a:pt x="67829" y="34852"/>
                    <a:pt x="67875" y="34898"/>
                  </a:cubicBezTo>
                  <a:cubicBezTo>
                    <a:pt x="67958" y="34981"/>
                    <a:pt x="67875" y="34981"/>
                    <a:pt x="67543" y="35229"/>
                  </a:cubicBezTo>
                  <a:cubicBezTo>
                    <a:pt x="67362" y="35375"/>
                    <a:pt x="67244" y="35440"/>
                    <a:pt x="67190" y="35440"/>
                  </a:cubicBezTo>
                  <a:cubicBezTo>
                    <a:pt x="67120" y="35440"/>
                    <a:pt x="67155" y="35333"/>
                    <a:pt x="67295" y="35146"/>
                  </a:cubicBezTo>
                  <a:cubicBezTo>
                    <a:pt x="67474" y="34967"/>
                    <a:pt x="67610" y="34831"/>
                    <a:pt x="67734" y="34831"/>
                  </a:cubicBezTo>
                  <a:close/>
                  <a:moveTo>
                    <a:pt x="69367" y="34484"/>
                  </a:moveTo>
                  <a:cubicBezTo>
                    <a:pt x="69450" y="34484"/>
                    <a:pt x="69532" y="34566"/>
                    <a:pt x="69450" y="34815"/>
                  </a:cubicBezTo>
                  <a:cubicBezTo>
                    <a:pt x="69284" y="35146"/>
                    <a:pt x="69284" y="35229"/>
                    <a:pt x="69118" y="35312"/>
                  </a:cubicBezTo>
                  <a:cubicBezTo>
                    <a:pt x="69035" y="35312"/>
                    <a:pt x="68869" y="35478"/>
                    <a:pt x="68704" y="35561"/>
                  </a:cubicBezTo>
                  <a:cubicBezTo>
                    <a:pt x="68703" y="35563"/>
                    <a:pt x="68702" y="35564"/>
                    <a:pt x="68701" y="35566"/>
                  </a:cubicBezTo>
                  <a:lnTo>
                    <a:pt x="68701" y="35566"/>
                  </a:lnTo>
                  <a:cubicBezTo>
                    <a:pt x="68696" y="35509"/>
                    <a:pt x="68678" y="35452"/>
                    <a:pt x="68621" y="35395"/>
                  </a:cubicBezTo>
                  <a:cubicBezTo>
                    <a:pt x="68538" y="35312"/>
                    <a:pt x="68621" y="35229"/>
                    <a:pt x="68869" y="35064"/>
                  </a:cubicBezTo>
                  <a:cubicBezTo>
                    <a:pt x="69201" y="34898"/>
                    <a:pt x="69201" y="34898"/>
                    <a:pt x="69201" y="34732"/>
                  </a:cubicBezTo>
                  <a:cubicBezTo>
                    <a:pt x="69201" y="34566"/>
                    <a:pt x="69201" y="34566"/>
                    <a:pt x="69367" y="34484"/>
                  </a:cubicBezTo>
                  <a:close/>
                  <a:moveTo>
                    <a:pt x="64653" y="35195"/>
                  </a:moveTo>
                  <a:cubicBezTo>
                    <a:pt x="64677" y="35195"/>
                    <a:pt x="64701" y="35205"/>
                    <a:pt x="64726" y="35229"/>
                  </a:cubicBezTo>
                  <a:cubicBezTo>
                    <a:pt x="64726" y="35312"/>
                    <a:pt x="64726" y="35478"/>
                    <a:pt x="64560" y="35644"/>
                  </a:cubicBezTo>
                  <a:cubicBezTo>
                    <a:pt x="64480" y="35723"/>
                    <a:pt x="64418" y="35761"/>
                    <a:pt x="64377" y="35761"/>
                  </a:cubicBezTo>
                  <a:cubicBezTo>
                    <a:pt x="64292" y="35761"/>
                    <a:pt x="64308" y="35594"/>
                    <a:pt x="64477" y="35312"/>
                  </a:cubicBezTo>
                  <a:cubicBezTo>
                    <a:pt x="64536" y="35254"/>
                    <a:pt x="64594" y="35195"/>
                    <a:pt x="64653" y="35195"/>
                  </a:cubicBezTo>
                  <a:close/>
                  <a:moveTo>
                    <a:pt x="49725" y="35312"/>
                  </a:moveTo>
                  <a:cubicBezTo>
                    <a:pt x="49725" y="35395"/>
                    <a:pt x="49725" y="35478"/>
                    <a:pt x="49643" y="35644"/>
                  </a:cubicBezTo>
                  <a:cubicBezTo>
                    <a:pt x="49643" y="35727"/>
                    <a:pt x="49560" y="35809"/>
                    <a:pt x="49477" y="35809"/>
                  </a:cubicBezTo>
                  <a:cubicBezTo>
                    <a:pt x="49477" y="35727"/>
                    <a:pt x="49477" y="35644"/>
                    <a:pt x="49560" y="35478"/>
                  </a:cubicBezTo>
                  <a:cubicBezTo>
                    <a:pt x="49643" y="35395"/>
                    <a:pt x="49725" y="35312"/>
                    <a:pt x="49725" y="35312"/>
                  </a:cubicBezTo>
                  <a:close/>
                  <a:moveTo>
                    <a:pt x="65487" y="36074"/>
                  </a:moveTo>
                  <a:cubicBezTo>
                    <a:pt x="65508" y="36074"/>
                    <a:pt x="65531" y="36095"/>
                    <a:pt x="65554" y="36141"/>
                  </a:cubicBezTo>
                  <a:cubicBezTo>
                    <a:pt x="65554" y="36141"/>
                    <a:pt x="65554" y="36224"/>
                    <a:pt x="65472" y="36390"/>
                  </a:cubicBezTo>
                  <a:cubicBezTo>
                    <a:pt x="65472" y="36431"/>
                    <a:pt x="65451" y="36452"/>
                    <a:pt x="65430" y="36452"/>
                  </a:cubicBezTo>
                  <a:cubicBezTo>
                    <a:pt x="65409" y="36452"/>
                    <a:pt x="65389" y="36431"/>
                    <a:pt x="65389" y="36390"/>
                  </a:cubicBezTo>
                  <a:cubicBezTo>
                    <a:pt x="65389" y="36210"/>
                    <a:pt x="65432" y="36074"/>
                    <a:pt x="65487" y="36074"/>
                  </a:cubicBezTo>
                  <a:close/>
                  <a:moveTo>
                    <a:pt x="62471" y="36511"/>
                  </a:moveTo>
                  <a:cubicBezTo>
                    <a:pt x="62506" y="36511"/>
                    <a:pt x="62540" y="36524"/>
                    <a:pt x="62571" y="36555"/>
                  </a:cubicBezTo>
                  <a:cubicBezTo>
                    <a:pt x="62654" y="36638"/>
                    <a:pt x="62571" y="36804"/>
                    <a:pt x="62405" y="36970"/>
                  </a:cubicBezTo>
                  <a:cubicBezTo>
                    <a:pt x="62281" y="37094"/>
                    <a:pt x="62219" y="37156"/>
                    <a:pt x="62188" y="37156"/>
                  </a:cubicBezTo>
                  <a:cubicBezTo>
                    <a:pt x="62157" y="37156"/>
                    <a:pt x="62157" y="37094"/>
                    <a:pt x="62157" y="36970"/>
                  </a:cubicBezTo>
                  <a:cubicBezTo>
                    <a:pt x="62157" y="36768"/>
                    <a:pt x="62321" y="36511"/>
                    <a:pt x="62471" y="36511"/>
                  </a:cubicBezTo>
                  <a:close/>
                  <a:moveTo>
                    <a:pt x="71604" y="37716"/>
                  </a:moveTo>
                  <a:cubicBezTo>
                    <a:pt x="71604" y="37798"/>
                    <a:pt x="71521" y="37881"/>
                    <a:pt x="71521" y="37964"/>
                  </a:cubicBezTo>
                  <a:cubicBezTo>
                    <a:pt x="71438" y="38130"/>
                    <a:pt x="71356" y="38130"/>
                    <a:pt x="71273" y="38130"/>
                  </a:cubicBezTo>
                  <a:cubicBezTo>
                    <a:pt x="71190" y="38047"/>
                    <a:pt x="71273" y="37964"/>
                    <a:pt x="71356" y="37881"/>
                  </a:cubicBezTo>
                  <a:cubicBezTo>
                    <a:pt x="71438" y="37798"/>
                    <a:pt x="71521" y="37716"/>
                    <a:pt x="71604" y="37716"/>
                  </a:cubicBezTo>
                  <a:close/>
                  <a:moveTo>
                    <a:pt x="66111" y="35778"/>
                  </a:moveTo>
                  <a:cubicBezTo>
                    <a:pt x="66166" y="35778"/>
                    <a:pt x="66197" y="35872"/>
                    <a:pt x="66135" y="36058"/>
                  </a:cubicBezTo>
                  <a:cubicBezTo>
                    <a:pt x="66090" y="36236"/>
                    <a:pt x="66070" y="36318"/>
                    <a:pt x="66085" y="36318"/>
                  </a:cubicBezTo>
                  <a:cubicBezTo>
                    <a:pt x="66099" y="36318"/>
                    <a:pt x="66141" y="36256"/>
                    <a:pt x="66217" y="36141"/>
                  </a:cubicBezTo>
                  <a:cubicBezTo>
                    <a:pt x="66263" y="36004"/>
                    <a:pt x="66309" y="35943"/>
                    <a:pt x="66354" y="35943"/>
                  </a:cubicBezTo>
                  <a:cubicBezTo>
                    <a:pt x="66392" y="35943"/>
                    <a:pt x="66429" y="35984"/>
                    <a:pt x="66466" y="36058"/>
                  </a:cubicBezTo>
                  <a:cubicBezTo>
                    <a:pt x="66466" y="36182"/>
                    <a:pt x="66487" y="36245"/>
                    <a:pt x="66528" y="36245"/>
                  </a:cubicBezTo>
                  <a:cubicBezTo>
                    <a:pt x="66570" y="36245"/>
                    <a:pt x="66632" y="36182"/>
                    <a:pt x="66715" y="36058"/>
                  </a:cubicBezTo>
                  <a:cubicBezTo>
                    <a:pt x="66763" y="35961"/>
                    <a:pt x="66812" y="35921"/>
                    <a:pt x="66877" y="35921"/>
                  </a:cubicBezTo>
                  <a:cubicBezTo>
                    <a:pt x="66923" y="35921"/>
                    <a:pt x="66978" y="35941"/>
                    <a:pt x="67046" y="35975"/>
                  </a:cubicBezTo>
                  <a:cubicBezTo>
                    <a:pt x="67088" y="36058"/>
                    <a:pt x="67170" y="36100"/>
                    <a:pt x="67253" y="36100"/>
                  </a:cubicBezTo>
                  <a:cubicBezTo>
                    <a:pt x="67336" y="36100"/>
                    <a:pt x="67419" y="36058"/>
                    <a:pt x="67461" y="35975"/>
                  </a:cubicBezTo>
                  <a:cubicBezTo>
                    <a:pt x="67655" y="35878"/>
                    <a:pt x="67820" y="35838"/>
                    <a:pt x="67958" y="35838"/>
                  </a:cubicBezTo>
                  <a:cubicBezTo>
                    <a:pt x="68055" y="35838"/>
                    <a:pt x="68138" y="35858"/>
                    <a:pt x="68206" y="35892"/>
                  </a:cubicBezTo>
                  <a:cubicBezTo>
                    <a:pt x="68289" y="35975"/>
                    <a:pt x="68289" y="36058"/>
                    <a:pt x="68041" y="36224"/>
                  </a:cubicBezTo>
                  <a:cubicBezTo>
                    <a:pt x="67709" y="36390"/>
                    <a:pt x="67709" y="36472"/>
                    <a:pt x="68041" y="36555"/>
                  </a:cubicBezTo>
                  <a:cubicBezTo>
                    <a:pt x="68206" y="36638"/>
                    <a:pt x="68289" y="36804"/>
                    <a:pt x="68124" y="36887"/>
                  </a:cubicBezTo>
                  <a:cubicBezTo>
                    <a:pt x="67958" y="36970"/>
                    <a:pt x="67958" y="36970"/>
                    <a:pt x="68041" y="36970"/>
                  </a:cubicBezTo>
                  <a:cubicBezTo>
                    <a:pt x="68051" y="36966"/>
                    <a:pt x="68061" y="36965"/>
                    <a:pt x="68071" y="36965"/>
                  </a:cubicBezTo>
                  <a:cubicBezTo>
                    <a:pt x="68315" y="36965"/>
                    <a:pt x="68617" y="37895"/>
                    <a:pt x="68538" y="38213"/>
                  </a:cubicBezTo>
                  <a:cubicBezTo>
                    <a:pt x="68489" y="38310"/>
                    <a:pt x="68441" y="38350"/>
                    <a:pt x="68409" y="38350"/>
                  </a:cubicBezTo>
                  <a:cubicBezTo>
                    <a:pt x="68386" y="38350"/>
                    <a:pt x="68372" y="38330"/>
                    <a:pt x="68372" y="38296"/>
                  </a:cubicBezTo>
                  <a:cubicBezTo>
                    <a:pt x="68317" y="38296"/>
                    <a:pt x="68151" y="38259"/>
                    <a:pt x="67973" y="38259"/>
                  </a:cubicBezTo>
                  <a:cubicBezTo>
                    <a:pt x="67884" y="38259"/>
                    <a:pt x="67792" y="38268"/>
                    <a:pt x="67709" y="38296"/>
                  </a:cubicBezTo>
                  <a:cubicBezTo>
                    <a:pt x="67603" y="38311"/>
                    <a:pt x="67510" y="38318"/>
                    <a:pt x="67433" y="38318"/>
                  </a:cubicBezTo>
                  <a:cubicBezTo>
                    <a:pt x="67091" y="38318"/>
                    <a:pt x="67055" y="38182"/>
                    <a:pt x="67461" y="38047"/>
                  </a:cubicBezTo>
                  <a:cubicBezTo>
                    <a:pt x="67543" y="38047"/>
                    <a:pt x="67543" y="37881"/>
                    <a:pt x="67378" y="37798"/>
                  </a:cubicBezTo>
                  <a:cubicBezTo>
                    <a:pt x="67295" y="37633"/>
                    <a:pt x="67212" y="37467"/>
                    <a:pt x="67212" y="37384"/>
                  </a:cubicBezTo>
                  <a:cubicBezTo>
                    <a:pt x="67212" y="37325"/>
                    <a:pt x="67170" y="37267"/>
                    <a:pt x="67117" y="37267"/>
                  </a:cubicBezTo>
                  <a:cubicBezTo>
                    <a:pt x="67095" y="37267"/>
                    <a:pt x="67070" y="37277"/>
                    <a:pt x="67046" y="37301"/>
                  </a:cubicBezTo>
                  <a:cubicBezTo>
                    <a:pt x="66999" y="37349"/>
                    <a:pt x="66960" y="37369"/>
                    <a:pt x="66932" y="37369"/>
                  </a:cubicBezTo>
                  <a:cubicBezTo>
                    <a:pt x="66810" y="37369"/>
                    <a:pt x="66861" y="37005"/>
                    <a:pt x="67129" y="36804"/>
                  </a:cubicBezTo>
                  <a:cubicBezTo>
                    <a:pt x="67274" y="36659"/>
                    <a:pt x="67166" y="36571"/>
                    <a:pt x="66986" y="36571"/>
                  </a:cubicBezTo>
                  <a:cubicBezTo>
                    <a:pt x="66856" y="36571"/>
                    <a:pt x="66688" y="36617"/>
                    <a:pt x="66549" y="36721"/>
                  </a:cubicBezTo>
                  <a:cubicBezTo>
                    <a:pt x="66383" y="36804"/>
                    <a:pt x="66300" y="36804"/>
                    <a:pt x="66217" y="36804"/>
                  </a:cubicBezTo>
                  <a:cubicBezTo>
                    <a:pt x="66207" y="36793"/>
                    <a:pt x="66192" y="36788"/>
                    <a:pt x="66173" y="36788"/>
                  </a:cubicBezTo>
                  <a:cubicBezTo>
                    <a:pt x="66049" y="36788"/>
                    <a:pt x="65760" y="37023"/>
                    <a:pt x="65472" y="37384"/>
                  </a:cubicBezTo>
                  <a:cubicBezTo>
                    <a:pt x="65472" y="37467"/>
                    <a:pt x="65306" y="37467"/>
                    <a:pt x="65223" y="37467"/>
                  </a:cubicBezTo>
                  <a:cubicBezTo>
                    <a:pt x="65140" y="37467"/>
                    <a:pt x="65140" y="37301"/>
                    <a:pt x="65306" y="37135"/>
                  </a:cubicBezTo>
                  <a:cubicBezTo>
                    <a:pt x="65472" y="36887"/>
                    <a:pt x="65637" y="36555"/>
                    <a:pt x="65720" y="36307"/>
                  </a:cubicBezTo>
                  <a:cubicBezTo>
                    <a:pt x="65803" y="36058"/>
                    <a:pt x="65886" y="35892"/>
                    <a:pt x="66052" y="35809"/>
                  </a:cubicBezTo>
                  <a:cubicBezTo>
                    <a:pt x="66072" y="35789"/>
                    <a:pt x="66093" y="35778"/>
                    <a:pt x="66111" y="35778"/>
                  </a:cubicBezTo>
                  <a:close/>
                  <a:moveTo>
                    <a:pt x="66535" y="38490"/>
                  </a:moveTo>
                  <a:cubicBezTo>
                    <a:pt x="66563" y="38490"/>
                    <a:pt x="66597" y="38510"/>
                    <a:pt x="66632" y="38544"/>
                  </a:cubicBezTo>
                  <a:cubicBezTo>
                    <a:pt x="66715" y="38544"/>
                    <a:pt x="66715" y="38627"/>
                    <a:pt x="66632" y="38710"/>
                  </a:cubicBezTo>
                  <a:cubicBezTo>
                    <a:pt x="66549" y="38710"/>
                    <a:pt x="66466" y="38710"/>
                    <a:pt x="66466" y="38627"/>
                  </a:cubicBezTo>
                  <a:cubicBezTo>
                    <a:pt x="66466" y="38530"/>
                    <a:pt x="66494" y="38490"/>
                    <a:pt x="66535" y="38490"/>
                  </a:cubicBezTo>
                  <a:close/>
                  <a:moveTo>
                    <a:pt x="55827" y="38565"/>
                  </a:moveTo>
                  <a:cubicBezTo>
                    <a:pt x="55858" y="38565"/>
                    <a:pt x="55900" y="38586"/>
                    <a:pt x="55941" y="38627"/>
                  </a:cubicBezTo>
                  <a:cubicBezTo>
                    <a:pt x="56024" y="38627"/>
                    <a:pt x="56024" y="38710"/>
                    <a:pt x="55941" y="38793"/>
                  </a:cubicBezTo>
                  <a:cubicBezTo>
                    <a:pt x="55858" y="38793"/>
                    <a:pt x="55775" y="38710"/>
                    <a:pt x="55775" y="38627"/>
                  </a:cubicBezTo>
                  <a:cubicBezTo>
                    <a:pt x="55775" y="38586"/>
                    <a:pt x="55796" y="38565"/>
                    <a:pt x="55827" y="38565"/>
                  </a:cubicBezTo>
                  <a:close/>
                  <a:moveTo>
                    <a:pt x="70316" y="38245"/>
                  </a:moveTo>
                  <a:cubicBezTo>
                    <a:pt x="70561" y="38245"/>
                    <a:pt x="70741" y="38482"/>
                    <a:pt x="70610" y="38876"/>
                  </a:cubicBezTo>
                  <a:cubicBezTo>
                    <a:pt x="70527" y="39207"/>
                    <a:pt x="70527" y="39207"/>
                    <a:pt x="70361" y="39207"/>
                  </a:cubicBezTo>
                  <a:cubicBezTo>
                    <a:pt x="70195" y="39207"/>
                    <a:pt x="70030" y="39042"/>
                    <a:pt x="69947" y="38876"/>
                  </a:cubicBezTo>
                  <a:cubicBezTo>
                    <a:pt x="69864" y="38544"/>
                    <a:pt x="69864" y="38461"/>
                    <a:pt x="70113" y="38296"/>
                  </a:cubicBezTo>
                  <a:cubicBezTo>
                    <a:pt x="70182" y="38261"/>
                    <a:pt x="70251" y="38245"/>
                    <a:pt x="70316" y="38245"/>
                  </a:cubicBezTo>
                  <a:close/>
                  <a:moveTo>
                    <a:pt x="68538" y="38876"/>
                  </a:moveTo>
                  <a:cubicBezTo>
                    <a:pt x="68621" y="38876"/>
                    <a:pt x="68455" y="38959"/>
                    <a:pt x="68289" y="39124"/>
                  </a:cubicBezTo>
                  <a:cubicBezTo>
                    <a:pt x="68140" y="39199"/>
                    <a:pt x="68025" y="39240"/>
                    <a:pt x="67965" y="39240"/>
                  </a:cubicBezTo>
                  <a:cubicBezTo>
                    <a:pt x="67892" y="39240"/>
                    <a:pt x="67904" y="39178"/>
                    <a:pt x="68041" y="39042"/>
                  </a:cubicBezTo>
                  <a:cubicBezTo>
                    <a:pt x="68124" y="38959"/>
                    <a:pt x="68206" y="38876"/>
                    <a:pt x="68372" y="38876"/>
                  </a:cubicBezTo>
                  <a:close/>
                  <a:moveTo>
                    <a:pt x="67623" y="39005"/>
                  </a:moveTo>
                  <a:cubicBezTo>
                    <a:pt x="67728" y="39005"/>
                    <a:pt x="67709" y="39152"/>
                    <a:pt x="67543" y="39373"/>
                  </a:cubicBezTo>
                  <a:cubicBezTo>
                    <a:pt x="67495" y="39470"/>
                    <a:pt x="67446" y="39510"/>
                    <a:pt x="67398" y="39510"/>
                  </a:cubicBezTo>
                  <a:cubicBezTo>
                    <a:pt x="67363" y="39510"/>
                    <a:pt x="67329" y="39490"/>
                    <a:pt x="67295" y="39456"/>
                  </a:cubicBezTo>
                  <a:cubicBezTo>
                    <a:pt x="67212" y="39373"/>
                    <a:pt x="67212" y="39290"/>
                    <a:pt x="67378" y="39124"/>
                  </a:cubicBezTo>
                  <a:cubicBezTo>
                    <a:pt x="67488" y="39042"/>
                    <a:pt x="67571" y="39005"/>
                    <a:pt x="67623" y="39005"/>
                  </a:cubicBezTo>
                  <a:close/>
                  <a:moveTo>
                    <a:pt x="68115" y="39484"/>
                  </a:moveTo>
                  <a:cubicBezTo>
                    <a:pt x="68138" y="39484"/>
                    <a:pt x="68172" y="39504"/>
                    <a:pt x="68206" y="39539"/>
                  </a:cubicBezTo>
                  <a:cubicBezTo>
                    <a:pt x="68289" y="39622"/>
                    <a:pt x="68289" y="39705"/>
                    <a:pt x="68206" y="39705"/>
                  </a:cubicBezTo>
                  <a:cubicBezTo>
                    <a:pt x="68182" y="39729"/>
                    <a:pt x="68165" y="39739"/>
                    <a:pt x="68153" y="39739"/>
                  </a:cubicBezTo>
                  <a:cubicBezTo>
                    <a:pt x="68124" y="39739"/>
                    <a:pt x="68124" y="39680"/>
                    <a:pt x="68124" y="39622"/>
                  </a:cubicBezTo>
                  <a:cubicBezTo>
                    <a:pt x="68075" y="39525"/>
                    <a:pt x="68083" y="39484"/>
                    <a:pt x="68115" y="39484"/>
                  </a:cubicBezTo>
                  <a:close/>
                  <a:moveTo>
                    <a:pt x="76977" y="39733"/>
                  </a:moveTo>
                  <a:cubicBezTo>
                    <a:pt x="77005" y="39733"/>
                    <a:pt x="77040" y="39753"/>
                    <a:pt x="77074" y="39787"/>
                  </a:cubicBezTo>
                  <a:cubicBezTo>
                    <a:pt x="77157" y="39870"/>
                    <a:pt x="77157" y="39953"/>
                    <a:pt x="77074" y="39953"/>
                  </a:cubicBezTo>
                  <a:cubicBezTo>
                    <a:pt x="77050" y="39977"/>
                    <a:pt x="77025" y="39988"/>
                    <a:pt x="77003" y="39988"/>
                  </a:cubicBezTo>
                  <a:cubicBezTo>
                    <a:pt x="76950" y="39988"/>
                    <a:pt x="76908" y="39929"/>
                    <a:pt x="76908" y="39870"/>
                  </a:cubicBezTo>
                  <a:cubicBezTo>
                    <a:pt x="76908" y="39773"/>
                    <a:pt x="76937" y="39733"/>
                    <a:pt x="76977" y="39733"/>
                  </a:cubicBezTo>
                  <a:close/>
                  <a:moveTo>
                    <a:pt x="69611" y="39037"/>
                  </a:moveTo>
                  <a:cubicBezTo>
                    <a:pt x="69725" y="39037"/>
                    <a:pt x="69714" y="39226"/>
                    <a:pt x="69615" y="39622"/>
                  </a:cubicBezTo>
                  <a:lnTo>
                    <a:pt x="69532" y="40202"/>
                  </a:lnTo>
                  <a:lnTo>
                    <a:pt x="69201" y="39870"/>
                  </a:lnTo>
                  <a:cubicBezTo>
                    <a:pt x="68869" y="39539"/>
                    <a:pt x="68869" y="39539"/>
                    <a:pt x="69201" y="39290"/>
                  </a:cubicBezTo>
                  <a:cubicBezTo>
                    <a:pt x="69401" y="39123"/>
                    <a:pt x="69534" y="39037"/>
                    <a:pt x="69611" y="39037"/>
                  </a:cubicBezTo>
                  <a:close/>
                  <a:moveTo>
                    <a:pt x="47322" y="40036"/>
                  </a:moveTo>
                  <a:cubicBezTo>
                    <a:pt x="47405" y="40119"/>
                    <a:pt x="47405" y="40202"/>
                    <a:pt x="47322" y="40285"/>
                  </a:cubicBezTo>
                  <a:cubicBezTo>
                    <a:pt x="47239" y="40285"/>
                    <a:pt x="47156" y="40202"/>
                    <a:pt x="47156" y="40119"/>
                  </a:cubicBezTo>
                  <a:cubicBezTo>
                    <a:pt x="47156" y="40036"/>
                    <a:pt x="47239" y="40036"/>
                    <a:pt x="47322" y="40036"/>
                  </a:cubicBezTo>
                  <a:close/>
                  <a:moveTo>
                    <a:pt x="70527" y="39953"/>
                  </a:moveTo>
                  <a:cubicBezTo>
                    <a:pt x="70527" y="39953"/>
                    <a:pt x="70527" y="40036"/>
                    <a:pt x="70444" y="40202"/>
                  </a:cubicBezTo>
                  <a:cubicBezTo>
                    <a:pt x="70444" y="40260"/>
                    <a:pt x="70361" y="40319"/>
                    <a:pt x="70313" y="40319"/>
                  </a:cubicBezTo>
                  <a:cubicBezTo>
                    <a:pt x="70292" y="40319"/>
                    <a:pt x="70278" y="40309"/>
                    <a:pt x="70278" y="40285"/>
                  </a:cubicBezTo>
                  <a:cubicBezTo>
                    <a:pt x="70195" y="40202"/>
                    <a:pt x="70278" y="40119"/>
                    <a:pt x="70361" y="40036"/>
                  </a:cubicBezTo>
                  <a:cubicBezTo>
                    <a:pt x="70444" y="39953"/>
                    <a:pt x="70527" y="39953"/>
                    <a:pt x="70527" y="39953"/>
                  </a:cubicBezTo>
                  <a:close/>
                  <a:moveTo>
                    <a:pt x="68509" y="39885"/>
                  </a:moveTo>
                  <a:cubicBezTo>
                    <a:pt x="68607" y="39885"/>
                    <a:pt x="68655" y="40002"/>
                    <a:pt x="68538" y="40119"/>
                  </a:cubicBezTo>
                  <a:cubicBezTo>
                    <a:pt x="68431" y="40279"/>
                    <a:pt x="68324" y="40371"/>
                    <a:pt x="68261" y="40371"/>
                  </a:cubicBezTo>
                  <a:cubicBezTo>
                    <a:pt x="68227" y="40371"/>
                    <a:pt x="68206" y="40343"/>
                    <a:pt x="68206" y="40285"/>
                  </a:cubicBezTo>
                  <a:cubicBezTo>
                    <a:pt x="68206" y="40119"/>
                    <a:pt x="68289" y="40036"/>
                    <a:pt x="68372" y="39953"/>
                  </a:cubicBezTo>
                  <a:cubicBezTo>
                    <a:pt x="68421" y="39905"/>
                    <a:pt x="68469" y="39885"/>
                    <a:pt x="68509" y="39885"/>
                  </a:cubicBezTo>
                  <a:close/>
                  <a:moveTo>
                    <a:pt x="77809" y="40305"/>
                  </a:moveTo>
                  <a:cubicBezTo>
                    <a:pt x="77861" y="40305"/>
                    <a:pt x="77903" y="40326"/>
                    <a:pt x="77903" y="40368"/>
                  </a:cubicBezTo>
                  <a:cubicBezTo>
                    <a:pt x="77986" y="40368"/>
                    <a:pt x="77986" y="40533"/>
                    <a:pt x="77820" y="40616"/>
                  </a:cubicBezTo>
                  <a:cubicBezTo>
                    <a:pt x="77778" y="40658"/>
                    <a:pt x="77737" y="40678"/>
                    <a:pt x="77695" y="40678"/>
                  </a:cubicBezTo>
                  <a:cubicBezTo>
                    <a:pt x="77654" y="40678"/>
                    <a:pt x="77613" y="40658"/>
                    <a:pt x="77571" y="40616"/>
                  </a:cubicBezTo>
                  <a:cubicBezTo>
                    <a:pt x="77488" y="40533"/>
                    <a:pt x="77571" y="40450"/>
                    <a:pt x="77654" y="40368"/>
                  </a:cubicBezTo>
                  <a:cubicBezTo>
                    <a:pt x="77695" y="40326"/>
                    <a:pt x="77758" y="40305"/>
                    <a:pt x="77809" y="40305"/>
                  </a:cubicBezTo>
                  <a:close/>
                  <a:moveTo>
                    <a:pt x="77319" y="41081"/>
                  </a:moveTo>
                  <a:cubicBezTo>
                    <a:pt x="77432" y="41081"/>
                    <a:pt x="77444" y="41158"/>
                    <a:pt x="77323" y="41279"/>
                  </a:cubicBezTo>
                  <a:cubicBezTo>
                    <a:pt x="77274" y="41376"/>
                    <a:pt x="77197" y="41416"/>
                    <a:pt x="77125" y="41416"/>
                  </a:cubicBezTo>
                  <a:cubicBezTo>
                    <a:pt x="77074" y="41416"/>
                    <a:pt x="77025" y="41396"/>
                    <a:pt x="76991" y="41362"/>
                  </a:cubicBezTo>
                  <a:cubicBezTo>
                    <a:pt x="76908" y="41196"/>
                    <a:pt x="76908" y="41196"/>
                    <a:pt x="77157" y="41113"/>
                  </a:cubicBezTo>
                  <a:cubicBezTo>
                    <a:pt x="77223" y="41091"/>
                    <a:pt x="77278" y="41081"/>
                    <a:pt x="77319" y="41081"/>
                  </a:cubicBezTo>
                  <a:close/>
                  <a:moveTo>
                    <a:pt x="77737" y="41113"/>
                  </a:moveTo>
                  <a:cubicBezTo>
                    <a:pt x="77737" y="41113"/>
                    <a:pt x="77737" y="41196"/>
                    <a:pt x="77654" y="41362"/>
                  </a:cubicBezTo>
                  <a:cubicBezTo>
                    <a:pt x="77571" y="41445"/>
                    <a:pt x="77488" y="41445"/>
                    <a:pt x="77405" y="41445"/>
                  </a:cubicBezTo>
                  <a:cubicBezTo>
                    <a:pt x="77405" y="41362"/>
                    <a:pt x="77488" y="41279"/>
                    <a:pt x="77571" y="41196"/>
                  </a:cubicBezTo>
                  <a:cubicBezTo>
                    <a:pt x="77654" y="41113"/>
                    <a:pt x="77737" y="41113"/>
                    <a:pt x="77737" y="41113"/>
                  </a:cubicBezTo>
                  <a:close/>
                  <a:moveTo>
                    <a:pt x="71619" y="39223"/>
                  </a:moveTo>
                  <a:cubicBezTo>
                    <a:pt x="71711" y="39223"/>
                    <a:pt x="71820" y="39244"/>
                    <a:pt x="71936" y="39290"/>
                  </a:cubicBezTo>
                  <a:cubicBezTo>
                    <a:pt x="72101" y="39456"/>
                    <a:pt x="72433" y="39539"/>
                    <a:pt x="72682" y="39622"/>
                  </a:cubicBezTo>
                  <a:cubicBezTo>
                    <a:pt x="73096" y="39705"/>
                    <a:pt x="73262" y="39953"/>
                    <a:pt x="73096" y="40202"/>
                  </a:cubicBezTo>
                  <a:cubicBezTo>
                    <a:pt x="72875" y="40423"/>
                    <a:pt x="72654" y="40570"/>
                    <a:pt x="72507" y="40570"/>
                  </a:cubicBezTo>
                  <a:cubicBezTo>
                    <a:pt x="72433" y="40570"/>
                    <a:pt x="72378" y="40533"/>
                    <a:pt x="72350" y="40450"/>
                  </a:cubicBezTo>
                  <a:cubicBezTo>
                    <a:pt x="72350" y="40285"/>
                    <a:pt x="72184" y="40202"/>
                    <a:pt x="72019" y="40202"/>
                  </a:cubicBezTo>
                  <a:lnTo>
                    <a:pt x="71687" y="40202"/>
                  </a:lnTo>
                  <a:lnTo>
                    <a:pt x="71770" y="40782"/>
                  </a:lnTo>
                  <a:cubicBezTo>
                    <a:pt x="71770" y="41356"/>
                    <a:pt x="71721" y="41587"/>
                    <a:pt x="71585" y="41587"/>
                  </a:cubicBezTo>
                  <a:cubicBezTo>
                    <a:pt x="71544" y="41587"/>
                    <a:pt x="71496" y="41566"/>
                    <a:pt x="71438" y="41528"/>
                  </a:cubicBezTo>
                  <a:cubicBezTo>
                    <a:pt x="71356" y="41362"/>
                    <a:pt x="71273" y="41196"/>
                    <a:pt x="71356" y="41031"/>
                  </a:cubicBezTo>
                  <a:cubicBezTo>
                    <a:pt x="71418" y="40844"/>
                    <a:pt x="71433" y="40751"/>
                    <a:pt x="71297" y="40751"/>
                  </a:cubicBezTo>
                  <a:cubicBezTo>
                    <a:pt x="71252" y="40751"/>
                    <a:pt x="71190" y="40761"/>
                    <a:pt x="71107" y="40782"/>
                  </a:cubicBezTo>
                  <a:cubicBezTo>
                    <a:pt x="71024" y="40810"/>
                    <a:pt x="70969" y="40828"/>
                    <a:pt x="70935" y="40828"/>
                  </a:cubicBezTo>
                  <a:cubicBezTo>
                    <a:pt x="70868" y="40828"/>
                    <a:pt x="70886" y="40754"/>
                    <a:pt x="70941" y="40533"/>
                  </a:cubicBezTo>
                  <a:cubicBezTo>
                    <a:pt x="70998" y="40252"/>
                    <a:pt x="71092" y="40085"/>
                    <a:pt x="71199" y="40085"/>
                  </a:cubicBezTo>
                  <a:cubicBezTo>
                    <a:pt x="71249" y="40085"/>
                    <a:pt x="71302" y="40122"/>
                    <a:pt x="71356" y="40202"/>
                  </a:cubicBezTo>
                  <a:cubicBezTo>
                    <a:pt x="71438" y="40202"/>
                    <a:pt x="71521" y="40202"/>
                    <a:pt x="71604" y="40119"/>
                  </a:cubicBezTo>
                  <a:cubicBezTo>
                    <a:pt x="71604" y="39953"/>
                    <a:pt x="71604" y="39870"/>
                    <a:pt x="71438" y="39539"/>
                  </a:cubicBezTo>
                  <a:cubicBezTo>
                    <a:pt x="71259" y="39360"/>
                    <a:pt x="71381" y="39223"/>
                    <a:pt x="71619" y="39223"/>
                  </a:cubicBezTo>
                  <a:close/>
                  <a:moveTo>
                    <a:pt x="72877" y="40987"/>
                  </a:moveTo>
                  <a:cubicBezTo>
                    <a:pt x="73044" y="40987"/>
                    <a:pt x="73092" y="41205"/>
                    <a:pt x="72930" y="41528"/>
                  </a:cubicBezTo>
                  <a:cubicBezTo>
                    <a:pt x="72930" y="41586"/>
                    <a:pt x="72889" y="41645"/>
                    <a:pt x="72865" y="41645"/>
                  </a:cubicBezTo>
                  <a:cubicBezTo>
                    <a:pt x="72854" y="41645"/>
                    <a:pt x="72847" y="41635"/>
                    <a:pt x="72847" y="41611"/>
                  </a:cubicBezTo>
                  <a:cubicBezTo>
                    <a:pt x="72433" y="41445"/>
                    <a:pt x="72433" y="41279"/>
                    <a:pt x="72516" y="41196"/>
                  </a:cubicBezTo>
                  <a:cubicBezTo>
                    <a:pt x="72661" y="41051"/>
                    <a:pt x="72786" y="40987"/>
                    <a:pt x="72877" y="40987"/>
                  </a:cubicBezTo>
                  <a:close/>
                  <a:moveTo>
                    <a:pt x="76483" y="41374"/>
                  </a:moveTo>
                  <a:cubicBezTo>
                    <a:pt x="76592" y="41374"/>
                    <a:pt x="76689" y="41421"/>
                    <a:pt x="76742" y="41528"/>
                  </a:cubicBezTo>
                  <a:cubicBezTo>
                    <a:pt x="76742" y="41694"/>
                    <a:pt x="76908" y="41859"/>
                    <a:pt x="76908" y="41942"/>
                  </a:cubicBezTo>
                  <a:cubicBezTo>
                    <a:pt x="77074" y="42025"/>
                    <a:pt x="76991" y="42108"/>
                    <a:pt x="76742" y="42191"/>
                  </a:cubicBezTo>
                  <a:cubicBezTo>
                    <a:pt x="76660" y="42274"/>
                    <a:pt x="76577" y="42315"/>
                    <a:pt x="76515" y="42315"/>
                  </a:cubicBezTo>
                  <a:cubicBezTo>
                    <a:pt x="76452" y="42315"/>
                    <a:pt x="76411" y="42274"/>
                    <a:pt x="76411" y="42191"/>
                  </a:cubicBezTo>
                  <a:cubicBezTo>
                    <a:pt x="76370" y="42066"/>
                    <a:pt x="76349" y="42004"/>
                    <a:pt x="76328" y="42004"/>
                  </a:cubicBezTo>
                  <a:cubicBezTo>
                    <a:pt x="76307" y="42004"/>
                    <a:pt x="76287" y="42066"/>
                    <a:pt x="76245" y="42191"/>
                  </a:cubicBezTo>
                  <a:cubicBezTo>
                    <a:pt x="76245" y="42348"/>
                    <a:pt x="76245" y="42406"/>
                    <a:pt x="76203" y="42406"/>
                  </a:cubicBezTo>
                  <a:cubicBezTo>
                    <a:pt x="76179" y="42406"/>
                    <a:pt x="76140" y="42387"/>
                    <a:pt x="76079" y="42357"/>
                  </a:cubicBezTo>
                  <a:cubicBezTo>
                    <a:pt x="75997" y="42191"/>
                    <a:pt x="75914" y="42025"/>
                    <a:pt x="75914" y="41859"/>
                  </a:cubicBezTo>
                  <a:cubicBezTo>
                    <a:pt x="75970" y="41579"/>
                    <a:pt x="76254" y="41374"/>
                    <a:pt x="76483" y="41374"/>
                  </a:cubicBezTo>
                  <a:close/>
                  <a:moveTo>
                    <a:pt x="75070" y="39945"/>
                  </a:moveTo>
                  <a:cubicBezTo>
                    <a:pt x="75406" y="39945"/>
                    <a:pt x="75897" y="40467"/>
                    <a:pt x="75665" y="40699"/>
                  </a:cubicBezTo>
                  <a:cubicBezTo>
                    <a:pt x="75631" y="40733"/>
                    <a:pt x="75625" y="40753"/>
                    <a:pt x="75647" y="40753"/>
                  </a:cubicBezTo>
                  <a:cubicBezTo>
                    <a:pt x="75679" y="40753"/>
                    <a:pt x="75768" y="40713"/>
                    <a:pt x="75914" y="40616"/>
                  </a:cubicBezTo>
                  <a:cubicBezTo>
                    <a:pt x="76107" y="40478"/>
                    <a:pt x="76254" y="40414"/>
                    <a:pt x="76350" y="40414"/>
                  </a:cubicBezTo>
                  <a:cubicBezTo>
                    <a:pt x="76540" y="40414"/>
                    <a:pt x="76521" y="40671"/>
                    <a:pt x="76245" y="41113"/>
                  </a:cubicBezTo>
                  <a:cubicBezTo>
                    <a:pt x="75858" y="41656"/>
                    <a:pt x="75180" y="42199"/>
                    <a:pt x="75026" y="42199"/>
                  </a:cubicBezTo>
                  <a:cubicBezTo>
                    <a:pt x="75016" y="42199"/>
                    <a:pt x="75007" y="42196"/>
                    <a:pt x="75002" y="42191"/>
                  </a:cubicBezTo>
                  <a:cubicBezTo>
                    <a:pt x="74980" y="42169"/>
                    <a:pt x="74952" y="42158"/>
                    <a:pt x="74921" y="42158"/>
                  </a:cubicBezTo>
                  <a:cubicBezTo>
                    <a:pt x="74836" y="42158"/>
                    <a:pt x="74731" y="42235"/>
                    <a:pt x="74671" y="42357"/>
                  </a:cubicBezTo>
                  <a:cubicBezTo>
                    <a:pt x="74555" y="42472"/>
                    <a:pt x="74476" y="42534"/>
                    <a:pt x="74415" y="42534"/>
                  </a:cubicBezTo>
                  <a:cubicBezTo>
                    <a:pt x="74345" y="42534"/>
                    <a:pt x="74301" y="42451"/>
                    <a:pt x="74256" y="42274"/>
                  </a:cubicBezTo>
                  <a:cubicBezTo>
                    <a:pt x="74256" y="42191"/>
                    <a:pt x="74339" y="42025"/>
                    <a:pt x="74505" y="41859"/>
                  </a:cubicBezTo>
                  <a:cubicBezTo>
                    <a:pt x="74737" y="41627"/>
                    <a:pt x="74897" y="41105"/>
                    <a:pt x="74714" y="41105"/>
                  </a:cubicBezTo>
                  <a:cubicBezTo>
                    <a:pt x="74701" y="41105"/>
                    <a:pt x="74687" y="41108"/>
                    <a:pt x="74671" y="41113"/>
                  </a:cubicBezTo>
                  <a:cubicBezTo>
                    <a:pt x="74588" y="41113"/>
                    <a:pt x="74671" y="41031"/>
                    <a:pt x="74836" y="40782"/>
                  </a:cubicBezTo>
                  <a:cubicBezTo>
                    <a:pt x="74919" y="40533"/>
                    <a:pt x="75002" y="40368"/>
                    <a:pt x="74919" y="40368"/>
                  </a:cubicBezTo>
                  <a:cubicBezTo>
                    <a:pt x="74897" y="40390"/>
                    <a:pt x="74875" y="40400"/>
                    <a:pt x="74854" y="40400"/>
                  </a:cubicBezTo>
                  <a:cubicBezTo>
                    <a:pt x="74798" y="40400"/>
                    <a:pt x="74753" y="40323"/>
                    <a:pt x="74753" y="40202"/>
                  </a:cubicBezTo>
                  <a:cubicBezTo>
                    <a:pt x="74753" y="40036"/>
                    <a:pt x="74836" y="40036"/>
                    <a:pt x="75002" y="39953"/>
                  </a:cubicBezTo>
                  <a:cubicBezTo>
                    <a:pt x="75024" y="39948"/>
                    <a:pt x="75047" y="39945"/>
                    <a:pt x="75070" y="39945"/>
                  </a:cubicBezTo>
                  <a:close/>
                  <a:moveTo>
                    <a:pt x="78524" y="42626"/>
                  </a:moveTo>
                  <a:cubicBezTo>
                    <a:pt x="78566" y="42626"/>
                    <a:pt x="78607" y="42647"/>
                    <a:pt x="78649" y="42688"/>
                  </a:cubicBezTo>
                  <a:cubicBezTo>
                    <a:pt x="78731" y="42688"/>
                    <a:pt x="78649" y="42854"/>
                    <a:pt x="78566" y="42937"/>
                  </a:cubicBezTo>
                  <a:cubicBezTo>
                    <a:pt x="78483" y="43020"/>
                    <a:pt x="78400" y="43020"/>
                    <a:pt x="78317" y="43020"/>
                  </a:cubicBezTo>
                  <a:cubicBezTo>
                    <a:pt x="78234" y="42937"/>
                    <a:pt x="78317" y="42771"/>
                    <a:pt x="78400" y="42688"/>
                  </a:cubicBezTo>
                  <a:cubicBezTo>
                    <a:pt x="78441" y="42647"/>
                    <a:pt x="78483" y="42626"/>
                    <a:pt x="78524" y="42626"/>
                  </a:cubicBezTo>
                  <a:close/>
                  <a:moveTo>
                    <a:pt x="74351" y="42902"/>
                  </a:moveTo>
                  <a:cubicBezTo>
                    <a:pt x="74373" y="42902"/>
                    <a:pt x="74398" y="42912"/>
                    <a:pt x="74422" y="42937"/>
                  </a:cubicBezTo>
                  <a:cubicBezTo>
                    <a:pt x="74505" y="42937"/>
                    <a:pt x="74422" y="43102"/>
                    <a:pt x="74339" y="43185"/>
                  </a:cubicBezTo>
                  <a:cubicBezTo>
                    <a:pt x="74280" y="43244"/>
                    <a:pt x="74222" y="43302"/>
                    <a:pt x="74193" y="43302"/>
                  </a:cubicBezTo>
                  <a:cubicBezTo>
                    <a:pt x="74180" y="43302"/>
                    <a:pt x="74173" y="43292"/>
                    <a:pt x="74173" y="43268"/>
                  </a:cubicBezTo>
                  <a:cubicBezTo>
                    <a:pt x="74173" y="43268"/>
                    <a:pt x="74173" y="43185"/>
                    <a:pt x="74256" y="43020"/>
                  </a:cubicBezTo>
                  <a:cubicBezTo>
                    <a:pt x="74256" y="42961"/>
                    <a:pt x="74298" y="42902"/>
                    <a:pt x="74351" y="42902"/>
                  </a:cubicBezTo>
                  <a:close/>
                  <a:moveTo>
                    <a:pt x="76164" y="42738"/>
                  </a:moveTo>
                  <a:cubicBezTo>
                    <a:pt x="76195" y="42738"/>
                    <a:pt x="76223" y="42749"/>
                    <a:pt x="76245" y="42771"/>
                  </a:cubicBezTo>
                  <a:cubicBezTo>
                    <a:pt x="76328" y="42937"/>
                    <a:pt x="76328" y="42937"/>
                    <a:pt x="76162" y="43020"/>
                  </a:cubicBezTo>
                  <a:cubicBezTo>
                    <a:pt x="75997" y="43102"/>
                    <a:pt x="75914" y="43102"/>
                    <a:pt x="75914" y="43185"/>
                  </a:cubicBezTo>
                  <a:cubicBezTo>
                    <a:pt x="75997" y="43185"/>
                    <a:pt x="75831" y="43268"/>
                    <a:pt x="75582" y="43434"/>
                  </a:cubicBezTo>
                  <a:cubicBezTo>
                    <a:pt x="75427" y="43527"/>
                    <a:pt x="75295" y="43574"/>
                    <a:pt x="75199" y="43574"/>
                  </a:cubicBezTo>
                  <a:cubicBezTo>
                    <a:pt x="75040" y="43574"/>
                    <a:pt x="74981" y="43444"/>
                    <a:pt x="75085" y="43185"/>
                  </a:cubicBezTo>
                  <a:cubicBezTo>
                    <a:pt x="75189" y="42926"/>
                    <a:pt x="75325" y="42797"/>
                    <a:pt x="75412" y="42797"/>
                  </a:cubicBezTo>
                  <a:cubicBezTo>
                    <a:pt x="75464" y="42797"/>
                    <a:pt x="75499" y="42843"/>
                    <a:pt x="75499" y="42937"/>
                  </a:cubicBezTo>
                  <a:cubicBezTo>
                    <a:pt x="75499" y="42978"/>
                    <a:pt x="75520" y="42999"/>
                    <a:pt x="75551" y="42999"/>
                  </a:cubicBezTo>
                  <a:cubicBezTo>
                    <a:pt x="75582" y="42999"/>
                    <a:pt x="75624" y="42978"/>
                    <a:pt x="75665" y="42937"/>
                  </a:cubicBezTo>
                  <a:cubicBezTo>
                    <a:pt x="75707" y="42895"/>
                    <a:pt x="75748" y="42874"/>
                    <a:pt x="75779" y="42874"/>
                  </a:cubicBezTo>
                  <a:cubicBezTo>
                    <a:pt x="75810" y="42874"/>
                    <a:pt x="75831" y="42895"/>
                    <a:pt x="75831" y="42937"/>
                  </a:cubicBezTo>
                  <a:cubicBezTo>
                    <a:pt x="75831" y="43020"/>
                    <a:pt x="75831" y="43061"/>
                    <a:pt x="75841" y="43061"/>
                  </a:cubicBezTo>
                  <a:cubicBezTo>
                    <a:pt x="75852" y="43061"/>
                    <a:pt x="75872" y="43020"/>
                    <a:pt x="75914" y="42937"/>
                  </a:cubicBezTo>
                  <a:cubicBezTo>
                    <a:pt x="75974" y="42815"/>
                    <a:pt x="76079" y="42738"/>
                    <a:pt x="76164" y="42738"/>
                  </a:cubicBezTo>
                  <a:close/>
                  <a:moveTo>
                    <a:pt x="78317" y="43600"/>
                  </a:moveTo>
                  <a:cubicBezTo>
                    <a:pt x="78400" y="43683"/>
                    <a:pt x="78400" y="43765"/>
                    <a:pt x="78317" y="43765"/>
                  </a:cubicBezTo>
                  <a:cubicBezTo>
                    <a:pt x="78293" y="43790"/>
                    <a:pt x="78269" y="43800"/>
                    <a:pt x="78246" y="43800"/>
                  </a:cubicBezTo>
                  <a:cubicBezTo>
                    <a:pt x="78193" y="43800"/>
                    <a:pt x="78151" y="43741"/>
                    <a:pt x="78151" y="43683"/>
                  </a:cubicBezTo>
                  <a:cubicBezTo>
                    <a:pt x="78151" y="43600"/>
                    <a:pt x="78234" y="43600"/>
                    <a:pt x="78317" y="43600"/>
                  </a:cubicBezTo>
                  <a:close/>
                  <a:moveTo>
                    <a:pt x="79959" y="43215"/>
                  </a:moveTo>
                  <a:cubicBezTo>
                    <a:pt x="80118" y="43215"/>
                    <a:pt x="80205" y="43424"/>
                    <a:pt x="80140" y="43683"/>
                  </a:cubicBezTo>
                  <a:cubicBezTo>
                    <a:pt x="80092" y="43827"/>
                    <a:pt x="79932" y="43915"/>
                    <a:pt x="79790" y="43915"/>
                  </a:cubicBezTo>
                  <a:cubicBezTo>
                    <a:pt x="79688" y="43915"/>
                    <a:pt x="79595" y="43870"/>
                    <a:pt x="79560" y="43765"/>
                  </a:cubicBezTo>
                  <a:cubicBezTo>
                    <a:pt x="79560" y="43517"/>
                    <a:pt x="79560" y="43434"/>
                    <a:pt x="79809" y="43268"/>
                  </a:cubicBezTo>
                  <a:cubicBezTo>
                    <a:pt x="79863" y="43232"/>
                    <a:pt x="79914" y="43215"/>
                    <a:pt x="79959" y="43215"/>
                  </a:cubicBezTo>
                  <a:close/>
                  <a:moveTo>
                    <a:pt x="41935" y="43931"/>
                  </a:moveTo>
                  <a:cubicBezTo>
                    <a:pt x="42018" y="44014"/>
                    <a:pt x="42018" y="44097"/>
                    <a:pt x="41935" y="44180"/>
                  </a:cubicBezTo>
                  <a:cubicBezTo>
                    <a:pt x="41852" y="44180"/>
                    <a:pt x="41770" y="44097"/>
                    <a:pt x="41770" y="44014"/>
                  </a:cubicBezTo>
                  <a:cubicBezTo>
                    <a:pt x="41770" y="43931"/>
                    <a:pt x="41852" y="43931"/>
                    <a:pt x="41935" y="43931"/>
                  </a:cubicBezTo>
                  <a:close/>
                  <a:moveTo>
                    <a:pt x="21797" y="44594"/>
                  </a:moveTo>
                  <a:lnTo>
                    <a:pt x="21797" y="44594"/>
                  </a:lnTo>
                  <a:cubicBezTo>
                    <a:pt x="21880" y="44677"/>
                    <a:pt x="21797" y="44760"/>
                    <a:pt x="21714" y="44843"/>
                  </a:cubicBezTo>
                  <a:cubicBezTo>
                    <a:pt x="21631" y="44926"/>
                    <a:pt x="21548" y="45008"/>
                    <a:pt x="21548" y="45008"/>
                  </a:cubicBezTo>
                  <a:cubicBezTo>
                    <a:pt x="21548" y="45008"/>
                    <a:pt x="21548" y="44843"/>
                    <a:pt x="21631" y="44760"/>
                  </a:cubicBezTo>
                  <a:cubicBezTo>
                    <a:pt x="21714" y="44677"/>
                    <a:pt x="21797" y="44594"/>
                    <a:pt x="21797" y="44594"/>
                  </a:cubicBezTo>
                  <a:close/>
                  <a:moveTo>
                    <a:pt x="80126" y="44871"/>
                  </a:moveTo>
                  <a:cubicBezTo>
                    <a:pt x="80154" y="44871"/>
                    <a:pt x="80189" y="44891"/>
                    <a:pt x="80223" y="44926"/>
                  </a:cubicBezTo>
                  <a:cubicBezTo>
                    <a:pt x="80306" y="44926"/>
                    <a:pt x="80306" y="45008"/>
                    <a:pt x="80223" y="45091"/>
                  </a:cubicBezTo>
                  <a:cubicBezTo>
                    <a:pt x="80140" y="45091"/>
                    <a:pt x="80057" y="45091"/>
                    <a:pt x="80057" y="45008"/>
                  </a:cubicBezTo>
                  <a:cubicBezTo>
                    <a:pt x="80057" y="44911"/>
                    <a:pt x="80086" y="44871"/>
                    <a:pt x="80126" y="44871"/>
                  </a:cubicBezTo>
                  <a:close/>
                  <a:moveTo>
                    <a:pt x="78607" y="43724"/>
                  </a:moveTo>
                  <a:cubicBezTo>
                    <a:pt x="78669" y="43724"/>
                    <a:pt x="78731" y="43765"/>
                    <a:pt x="78814" y="43848"/>
                  </a:cubicBezTo>
                  <a:cubicBezTo>
                    <a:pt x="78911" y="43945"/>
                    <a:pt x="79037" y="43986"/>
                    <a:pt x="79141" y="43986"/>
                  </a:cubicBezTo>
                  <a:cubicBezTo>
                    <a:pt x="79214" y="43986"/>
                    <a:pt x="79277" y="43965"/>
                    <a:pt x="79312" y="43931"/>
                  </a:cubicBezTo>
                  <a:cubicBezTo>
                    <a:pt x="79415" y="43897"/>
                    <a:pt x="79475" y="43877"/>
                    <a:pt x="79498" y="43877"/>
                  </a:cubicBezTo>
                  <a:cubicBezTo>
                    <a:pt x="79532" y="43877"/>
                    <a:pt x="79492" y="43917"/>
                    <a:pt x="79394" y="44014"/>
                  </a:cubicBezTo>
                  <a:cubicBezTo>
                    <a:pt x="79229" y="44235"/>
                    <a:pt x="79284" y="44382"/>
                    <a:pt x="79437" y="44382"/>
                  </a:cubicBezTo>
                  <a:cubicBezTo>
                    <a:pt x="79514" y="44382"/>
                    <a:pt x="79615" y="44345"/>
                    <a:pt x="79726" y="44263"/>
                  </a:cubicBezTo>
                  <a:cubicBezTo>
                    <a:pt x="79785" y="44204"/>
                    <a:pt x="79885" y="44145"/>
                    <a:pt x="79967" y="44145"/>
                  </a:cubicBezTo>
                  <a:cubicBezTo>
                    <a:pt x="80002" y="44145"/>
                    <a:pt x="80033" y="44155"/>
                    <a:pt x="80057" y="44180"/>
                  </a:cubicBezTo>
                  <a:cubicBezTo>
                    <a:pt x="80223" y="44263"/>
                    <a:pt x="80140" y="44345"/>
                    <a:pt x="79643" y="44843"/>
                  </a:cubicBezTo>
                  <a:cubicBezTo>
                    <a:pt x="79353" y="45133"/>
                    <a:pt x="79146" y="45278"/>
                    <a:pt x="79042" y="45278"/>
                  </a:cubicBezTo>
                  <a:cubicBezTo>
                    <a:pt x="78939" y="45278"/>
                    <a:pt x="78939" y="45133"/>
                    <a:pt x="79063" y="44843"/>
                  </a:cubicBezTo>
                  <a:cubicBezTo>
                    <a:pt x="79194" y="44515"/>
                    <a:pt x="79014" y="44188"/>
                    <a:pt x="78769" y="44188"/>
                  </a:cubicBezTo>
                  <a:cubicBezTo>
                    <a:pt x="78705" y="44188"/>
                    <a:pt x="78635" y="44211"/>
                    <a:pt x="78566" y="44263"/>
                  </a:cubicBezTo>
                  <a:cubicBezTo>
                    <a:pt x="78511" y="44299"/>
                    <a:pt x="78461" y="44315"/>
                    <a:pt x="78418" y="44315"/>
                  </a:cubicBezTo>
                  <a:cubicBezTo>
                    <a:pt x="78264" y="44315"/>
                    <a:pt x="78206" y="44107"/>
                    <a:pt x="78400" y="43848"/>
                  </a:cubicBezTo>
                  <a:cubicBezTo>
                    <a:pt x="78483" y="43765"/>
                    <a:pt x="78545" y="43724"/>
                    <a:pt x="78607" y="43724"/>
                  </a:cubicBezTo>
                  <a:close/>
                  <a:moveTo>
                    <a:pt x="91991" y="44760"/>
                  </a:moveTo>
                  <a:cubicBezTo>
                    <a:pt x="92157" y="44760"/>
                    <a:pt x="92323" y="44760"/>
                    <a:pt x="92323" y="44843"/>
                  </a:cubicBezTo>
                  <a:lnTo>
                    <a:pt x="92240" y="44843"/>
                  </a:lnTo>
                  <a:cubicBezTo>
                    <a:pt x="92157" y="44843"/>
                    <a:pt x="92074" y="45008"/>
                    <a:pt x="91991" y="45174"/>
                  </a:cubicBezTo>
                  <a:cubicBezTo>
                    <a:pt x="91874" y="45331"/>
                    <a:pt x="91793" y="45413"/>
                    <a:pt x="91741" y="45413"/>
                  </a:cubicBezTo>
                  <a:cubicBezTo>
                    <a:pt x="91683" y="45413"/>
                    <a:pt x="91660" y="45310"/>
                    <a:pt x="91660" y="45091"/>
                  </a:cubicBezTo>
                  <a:cubicBezTo>
                    <a:pt x="91660" y="44843"/>
                    <a:pt x="91660" y="44843"/>
                    <a:pt x="91991" y="44760"/>
                  </a:cubicBezTo>
                  <a:close/>
                  <a:moveTo>
                    <a:pt x="76119" y="44968"/>
                  </a:moveTo>
                  <a:cubicBezTo>
                    <a:pt x="76250" y="44968"/>
                    <a:pt x="76353" y="45095"/>
                    <a:pt x="76245" y="45257"/>
                  </a:cubicBezTo>
                  <a:cubicBezTo>
                    <a:pt x="76162" y="45340"/>
                    <a:pt x="76079" y="45423"/>
                    <a:pt x="75914" y="45423"/>
                  </a:cubicBezTo>
                  <a:cubicBezTo>
                    <a:pt x="75884" y="45438"/>
                    <a:pt x="75860" y="45444"/>
                    <a:pt x="75841" y="45444"/>
                  </a:cubicBezTo>
                  <a:cubicBezTo>
                    <a:pt x="75753" y="45444"/>
                    <a:pt x="75777" y="45296"/>
                    <a:pt x="75914" y="45091"/>
                  </a:cubicBezTo>
                  <a:cubicBezTo>
                    <a:pt x="75971" y="45005"/>
                    <a:pt x="76049" y="44968"/>
                    <a:pt x="76119" y="44968"/>
                  </a:cubicBezTo>
                  <a:close/>
                  <a:moveTo>
                    <a:pt x="81335" y="45121"/>
                  </a:moveTo>
                  <a:cubicBezTo>
                    <a:pt x="81383" y="45121"/>
                    <a:pt x="81429" y="45137"/>
                    <a:pt x="81466" y="45174"/>
                  </a:cubicBezTo>
                  <a:cubicBezTo>
                    <a:pt x="81632" y="45340"/>
                    <a:pt x="81632" y="45340"/>
                    <a:pt x="81301" y="45506"/>
                  </a:cubicBezTo>
                  <a:cubicBezTo>
                    <a:pt x="81230" y="45576"/>
                    <a:pt x="81160" y="45601"/>
                    <a:pt x="81103" y="45601"/>
                  </a:cubicBezTo>
                  <a:cubicBezTo>
                    <a:pt x="81024" y="45601"/>
                    <a:pt x="80969" y="45554"/>
                    <a:pt x="80969" y="45506"/>
                  </a:cubicBezTo>
                  <a:cubicBezTo>
                    <a:pt x="80969" y="45313"/>
                    <a:pt x="81168" y="45121"/>
                    <a:pt x="81335" y="45121"/>
                  </a:cubicBezTo>
                  <a:close/>
                  <a:moveTo>
                    <a:pt x="90568" y="44644"/>
                  </a:moveTo>
                  <a:cubicBezTo>
                    <a:pt x="90576" y="44644"/>
                    <a:pt x="90582" y="44655"/>
                    <a:pt x="90582" y="44677"/>
                  </a:cubicBezTo>
                  <a:cubicBezTo>
                    <a:pt x="90665" y="44677"/>
                    <a:pt x="90665" y="44926"/>
                    <a:pt x="90665" y="45091"/>
                  </a:cubicBezTo>
                  <a:cubicBezTo>
                    <a:pt x="90612" y="45252"/>
                    <a:pt x="90627" y="45343"/>
                    <a:pt x="90690" y="45343"/>
                  </a:cubicBezTo>
                  <a:cubicBezTo>
                    <a:pt x="90724" y="45343"/>
                    <a:pt x="90772" y="45316"/>
                    <a:pt x="90831" y="45257"/>
                  </a:cubicBezTo>
                  <a:cubicBezTo>
                    <a:pt x="90879" y="45209"/>
                    <a:pt x="90927" y="45161"/>
                    <a:pt x="90959" y="45161"/>
                  </a:cubicBezTo>
                  <a:cubicBezTo>
                    <a:pt x="90982" y="45161"/>
                    <a:pt x="90997" y="45187"/>
                    <a:pt x="90997" y="45257"/>
                  </a:cubicBezTo>
                  <a:cubicBezTo>
                    <a:pt x="90997" y="45279"/>
                    <a:pt x="90997" y="45290"/>
                    <a:pt x="91000" y="45290"/>
                  </a:cubicBezTo>
                  <a:cubicBezTo>
                    <a:pt x="91009" y="45290"/>
                    <a:pt x="91041" y="45213"/>
                    <a:pt x="91163" y="45091"/>
                  </a:cubicBezTo>
                  <a:cubicBezTo>
                    <a:pt x="91208" y="45000"/>
                    <a:pt x="91253" y="44934"/>
                    <a:pt x="91313" y="44934"/>
                  </a:cubicBezTo>
                  <a:cubicBezTo>
                    <a:pt x="91361" y="44934"/>
                    <a:pt x="91419" y="44979"/>
                    <a:pt x="91494" y="45091"/>
                  </a:cubicBezTo>
                  <a:cubicBezTo>
                    <a:pt x="91577" y="45257"/>
                    <a:pt x="91577" y="45423"/>
                    <a:pt x="91494" y="45506"/>
                  </a:cubicBezTo>
                  <a:cubicBezTo>
                    <a:pt x="91411" y="45589"/>
                    <a:pt x="91245" y="45754"/>
                    <a:pt x="91163" y="45754"/>
                  </a:cubicBezTo>
                  <a:cubicBezTo>
                    <a:pt x="90997" y="45837"/>
                    <a:pt x="90914" y="45837"/>
                    <a:pt x="90914" y="45920"/>
                  </a:cubicBezTo>
                  <a:cubicBezTo>
                    <a:pt x="90997" y="45920"/>
                    <a:pt x="90914" y="46086"/>
                    <a:pt x="90831" y="46169"/>
                  </a:cubicBezTo>
                  <a:cubicBezTo>
                    <a:pt x="90728" y="46237"/>
                    <a:pt x="90654" y="46278"/>
                    <a:pt x="90596" y="46278"/>
                  </a:cubicBezTo>
                  <a:cubicBezTo>
                    <a:pt x="90514" y="46278"/>
                    <a:pt x="90465" y="46197"/>
                    <a:pt x="90417" y="46003"/>
                  </a:cubicBezTo>
                  <a:cubicBezTo>
                    <a:pt x="90334" y="45754"/>
                    <a:pt x="90251" y="45671"/>
                    <a:pt x="90002" y="45671"/>
                  </a:cubicBezTo>
                  <a:cubicBezTo>
                    <a:pt x="89671" y="45671"/>
                    <a:pt x="89754" y="45589"/>
                    <a:pt x="90251" y="45257"/>
                  </a:cubicBezTo>
                  <a:cubicBezTo>
                    <a:pt x="90500" y="45091"/>
                    <a:pt x="90582" y="45091"/>
                    <a:pt x="90500" y="44843"/>
                  </a:cubicBezTo>
                  <a:cubicBezTo>
                    <a:pt x="90500" y="44721"/>
                    <a:pt x="90544" y="44644"/>
                    <a:pt x="90568" y="44644"/>
                  </a:cubicBezTo>
                  <a:close/>
                  <a:moveTo>
                    <a:pt x="77157" y="45671"/>
                  </a:moveTo>
                  <a:lnTo>
                    <a:pt x="77157" y="45671"/>
                  </a:lnTo>
                  <a:cubicBezTo>
                    <a:pt x="77240" y="45754"/>
                    <a:pt x="77157" y="45920"/>
                    <a:pt x="77074" y="46086"/>
                  </a:cubicBezTo>
                  <a:cubicBezTo>
                    <a:pt x="76991" y="46252"/>
                    <a:pt x="76825" y="46334"/>
                    <a:pt x="76825" y="46334"/>
                  </a:cubicBezTo>
                  <a:cubicBezTo>
                    <a:pt x="76742" y="46252"/>
                    <a:pt x="76825" y="46086"/>
                    <a:pt x="76908" y="45920"/>
                  </a:cubicBezTo>
                  <a:cubicBezTo>
                    <a:pt x="76991" y="45754"/>
                    <a:pt x="77157" y="45672"/>
                    <a:pt x="77157" y="45671"/>
                  </a:cubicBezTo>
                  <a:close/>
                  <a:moveTo>
                    <a:pt x="82685" y="45784"/>
                  </a:moveTo>
                  <a:cubicBezTo>
                    <a:pt x="82813" y="45784"/>
                    <a:pt x="82819" y="45976"/>
                    <a:pt x="82627" y="46169"/>
                  </a:cubicBezTo>
                  <a:cubicBezTo>
                    <a:pt x="82573" y="46329"/>
                    <a:pt x="82519" y="46421"/>
                    <a:pt x="82444" y="46421"/>
                  </a:cubicBezTo>
                  <a:cubicBezTo>
                    <a:pt x="82402" y="46421"/>
                    <a:pt x="82354" y="46393"/>
                    <a:pt x="82295" y="46334"/>
                  </a:cubicBezTo>
                  <a:cubicBezTo>
                    <a:pt x="82212" y="46169"/>
                    <a:pt x="82295" y="46003"/>
                    <a:pt x="82544" y="45837"/>
                  </a:cubicBezTo>
                  <a:cubicBezTo>
                    <a:pt x="82600" y="45800"/>
                    <a:pt x="82647" y="45784"/>
                    <a:pt x="82685" y="45784"/>
                  </a:cubicBezTo>
                  <a:close/>
                  <a:moveTo>
                    <a:pt x="85965" y="45338"/>
                  </a:moveTo>
                  <a:cubicBezTo>
                    <a:pt x="86002" y="45338"/>
                    <a:pt x="86024" y="45365"/>
                    <a:pt x="86024" y="45423"/>
                  </a:cubicBezTo>
                  <a:cubicBezTo>
                    <a:pt x="86024" y="45589"/>
                    <a:pt x="86024" y="45671"/>
                    <a:pt x="85859" y="45671"/>
                  </a:cubicBezTo>
                  <a:cubicBezTo>
                    <a:pt x="85693" y="45754"/>
                    <a:pt x="85610" y="45837"/>
                    <a:pt x="85693" y="46086"/>
                  </a:cubicBezTo>
                  <a:cubicBezTo>
                    <a:pt x="85822" y="46345"/>
                    <a:pt x="85750" y="46553"/>
                    <a:pt x="85593" y="46553"/>
                  </a:cubicBezTo>
                  <a:cubicBezTo>
                    <a:pt x="85549" y="46553"/>
                    <a:pt x="85499" y="46537"/>
                    <a:pt x="85444" y="46500"/>
                  </a:cubicBezTo>
                  <a:cubicBezTo>
                    <a:pt x="85361" y="46417"/>
                    <a:pt x="85361" y="46252"/>
                    <a:pt x="85444" y="46003"/>
                  </a:cubicBezTo>
                  <a:cubicBezTo>
                    <a:pt x="85571" y="45622"/>
                    <a:pt x="85844" y="45338"/>
                    <a:pt x="85965" y="45338"/>
                  </a:cubicBezTo>
                  <a:close/>
                  <a:moveTo>
                    <a:pt x="81396" y="46134"/>
                  </a:moveTo>
                  <a:cubicBezTo>
                    <a:pt x="81418" y="46134"/>
                    <a:pt x="81442" y="46144"/>
                    <a:pt x="81466" y="46169"/>
                  </a:cubicBezTo>
                  <a:cubicBezTo>
                    <a:pt x="81549" y="46169"/>
                    <a:pt x="81549" y="46334"/>
                    <a:pt x="81466" y="46417"/>
                  </a:cubicBezTo>
                  <a:cubicBezTo>
                    <a:pt x="81383" y="46583"/>
                    <a:pt x="81301" y="46583"/>
                    <a:pt x="81301" y="46583"/>
                  </a:cubicBezTo>
                  <a:cubicBezTo>
                    <a:pt x="81218" y="46500"/>
                    <a:pt x="81218" y="46417"/>
                    <a:pt x="81301" y="46252"/>
                  </a:cubicBezTo>
                  <a:cubicBezTo>
                    <a:pt x="81301" y="46193"/>
                    <a:pt x="81342" y="46134"/>
                    <a:pt x="81396" y="46134"/>
                  </a:cubicBezTo>
                  <a:close/>
                  <a:moveTo>
                    <a:pt x="88345" y="46252"/>
                  </a:moveTo>
                  <a:cubicBezTo>
                    <a:pt x="88345" y="46252"/>
                    <a:pt x="88345" y="46334"/>
                    <a:pt x="88262" y="46500"/>
                  </a:cubicBezTo>
                  <a:cubicBezTo>
                    <a:pt x="88203" y="46559"/>
                    <a:pt x="88145" y="46617"/>
                    <a:pt x="88115" y="46617"/>
                  </a:cubicBezTo>
                  <a:cubicBezTo>
                    <a:pt x="88103" y="46617"/>
                    <a:pt x="88096" y="46607"/>
                    <a:pt x="88096" y="46583"/>
                  </a:cubicBezTo>
                  <a:cubicBezTo>
                    <a:pt x="88013" y="46583"/>
                    <a:pt x="88013" y="46417"/>
                    <a:pt x="88179" y="46334"/>
                  </a:cubicBezTo>
                  <a:cubicBezTo>
                    <a:pt x="88262" y="46252"/>
                    <a:pt x="88345" y="46252"/>
                    <a:pt x="88345" y="46252"/>
                  </a:cubicBezTo>
                  <a:close/>
                  <a:moveTo>
                    <a:pt x="92903" y="45920"/>
                  </a:moveTo>
                  <a:cubicBezTo>
                    <a:pt x="92986" y="46003"/>
                    <a:pt x="92903" y="46086"/>
                    <a:pt x="92820" y="46169"/>
                  </a:cubicBezTo>
                  <a:cubicBezTo>
                    <a:pt x="92737" y="46334"/>
                    <a:pt x="92737" y="46417"/>
                    <a:pt x="92820" y="46417"/>
                  </a:cubicBezTo>
                  <a:cubicBezTo>
                    <a:pt x="92903" y="46417"/>
                    <a:pt x="92986" y="46500"/>
                    <a:pt x="92903" y="46583"/>
                  </a:cubicBezTo>
                  <a:cubicBezTo>
                    <a:pt x="92820" y="46666"/>
                    <a:pt x="92758" y="46707"/>
                    <a:pt x="92706" y="46707"/>
                  </a:cubicBezTo>
                  <a:cubicBezTo>
                    <a:pt x="92654" y="46707"/>
                    <a:pt x="92613" y="46666"/>
                    <a:pt x="92571" y="46583"/>
                  </a:cubicBezTo>
                  <a:cubicBezTo>
                    <a:pt x="92571" y="46559"/>
                    <a:pt x="92564" y="46549"/>
                    <a:pt x="92550" y="46549"/>
                  </a:cubicBezTo>
                  <a:cubicBezTo>
                    <a:pt x="92516" y="46549"/>
                    <a:pt x="92440" y="46607"/>
                    <a:pt x="92323" y="46666"/>
                  </a:cubicBezTo>
                  <a:cubicBezTo>
                    <a:pt x="92303" y="46686"/>
                    <a:pt x="92293" y="46696"/>
                    <a:pt x="92291" y="46696"/>
                  </a:cubicBezTo>
                  <a:cubicBezTo>
                    <a:pt x="92284" y="46696"/>
                    <a:pt x="92362" y="46588"/>
                    <a:pt x="92489" y="46334"/>
                  </a:cubicBezTo>
                  <a:cubicBezTo>
                    <a:pt x="92737" y="46086"/>
                    <a:pt x="92903" y="45920"/>
                    <a:pt x="92903" y="45920"/>
                  </a:cubicBezTo>
                  <a:close/>
                  <a:moveTo>
                    <a:pt x="88804" y="46089"/>
                  </a:moveTo>
                  <a:cubicBezTo>
                    <a:pt x="88870" y="46089"/>
                    <a:pt x="88872" y="46217"/>
                    <a:pt x="88759" y="46500"/>
                  </a:cubicBezTo>
                  <a:cubicBezTo>
                    <a:pt x="88666" y="46686"/>
                    <a:pt x="88625" y="46794"/>
                    <a:pt x="88593" y="46794"/>
                  </a:cubicBezTo>
                  <a:cubicBezTo>
                    <a:pt x="88567" y="46794"/>
                    <a:pt x="88547" y="46728"/>
                    <a:pt x="88511" y="46583"/>
                  </a:cubicBezTo>
                  <a:cubicBezTo>
                    <a:pt x="88511" y="46500"/>
                    <a:pt x="88593" y="46252"/>
                    <a:pt x="88676" y="46169"/>
                  </a:cubicBezTo>
                  <a:cubicBezTo>
                    <a:pt x="88729" y="46116"/>
                    <a:pt x="88773" y="46089"/>
                    <a:pt x="88804" y="46089"/>
                  </a:cubicBezTo>
                  <a:close/>
                  <a:moveTo>
                    <a:pt x="91660" y="45754"/>
                  </a:moveTo>
                  <a:cubicBezTo>
                    <a:pt x="91660" y="45754"/>
                    <a:pt x="91743" y="45837"/>
                    <a:pt x="91908" y="45920"/>
                  </a:cubicBezTo>
                  <a:cubicBezTo>
                    <a:pt x="91991" y="46003"/>
                    <a:pt x="91991" y="46169"/>
                    <a:pt x="91908" y="46169"/>
                  </a:cubicBezTo>
                  <a:cubicBezTo>
                    <a:pt x="91743" y="46169"/>
                    <a:pt x="91494" y="46417"/>
                    <a:pt x="91577" y="46583"/>
                  </a:cubicBezTo>
                  <a:cubicBezTo>
                    <a:pt x="91768" y="46710"/>
                    <a:pt x="91470" y="46886"/>
                    <a:pt x="91209" y="46886"/>
                  </a:cubicBezTo>
                  <a:cubicBezTo>
                    <a:pt x="91130" y="46886"/>
                    <a:pt x="91055" y="46870"/>
                    <a:pt x="90997" y="46832"/>
                  </a:cubicBezTo>
                  <a:cubicBezTo>
                    <a:pt x="90831" y="46749"/>
                    <a:pt x="90914" y="46666"/>
                    <a:pt x="91245" y="46252"/>
                  </a:cubicBezTo>
                  <a:cubicBezTo>
                    <a:pt x="91411" y="46003"/>
                    <a:pt x="91660" y="45754"/>
                    <a:pt x="91660" y="45754"/>
                  </a:cubicBezTo>
                  <a:close/>
                  <a:moveTo>
                    <a:pt x="89091" y="46666"/>
                  </a:moveTo>
                  <a:cubicBezTo>
                    <a:pt x="89091" y="46666"/>
                    <a:pt x="89091" y="46749"/>
                    <a:pt x="89008" y="46915"/>
                  </a:cubicBezTo>
                  <a:cubicBezTo>
                    <a:pt x="89008" y="46997"/>
                    <a:pt x="88925" y="47080"/>
                    <a:pt x="88842" y="47080"/>
                  </a:cubicBezTo>
                  <a:cubicBezTo>
                    <a:pt x="88842" y="46997"/>
                    <a:pt x="88842" y="46915"/>
                    <a:pt x="88925" y="46832"/>
                  </a:cubicBezTo>
                  <a:cubicBezTo>
                    <a:pt x="89008" y="46749"/>
                    <a:pt x="89091" y="46666"/>
                    <a:pt x="89091" y="46666"/>
                  </a:cubicBezTo>
                  <a:close/>
                  <a:moveTo>
                    <a:pt x="87599" y="46417"/>
                  </a:moveTo>
                  <a:cubicBezTo>
                    <a:pt x="87599" y="46500"/>
                    <a:pt x="87599" y="46583"/>
                    <a:pt x="87516" y="46666"/>
                  </a:cubicBezTo>
                  <a:cubicBezTo>
                    <a:pt x="87433" y="46832"/>
                    <a:pt x="87433" y="46832"/>
                    <a:pt x="87516" y="46832"/>
                  </a:cubicBezTo>
                  <a:cubicBezTo>
                    <a:pt x="87599" y="46832"/>
                    <a:pt x="87599" y="46915"/>
                    <a:pt x="87516" y="46997"/>
                  </a:cubicBezTo>
                  <a:cubicBezTo>
                    <a:pt x="87455" y="47058"/>
                    <a:pt x="87405" y="47084"/>
                    <a:pt x="87365" y="47084"/>
                  </a:cubicBezTo>
                  <a:cubicBezTo>
                    <a:pt x="87242" y="47084"/>
                    <a:pt x="87225" y="46834"/>
                    <a:pt x="87350" y="46583"/>
                  </a:cubicBezTo>
                  <a:cubicBezTo>
                    <a:pt x="87433" y="46500"/>
                    <a:pt x="87516" y="46417"/>
                    <a:pt x="87599" y="46417"/>
                  </a:cubicBezTo>
                  <a:close/>
                  <a:moveTo>
                    <a:pt x="90033" y="46770"/>
                  </a:moveTo>
                  <a:cubicBezTo>
                    <a:pt x="90064" y="46770"/>
                    <a:pt x="90085" y="46790"/>
                    <a:pt x="90085" y="46832"/>
                  </a:cubicBezTo>
                  <a:cubicBezTo>
                    <a:pt x="90002" y="46915"/>
                    <a:pt x="89919" y="47080"/>
                    <a:pt x="89754" y="47163"/>
                  </a:cubicBezTo>
                  <a:cubicBezTo>
                    <a:pt x="89616" y="47232"/>
                    <a:pt x="89522" y="47272"/>
                    <a:pt x="89476" y="47272"/>
                  </a:cubicBezTo>
                  <a:cubicBezTo>
                    <a:pt x="89410" y="47272"/>
                    <a:pt x="89442" y="47192"/>
                    <a:pt x="89588" y="46997"/>
                  </a:cubicBezTo>
                  <a:cubicBezTo>
                    <a:pt x="89685" y="46900"/>
                    <a:pt x="89754" y="46860"/>
                    <a:pt x="89777" y="46860"/>
                  </a:cubicBezTo>
                  <a:cubicBezTo>
                    <a:pt x="89794" y="46860"/>
                    <a:pt x="89788" y="46880"/>
                    <a:pt x="89754" y="46915"/>
                  </a:cubicBezTo>
                  <a:cubicBezTo>
                    <a:pt x="89754" y="46939"/>
                    <a:pt x="89761" y="46949"/>
                    <a:pt x="89773" y="46949"/>
                  </a:cubicBezTo>
                  <a:cubicBezTo>
                    <a:pt x="89802" y="46949"/>
                    <a:pt x="89861" y="46890"/>
                    <a:pt x="89919" y="46832"/>
                  </a:cubicBezTo>
                  <a:cubicBezTo>
                    <a:pt x="89961" y="46790"/>
                    <a:pt x="90002" y="46770"/>
                    <a:pt x="90033" y="46770"/>
                  </a:cubicBezTo>
                  <a:close/>
                  <a:moveTo>
                    <a:pt x="84760" y="46958"/>
                  </a:moveTo>
                  <a:cubicBezTo>
                    <a:pt x="84786" y="46958"/>
                    <a:pt x="84819" y="46975"/>
                    <a:pt x="84864" y="46997"/>
                  </a:cubicBezTo>
                  <a:cubicBezTo>
                    <a:pt x="84998" y="47065"/>
                    <a:pt x="85512" y="47186"/>
                    <a:pt x="85747" y="47186"/>
                  </a:cubicBezTo>
                  <a:cubicBezTo>
                    <a:pt x="85803" y="47186"/>
                    <a:pt x="85843" y="47179"/>
                    <a:pt x="85859" y="47163"/>
                  </a:cubicBezTo>
                  <a:cubicBezTo>
                    <a:pt x="85900" y="47142"/>
                    <a:pt x="85936" y="47132"/>
                    <a:pt x="85965" y="47132"/>
                  </a:cubicBezTo>
                  <a:cubicBezTo>
                    <a:pt x="86050" y="47132"/>
                    <a:pt x="86066" y="47225"/>
                    <a:pt x="85941" y="47412"/>
                  </a:cubicBezTo>
                  <a:cubicBezTo>
                    <a:pt x="85827" y="47755"/>
                    <a:pt x="85713" y="47940"/>
                    <a:pt x="85653" y="47940"/>
                  </a:cubicBezTo>
                  <a:cubicBezTo>
                    <a:pt x="85626" y="47940"/>
                    <a:pt x="85610" y="47903"/>
                    <a:pt x="85610" y="47826"/>
                  </a:cubicBezTo>
                  <a:cubicBezTo>
                    <a:pt x="85551" y="47768"/>
                    <a:pt x="85451" y="47709"/>
                    <a:pt x="85281" y="47709"/>
                  </a:cubicBezTo>
                  <a:cubicBezTo>
                    <a:pt x="85210" y="47709"/>
                    <a:pt x="85127" y="47719"/>
                    <a:pt x="85030" y="47743"/>
                  </a:cubicBezTo>
                  <a:cubicBezTo>
                    <a:pt x="84837" y="47808"/>
                    <a:pt x="84719" y="47847"/>
                    <a:pt x="84652" y="47847"/>
                  </a:cubicBezTo>
                  <a:cubicBezTo>
                    <a:pt x="84545" y="47847"/>
                    <a:pt x="84565" y="47749"/>
                    <a:pt x="84615" y="47495"/>
                  </a:cubicBezTo>
                  <a:cubicBezTo>
                    <a:pt x="84676" y="47074"/>
                    <a:pt x="84692" y="46958"/>
                    <a:pt x="84760" y="46958"/>
                  </a:cubicBezTo>
                  <a:close/>
                  <a:moveTo>
                    <a:pt x="75499" y="47495"/>
                  </a:moveTo>
                  <a:cubicBezTo>
                    <a:pt x="75831" y="47495"/>
                    <a:pt x="75914" y="47578"/>
                    <a:pt x="75748" y="47826"/>
                  </a:cubicBezTo>
                  <a:cubicBezTo>
                    <a:pt x="75673" y="47901"/>
                    <a:pt x="75549" y="47942"/>
                    <a:pt x="75441" y="47942"/>
                  </a:cubicBezTo>
                  <a:cubicBezTo>
                    <a:pt x="75310" y="47942"/>
                    <a:pt x="75205" y="47880"/>
                    <a:pt x="75251" y="47743"/>
                  </a:cubicBezTo>
                  <a:cubicBezTo>
                    <a:pt x="75251" y="47578"/>
                    <a:pt x="75334" y="47495"/>
                    <a:pt x="75499" y="47495"/>
                  </a:cubicBezTo>
                  <a:close/>
                  <a:moveTo>
                    <a:pt x="88956" y="47681"/>
                  </a:moveTo>
                  <a:cubicBezTo>
                    <a:pt x="88987" y="47681"/>
                    <a:pt x="89008" y="47702"/>
                    <a:pt x="89008" y="47743"/>
                  </a:cubicBezTo>
                  <a:cubicBezTo>
                    <a:pt x="89008" y="47909"/>
                    <a:pt x="89008" y="47992"/>
                    <a:pt x="89008" y="47992"/>
                  </a:cubicBezTo>
                  <a:cubicBezTo>
                    <a:pt x="88966" y="48033"/>
                    <a:pt x="88946" y="48054"/>
                    <a:pt x="88925" y="48054"/>
                  </a:cubicBezTo>
                  <a:cubicBezTo>
                    <a:pt x="88904" y="48054"/>
                    <a:pt x="88883" y="48033"/>
                    <a:pt x="88842" y="47992"/>
                  </a:cubicBezTo>
                  <a:cubicBezTo>
                    <a:pt x="88759" y="47909"/>
                    <a:pt x="88842" y="47826"/>
                    <a:pt x="88842" y="47743"/>
                  </a:cubicBezTo>
                  <a:cubicBezTo>
                    <a:pt x="88883" y="47702"/>
                    <a:pt x="88925" y="47681"/>
                    <a:pt x="88956" y="47681"/>
                  </a:cubicBezTo>
                  <a:close/>
                  <a:moveTo>
                    <a:pt x="73769" y="47792"/>
                  </a:moveTo>
                  <a:cubicBezTo>
                    <a:pt x="73793" y="47792"/>
                    <a:pt x="73818" y="47802"/>
                    <a:pt x="73842" y="47826"/>
                  </a:cubicBezTo>
                  <a:cubicBezTo>
                    <a:pt x="73842" y="47826"/>
                    <a:pt x="73759" y="47909"/>
                    <a:pt x="73676" y="47992"/>
                  </a:cubicBezTo>
                  <a:cubicBezTo>
                    <a:pt x="73593" y="48075"/>
                    <a:pt x="73510" y="48075"/>
                    <a:pt x="73427" y="48075"/>
                  </a:cubicBezTo>
                  <a:cubicBezTo>
                    <a:pt x="73427" y="48075"/>
                    <a:pt x="73427" y="47909"/>
                    <a:pt x="73593" y="47909"/>
                  </a:cubicBezTo>
                  <a:cubicBezTo>
                    <a:pt x="73652" y="47850"/>
                    <a:pt x="73710" y="47792"/>
                    <a:pt x="73769" y="47792"/>
                  </a:cubicBezTo>
                  <a:close/>
                  <a:moveTo>
                    <a:pt x="78796" y="47711"/>
                  </a:moveTo>
                  <a:cubicBezTo>
                    <a:pt x="78808" y="47711"/>
                    <a:pt x="78814" y="47721"/>
                    <a:pt x="78814" y="47743"/>
                  </a:cubicBezTo>
                  <a:cubicBezTo>
                    <a:pt x="78814" y="47826"/>
                    <a:pt x="78731" y="47992"/>
                    <a:pt x="78649" y="48075"/>
                  </a:cubicBezTo>
                  <a:cubicBezTo>
                    <a:pt x="78587" y="48230"/>
                    <a:pt x="78536" y="48292"/>
                    <a:pt x="78506" y="48292"/>
                  </a:cubicBezTo>
                  <a:cubicBezTo>
                    <a:pt x="78456" y="48292"/>
                    <a:pt x="78462" y="48117"/>
                    <a:pt x="78566" y="47909"/>
                  </a:cubicBezTo>
                  <a:cubicBezTo>
                    <a:pt x="78687" y="47788"/>
                    <a:pt x="78764" y="47711"/>
                    <a:pt x="78796" y="47711"/>
                  </a:cubicBezTo>
                  <a:close/>
                  <a:moveTo>
                    <a:pt x="76144" y="47946"/>
                  </a:moveTo>
                  <a:cubicBezTo>
                    <a:pt x="76236" y="47946"/>
                    <a:pt x="76218" y="48020"/>
                    <a:pt x="76162" y="48241"/>
                  </a:cubicBezTo>
                  <a:cubicBezTo>
                    <a:pt x="76121" y="48282"/>
                    <a:pt x="76079" y="48303"/>
                    <a:pt x="76038" y="48303"/>
                  </a:cubicBezTo>
                  <a:cubicBezTo>
                    <a:pt x="75997" y="48303"/>
                    <a:pt x="75955" y="48282"/>
                    <a:pt x="75914" y="48241"/>
                  </a:cubicBezTo>
                  <a:cubicBezTo>
                    <a:pt x="75748" y="48075"/>
                    <a:pt x="75748" y="48075"/>
                    <a:pt x="75914" y="47992"/>
                  </a:cubicBezTo>
                  <a:cubicBezTo>
                    <a:pt x="76024" y="47964"/>
                    <a:pt x="76098" y="47946"/>
                    <a:pt x="76144" y="47946"/>
                  </a:cubicBezTo>
                  <a:close/>
                  <a:moveTo>
                    <a:pt x="91559" y="47989"/>
                  </a:moveTo>
                  <a:cubicBezTo>
                    <a:pt x="91629" y="47989"/>
                    <a:pt x="91572" y="48080"/>
                    <a:pt x="91411" y="48241"/>
                  </a:cubicBezTo>
                  <a:cubicBezTo>
                    <a:pt x="91353" y="48299"/>
                    <a:pt x="91253" y="48358"/>
                    <a:pt x="91199" y="48358"/>
                  </a:cubicBezTo>
                  <a:cubicBezTo>
                    <a:pt x="91177" y="48358"/>
                    <a:pt x="91163" y="48348"/>
                    <a:pt x="91163" y="48323"/>
                  </a:cubicBezTo>
                  <a:cubicBezTo>
                    <a:pt x="91080" y="48323"/>
                    <a:pt x="91245" y="48241"/>
                    <a:pt x="91328" y="48075"/>
                  </a:cubicBezTo>
                  <a:cubicBezTo>
                    <a:pt x="91446" y="48016"/>
                    <a:pt x="91522" y="47989"/>
                    <a:pt x="91559" y="47989"/>
                  </a:cubicBezTo>
                  <a:close/>
                  <a:moveTo>
                    <a:pt x="92016" y="47777"/>
                  </a:moveTo>
                  <a:cubicBezTo>
                    <a:pt x="92052" y="47777"/>
                    <a:pt x="92074" y="47796"/>
                    <a:pt x="92074" y="47826"/>
                  </a:cubicBezTo>
                  <a:cubicBezTo>
                    <a:pt x="92074" y="47909"/>
                    <a:pt x="91991" y="48075"/>
                    <a:pt x="91826" y="48241"/>
                  </a:cubicBezTo>
                  <a:cubicBezTo>
                    <a:pt x="91765" y="48362"/>
                    <a:pt x="91660" y="48439"/>
                    <a:pt x="91608" y="48439"/>
                  </a:cubicBezTo>
                  <a:cubicBezTo>
                    <a:pt x="91589" y="48439"/>
                    <a:pt x="91577" y="48429"/>
                    <a:pt x="91577" y="48406"/>
                  </a:cubicBezTo>
                  <a:cubicBezTo>
                    <a:pt x="91494" y="48406"/>
                    <a:pt x="91577" y="48158"/>
                    <a:pt x="91743" y="47992"/>
                  </a:cubicBezTo>
                  <a:cubicBezTo>
                    <a:pt x="91848" y="47834"/>
                    <a:pt x="91953" y="47777"/>
                    <a:pt x="92016" y="47777"/>
                  </a:cubicBezTo>
                  <a:close/>
                  <a:moveTo>
                    <a:pt x="88357" y="48206"/>
                  </a:moveTo>
                  <a:cubicBezTo>
                    <a:pt x="88379" y="48206"/>
                    <a:pt x="88403" y="48216"/>
                    <a:pt x="88428" y="48241"/>
                  </a:cubicBezTo>
                  <a:cubicBezTo>
                    <a:pt x="88511" y="48323"/>
                    <a:pt x="88511" y="48406"/>
                    <a:pt x="88428" y="48406"/>
                  </a:cubicBezTo>
                  <a:cubicBezTo>
                    <a:pt x="88403" y="48431"/>
                    <a:pt x="88379" y="48441"/>
                    <a:pt x="88357" y="48441"/>
                  </a:cubicBezTo>
                  <a:cubicBezTo>
                    <a:pt x="88303" y="48441"/>
                    <a:pt x="88262" y="48382"/>
                    <a:pt x="88262" y="48323"/>
                  </a:cubicBezTo>
                  <a:cubicBezTo>
                    <a:pt x="88262" y="48265"/>
                    <a:pt x="88303" y="48206"/>
                    <a:pt x="88357" y="48206"/>
                  </a:cubicBezTo>
                  <a:close/>
                  <a:moveTo>
                    <a:pt x="89298" y="48510"/>
                  </a:moveTo>
                  <a:cubicBezTo>
                    <a:pt x="89319" y="48510"/>
                    <a:pt x="89339" y="48531"/>
                    <a:pt x="89339" y="48572"/>
                  </a:cubicBezTo>
                  <a:cubicBezTo>
                    <a:pt x="89339" y="48738"/>
                    <a:pt x="89422" y="48904"/>
                    <a:pt x="89505" y="48986"/>
                  </a:cubicBezTo>
                  <a:cubicBezTo>
                    <a:pt x="89588" y="49069"/>
                    <a:pt x="89588" y="49069"/>
                    <a:pt x="89256" y="49152"/>
                  </a:cubicBezTo>
                  <a:cubicBezTo>
                    <a:pt x="89153" y="49187"/>
                    <a:pt x="89079" y="49207"/>
                    <a:pt x="89039" y="49207"/>
                  </a:cubicBezTo>
                  <a:cubicBezTo>
                    <a:pt x="88982" y="49207"/>
                    <a:pt x="88994" y="49166"/>
                    <a:pt x="89091" y="49069"/>
                  </a:cubicBezTo>
                  <a:cubicBezTo>
                    <a:pt x="89174" y="48904"/>
                    <a:pt x="89256" y="48738"/>
                    <a:pt x="89256" y="48572"/>
                  </a:cubicBezTo>
                  <a:cubicBezTo>
                    <a:pt x="89256" y="48531"/>
                    <a:pt x="89277" y="48510"/>
                    <a:pt x="89298" y="48510"/>
                  </a:cubicBezTo>
                  <a:close/>
                  <a:moveTo>
                    <a:pt x="84384" y="49098"/>
                  </a:moveTo>
                  <a:cubicBezTo>
                    <a:pt x="84395" y="49098"/>
                    <a:pt x="84415" y="49118"/>
                    <a:pt x="84450" y="49152"/>
                  </a:cubicBezTo>
                  <a:cubicBezTo>
                    <a:pt x="84533" y="49152"/>
                    <a:pt x="84533" y="49235"/>
                    <a:pt x="84450" y="49318"/>
                  </a:cubicBezTo>
                  <a:cubicBezTo>
                    <a:pt x="84450" y="49318"/>
                    <a:pt x="84367" y="49318"/>
                    <a:pt x="84367" y="49235"/>
                  </a:cubicBezTo>
                  <a:cubicBezTo>
                    <a:pt x="84367" y="49138"/>
                    <a:pt x="84367" y="49098"/>
                    <a:pt x="84384" y="49098"/>
                  </a:cubicBezTo>
                  <a:close/>
                  <a:moveTo>
                    <a:pt x="90162" y="48975"/>
                  </a:moveTo>
                  <a:cubicBezTo>
                    <a:pt x="90197" y="48975"/>
                    <a:pt x="90136" y="49057"/>
                    <a:pt x="90002" y="49235"/>
                  </a:cubicBezTo>
                  <a:cubicBezTo>
                    <a:pt x="89919" y="49401"/>
                    <a:pt x="89754" y="49401"/>
                    <a:pt x="89671" y="49401"/>
                  </a:cubicBezTo>
                  <a:cubicBezTo>
                    <a:pt x="89505" y="49235"/>
                    <a:pt x="89505" y="49235"/>
                    <a:pt x="89837" y="49152"/>
                  </a:cubicBezTo>
                  <a:cubicBezTo>
                    <a:pt x="90029" y="49037"/>
                    <a:pt x="90132" y="48975"/>
                    <a:pt x="90162" y="48975"/>
                  </a:cubicBezTo>
                  <a:close/>
                  <a:moveTo>
                    <a:pt x="86024" y="49069"/>
                  </a:moveTo>
                  <a:cubicBezTo>
                    <a:pt x="86107" y="49069"/>
                    <a:pt x="86024" y="49235"/>
                    <a:pt x="85941" y="49318"/>
                  </a:cubicBezTo>
                  <a:cubicBezTo>
                    <a:pt x="85883" y="49377"/>
                    <a:pt x="85824" y="49435"/>
                    <a:pt x="85795" y="49435"/>
                  </a:cubicBezTo>
                  <a:cubicBezTo>
                    <a:pt x="85783" y="49435"/>
                    <a:pt x="85776" y="49425"/>
                    <a:pt x="85776" y="49401"/>
                  </a:cubicBezTo>
                  <a:cubicBezTo>
                    <a:pt x="85693" y="49401"/>
                    <a:pt x="85776" y="49318"/>
                    <a:pt x="85859" y="49152"/>
                  </a:cubicBezTo>
                  <a:cubicBezTo>
                    <a:pt x="85941" y="49069"/>
                    <a:pt x="86024" y="49069"/>
                    <a:pt x="86024" y="49069"/>
                  </a:cubicBezTo>
                  <a:close/>
                  <a:moveTo>
                    <a:pt x="81301" y="49484"/>
                  </a:moveTo>
                  <a:lnTo>
                    <a:pt x="81301" y="49484"/>
                  </a:lnTo>
                  <a:cubicBezTo>
                    <a:pt x="81383" y="49567"/>
                    <a:pt x="81301" y="49649"/>
                    <a:pt x="81218" y="49732"/>
                  </a:cubicBezTo>
                  <a:cubicBezTo>
                    <a:pt x="81135" y="49815"/>
                    <a:pt x="81052" y="49898"/>
                    <a:pt x="81052" y="49898"/>
                  </a:cubicBezTo>
                  <a:cubicBezTo>
                    <a:pt x="80969" y="49815"/>
                    <a:pt x="81052" y="49732"/>
                    <a:pt x="81135" y="49649"/>
                  </a:cubicBezTo>
                  <a:cubicBezTo>
                    <a:pt x="81218" y="49484"/>
                    <a:pt x="81300" y="49484"/>
                    <a:pt x="81301" y="49484"/>
                  </a:cubicBezTo>
                  <a:close/>
                  <a:moveTo>
                    <a:pt x="90729" y="49362"/>
                  </a:moveTo>
                  <a:cubicBezTo>
                    <a:pt x="90804" y="49362"/>
                    <a:pt x="90893" y="49428"/>
                    <a:pt x="90997" y="49567"/>
                  </a:cubicBezTo>
                  <a:cubicBezTo>
                    <a:pt x="91055" y="49625"/>
                    <a:pt x="91114" y="49684"/>
                    <a:pt x="91173" y="49684"/>
                  </a:cubicBezTo>
                  <a:cubicBezTo>
                    <a:pt x="91197" y="49684"/>
                    <a:pt x="91221" y="49674"/>
                    <a:pt x="91245" y="49649"/>
                  </a:cubicBezTo>
                  <a:cubicBezTo>
                    <a:pt x="91280" y="49579"/>
                    <a:pt x="91301" y="49554"/>
                    <a:pt x="91312" y="49554"/>
                  </a:cubicBezTo>
                  <a:cubicBezTo>
                    <a:pt x="91328" y="49554"/>
                    <a:pt x="91328" y="49602"/>
                    <a:pt x="91328" y="49649"/>
                  </a:cubicBezTo>
                  <a:cubicBezTo>
                    <a:pt x="91328" y="49732"/>
                    <a:pt x="91245" y="49898"/>
                    <a:pt x="91080" y="49981"/>
                  </a:cubicBezTo>
                  <a:cubicBezTo>
                    <a:pt x="90958" y="50103"/>
                    <a:pt x="90836" y="50157"/>
                    <a:pt x="90735" y="50157"/>
                  </a:cubicBezTo>
                  <a:cubicBezTo>
                    <a:pt x="90561" y="50157"/>
                    <a:pt x="90447" y="49995"/>
                    <a:pt x="90500" y="49732"/>
                  </a:cubicBezTo>
                  <a:cubicBezTo>
                    <a:pt x="90548" y="49491"/>
                    <a:pt x="90624" y="49362"/>
                    <a:pt x="90729" y="49362"/>
                  </a:cubicBezTo>
                  <a:close/>
                  <a:moveTo>
                    <a:pt x="73675" y="50042"/>
                  </a:moveTo>
                  <a:cubicBezTo>
                    <a:pt x="73889" y="50042"/>
                    <a:pt x="73962" y="50177"/>
                    <a:pt x="73759" y="50312"/>
                  </a:cubicBezTo>
                  <a:cubicBezTo>
                    <a:pt x="73718" y="50354"/>
                    <a:pt x="73655" y="50375"/>
                    <a:pt x="73593" y="50375"/>
                  </a:cubicBezTo>
                  <a:cubicBezTo>
                    <a:pt x="73531" y="50375"/>
                    <a:pt x="73469" y="50354"/>
                    <a:pt x="73427" y="50312"/>
                  </a:cubicBezTo>
                  <a:cubicBezTo>
                    <a:pt x="73345" y="50147"/>
                    <a:pt x="73345" y="50147"/>
                    <a:pt x="73510" y="50064"/>
                  </a:cubicBezTo>
                  <a:cubicBezTo>
                    <a:pt x="73571" y="50049"/>
                    <a:pt x="73626" y="50042"/>
                    <a:pt x="73675" y="50042"/>
                  </a:cubicBezTo>
                  <a:close/>
                  <a:moveTo>
                    <a:pt x="89504" y="49936"/>
                  </a:moveTo>
                  <a:cubicBezTo>
                    <a:pt x="89520" y="49936"/>
                    <a:pt x="89495" y="50001"/>
                    <a:pt x="89422" y="50147"/>
                  </a:cubicBezTo>
                  <a:cubicBezTo>
                    <a:pt x="89422" y="50312"/>
                    <a:pt x="89256" y="50395"/>
                    <a:pt x="89174" y="50395"/>
                  </a:cubicBezTo>
                  <a:cubicBezTo>
                    <a:pt x="89158" y="50411"/>
                    <a:pt x="89148" y="50418"/>
                    <a:pt x="89143" y="50418"/>
                  </a:cubicBezTo>
                  <a:cubicBezTo>
                    <a:pt x="89122" y="50418"/>
                    <a:pt x="89189" y="50297"/>
                    <a:pt x="89256" y="50230"/>
                  </a:cubicBezTo>
                  <a:cubicBezTo>
                    <a:pt x="89396" y="50043"/>
                    <a:pt x="89483" y="49936"/>
                    <a:pt x="89504" y="49936"/>
                  </a:cubicBezTo>
                  <a:close/>
                  <a:moveTo>
                    <a:pt x="86853" y="50147"/>
                  </a:moveTo>
                  <a:cubicBezTo>
                    <a:pt x="86853" y="50230"/>
                    <a:pt x="86853" y="50312"/>
                    <a:pt x="86770" y="50395"/>
                  </a:cubicBezTo>
                  <a:cubicBezTo>
                    <a:pt x="86687" y="50478"/>
                    <a:pt x="86604" y="50561"/>
                    <a:pt x="86604" y="50561"/>
                  </a:cubicBezTo>
                  <a:cubicBezTo>
                    <a:pt x="86522" y="50478"/>
                    <a:pt x="86604" y="50395"/>
                    <a:pt x="86604" y="50312"/>
                  </a:cubicBezTo>
                  <a:cubicBezTo>
                    <a:pt x="86687" y="50147"/>
                    <a:pt x="86853" y="50147"/>
                    <a:pt x="86853" y="50147"/>
                  </a:cubicBezTo>
                  <a:close/>
                  <a:moveTo>
                    <a:pt x="81618" y="50163"/>
                  </a:moveTo>
                  <a:cubicBezTo>
                    <a:pt x="81702" y="50163"/>
                    <a:pt x="81669" y="50299"/>
                    <a:pt x="81549" y="50478"/>
                  </a:cubicBezTo>
                  <a:cubicBezTo>
                    <a:pt x="81383" y="50644"/>
                    <a:pt x="81301" y="50727"/>
                    <a:pt x="81218" y="50727"/>
                  </a:cubicBezTo>
                  <a:cubicBezTo>
                    <a:pt x="81135" y="50561"/>
                    <a:pt x="81218" y="50395"/>
                    <a:pt x="81466" y="50230"/>
                  </a:cubicBezTo>
                  <a:cubicBezTo>
                    <a:pt x="81536" y="50183"/>
                    <a:pt x="81586" y="50163"/>
                    <a:pt x="81618" y="50163"/>
                  </a:cubicBezTo>
                  <a:close/>
                  <a:moveTo>
                    <a:pt x="74572" y="50494"/>
                  </a:moveTo>
                  <a:cubicBezTo>
                    <a:pt x="74651" y="50494"/>
                    <a:pt x="74601" y="50630"/>
                    <a:pt x="74422" y="50810"/>
                  </a:cubicBezTo>
                  <a:cubicBezTo>
                    <a:pt x="74339" y="50975"/>
                    <a:pt x="74173" y="51058"/>
                    <a:pt x="74173" y="51058"/>
                  </a:cubicBezTo>
                  <a:cubicBezTo>
                    <a:pt x="74090" y="50975"/>
                    <a:pt x="74256" y="50644"/>
                    <a:pt x="74422" y="50561"/>
                  </a:cubicBezTo>
                  <a:cubicBezTo>
                    <a:pt x="74491" y="50515"/>
                    <a:pt x="74541" y="50494"/>
                    <a:pt x="74572" y="50494"/>
                  </a:cubicBezTo>
                  <a:close/>
                  <a:moveTo>
                    <a:pt x="87671" y="50719"/>
                  </a:moveTo>
                  <a:cubicBezTo>
                    <a:pt x="87755" y="50719"/>
                    <a:pt x="87689" y="50790"/>
                    <a:pt x="87433" y="50893"/>
                  </a:cubicBezTo>
                  <a:cubicBezTo>
                    <a:pt x="87267" y="51058"/>
                    <a:pt x="87102" y="51058"/>
                    <a:pt x="87102" y="51058"/>
                  </a:cubicBezTo>
                  <a:cubicBezTo>
                    <a:pt x="87102" y="50975"/>
                    <a:pt x="87185" y="50893"/>
                    <a:pt x="87350" y="50810"/>
                  </a:cubicBezTo>
                  <a:cubicBezTo>
                    <a:pt x="87509" y="50746"/>
                    <a:pt x="87619" y="50719"/>
                    <a:pt x="87671" y="50719"/>
                  </a:cubicBezTo>
                  <a:close/>
                  <a:moveTo>
                    <a:pt x="86770" y="50748"/>
                  </a:moveTo>
                  <a:cubicBezTo>
                    <a:pt x="86791" y="50748"/>
                    <a:pt x="86812" y="50768"/>
                    <a:pt x="86853" y="50810"/>
                  </a:cubicBezTo>
                  <a:cubicBezTo>
                    <a:pt x="86936" y="50810"/>
                    <a:pt x="86853" y="50975"/>
                    <a:pt x="86770" y="51058"/>
                  </a:cubicBezTo>
                  <a:cubicBezTo>
                    <a:pt x="86729" y="51100"/>
                    <a:pt x="86708" y="51120"/>
                    <a:pt x="86698" y="51120"/>
                  </a:cubicBezTo>
                  <a:cubicBezTo>
                    <a:pt x="86687" y="51120"/>
                    <a:pt x="86687" y="51100"/>
                    <a:pt x="86687" y="51058"/>
                  </a:cubicBezTo>
                  <a:cubicBezTo>
                    <a:pt x="86604" y="50975"/>
                    <a:pt x="86687" y="50810"/>
                    <a:pt x="86687" y="50810"/>
                  </a:cubicBezTo>
                  <a:cubicBezTo>
                    <a:pt x="86729" y="50768"/>
                    <a:pt x="86749" y="50748"/>
                    <a:pt x="86770" y="50748"/>
                  </a:cubicBezTo>
                  <a:close/>
                  <a:moveTo>
                    <a:pt x="90531" y="50632"/>
                  </a:moveTo>
                  <a:cubicBezTo>
                    <a:pt x="90582" y="50632"/>
                    <a:pt x="90582" y="50715"/>
                    <a:pt x="90582" y="50893"/>
                  </a:cubicBezTo>
                  <a:cubicBezTo>
                    <a:pt x="90500" y="51058"/>
                    <a:pt x="90500" y="51141"/>
                    <a:pt x="90417" y="51141"/>
                  </a:cubicBezTo>
                  <a:cubicBezTo>
                    <a:pt x="90417" y="51058"/>
                    <a:pt x="90251" y="51058"/>
                    <a:pt x="90168" y="51058"/>
                  </a:cubicBezTo>
                  <a:cubicBezTo>
                    <a:pt x="90085" y="51058"/>
                    <a:pt x="90085" y="50975"/>
                    <a:pt x="90251" y="50810"/>
                  </a:cubicBezTo>
                  <a:cubicBezTo>
                    <a:pt x="90405" y="50694"/>
                    <a:pt x="90487" y="50632"/>
                    <a:pt x="90531" y="50632"/>
                  </a:cubicBezTo>
                  <a:close/>
                  <a:moveTo>
                    <a:pt x="83170" y="51355"/>
                  </a:moveTo>
                  <a:cubicBezTo>
                    <a:pt x="83192" y="51355"/>
                    <a:pt x="83207" y="51366"/>
                    <a:pt x="83207" y="51390"/>
                  </a:cubicBezTo>
                  <a:cubicBezTo>
                    <a:pt x="83289" y="51473"/>
                    <a:pt x="83289" y="51556"/>
                    <a:pt x="83207" y="51638"/>
                  </a:cubicBezTo>
                  <a:cubicBezTo>
                    <a:pt x="83158" y="51735"/>
                    <a:pt x="83110" y="51776"/>
                    <a:pt x="83061" y="51776"/>
                  </a:cubicBezTo>
                  <a:cubicBezTo>
                    <a:pt x="83027" y="51776"/>
                    <a:pt x="82992" y="51756"/>
                    <a:pt x="82958" y="51721"/>
                  </a:cubicBezTo>
                  <a:cubicBezTo>
                    <a:pt x="82875" y="51721"/>
                    <a:pt x="82875" y="51556"/>
                    <a:pt x="82958" y="51473"/>
                  </a:cubicBezTo>
                  <a:cubicBezTo>
                    <a:pt x="83017" y="51414"/>
                    <a:pt x="83117" y="51355"/>
                    <a:pt x="83170" y="51355"/>
                  </a:cubicBezTo>
                  <a:close/>
                  <a:moveTo>
                    <a:pt x="87599" y="51473"/>
                  </a:moveTo>
                  <a:cubicBezTo>
                    <a:pt x="87599" y="51556"/>
                    <a:pt x="87599" y="51638"/>
                    <a:pt x="87516" y="51721"/>
                  </a:cubicBezTo>
                  <a:cubicBezTo>
                    <a:pt x="87433" y="51804"/>
                    <a:pt x="87350" y="51887"/>
                    <a:pt x="87267" y="51887"/>
                  </a:cubicBezTo>
                  <a:cubicBezTo>
                    <a:pt x="87267" y="51804"/>
                    <a:pt x="87267" y="51721"/>
                    <a:pt x="87350" y="51638"/>
                  </a:cubicBezTo>
                  <a:cubicBezTo>
                    <a:pt x="87433" y="51556"/>
                    <a:pt x="87516" y="51473"/>
                    <a:pt x="87599" y="51473"/>
                  </a:cubicBezTo>
                  <a:close/>
                  <a:moveTo>
                    <a:pt x="92539" y="51772"/>
                  </a:moveTo>
                  <a:cubicBezTo>
                    <a:pt x="92571" y="51772"/>
                    <a:pt x="92571" y="51849"/>
                    <a:pt x="92571" y="51970"/>
                  </a:cubicBezTo>
                  <a:cubicBezTo>
                    <a:pt x="92489" y="52136"/>
                    <a:pt x="92406" y="52301"/>
                    <a:pt x="92406" y="52301"/>
                  </a:cubicBezTo>
                  <a:cubicBezTo>
                    <a:pt x="92393" y="52308"/>
                    <a:pt x="92382" y="52311"/>
                    <a:pt x="92372" y="52311"/>
                  </a:cubicBezTo>
                  <a:cubicBezTo>
                    <a:pt x="92253" y="52311"/>
                    <a:pt x="92335" y="51881"/>
                    <a:pt x="92489" y="51804"/>
                  </a:cubicBezTo>
                  <a:cubicBezTo>
                    <a:pt x="92511" y="51782"/>
                    <a:pt x="92527" y="51772"/>
                    <a:pt x="92539" y="51772"/>
                  </a:cubicBezTo>
                  <a:close/>
                  <a:moveTo>
                    <a:pt x="76870" y="51866"/>
                  </a:moveTo>
                  <a:cubicBezTo>
                    <a:pt x="76908" y="51866"/>
                    <a:pt x="76908" y="51965"/>
                    <a:pt x="76908" y="52219"/>
                  </a:cubicBezTo>
                  <a:cubicBezTo>
                    <a:pt x="76908" y="52355"/>
                    <a:pt x="76908" y="52417"/>
                    <a:pt x="76881" y="52417"/>
                  </a:cubicBezTo>
                  <a:cubicBezTo>
                    <a:pt x="76858" y="52417"/>
                    <a:pt x="76817" y="52376"/>
                    <a:pt x="76742" y="52301"/>
                  </a:cubicBezTo>
                  <a:cubicBezTo>
                    <a:pt x="76660" y="52219"/>
                    <a:pt x="76660" y="52053"/>
                    <a:pt x="76742" y="51970"/>
                  </a:cubicBezTo>
                  <a:cubicBezTo>
                    <a:pt x="76807" y="51906"/>
                    <a:pt x="76846" y="51866"/>
                    <a:pt x="76870" y="51866"/>
                  </a:cubicBezTo>
                  <a:close/>
                  <a:moveTo>
                    <a:pt x="83242" y="52043"/>
                  </a:moveTo>
                  <a:cubicBezTo>
                    <a:pt x="83261" y="52043"/>
                    <a:pt x="83277" y="52046"/>
                    <a:pt x="83289" y="52053"/>
                  </a:cubicBezTo>
                  <a:cubicBezTo>
                    <a:pt x="83289" y="52136"/>
                    <a:pt x="83124" y="52219"/>
                    <a:pt x="82875" y="52384"/>
                  </a:cubicBezTo>
                  <a:cubicBezTo>
                    <a:pt x="82709" y="52467"/>
                    <a:pt x="82461" y="52550"/>
                    <a:pt x="82461" y="52550"/>
                  </a:cubicBezTo>
                  <a:cubicBezTo>
                    <a:pt x="82384" y="52473"/>
                    <a:pt x="83015" y="52043"/>
                    <a:pt x="83242" y="52043"/>
                  </a:cubicBezTo>
                  <a:close/>
                  <a:moveTo>
                    <a:pt x="84367" y="52799"/>
                  </a:moveTo>
                  <a:cubicBezTo>
                    <a:pt x="84450" y="52882"/>
                    <a:pt x="84450" y="52964"/>
                    <a:pt x="84367" y="52964"/>
                  </a:cubicBezTo>
                  <a:cubicBezTo>
                    <a:pt x="84343" y="52989"/>
                    <a:pt x="84318" y="52999"/>
                    <a:pt x="84296" y="52999"/>
                  </a:cubicBezTo>
                  <a:cubicBezTo>
                    <a:pt x="84243" y="52999"/>
                    <a:pt x="84201" y="52940"/>
                    <a:pt x="84201" y="52882"/>
                  </a:cubicBezTo>
                  <a:cubicBezTo>
                    <a:pt x="84201" y="52799"/>
                    <a:pt x="84284" y="52799"/>
                    <a:pt x="84367" y="52799"/>
                  </a:cubicBezTo>
                  <a:close/>
                  <a:moveTo>
                    <a:pt x="89461" y="53366"/>
                  </a:moveTo>
                  <a:cubicBezTo>
                    <a:pt x="89481" y="53366"/>
                    <a:pt x="89496" y="53370"/>
                    <a:pt x="89505" y="53379"/>
                  </a:cubicBezTo>
                  <a:cubicBezTo>
                    <a:pt x="89505" y="53379"/>
                    <a:pt x="89422" y="53462"/>
                    <a:pt x="89256" y="53627"/>
                  </a:cubicBezTo>
                  <a:cubicBezTo>
                    <a:pt x="89139" y="53686"/>
                    <a:pt x="89022" y="53745"/>
                    <a:pt x="88963" y="53745"/>
                  </a:cubicBezTo>
                  <a:cubicBezTo>
                    <a:pt x="88939" y="53745"/>
                    <a:pt x="88925" y="53735"/>
                    <a:pt x="88925" y="53710"/>
                  </a:cubicBezTo>
                  <a:cubicBezTo>
                    <a:pt x="88851" y="53636"/>
                    <a:pt x="89303" y="53366"/>
                    <a:pt x="89461" y="53366"/>
                  </a:cubicBezTo>
                  <a:close/>
                  <a:moveTo>
                    <a:pt x="90758" y="53676"/>
                  </a:moveTo>
                  <a:cubicBezTo>
                    <a:pt x="90782" y="53676"/>
                    <a:pt x="90807" y="53686"/>
                    <a:pt x="90831" y="53710"/>
                  </a:cubicBezTo>
                  <a:cubicBezTo>
                    <a:pt x="90831" y="53710"/>
                    <a:pt x="90831" y="53876"/>
                    <a:pt x="90748" y="53959"/>
                  </a:cubicBezTo>
                  <a:cubicBezTo>
                    <a:pt x="90690" y="54017"/>
                    <a:pt x="90631" y="54076"/>
                    <a:pt x="90602" y="54076"/>
                  </a:cubicBezTo>
                  <a:cubicBezTo>
                    <a:pt x="90590" y="54076"/>
                    <a:pt x="90582" y="54066"/>
                    <a:pt x="90582" y="54042"/>
                  </a:cubicBezTo>
                  <a:cubicBezTo>
                    <a:pt x="90500" y="54042"/>
                    <a:pt x="90500" y="53959"/>
                    <a:pt x="90582" y="53793"/>
                  </a:cubicBezTo>
                  <a:cubicBezTo>
                    <a:pt x="90641" y="53735"/>
                    <a:pt x="90700" y="53676"/>
                    <a:pt x="90758" y="53676"/>
                  </a:cubicBezTo>
                  <a:close/>
                  <a:moveTo>
                    <a:pt x="89379" y="54899"/>
                  </a:moveTo>
                  <a:cubicBezTo>
                    <a:pt x="89515" y="54899"/>
                    <a:pt x="89632" y="55075"/>
                    <a:pt x="89505" y="55202"/>
                  </a:cubicBezTo>
                  <a:cubicBezTo>
                    <a:pt x="89422" y="55285"/>
                    <a:pt x="89256" y="55451"/>
                    <a:pt x="89091" y="55533"/>
                  </a:cubicBezTo>
                  <a:cubicBezTo>
                    <a:pt x="89003" y="55592"/>
                    <a:pt x="88946" y="55620"/>
                    <a:pt x="88913" y="55620"/>
                  </a:cubicBezTo>
                  <a:cubicBezTo>
                    <a:pt x="88852" y="55620"/>
                    <a:pt x="88871" y="55528"/>
                    <a:pt x="88925" y="55368"/>
                  </a:cubicBezTo>
                  <a:cubicBezTo>
                    <a:pt x="89008" y="55202"/>
                    <a:pt x="89174" y="55036"/>
                    <a:pt x="89256" y="54953"/>
                  </a:cubicBezTo>
                  <a:cubicBezTo>
                    <a:pt x="89295" y="54915"/>
                    <a:pt x="89338" y="54899"/>
                    <a:pt x="89379" y="54899"/>
                  </a:cubicBezTo>
                  <a:close/>
                  <a:moveTo>
                    <a:pt x="31474" y="57074"/>
                  </a:moveTo>
                  <a:cubicBezTo>
                    <a:pt x="31486" y="57074"/>
                    <a:pt x="31493" y="57084"/>
                    <a:pt x="31493" y="57108"/>
                  </a:cubicBezTo>
                  <a:cubicBezTo>
                    <a:pt x="31576" y="57108"/>
                    <a:pt x="31493" y="57191"/>
                    <a:pt x="31410" y="57274"/>
                  </a:cubicBezTo>
                  <a:cubicBezTo>
                    <a:pt x="31410" y="57395"/>
                    <a:pt x="31366" y="57472"/>
                    <a:pt x="31310" y="57472"/>
                  </a:cubicBezTo>
                  <a:cubicBezTo>
                    <a:pt x="31289" y="57472"/>
                    <a:pt x="31267" y="57462"/>
                    <a:pt x="31245" y="57440"/>
                  </a:cubicBezTo>
                  <a:cubicBezTo>
                    <a:pt x="31245" y="57440"/>
                    <a:pt x="31245" y="57274"/>
                    <a:pt x="31327" y="57191"/>
                  </a:cubicBezTo>
                  <a:cubicBezTo>
                    <a:pt x="31386" y="57132"/>
                    <a:pt x="31445" y="57074"/>
                    <a:pt x="31474" y="57074"/>
                  </a:cubicBezTo>
                  <a:close/>
                  <a:moveTo>
                    <a:pt x="16778" y="57953"/>
                  </a:moveTo>
                  <a:cubicBezTo>
                    <a:pt x="16888" y="57953"/>
                    <a:pt x="16838" y="58089"/>
                    <a:pt x="16659" y="58268"/>
                  </a:cubicBezTo>
                  <a:cubicBezTo>
                    <a:pt x="16548" y="58268"/>
                    <a:pt x="16475" y="58305"/>
                    <a:pt x="16413" y="58305"/>
                  </a:cubicBezTo>
                  <a:cubicBezTo>
                    <a:pt x="16382" y="58305"/>
                    <a:pt x="16355" y="58296"/>
                    <a:pt x="16327" y="58268"/>
                  </a:cubicBezTo>
                  <a:cubicBezTo>
                    <a:pt x="16327" y="58268"/>
                    <a:pt x="16410" y="58185"/>
                    <a:pt x="16576" y="58020"/>
                  </a:cubicBezTo>
                  <a:cubicBezTo>
                    <a:pt x="16668" y="57973"/>
                    <a:pt x="16735" y="57953"/>
                    <a:pt x="16778" y="57953"/>
                  </a:cubicBezTo>
                  <a:close/>
                  <a:moveTo>
                    <a:pt x="80720" y="58351"/>
                  </a:moveTo>
                  <a:cubicBezTo>
                    <a:pt x="80886" y="58434"/>
                    <a:pt x="80969" y="58848"/>
                    <a:pt x="80803" y="59097"/>
                  </a:cubicBezTo>
                  <a:cubicBezTo>
                    <a:pt x="80760" y="59140"/>
                    <a:pt x="80718" y="59161"/>
                    <a:pt x="80675" y="59161"/>
                  </a:cubicBezTo>
                  <a:cubicBezTo>
                    <a:pt x="80552" y="59161"/>
                    <a:pt x="80429" y="58990"/>
                    <a:pt x="80306" y="58683"/>
                  </a:cubicBezTo>
                  <a:cubicBezTo>
                    <a:pt x="80223" y="58517"/>
                    <a:pt x="80555" y="58351"/>
                    <a:pt x="80720" y="58351"/>
                  </a:cubicBezTo>
                  <a:close/>
                  <a:moveTo>
                    <a:pt x="86888" y="59585"/>
                  </a:moveTo>
                  <a:cubicBezTo>
                    <a:pt x="87018" y="59585"/>
                    <a:pt x="87006" y="60015"/>
                    <a:pt x="86853" y="60092"/>
                  </a:cubicBezTo>
                  <a:cubicBezTo>
                    <a:pt x="86837" y="60107"/>
                    <a:pt x="86821" y="60114"/>
                    <a:pt x="86806" y="60114"/>
                  </a:cubicBezTo>
                  <a:cubicBezTo>
                    <a:pt x="86742" y="60114"/>
                    <a:pt x="86687" y="59993"/>
                    <a:pt x="86687" y="59926"/>
                  </a:cubicBezTo>
                  <a:cubicBezTo>
                    <a:pt x="86687" y="59760"/>
                    <a:pt x="86687" y="59677"/>
                    <a:pt x="86853" y="59594"/>
                  </a:cubicBezTo>
                  <a:cubicBezTo>
                    <a:pt x="86866" y="59588"/>
                    <a:pt x="86877" y="59585"/>
                    <a:pt x="86888" y="59585"/>
                  </a:cubicBezTo>
                  <a:close/>
                  <a:moveTo>
                    <a:pt x="55444" y="60837"/>
                  </a:moveTo>
                  <a:cubicBezTo>
                    <a:pt x="55444" y="60837"/>
                    <a:pt x="55361" y="60920"/>
                    <a:pt x="55278" y="61086"/>
                  </a:cubicBezTo>
                  <a:cubicBezTo>
                    <a:pt x="55195" y="61169"/>
                    <a:pt x="55112" y="61169"/>
                    <a:pt x="55112" y="61169"/>
                  </a:cubicBezTo>
                  <a:cubicBezTo>
                    <a:pt x="55029" y="61086"/>
                    <a:pt x="55112" y="61003"/>
                    <a:pt x="55195" y="60920"/>
                  </a:cubicBezTo>
                  <a:cubicBezTo>
                    <a:pt x="55278" y="60837"/>
                    <a:pt x="55444" y="60837"/>
                    <a:pt x="55444" y="60837"/>
                  </a:cubicBezTo>
                  <a:close/>
                  <a:moveTo>
                    <a:pt x="72941" y="73786"/>
                  </a:moveTo>
                  <a:cubicBezTo>
                    <a:pt x="72951" y="73786"/>
                    <a:pt x="72972" y="73807"/>
                    <a:pt x="73013" y="73849"/>
                  </a:cubicBezTo>
                  <a:cubicBezTo>
                    <a:pt x="73096" y="73849"/>
                    <a:pt x="73096" y="73931"/>
                    <a:pt x="73096" y="74014"/>
                  </a:cubicBezTo>
                  <a:cubicBezTo>
                    <a:pt x="73013" y="74014"/>
                    <a:pt x="72930" y="74014"/>
                    <a:pt x="72930" y="73849"/>
                  </a:cubicBezTo>
                  <a:cubicBezTo>
                    <a:pt x="72930" y="73807"/>
                    <a:pt x="72930" y="73786"/>
                    <a:pt x="72941" y="73786"/>
                  </a:cubicBezTo>
                  <a:close/>
                  <a:moveTo>
                    <a:pt x="84502" y="75527"/>
                  </a:moveTo>
                  <a:cubicBezTo>
                    <a:pt x="84533" y="75527"/>
                    <a:pt x="84574" y="75548"/>
                    <a:pt x="84615" y="75589"/>
                  </a:cubicBezTo>
                  <a:cubicBezTo>
                    <a:pt x="84615" y="75589"/>
                    <a:pt x="84698" y="75672"/>
                    <a:pt x="84615" y="75755"/>
                  </a:cubicBezTo>
                  <a:cubicBezTo>
                    <a:pt x="84533" y="75755"/>
                    <a:pt x="84450" y="75755"/>
                    <a:pt x="84450" y="75589"/>
                  </a:cubicBezTo>
                  <a:cubicBezTo>
                    <a:pt x="84450" y="75548"/>
                    <a:pt x="84470" y="75527"/>
                    <a:pt x="84502" y="75527"/>
                  </a:cubicBezTo>
                  <a:close/>
                  <a:moveTo>
                    <a:pt x="83816" y="76135"/>
                  </a:moveTo>
                  <a:cubicBezTo>
                    <a:pt x="83828" y="76135"/>
                    <a:pt x="83845" y="76145"/>
                    <a:pt x="83870" y="76169"/>
                  </a:cubicBezTo>
                  <a:cubicBezTo>
                    <a:pt x="83952" y="76252"/>
                    <a:pt x="83952" y="76335"/>
                    <a:pt x="83952" y="76335"/>
                  </a:cubicBezTo>
                  <a:cubicBezTo>
                    <a:pt x="83928" y="76359"/>
                    <a:pt x="83904" y="76369"/>
                    <a:pt x="83882" y="76369"/>
                  </a:cubicBezTo>
                  <a:cubicBezTo>
                    <a:pt x="83828" y="76369"/>
                    <a:pt x="83787" y="76311"/>
                    <a:pt x="83787" y="76252"/>
                  </a:cubicBezTo>
                  <a:cubicBezTo>
                    <a:pt x="83787" y="76193"/>
                    <a:pt x="83787" y="76135"/>
                    <a:pt x="83816" y="76135"/>
                  </a:cubicBezTo>
                  <a:close/>
                  <a:moveTo>
                    <a:pt x="23646" y="0"/>
                  </a:moveTo>
                  <a:cubicBezTo>
                    <a:pt x="23474" y="0"/>
                    <a:pt x="23194" y="71"/>
                    <a:pt x="23040" y="174"/>
                  </a:cubicBezTo>
                  <a:lnTo>
                    <a:pt x="22791" y="174"/>
                  </a:lnTo>
                  <a:cubicBezTo>
                    <a:pt x="22709" y="174"/>
                    <a:pt x="22626" y="422"/>
                    <a:pt x="22460" y="837"/>
                  </a:cubicBezTo>
                  <a:cubicBezTo>
                    <a:pt x="22377" y="1168"/>
                    <a:pt x="22211" y="1500"/>
                    <a:pt x="22128" y="1500"/>
                  </a:cubicBezTo>
                  <a:cubicBezTo>
                    <a:pt x="22128" y="1500"/>
                    <a:pt x="22128" y="1583"/>
                    <a:pt x="22211" y="1665"/>
                  </a:cubicBezTo>
                  <a:cubicBezTo>
                    <a:pt x="22460" y="1831"/>
                    <a:pt x="22128" y="2246"/>
                    <a:pt x="21880" y="2246"/>
                  </a:cubicBezTo>
                  <a:cubicBezTo>
                    <a:pt x="21831" y="2221"/>
                    <a:pt x="21790" y="2211"/>
                    <a:pt x="21753" y="2211"/>
                  </a:cubicBezTo>
                  <a:cubicBezTo>
                    <a:pt x="21665" y="2211"/>
                    <a:pt x="21607" y="2270"/>
                    <a:pt x="21548" y="2328"/>
                  </a:cubicBezTo>
                  <a:cubicBezTo>
                    <a:pt x="21484" y="2521"/>
                    <a:pt x="21171" y="2714"/>
                    <a:pt x="20995" y="2714"/>
                  </a:cubicBezTo>
                  <a:cubicBezTo>
                    <a:pt x="20944" y="2714"/>
                    <a:pt x="20904" y="2697"/>
                    <a:pt x="20885" y="2660"/>
                  </a:cubicBezTo>
                  <a:cubicBezTo>
                    <a:pt x="20861" y="2636"/>
                    <a:pt x="20823" y="2626"/>
                    <a:pt x="20776" y="2626"/>
                  </a:cubicBezTo>
                  <a:cubicBezTo>
                    <a:pt x="20664" y="2626"/>
                    <a:pt x="20505" y="2684"/>
                    <a:pt x="20388" y="2743"/>
                  </a:cubicBezTo>
                  <a:cubicBezTo>
                    <a:pt x="20305" y="2784"/>
                    <a:pt x="20222" y="2805"/>
                    <a:pt x="20150" y="2805"/>
                  </a:cubicBezTo>
                  <a:cubicBezTo>
                    <a:pt x="20077" y="2805"/>
                    <a:pt x="20015" y="2784"/>
                    <a:pt x="19974" y="2743"/>
                  </a:cubicBezTo>
                  <a:cubicBezTo>
                    <a:pt x="19891" y="2743"/>
                    <a:pt x="19725" y="2743"/>
                    <a:pt x="19642" y="2826"/>
                  </a:cubicBezTo>
                  <a:cubicBezTo>
                    <a:pt x="19618" y="2850"/>
                    <a:pt x="19587" y="2860"/>
                    <a:pt x="19554" y="2860"/>
                  </a:cubicBezTo>
                  <a:cubicBezTo>
                    <a:pt x="19476" y="2860"/>
                    <a:pt x="19394" y="2801"/>
                    <a:pt x="19394" y="2743"/>
                  </a:cubicBezTo>
                  <a:cubicBezTo>
                    <a:pt x="19394" y="2660"/>
                    <a:pt x="19373" y="2618"/>
                    <a:pt x="19331" y="2618"/>
                  </a:cubicBezTo>
                  <a:cubicBezTo>
                    <a:pt x="19290" y="2618"/>
                    <a:pt x="19228" y="2660"/>
                    <a:pt x="19145" y="2743"/>
                  </a:cubicBezTo>
                  <a:cubicBezTo>
                    <a:pt x="19062" y="2909"/>
                    <a:pt x="18979" y="3074"/>
                    <a:pt x="19062" y="3157"/>
                  </a:cubicBezTo>
                  <a:cubicBezTo>
                    <a:pt x="19145" y="3323"/>
                    <a:pt x="18482" y="3986"/>
                    <a:pt x="18150" y="4069"/>
                  </a:cubicBezTo>
                  <a:cubicBezTo>
                    <a:pt x="17653" y="4069"/>
                    <a:pt x="17570" y="4235"/>
                    <a:pt x="17487" y="4649"/>
                  </a:cubicBezTo>
                  <a:cubicBezTo>
                    <a:pt x="17432" y="4870"/>
                    <a:pt x="17414" y="4944"/>
                    <a:pt x="17359" y="4944"/>
                  </a:cubicBezTo>
                  <a:cubicBezTo>
                    <a:pt x="17331" y="4944"/>
                    <a:pt x="17294" y="4925"/>
                    <a:pt x="17239" y="4898"/>
                  </a:cubicBezTo>
                  <a:cubicBezTo>
                    <a:pt x="17223" y="4881"/>
                    <a:pt x="17207" y="4872"/>
                    <a:pt x="17187" y="4872"/>
                  </a:cubicBezTo>
                  <a:cubicBezTo>
                    <a:pt x="17105" y="4872"/>
                    <a:pt x="16961" y="5042"/>
                    <a:pt x="16493" y="5643"/>
                  </a:cubicBezTo>
                  <a:cubicBezTo>
                    <a:pt x="16161" y="6058"/>
                    <a:pt x="15830" y="6472"/>
                    <a:pt x="15830" y="6555"/>
                  </a:cubicBezTo>
                  <a:cubicBezTo>
                    <a:pt x="15830" y="6638"/>
                    <a:pt x="15664" y="6804"/>
                    <a:pt x="15581" y="6886"/>
                  </a:cubicBezTo>
                  <a:cubicBezTo>
                    <a:pt x="15416" y="6969"/>
                    <a:pt x="15250" y="7301"/>
                    <a:pt x="15084" y="7632"/>
                  </a:cubicBezTo>
                  <a:cubicBezTo>
                    <a:pt x="15001" y="7881"/>
                    <a:pt x="14753" y="8130"/>
                    <a:pt x="14753" y="8212"/>
                  </a:cubicBezTo>
                  <a:cubicBezTo>
                    <a:pt x="14670" y="8295"/>
                    <a:pt x="14587" y="8461"/>
                    <a:pt x="14587" y="8627"/>
                  </a:cubicBezTo>
                  <a:cubicBezTo>
                    <a:pt x="14587" y="8875"/>
                    <a:pt x="14504" y="9041"/>
                    <a:pt x="14255" y="9124"/>
                  </a:cubicBezTo>
                  <a:cubicBezTo>
                    <a:pt x="14007" y="9290"/>
                    <a:pt x="13758" y="9704"/>
                    <a:pt x="13841" y="9870"/>
                  </a:cubicBezTo>
                  <a:cubicBezTo>
                    <a:pt x="13924" y="9870"/>
                    <a:pt x="14007" y="9787"/>
                    <a:pt x="14007" y="9621"/>
                  </a:cubicBezTo>
                  <a:cubicBezTo>
                    <a:pt x="14055" y="9573"/>
                    <a:pt x="14102" y="9526"/>
                    <a:pt x="14134" y="9526"/>
                  </a:cubicBezTo>
                  <a:cubicBezTo>
                    <a:pt x="14158" y="9526"/>
                    <a:pt x="14172" y="9551"/>
                    <a:pt x="14172" y="9621"/>
                  </a:cubicBezTo>
                  <a:cubicBezTo>
                    <a:pt x="14090" y="9704"/>
                    <a:pt x="14007" y="9870"/>
                    <a:pt x="13924" y="9953"/>
                  </a:cubicBezTo>
                  <a:cubicBezTo>
                    <a:pt x="13758" y="10119"/>
                    <a:pt x="13592" y="10367"/>
                    <a:pt x="13592" y="10533"/>
                  </a:cubicBezTo>
                  <a:cubicBezTo>
                    <a:pt x="13509" y="10699"/>
                    <a:pt x="13344" y="11030"/>
                    <a:pt x="13095" y="11362"/>
                  </a:cubicBezTo>
                  <a:cubicBezTo>
                    <a:pt x="12846" y="11610"/>
                    <a:pt x="12681" y="11942"/>
                    <a:pt x="12598" y="12108"/>
                  </a:cubicBezTo>
                  <a:cubicBezTo>
                    <a:pt x="12598" y="12273"/>
                    <a:pt x="12515" y="12439"/>
                    <a:pt x="12432" y="12522"/>
                  </a:cubicBezTo>
                  <a:cubicBezTo>
                    <a:pt x="12349" y="12522"/>
                    <a:pt x="12266" y="12853"/>
                    <a:pt x="12183" y="13185"/>
                  </a:cubicBezTo>
                  <a:cubicBezTo>
                    <a:pt x="12101" y="13516"/>
                    <a:pt x="11935" y="13848"/>
                    <a:pt x="11852" y="13931"/>
                  </a:cubicBezTo>
                  <a:cubicBezTo>
                    <a:pt x="11769" y="14014"/>
                    <a:pt x="11603" y="14262"/>
                    <a:pt x="11603" y="14428"/>
                  </a:cubicBezTo>
                  <a:cubicBezTo>
                    <a:pt x="11520" y="14677"/>
                    <a:pt x="11355" y="14842"/>
                    <a:pt x="11272" y="14925"/>
                  </a:cubicBezTo>
                  <a:cubicBezTo>
                    <a:pt x="11189" y="15008"/>
                    <a:pt x="11106" y="15257"/>
                    <a:pt x="11023" y="15505"/>
                  </a:cubicBezTo>
                  <a:cubicBezTo>
                    <a:pt x="11023" y="15671"/>
                    <a:pt x="10775" y="16085"/>
                    <a:pt x="10526" y="16334"/>
                  </a:cubicBezTo>
                  <a:cubicBezTo>
                    <a:pt x="9946" y="17163"/>
                    <a:pt x="9863" y="17494"/>
                    <a:pt x="9863" y="18406"/>
                  </a:cubicBezTo>
                  <a:cubicBezTo>
                    <a:pt x="9863" y="19483"/>
                    <a:pt x="9946" y="19566"/>
                    <a:pt x="10609" y="19566"/>
                  </a:cubicBezTo>
                  <a:cubicBezTo>
                    <a:pt x="11438" y="19566"/>
                    <a:pt x="11686" y="19732"/>
                    <a:pt x="11438" y="20229"/>
                  </a:cubicBezTo>
                  <a:cubicBezTo>
                    <a:pt x="11272" y="20478"/>
                    <a:pt x="11272" y="20644"/>
                    <a:pt x="11520" y="20892"/>
                  </a:cubicBezTo>
                  <a:cubicBezTo>
                    <a:pt x="11686" y="21058"/>
                    <a:pt x="11852" y="21224"/>
                    <a:pt x="11769" y="21307"/>
                  </a:cubicBezTo>
                  <a:cubicBezTo>
                    <a:pt x="11520" y="21555"/>
                    <a:pt x="11686" y="21887"/>
                    <a:pt x="12266" y="22633"/>
                  </a:cubicBezTo>
                  <a:cubicBezTo>
                    <a:pt x="12681" y="23130"/>
                    <a:pt x="13012" y="23544"/>
                    <a:pt x="13095" y="23710"/>
                  </a:cubicBezTo>
                  <a:cubicBezTo>
                    <a:pt x="13178" y="23876"/>
                    <a:pt x="13261" y="23959"/>
                    <a:pt x="13261" y="24041"/>
                  </a:cubicBezTo>
                  <a:cubicBezTo>
                    <a:pt x="13344" y="24124"/>
                    <a:pt x="12764" y="24704"/>
                    <a:pt x="12018" y="25450"/>
                  </a:cubicBezTo>
                  <a:cubicBezTo>
                    <a:pt x="11852" y="25616"/>
                    <a:pt x="11686" y="25616"/>
                    <a:pt x="11603" y="25616"/>
                  </a:cubicBezTo>
                  <a:cubicBezTo>
                    <a:pt x="11603" y="25595"/>
                    <a:pt x="11593" y="25585"/>
                    <a:pt x="11575" y="25585"/>
                  </a:cubicBezTo>
                  <a:cubicBezTo>
                    <a:pt x="11520" y="25585"/>
                    <a:pt x="11396" y="25678"/>
                    <a:pt x="11272" y="25865"/>
                  </a:cubicBezTo>
                  <a:cubicBezTo>
                    <a:pt x="11175" y="26059"/>
                    <a:pt x="11106" y="26139"/>
                    <a:pt x="11066" y="26139"/>
                  </a:cubicBezTo>
                  <a:cubicBezTo>
                    <a:pt x="11037" y="26139"/>
                    <a:pt x="11023" y="26099"/>
                    <a:pt x="11023" y="26030"/>
                  </a:cubicBezTo>
                  <a:cubicBezTo>
                    <a:pt x="10998" y="25953"/>
                    <a:pt x="10932" y="25916"/>
                    <a:pt x="10844" y="25916"/>
                  </a:cubicBezTo>
                  <a:cubicBezTo>
                    <a:pt x="10648" y="25916"/>
                    <a:pt x="10341" y="26101"/>
                    <a:pt x="10112" y="26445"/>
                  </a:cubicBezTo>
                  <a:cubicBezTo>
                    <a:pt x="10029" y="26610"/>
                    <a:pt x="9863" y="26693"/>
                    <a:pt x="9780" y="26693"/>
                  </a:cubicBezTo>
                  <a:cubicBezTo>
                    <a:pt x="9780" y="26671"/>
                    <a:pt x="9774" y="26661"/>
                    <a:pt x="9765" y="26661"/>
                  </a:cubicBezTo>
                  <a:cubicBezTo>
                    <a:pt x="9742" y="26661"/>
                    <a:pt x="9697" y="26738"/>
                    <a:pt x="9697" y="26859"/>
                  </a:cubicBezTo>
                  <a:cubicBezTo>
                    <a:pt x="9614" y="27108"/>
                    <a:pt x="9614" y="27108"/>
                    <a:pt x="9532" y="27108"/>
                  </a:cubicBezTo>
                  <a:cubicBezTo>
                    <a:pt x="9519" y="27089"/>
                    <a:pt x="9500" y="27080"/>
                    <a:pt x="9475" y="27080"/>
                  </a:cubicBezTo>
                  <a:cubicBezTo>
                    <a:pt x="9172" y="27080"/>
                    <a:pt x="7971" y="28457"/>
                    <a:pt x="6134" y="30754"/>
                  </a:cubicBezTo>
                  <a:cubicBezTo>
                    <a:pt x="5388" y="31832"/>
                    <a:pt x="4310" y="33572"/>
                    <a:pt x="4062" y="34235"/>
                  </a:cubicBezTo>
                  <a:cubicBezTo>
                    <a:pt x="3896" y="34566"/>
                    <a:pt x="3813" y="34815"/>
                    <a:pt x="3730" y="34981"/>
                  </a:cubicBezTo>
                  <a:cubicBezTo>
                    <a:pt x="3647" y="35064"/>
                    <a:pt x="3565" y="35229"/>
                    <a:pt x="3565" y="35229"/>
                  </a:cubicBezTo>
                  <a:cubicBezTo>
                    <a:pt x="3565" y="35312"/>
                    <a:pt x="3316" y="35727"/>
                    <a:pt x="3067" y="36141"/>
                  </a:cubicBezTo>
                  <a:cubicBezTo>
                    <a:pt x="2819" y="36638"/>
                    <a:pt x="2487" y="37384"/>
                    <a:pt x="2321" y="37881"/>
                  </a:cubicBezTo>
                  <a:cubicBezTo>
                    <a:pt x="2156" y="38379"/>
                    <a:pt x="1990" y="38793"/>
                    <a:pt x="1907" y="38876"/>
                  </a:cubicBezTo>
                  <a:cubicBezTo>
                    <a:pt x="1824" y="38959"/>
                    <a:pt x="1658" y="39456"/>
                    <a:pt x="1493" y="39787"/>
                  </a:cubicBezTo>
                  <a:cubicBezTo>
                    <a:pt x="1327" y="40202"/>
                    <a:pt x="1078" y="40699"/>
                    <a:pt x="913" y="40948"/>
                  </a:cubicBezTo>
                  <a:cubicBezTo>
                    <a:pt x="581" y="41279"/>
                    <a:pt x="84" y="42688"/>
                    <a:pt x="167" y="42771"/>
                  </a:cubicBezTo>
                  <a:cubicBezTo>
                    <a:pt x="250" y="42854"/>
                    <a:pt x="250" y="43020"/>
                    <a:pt x="167" y="43102"/>
                  </a:cubicBezTo>
                  <a:cubicBezTo>
                    <a:pt x="1" y="43600"/>
                    <a:pt x="747" y="45589"/>
                    <a:pt x="1327" y="46334"/>
                  </a:cubicBezTo>
                  <a:cubicBezTo>
                    <a:pt x="1658" y="46749"/>
                    <a:pt x="1907" y="47246"/>
                    <a:pt x="1907" y="47329"/>
                  </a:cubicBezTo>
                  <a:cubicBezTo>
                    <a:pt x="1824" y="47495"/>
                    <a:pt x="2073" y="47909"/>
                    <a:pt x="2404" y="48241"/>
                  </a:cubicBezTo>
                  <a:cubicBezTo>
                    <a:pt x="2736" y="48655"/>
                    <a:pt x="3399" y="49567"/>
                    <a:pt x="3979" y="50230"/>
                  </a:cubicBezTo>
                  <a:cubicBezTo>
                    <a:pt x="4476" y="50975"/>
                    <a:pt x="5885" y="52550"/>
                    <a:pt x="7045" y="53793"/>
                  </a:cubicBezTo>
                  <a:cubicBezTo>
                    <a:pt x="8206" y="55036"/>
                    <a:pt x="9532" y="56445"/>
                    <a:pt x="10029" y="56942"/>
                  </a:cubicBezTo>
                  <a:cubicBezTo>
                    <a:pt x="10493" y="57473"/>
                    <a:pt x="10798" y="57738"/>
                    <a:pt x="10986" y="57738"/>
                  </a:cubicBezTo>
                  <a:cubicBezTo>
                    <a:pt x="11033" y="57738"/>
                    <a:pt x="11073" y="57721"/>
                    <a:pt x="11106" y="57688"/>
                  </a:cubicBezTo>
                  <a:cubicBezTo>
                    <a:pt x="11175" y="57654"/>
                    <a:pt x="11215" y="57634"/>
                    <a:pt x="11233" y="57634"/>
                  </a:cubicBezTo>
                  <a:cubicBezTo>
                    <a:pt x="11258" y="57634"/>
                    <a:pt x="11238" y="57674"/>
                    <a:pt x="11189" y="57771"/>
                  </a:cubicBezTo>
                  <a:cubicBezTo>
                    <a:pt x="11030" y="58088"/>
                    <a:pt x="12616" y="59771"/>
                    <a:pt x="13044" y="59771"/>
                  </a:cubicBezTo>
                  <a:cubicBezTo>
                    <a:pt x="13064" y="59771"/>
                    <a:pt x="13081" y="59767"/>
                    <a:pt x="13095" y="59760"/>
                  </a:cubicBezTo>
                  <a:cubicBezTo>
                    <a:pt x="13170" y="59686"/>
                    <a:pt x="13211" y="59645"/>
                    <a:pt x="13226" y="59645"/>
                  </a:cubicBezTo>
                  <a:cubicBezTo>
                    <a:pt x="13244" y="59645"/>
                    <a:pt x="13224" y="59706"/>
                    <a:pt x="13178" y="59843"/>
                  </a:cubicBezTo>
                  <a:cubicBezTo>
                    <a:pt x="13012" y="60092"/>
                    <a:pt x="13509" y="60672"/>
                    <a:pt x="13841" y="60672"/>
                  </a:cubicBezTo>
                  <a:cubicBezTo>
                    <a:pt x="13847" y="60666"/>
                    <a:pt x="13855" y="60663"/>
                    <a:pt x="13865" y="60663"/>
                  </a:cubicBezTo>
                  <a:cubicBezTo>
                    <a:pt x="13986" y="60663"/>
                    <a:pt x="14375" y="61123"/>
                    <a:pt x="14835" y="61583"/>
                  </a:cubicBezTo>
                  <a:cubicBezTo>
                    <a:pt x="15414" y="62226"/>
                    <a:pt x="15693" y="62470"/>
                    <a:pt x="15944" y="62470"/>
                  </a:cubicBezTo>
                  <a:cubicBezTo>
                    <a:pt x="16017" y="62470"/>
                    <a:pt x="16087" y="62449"/>
                    <a:pt x="16161" y="62412"/>
                  </a:cubicBezTo>
                  <a:cubicBezTo>
                    <a:pt x="16252" y="62382"/>
                    <a:pt x="16321" y="62362"/>
                    <a:pt x="16364" y="62362"/>
                  </a:cubicBezTo>
                  <a:cubicBezTo>
                    <a:pt x="16437" y="62362"/>
                    <a:pt x="16432" y="62420"/>
                    <a:pt x="16327" y="62578"/>
                  </a:cubicBezTo>
                  <a:cubicBezTo>
                    <a:pt x="15996" y="62826"/>
                    <a:pt x="16161" y="63075"/>
                    <a:pt x="17653" y="64235"/>
                  </a:cubicBezTo>
                  <a:cubicBezTo>
                    <a:pt x="18979" y="65313"/>
                    <a:pt x="20471" y="66639"/>
                    <a:pt x="22460" y="68462"/>
                  </a:cubicBezTo>
                  <a:cubicBezTo>
                    <a:pt x="23371" y="69291"/>
                    <a:pt x="24200" y="70036"/>
                    <a:pt x="24366" y="70119"/>
                  </a:cubicBezTo>
                  <a:cubicBezTo>
                    <a:pt x="24449" y="70119"/>
                    <a:pt x="25278" y="70865"/>
                    <a:pt x="26189" y="71694"/>
                  </a:cubicBezTo>
                  <a:cubicBezTo>
                    <a:pt x="27101" y="72523"/>
                    <a:pt x="27930" y="73268"/>
                    <a:pt x="28095" y="73268"/>
                  </a:cubicBezTo>
                  <a:cubicBezTo>
                    <a:pt x="28261" y="73351"/>
                    <a:pt x="29338" y="74263"/>
                    <a:pt x="31493" y="76169"/>
                  </a:cubicBezTo>
                  <a:cubicBezTo>
                    <a:pt x="32488" y="77081"/>
                    <a:pt x="33151" y="77661"/>
                    <a:pt x="34642" y="78738"/>
                  </a:cubicBezTo>
                  <a:cubicBezTo>
                    <a:pt x="34974" y="78987"/>
                    <a:pt x="35554" y="79401"/>
                    <a:pt x="35968" y="79816"/>
                  </a:cubicBezTo>
                  <a:cubicBezTo>
                    <a:pt x="36383" y="80147"/>
                    <a:pt x="37046" y="80644"/>
                    <a:pt x="37460" y="80976"/>
                  </a:cubicBezTo>
                  <a:cubicBezTo>
                    <a:pt x="37874" y="81307"/>
                    <a:pt x="38537" y="81887"/>
                    <a:pt x="39035" y="82219"/>
                  </a:cubicBezTo>
                  <a:cubicBezTo>
                    <a:pt x="39449" y="82550"/>
                    <a:pt x="39946" y="82882"/>
                    <a:pt x="40112" y="82965"/>
                  </a:cubicBezTo>
                  <a:cubicBezTo>
                    <a:pt x="40195" y="82965"/>
                    <a:pt x="40609" y="83213"/>
                    <a:pt x="40941" y="83462"/>
                  </a:cubicBezTo>
                  <a:cubicBezTo>
                    <a:pt x="41272" y="83793"/>
                    <a:pt x="41770" y="84125"/>
                    <a:pt x="42018" y="84291"/>
                  </a:cubicBezTo>
                  <a:cubicBezTo>
                    <a:pt x="42267" y="84456"/>
                    <a:pt x="42764" y="84788"/>
                    <a:pt x="43096" y="85037"/>
                  </a:cubicBezTo>
                  <a:cubicBezTo>
                    <a:pt x="44007" y="85700"/>
                    <a:pt x="44836" y="86280"/>
                    <a:pt x="45830" y="86943"/>
                  </a:cubicBezTo>
                  <a:cubicBezTo>
                    <a:pt x="46328" y="87274"/>
                    <a:pt x="46991" y="87689"/>
                    <a:pt x="47322" y="87937"/>
                  </a:cubicBezTo>
                  <a:cubicBezTo>
                    <a:pt x="47985" y="88434"/>
                    <a:pt x="49477" y="89263"/>
                    <a:pt x="50057" y="89512"/>
                  </a:cubicBezTo>
                  <a:cubicBezTo>
                    <a:pt x="50306" y="89595"/>
                    <a:pt x="50637" y="89843"/>
                    <a:pt x="50803" y="90009"/>
                  </a:cubicBezTo>
                  <a:cubicBezTo>
                    <a:pt x="50969" y="90175"/>
                    <a:pt x="51383" y="90506"/>
                    <a:pt x="51714" y="90672"/>
                  </a:cubicBezTo>
                  <a:cubicBezTo>
                    <a:pt x="51963" y="90838"/>
                    <a:pt x="52626" y="91169"/>
                    <a:pt x="53040" y="91418"/>
                  </a:cubicBezTo>
                  <a:cubicBezTo>
                    <a:pt x="53455" y="91667"/>
                    <a:pt x="54201" y="92081"/>
                    <a:pt x="54698" y="92412"/>
                  </a:cubicBezTo>
                  <a:cubicBezTo>
                    <a:pt x="55444" y="92827"/>
                    <a:pt x="55692" y="93075"/>
                    <a:pt x="55692" y="93324"/>
                  </a:cubicBezTo>
                  <a:cubicBezTo>
                    <a:pt x="55739" y="93606"/>
                    <a:pt x="55813" y="93755"/>
                    <a:pt x="56005" y="93755"/>
                  </a:cubicBezTo>
                  <a:cubicBezTo>
                    <a:pt x="56151" y="93755"/>
                    <a:pt x="56365" y="93669"/>
                    <a:pt x="56687" y="93490"/>
                  </a:cubicBezTo>
                  <a:cubicBezTo>
                    <a:pt x="57184" y="93324"/>
                    <a:pt x="58427" y="92330"/>
                    <a:pt x="58593" y="91998"/>
                  </a:cubicBezTo>
                  <a:cubicBezTo>
                    <a:pt x="58676" y="91915"/>
                    <a:pt x="58842" y="91832"/>
                    <a:pt x="59007" y="91749"/>
                  </a:cubicBezTo>
                  <a:cubicBezTo>
                    <a:pt x="59173" y="91667"/>
                    <a:pt x="59339" y="91501"/>
                    <a:pt x="59505" y="91335"/>
                  </a:cubicBezTo>
                  <a:cubicBezTo>
                    <a:pt x="59587" y="91169"/>
                    <a:pt x="60002" y="90755"/>
                    <a:pt x="60416" y="90423"/>
                  </a:cubicBezTo>
                  <a:cubicBezTo>
                    <a:pt x="60831" y="90092"/>
                    <a:pt x="61576" y="89429"/>
                    <a:pt x="62157" y="88683"/>
                  </a:cubicBezTo>
                  <a:cubicBezTo>
                    <a:pt x="63068" y="87606"/>
                    <a:pt x="63151" y="87440"/>
                    <a:pt x="62902" y="87440"/>
                  </a:cubicBezTo>
                  <a:cubicBezTo>
                    <a:pt x="62737" y="87440"/>
                    <a:pt x="62737" y="87440"/>
                    <a:pt x="63151" y="87191"/>
                  </a:cubicBezTo>
                  <a:cubicBezTo>
                    <a:pt x="63400" y="87108"/>
                    <a:pt x="63483" y="86943"/>
                    <a:pt x="63483" y="86943"/>
                  </a:cubicBezTo>
                  <a:cubicBezTo>
                    <a:pt x="63400" y="86860"/>
                    <a:pt x="63814" y="86363"/>
                    <a:pt x="64394" y="85700"/>
                  </a:cubicBezTo>
                  <a:cubicBezTo>
                    <a:pt x="65554" y="84291"/>
                    <a:pt x="65389" y="84456"/>
                    <a:pt x="66632" y="82633"/>
                  </a:cubicBezTo>
                  <a:cubicBezTo>
                    <a:pt x="67461" y="81556"/>
                    <a:pt x="67792" y="80976"/>
                    <a:pt x="68041" y="80396"/>
                  </a:cubicBezTo>
                  <a:cubicBezTo>
                    <a:pt x="68206" y="79981"/>
                    <a:pt x="68372" y="79567"/>
                    <a:pt x="68455" y="79484"/>
                  </a:cubicBezTo>
                  <a:cubicBezTo>
                    <a:pt x="68538" y="79401"/>
                    <a:pt x="68621" y="79070"/>
                    <a:pt x="68704" y="78821"/>
                  </a:cubicBezTo>
                  <a:cubicBezTo>
                    <a:pt x="68869" y="78324"/>
                    <a:pt x="69947" y="76252"/>
                    <a:pt x="70113" y="76169"/>
                  </a:cubicBezTo>
                  <a:cubicBezTo>
                    <a:pt x="70113" y="76169"/>
                    <a:pt x="70361" y="76169"/>
                    <a:pt x="70527" y="76252"/>
                  </a:cubicBezTo>
                  <a:cubicBezTo>
                    <a:pt x="70610" y="76293"/>
                    <a:pt x="70713" y="76314"/>
                    <a:pt x="70817" y="76314"/>
                  </a:cubicBezTo>
                  <a:cubicBezTo>
                    <a:pt x="70921" y="76314"/>
                    <a:pt x="71024" y="76293"/>
                    <a:pt x="71107" y="76252"/>
                  </a:cubicBezTo>
                  <a:cubicBezTo>
                    <a:pt x="71190" y="76211"/>
                    <a:pt x="71273" y="76190"/>
                    <a:pt x="71345" y="76190"/>
                  </a:cubicBezTo>
                  <a:cubicBezTo>
                    <a:pt x="71418" y="76190"/>
                    <a:pt x="71480" y="76211"/>
                    <a:pt x="71521" y="76252"/>
                  </a:cubicBezTo>
                  <a:cubicBezTo>
                    <a:pt x="71521" y="76335"/>
                    <a:pt x="71604" y="76376"/>
                    <a:pt x="71729" y="76376"/>
                  </a:cubicBezTo>
                  <a:cubicBezTo>
                    <a:pt x="71853" y="76376"/>
                    <a:pt x="72019" y="76335"/>
                    <a:pt x="72184" y="76252"/>
                  </a:cubicBezTo>
                  <a:cubicBezTo>
                    <a:pt x="72492" y="76137"/>
                    <a:pt x="72728" y="76075"/>
                    <a:pt x="72885" y="76075"/>
                  </a:cubicBezTo>
                  <a:cubicBezTo>
                    <a:pt x="73066" y="76075"/>
                    <a:pt x="73140" y="76157"/>
                    <a:pt x="73096" y="76335"/>
                  </a:cubicBezTo>
                  <a:cubicBezTo>
                    <a:pt x="73013" y="76418"/>
                    <a:pt x="73096" y="76501"/>
                    <a:pt x="73427" y="76501"/>
                  </a:cubicBezTo>
                  <a:cubicBezTo>
                    <a:pt x="73676" y="76501"/>
                    <a:pt x="73925" y="76501"/>
                    <a:pt x="74090" y="76666"/>
                  </a:cubicBezTo>
                  <a:cubicBezTo>
                    <a:pt x="74132" y="76708"/>
                    <a:pt x="74194" y="76728"/>
                    <a:pt x="74256" y="76728"/>
                  </a:cubicBezTo>
                  <a:cubicBezTo>
                    <a:pt x="74318" y="76728"/>
                    <a:pt x="74381" y="76708"/>
                    <a:pt x="74422" y="76666"/>
                  </a:cubicBezTo>
                  <a:cubicBezTo>
                    <a:pt x="74491" y="76632"/>
                    <a:pt x="74545" y="76612"/>
                    <a:pt x="74585" y="76612"/>
                  </a:cubicBezTo>
                  <a:cubicBezTo>
                    <a:pt x="74642" y="76612"/>
                    <a:pt x="74671" y="76652"/>
                    <a:pt x="74671" y="76749"/>
                  </a:cubicBezTo>
                  <a:cubicBezTo>
                    <a:pt x="74671" y="76808"/>
                    <a:pt x="74795" y="76866"/>
                    <a:pt x="74926" y="76866"/>
                  </a:cubicBezTo>
                  <a:cubicBezTo>
                    <a:pt x="74981" y="76866"/>
                    <a:pt x="75036" y="76856"/>
                    <a:pt x="75085" y="76832"/>
                  </a:cubicBezTo>
                  <a:cubicBezTo>
                    <a:pt x="75334" y="76832"/>
                    <a:pt x="75499" y="76915"/>
                    <a:pt x="75582" y="77081"/>
                  </a:cubicBezTo>
                  <a:cubicBezTo>
                    <a:pt x="75582" y="77238"/>
                    <a:pt x="75616" y="77296"/>
                    <a:pt x="75682" y="77296"/>
                  </a:cubicBezTo>
                  <a:cubicBezTo>
                    <a:pt x="75721" y="77296"/>
                    <a:pt x="75770" y="77277"/>
                    <a:pt x="75831" y="77246"/>
                  </a:cubicBezTo>
                  <a:cubicBezTo>
                    <a:pt x="75855" y="77222"/>
                    <a:pt x="75886" y="77212"/>
                    <a:pt x="75923" y="77212"/>
                  </a:cubicBezTo>
                  <a:cubicBezTo>
                    <a:pt x="76011" y="77212"/>
                    <a:pt x="76128" y="77271"/>
                    <a:pt x="76245" y="77329"/>
                  </a:cubicBezTo>
                  <a:cubicBezTo>
                    <a:pt x="76348" y="77432"/>
                    <a:pt x="76450" y="77503"/>
                    <a:pt x="76513" y="77503"/>
                  </a:cubicBezTo>
                  <a:cubicBezTo>
                    <a:pt x="76553" y="77503"/>
                    <a:pt x="76577" y="77476"/>
                    <a:pt x="76577" y="77412"/>
                  </a:cubicBezTo>
                  <a:cubicBezTo>
                    <a:pt x="76601" y="77364"/>
                    <a:pt x="76703" y="77344"/>
                    <a:pt x="76842" y="77344"/>
                  </a:cubicBezTo>
                  <a:cubicBezTo>
                    <a:pt x="77178" y="77344"/>
                    <a:pt x="77727" y="77461"/>
                    <a:pt x="77903" y="77578"/>
                  </a:cubicBezTo>
                  <a:cubicBezTo>
                    <a:pt x="77986" y="77661"/>
                    <a:pt x="78234" y="77661"/>
                    <a:pt x="78483" y="77661"/>
                  </a:cubicBezTo>
                  <a:cubicBezTo>
                    <a:pt x="78572" y="77639"/>
                    <a:pt x="78643" y="77628"/>
                    <a:pt x="78696" y="77628"/>
                  </a:cubicBezTo>
                  <a:cubicBezTo>
                    <a:pt x="78841" y="77628"/>
                    <a:pt x="78853" y="77705"/>
                    <a:pt x="78731" y="77827"/>
                  </a:cubicBezTo>
                  <a:cubicBezTo>
                    <a:pt x="78638" y="78060"/>
                    <a:pt x="78650" y="78162"/>
                    <a:pt x="78767" y="78162"/>
                  </a:cubicBezTo>
                  <a:cubicBezTo>
                    <a:pt x="78858" y="78162"/>
                    <a:pt x="79012" y="78101"/>
                    <a:pt x="79229" y="77992"/>
                  </a:cubicBezTo>
                  <a:cubicBezTo>
                    <a:pt x="79404" y="77934"/>
                    <a:pt x="79539" y="77875"/>
                    <a:pt x="79602" y="77875"/>
                  </a:cubicBezTo>
                  <a:cubicBezTo>
                    <a:pt x="79629" y="77875"/>
                    <a:pt x="79643" y="77885"/>
                    <a:pt x="79643" y="77909"/>
                  </a:cubicBezTo>
                  <a:cubicBezTo>
                    <a:pt x="79643" y="77951"/>
                    <a:pt x="79664" y="77972"/>
                    <a:pt x="79695" y="77972"/>
                  </a:cubicBezTo>
                  <a:cubicBezTo>
                    <a:pt x="79726" y="77972"/>
                    <a:pt x="79767" y="77951"/>
                    <a:pt x="79809" y="77909"/>
                  </a:cubicBezTo>
                  <a:cubicBezTo>
                    <a:pt x="79850" y="77868"/>
                    <a:pt x="79892" y="77847"/>
                    <a:pt x="79933" y="77847"/>
                  </a:cubicBezTo>
                  <a:cubicBezTo>
                    <a:pt x="79975" y="77847"/>
                    <a:pt x="80016" y="77868"/>
                    <a:pt x="80057" y="77909"/>
                  </a:cubicBezTo>
                  <a:cubicBezTo>
                    <a:pt x="80105" y="77957"/>
                    <a:pt x="80208" y="78005"/>
                    <a:pt x="80367" y="78005"/>
                  </a:cubicBezTo>
                  <a:cubicBezTo>
                    <a:pt x="80483" y="78005"/>
                    <a:pt x="80628" y="77979"/>
                    <a:pt x="80803" y="77909"/>
                  </a:cubicBezTo>
                  <a:cubicBezTo>
                    <a:pt x="80969" y="77909"/>
                    <a:pt x="81052" y="77992"/>
                    <a:pt x="81052" y="78075"/>
                  </a:cubicBezTo>
                  <a:cubicBezTo>
                    <a:pt x="81110" y="78134"/>
                    <a:pt x="81169" y="78192"/>
                    <a:pt x="81257" y="78192"/>
                  </a:cubicBezTo>
                  <a:cubicBezTo>
                    <a:pt x="81293" y="78192"/>
                    <a:pt x="81335" y="78182"/>
                    <a:pt x="81383" y="78158"/>
                  </a:cubicBezTo>
                  <a:cubicBezTo>
                    <a:pt x="81632" y="78158"/>
                    <a:pt x="81715" y="78158"/>
                    <a:pt x="81632" y="78407"/>
                  </a:cubicBezTo>
                  <a:cubicBezTo>
                    <a:pt x="81588" y="78584"/>
                    <a:pt x="81591" y="78667"/>
                    <a:pt x="81642" y="78667"/>
                  </a:cubicBezTo>
                  <a:cubicBezTo>
                    <a:pt x="81686" y="78667"/>
                    <a:pt x="81765" y="78605"/>
                    <a:pt x="81881" y="78490"/>
                  </a:cubicBezTo>
                  <a:cubicBezTo>
                    <a:pt x="82046" y="78407"/>
                    <a:pt x="82212" y="78324"/>
                    <a:pt x="82295" y="78324"/>
                  </a:cubicBezTo>
                  <a:cubicBezTo>
                    <a:pt x="82319" y="78348"/>
                    <a:pt x="82344" y="78358"/>
                    <a:pt x="82370" y="78358"/>
                  </a:cubicBezTo>
                  <a:cubicBezTo>
                    <a:pt x="82434" y="78358"/>
                    <a:pt x="82509" y="78300"/>
                    <a:pt x="82627" y="78241"/>
                  </a:cubicBezTo>
                  <a:cubicBezTo>
                    <a:pt x="82748" y="78120"/>
                    <a:pt x="82825" y="78043"/>
                    <a:pt x="82890" y="78043"/>
                  </a:cubicBezTo>
                  <a:cubicBezTo>
                    <a:pt x="82914" y="78043"/>
                    <a:pt x="82936" y="78053"/>
                    <a:pt x="82958" y="78075"/>
                  </a:cubicBezTo>
                  <a:cubicBezTo>
                    <a:pt x="83041" y="78075"/>
                    <a:pt x="83207" y="77909"/>
                    <a:pt x="83621" y="77329"/>
                  </a:cubicBezTo>
                  <a:cubicBezTo>
                    <a:pt x="83952" y="76915"/>
                    <a:pt x="84367" y="76501"/>
                    <a:pt x="84450" y="76501"/>
                  </a:cubicBezTo>
                  <a:cubicBezTo>
                    <a:pt x="84533" y="76418"/>
                    <a:pt x="84781" y="76169"/>
                    <a:pt x="84947" y="75838"/>
                  </a:cubicBezTo>
                  <a:cubicBezTo>
                    <a:pt x="85091" y="75550"/>
                    <a:pt x="85297" y="75324"/>
                    <a:pt x="85349" y="75324"/>
                  </a:cubicBezTo>
                  <a:cubicBezTo>
                    <a:pt x="85357" y="75324"/>
                    <a:pt x="85361" y="75329"/>
                    <a:pt x="85361" y="75340"/>
                  </a:cubicBezTo>
                  <a:cubicBezTo>
                    <a:pt x="85365" y="75344"/>
                    <a:pt x="85371" y="75346"/>
                    <a:pt x="85377" y="75346"/>
                  </a:cubicBezTo>
                  <a:cubicBezTo>
                    <a:pt x="85513" y="75346"/>
                    <a:pt x="86190" y="74583"/>
                    <a:pt x="86190" y="74346"/>
                  </a:cubicBezTo>
                  <a:cubicBezTo>
                    <a:pt x="86190" y="74263"/>
                    <a:pt x="86273" y="74180"/>
                    <a:pt x="86356" y="74097"/>
                  </a:cubicBezTo>
                  <a:cubicBezTo>
                    <a:pt x="86522" y="74014"/>
                    <a:pt x="86853" y="73517"/>
                    <a:pt x="87185" y="73103"/>
                  </a:cubicBezTo>
                  <a:cubicBezTo>
                    <a:pt x="87765" y="72357"/>
                    <a:pt x="87848" y="72274"/>
                    <a:pt x="87930" y="71777"/>
                  </a:cubicBezTo>
                  <a:cubicBezTo>
                    <a:pt x="87930" y="71387"/>
                    <a:pt x="87930" y="71252"/>
                    <a:pt x="88051" y="71252"/>
                  </a:cubicBezTo>
                  <a:cubicBezTo>
                    <a:pt x="88084" y="71252"/>
                    <a:pt x="88126" y="71262"/>
                    <a:pt x="88179" y="71280"/>
                  </a:cubicBezTo>
                  <a:cubicBezTo>
                    <a:pt x="88428" y="71280"/>
                    <a:pt x="88842" y="70865"/>
                    <a:pt x="89008" y="70368"/>
                  </a:cubicBezTo>
                  <a:cubicBezTo>
                    <a:pt x="89008" y="70202"/>
                    <a:pt x="89256" y="69871"/>
                    <a:pt x="89505" y="69539"/>
                  </a:cubicBezTo>
                  <a:cubicBezTo>
                    <a:pt x="89837" y="69125"/>
                    <a:pt x="89837" y="69042"/>
                    <a:pt x="89671" y="68710"/>
                  </a:cubicBezTo>
                  <a:cubicBezTo>
                    <a:pt x="89588" y="68462"/>
                    <a:pt x="89588" y="68213"/>
                    <a:pt x="89588" y="68130"/>
                  </a:cubicBezTo>
                  <a:cubicBezTo>
                    <a:pt x="89671" y="68047"/>
                    <a:pt x="89671" y="67882"/>
                    <a:pt x="89588" y="67799"/>
                  </a:cubicBezTo>
                  <a:cubicBezTo>
                    <a:pt x="89505" y="67633"/>
                    <a:pt x="89588" y="67467"/>
                    <a:pt x="89671" y="67302"/>
                  </a:cubicBezTo>
                  <a:cubicBezTo>
                    <a:pt x="89843" y="67015"/>
                    <a:pt x="89896" y="66927"/>
                    <a:pt x="89830" y="66927"/>
                  </a:cubicBezTo>
                  <a:cubicBezTo>
                    <a:pt x="89801" y="66927"/>
                    <a:pt x="89748" y="66944"/>
                    <a:pt x="89671" y="66970"/>
                  </a:cubicBezTo>
                  <a:cubicBezTo>
                    <a:pt x="89616" y="67025"/>
                    <a:pt x="89570" y="67053"/>
                    <a:pt x="89533" y="67053"/>
                  </a:cubicBezTo>
                  <a:cubicBezTo>
                    <a:pt x="89459" y="67053"/>
                    <a:pt x="89422" y="66942"/>
                    <a:pt x="89422" y="66721"/>
                  </a:cubicBezTo>
                  <a:cubicBezTo>
                    <a:pt x="89359" y="66468"/>
                    <a:pt x="89344" y="66360"/>
                    <a:pt x="89267" y="66360"/>
                  </a:cubicBezTo>
                  <a:cubicBezTo>
                    <a:pt x="89243" y="66360"/>
                    <a:pt x="89213" y="66370"/>
                    <a:pt x="89174" y="66390"/>
                  </a:cubicBezTo>
                  <a:cubicBezTo>
                    <a:pt x="89142" y="66437"/>
                    <a:pt x="89107" y="66458"/>
                    <a:pt x="89072" y="66458"/>
                  </a:cubicBezTo>
                  <a:cubicBezTo>
                    <a:pt x="88925" y="66458"/>
                    <a:pt x="88775" y="66094"/>
                    <a:pt x="88842" y="65893"/>
                  </a:cubicBezTo>
                  <a:cubicBezTo>
                    <a:pt x="88925" y="65727"/>
                    <a:pt x="88925" y="65644"/>
                    <a:pt x="88842" y="65561"/>
                  </a:cubicBezTo>
                  <a:cubicBezTo>
                    <a:pt x="88759" y="65561"/>
                    <a:pt x="88676" y="65561"/>
                    <a:pt x="88676" y="65727"/>
                  </a:cubicBezTo>
                  <a:cubicBezTo>
                    <a:pt x="88642" y="65761"/>
                    <a:pt x="88608" y="65781"/>
                    <a:pt x="88579" y="65781"/>
                  </a:cubicBezTo>
                  <a:cubicBezTo>
                    <a:pt x="88539" y="65781"/>
                    <a:pt x="88511" y="65741"/>
                    <a:pt x="88511" y="65644"/>
                  </a:cubicBezTo>
                  <a:cubicBezTo>
                    <a:pt x="88428" y="65561"/>
                    <a:pt x="88511" y="65395"/>
                    <a:pt x="88676" y="65230"/>
                  </a:cubicBezTo>
                  <a:cubicBezTo>
                    <a:pt x="88925" y="64981"/>
                    <a:pt x="88842" y="64981"/>
                    <a:pt x="88593" y="64815"/>
                  </a:cubicBezTo>
                  <a:cubicBezTo>
                    <a:pt x="88345" y="64732"/>
                    <a:pt x="88262" y="64650"/>
                    <a:pt x="88345" y="64484"/>
                  </a:cubicBezTo>
                  <a:cubicBezTo>
                    <a:pt x="88403" y="64425"/>
                    <a:pt x="88338" y="64367"/>
                    <a:pt x="88177" y="64367"/>
                  </a:cubicBezTo>
                  <a:cubicBezTo>
                    <a:pt x="88110" y="64367"/>
                    <a:pt x="88028" y="64377"/>
                    <a:pt x="87930" y="64401"/>
                  </a:cubicBezTo>
                  <a:cubicBezTo>
                    <a:pt x="87878" y="64410"/>
                    <a:pt x="87823" y="64414"/>
                    <a:pt x="87766" y="64414"/>
                  </a:cubicBezTo>
                  <a:cubicBezTo>
                    <a:pt x="87286" y="64414"/>
                    <a:pt x="86705" y="64117"/>
                    <a:pt x="86853" y="63821"/>
                  </a:cubicBezTo>
                  <a:cubicBezTo>
                    <a:pt x="86936" y="63738"/>
                    <a:pt x="86853" y="63572"/>
                    <a:pt x="86604" y="63324"/>
                  </a:cubicBezTo>
                  <a:cubicBezTo>
                    <a:pt x="86356" y="63075"/>
                    <a:pt x="86190" y="62826"/>
                    <a:pt x="86190" y="62744"/>
                  </a:cubicBezTo>
                  <a:cubicBezTo>
                    <a:pt x="86190" y="62709"/>
                    <a:pt x="86176" y="62689"/>
                    <a:pt x="86147" y="62689"/>
                  </a:cubicBezTo>
                  <a:cubicBezTo>
                    <a:pt x="86107" y="62689"/>
                    <a:pt x="86039" y="62729"/>
                    <a:pt x="85941" y="62826"/>
                  </a:cubicBezTo>
                  <a:cubicBezTo>
                    <a:pt x="85846" y="62970"/>
                    <a:pt x="85689" y="63030"/>
                    <a:pt x="85519" y="63030"/>
                  </a:cubicBezTo>
                  <a:cubicBezTo>
                    <a:pt x="85099" y="63030"/>
                    <a:pt x="84604" y="62659"/>
                    <a:pt x="84781" y="62246"/>
                  </a:cubicBezTo>
                  <a:cubicBezTo>
                    <a:pt x="84903" y="62125"/>
                    <a:pt x="84979" y="62048"/>
                    <a:pt x="85045" y="62048"/>
                  </a:cubicBezTo>
                  <a:cubicBezTo>
                    <a:pt x="85068" y="62048"/>
                    <a:pt x="85091" y="62058"/>
                    <a:pt x="85113" y="62081"/>
                  </a:cubicBezTo>
                  <a:cubicBezTo>
                    <a:pt x="85120" y="62088"/>
                    <a:pt x="85129" y="62091"/>
                    <a:pt x="85139" y="62091"/>
                  </a:cubicBezTo>
                  <a:cubicBezTo>
                    <a:pt x="85253" y="62091"/>
                    <a:pt x="85563" y="61699"/>
                    <a:pt x="85941" y="61169"/>
                  </a:cubicBezTo>
                  <a:cubicBezTo>
                    <a:pt x="85941" y="61086"/>
                    <a:pt x="86024" y="61086"/>
                    <a:pt x="86107" y="61086"/>
                  </a:cubicBezTo>
                  <a:cubicBezTo>
                    <a:pt x="86129" y="61108"/>
                    <a:pt x="86146" y="61119"/>
                    <a:pt x="86158" y="61119"/>
                  </a:cubicBezTo>
                  <a:cubicBezTo>
                    <a:pt x="86190" y="61119"/>
                    <a:pt x="86190" y="61042"/>
                    <a:pt x="86190" y="60920"/>
                  </a:cubicBezTo>
                  <a:cubicBezTo>
                    <a:pt x="86190" y="60755"/>
                    <a:pt x="86190" y="60672"/>
                    <a:pt x="86687" y="60340"/>
                  </a:cubicBezTo>
                  <a:cubicBezTo>
                    <a:pt x="87267" y="59926"/>
                    <a:pt x="87350" y="59843"/>
                    <a:pt x="87267" y="59677"/>
                  </a:cubicBezTo>
                  <a:cubicBezTo>
                    <a:pt x="87185" y="59677"/>
                    <a:pt x="87185" y="59511"/>
                    <a:pt x="87267" y="59263"/>
                  </a:cubicBezTo>
                  <a:cubicBezTo>
                    <a:pt x="87320" y="59105"/>
                    <a:pt x="87373" y="59047"/>
                    <a:pt x="87446" y="59047"/>
                  </a:cubicBezTo>
                  <a:cubicBezTo>
                    <a:pt x="87489" y="59047"/>
                    <a:pt x="87538" y="59067"/>
                    <a:pt x="87599" y="59097"/>
                  </a:cubicBezTo>
                  <a:cubicBezTo>
                    <a:pt x="87765" y="59097"/>
                    <a:pt x="87930" y="59097"/>
                    <a:pt x="88013" y="59014"/>
                  </a:cubicBezTo>
                  <a:cubicBezTo>
                    <a:pt x="88096" y="58848"/>
                    <a:pt x="88262" y="58766"/>
                    <a:pt x="88262" y="58683"/>
                  </a:cubicBezTo>
                  <a:cubicBezTo>
                    <a:pt x="88428" y="58600"/>
                    <a:pt x="89091" y="57688"/>
                    <a:pt x="89008" y="57605"/>
                  </a:cubicBezTo>
                  <a:lnTo>
                    <a:pt x="89008" y="57605"/>
                  </a:lnTo>
                  <a:cubicBezTo>
                    <a:pt x="89008" y="57605"/>
                    <a:pt x="88842" y="57605"/>
                    <a:pt x="88759" y="57688"/>
                  </a:cubicBezTo>
                  <a:cubicBezTo>
                    <a:pt x="88701" y="57747"/>
                    <a:pt x="88642" y="57805"/>
                    <a:pt x="88583" y="57805"/>
                  </a:cubicBezTo>
                  <a:cubicBezTo>
                    <a:pt x="88559" y="57805"/>
                    <a:pt x="88535" y="57795"/>
                    <a:pt x="88511" y="57771"/>
                  </a:cubicBezTo>
                  <a:cubicBezTo>
                    <a:pt x="88511" y="57771"/>
                    <a:pt x="88511" y="57688"/>
                    <a:pt x="88676" y="57605"/>
                  </a:cubicBezTo>
                  <a:cubicBezTo>
                    <a:pt x="88842" y="57605"/>
                    <a:pt x="88842" y="57522"/>
                    <a:pt x="88842" y="57440"/>
                  </a:cubicBezTo>
                  <a:cubicBezTo>
                    <a:pt x="88759" y="57440"/>
                    <a:pt x="88842" y="57191"/>
                    <a:pt x="89008" y="57025"/>
                  </a:cubicBezTo>
                  <a:cubicBezTo>
                    <a:pt x="89174" y="56859"/>
                    <a:pt x="89339" y="56694"/>
                    <a:pt x="89339" y="56694"/>
                  </a:cubicBezTo>
                  <a:lnTo>
                    <a:pt x="89339" y="56694"/>
                  </a:lnTo>
                  <a:cubicBezTo>
                    <a:pt x="89422" y="56777"/>
                    <a:pt x="89339" y="56859"/>
                    <a:pt x="89256" y="57025"/>
                  </a:cubicBezTo>
                  <a:cubicBezTo>
                    <a:pt x="89091" y="57191"/>
                    <a:pt x="89091" y="57357"/>
                    <a:pt x="89174" y="57440"/>
                  </a:cubicBezTo>
                  <a:cubicBezTo>
                    <a:pt x="89196" y="57462"/>
                    <a:pt x="89212" y="57472"/>
                    <a:pt x="89224" y="57472"/>
                  </a:cubicBezTo>
                  <a:cubicBezTo>
                    <a:pt x="89256" y="57472"/>
                    <a:pt x="89256" y="57395"/>
                    <a:pt x="89256" y="57274"/>
                  </a:cubicBezTo>
                  <a:cubicBezTo>
                    <a:pt x="89339" y="57191"/>
                    <a:pt x="89339" y="57025"/>
                    <a:pt x="89422" y="56942"/>
                  </a:cubicBezTo>
                  <a:cubicBezTo>
                    <a:pt x="89505" y="56859"/>
                    <a:pt x="89505" y="56611"/>
                    <a:pt x="89505" y="56528"/>
                  </a:cubicBezTo>
                  <a:cubicBezTo>
                    <a:pt x="89422" y="56279"/>
                    <a:pt x="89505" y="56279"/>
                    <a:pt x="89671" y="56279"/>
                  </a:cubicBezTo>
                  <a:cubicBezTo>
                    <a:pt x="89837" y="56279"/>
                    <a:pt x="90085" y="56114"/>
                    <a:pt x="90417" y="55616"/>
                  </a:cubicBezTo>
                  <a:cubicBezTo>
                    <a:pt x="90665" y="55285"/>
                    <a:pt x="90831" y="55036"/>
                    <a:pt x="90831" y="55036"/>
                  </a:cubicBezTo>
                  <a:cubicBezTo>
                    <a:pt x="90748" y="55036"/>
                    <a:pt x="90831" y="54953"/>
                    <a:pt x="90997" y="54705"/>
                  </a:cubicBezTo>
                  <a:cubicBezTo>
                    <a:pt x="91086" y="54527"/>
                    <a:pt x="91151" y="54445"/>
                    <a:pt x="91179" y="54445"/>
                  </a:cubicBezTo>
                  <a:cubicBezTo>
                    <a:pt x="91204" y="54445"/>
                    <a:pt x="91201" y="54506"/>
                    <a:pt x="91163" y="54622"/>
                  </a:cubicBezTo>
                  <a:cubicBezTo>
                    <a:pt x="91107" y="54843"/>
                    <a:pt x="91126" y="54990"/>
                    <a:pt x="91193" y="54990"/>
                  </a:cubicBezTo>
                  <a:cubicBezTo>
                    <a:pt x="91227" y="54990"/>
                    <a:pt x="91273" y="54953"/>
                    <a:pt x="91328" y="54870"/>
                  </a:cubicBezTo>
                  <a:cubicBezTo>
                    <a:pt x="91478" y="54721"/>
                    <a:pt x="91492" y="54101"/>
                    <a:pt x="91373" y="54101"/>
                  </a:cubicBezTo>
                  <a:cubicBezTo>
                    <a:pt x="91359" y="54101"/>
                    <a:pt x="91345" y="54108"/>
                    <a:pt x="91328" y="54125"/>
                  </a:cubicBezTo>
                  <a:cubicBezTo>
                    <a:pt x="91204" y="54207"/>
                    <a:pt x="91038" y="54249"/>
                    <a:pt x="90935" y="54249"/>
                  </a:cubicBezTo>
                  <a:cubicBezTo>
                    <a:pt x="90831" y="54249"/>
                    <a:pt x="90790" y="54207"/>
                    <a:pt x="90914" y="54125"/>
                  </a:cubicBezTo>
                  <a:cubicBezTo>
                    <a:pt x="90997" y="54042"/>
                    <a:pt x="90997" y="53959"/>
                    <a:pt x="90997" y="53876"/>
                  </a:cubicBezTo>
                  <a:cubicBezTo>
                    <a:pt x="90997" y="53827"/>
                    <a:pt x="91061" y="53807"/>
                    <a:pt x="91153" y="53807"/>
                  </a:cubicBezTo>
                  <a:cubicBezTo>
                    <a:pt x="91377" y="53807"/>
                    <a:pt x="91767" y="53925"/>
                    <a:pt x="91826" y="54042"/>
                  </a:cubicBezTo>
                  <a:cubicBezTo>
                    <a:pt x="91826" y="54042"/>
                    <a:pt x="91991" y="53959"/>
                    <a:pt x="92074" y="53793"/>
                  </a:cubicBezTo>
                  <a:cubicBezTo>
                    <a:pt x="92225" y="53592"/>
                    <a:pt x="92254" y="53483"/>
                    <a:pt x="92198" y="53483"/>
                  </a:cubicBezTo>
                  <a:cubicBezTo>
                    <a:pt x="92162" y="53483"/>
                    <a:pt x="92089" y="53529"/>
                    <a:pt x="91991" y="53627"/>
                  </a:cubicBezTo>
                  <a:cubicBezTo>
                    <a:pt x="91908" y="53669"/>
                    <a:pt x="91846" y="53690"/>
                    <a:pt x="91805" y="53690"/>
                  </a:cubicBezTo>
                  <a:cubicBezTo>
                    <a:pt x="91763" y="53690"/>
                    <a:pt x="91743" y="53669"/>
                    <a:pt x="91743" y="53627"/>
                  </a:cubicBezTo>
                  <a:cubicBezTo>
                    <a:pt x="91743" y="53545"/>
                    <a:pt x="91908" y="53379"/>
                    <a:pt x="92323" y="53130"/>
                  </a:cubicBezTo>
                  <a:cubicBezTo>
                    <a:pt x="92737" y="52882"/>
                    <a:pt x="92903" y="52716"/>
                    <a:pt x="92986" y="52550"/>
                  </a:cubicBezTo>
                  <a:cubicBezTo>
                    <a:pt x="92986" y="52426"/>
                    <a:pt x="92986" y="52364"/>
                    <a:pt x="92965" y="52364"/>
                  </a:cubicBezTo>
                  <a:cubicBezTo>
                    <a:pt x="92944" y="52364"/>
                    <a:pt x="92903" y="52426"/>
                    <a:pt x="92820" y="52550"/>
                  </a:cubicBezTo>
                  <a:cubicBezTo>
                    <a:pt x="92715" y="52708"/>
                    <a:pt x="92643" y="52765"/>
                    <a:pt x="92605" y="52765"/>
                  </a:cubicBezTo>
                  <a:cubicBezTo>
                    <a:pt x="92583" y="52765"/>
                    <a:pt x="92571" y="52746"/>
                    <a:pt x="92571" y="52716"/>
                  </a:cubicBezTo>
                  <a:cubicBezTo>
                    <a:pt x="92571" y="52633"/>
                    <a:pt x="92571" y="52591"/>
                    <a:pt x="92561" y="52591"/>
                  </a:cubicBezTo>
                  <a:cubicBezTo>
                    <a:pt x="92551" y="52591"/>
                    <a:pt x="92530" y="52633"/>
                    <a:pt x="92489" y="52716"/>
                  </a:cubicBezTo>
                  <a:cubicBezTo>
                    <a:pt x="92406" y="52882"/>
                    <a:pt x="92240" y="52964"/>
                    <a:pt x="92074" y="53047"/>
                  </a:cubicBezTo>
                  <a:cubicBezTo>
                    <a:pt x="92030" y="53069"/>
                    <a:pt x="91991" y="53080"/>
                    <a:pt x="91962" y="53080"/>
                  </a:cubicBezTo>
                  <a:cubicBezTo>
                    <a:pt x="91882" y="53080"/>
                    <a:pt x="91870" y="53003"/>
                    <a:pt x="91991" y="52882"/>
                  </a:cubicBezTo>
                  <a:cubicBezTo>
                    <a:pt x="92157" y="52716"/>
                    <a:pt x="92323" y="52550"/>
                    <a:pt x="92406" y="52467"/>
                  </a:cubicBezTo>
                  <a:cubicBezTo>
                    <a:pt x="92571" y="52384"/>
                    <a:pt x="92654" y="52301"/>
                    <a:pt x="92654" y="52136"/>
                  </a:cubicBezTo>
                  <a:cubicBezTo>
                    <a:pt x="92654" y="52053"/>
                    <a:pt x="92737" y="51804"/>
                    <a:pt x="92820" y="51721"/>
                  </a:cubicBezTo>
                  <a:cubicBezTo>
                    <a:pt x="93037" y="51432"/>
                    <a:pt x="92938" y="50764"/>
                    <a:pt x="92744" y="50764"/>
                  </a:cubicBezTo>
                  <a:cubicBezTo>
                    <a:pt x="92716" y="50764"/>
                    <a:pt x="92686" y="50778"/>
                    <a:pt x="92654" y="50810"/>
                  </a:cubicBezTo>
                  <a:cubicBezTo>
                    <a:pt x="92636" y="50827"/>
                    <a:pt x="92620" y="50836"/>
                    <a:pt x="92604" y="50836"/>
                  </a:cubicBezTo>
                  <a:cubicBezTo>
                    <a:pt x="92475" y="50836"/>
                    <a:pt x="92432" y="50268"/>
                    <a:pt x="92654" y="49898"/>
                  </a:cubicBezTo>
                  <a:cubicBezTo>
                    <a:pt x="92722" y="49693"/>
                    <a:pt x="92735" y="49545"/>
                    <a:pt x="92691" y="49545"/>
                  </a:cubicBezTo>
                  <a:cubicBezTo>
                    <a:pt x="92681" y="49545"/>
                    <a:pt x="92669" y="49552"/>
                    <a:pt x="92654" y="49567"/>
                  </a:cubicBezTo>
                  <a:cubicBezTo>
                    <a:pt x="92571" y="49649"/>
                    <a:pt x="92489" y="49815"/>
                    <a:pt x="92406" y="49898"/>
                  </a:cubicBezTo>
                  <a:cubicBezTo>
                    <a:pt x="92406" y="50147"/>
                    <a:pt x="92323" y="50230"/>
                    <a:pt x="92074" y="50395"/>
                  </a:cubicBezTo>
                  <a:cubicBezTo>
                    <a:pt x="91826" y="50561"/>
                    <a:pt x="91743" y="50644"/>
                    <a:pt x="91743" y="50893"/>
                  </a:cubicBezTo>
                  <a:cubicBezTo>
                    <a:pt x="91682" y="51257"/>
                    <a:pt x="91755" y="51487"/>
                    <a:pt x="91895" y="51487"/>
                  </a:cubicBezTo>
                  <a:cubicBezTo>
                    <a:pt x="91947" y="51487"/>
                    <a:pt x="92008" y="51456"/>
                    <a:pt x="92074" y="51390"/>
                  </a:cubicBezTo>
                  <a:cubicBezTo>
                    <a:pt x="92116" y="51348"/>
                    <a:pt x="92136" y="51328"/>
                    <a:pt x="92147" y="51328"/>
                  </a:cubicBezTo>
                  <a:cubicBezTo>
                    <a:pt x="92157" y="51328"/>
                    <a:pt x="92157" y="51348"/>
                    <a:pt x="92157" y="51390"/>
                  </a:cubicBezTo>
                  <a:cubicBezTo>
                    <a:pt x="92157" y="51611"/>
                    <a:pt x="92047" y="51758"/>
                    <a:pt x="91924" y="51758"/>
                  </a:cubicBezTo>
                  <a:cubicBezTo>
                    <a:pt x="91862" y="51758"/>
                    <a:pt x="91798" y="51721"/>
                    <a:pt x="91743" y="51638"/>
                  </a:cubicBezTo>
                  <a:cubicBezTo>
                    <a:pt x="91684" y="51580"/>
                    <a:pt x="91625" y="51521"/>
                    <a:pt x="91567" y="51521"/>
                  </a:cubicBezTo>
                  <a:cubicBezTo>
                    <a:pt x="91543" y="51521"/>
                    <a:pt x="91518" y="51531"/>
                    <a:pt x="91494" y="51556"/>
                  </a:cubicBezTo>
                  <a:cubicBezTo>
                    <a:pt x="91411" y="51638"/>
                    <a:pt x="91411" y="51721"/>
                    <a:pt x="91411" y="51804"/>
                  </a:cubicBezTo>
                  <a:cubicBezTo>
                    <a:pt x="91411" y="51804"/>
                    <a:pt x="91494" y="51887"/>
                    <a:pt x="91494" y="52053"/>
                  </a:cubicBezTo>
                  <a:cubicBezTo>
                    <a:pt x="91494" y="52087"/>
                    <a:pt x="91522" y="52107"/>
                    <a:pt x="91568" y="52107"/>
                  </a:cubicBezTo>
                  <a:cubicBezTo>
                    <a:pt x="91631" y="52107"/>
                    <a:pt x="91728" y="52067"/>
                    <a:pt x="91826" y="51970"/>
                  </a:cubicBezTo>
                  <a:cubicBezTo>
                    <a:pt x="91908" y="51928"/>
                    <a:pt x="91971" y="51908"/>
                    <a:pt x="92012" y="51908"/>
                  </a:cubicBezTo>
                  <a:cubicBezTo>
                    <a:pt x="92053" y="51908"/>
                    <a:pt x="92074" y="51928"/>
                    <a:pt x="92074" y="51970"/>
                  </a:cubicBezTo>
                  <a:cubicBezTo>
                    <a:pt x="92139" y="52229"/>
                    <a:pt x="92001" y="52437"/>
                    <a:pt x="91859" y="52437"/>
                  </a:cubicBezTo>
                  <a:cubicBezTo>
                    <a:pt x="91819" y="52437"/>
                    <a:pt x="91779" y="52421"/>
                    <a:pt x="91743" y="52384"/>
                  </a:cubicBezTo>
                  <a:cubicBezTo>
                    <a:pt x="91701" y="52343"/>
                    <a:pt x="91618" y="52322"/>
                    <a:pt x="91525" y="52322"/>
                  </a:cubicBezTo>
                  <a:cubicBezTo>
                    <a:pt x="91432" y="52322"/>
                    <a:pt x="91328" y="52343"/>
                    <a:pt x="91245" y="52384"/>
                  </a:cubicBezTo>
                  <a:cubicBezTo>
                    <a:pt x="91171" y="52459"/>
                    <a:pt x="91113" y="52500"/>
                    <a:pt x="91065" y="52500"/>
                  </a:cubicBezTo>
                  <a:cubicBezTo>
                    <a:pt x="91005" y="52500"/>
                    <a:pt x="90960" y="52438"/>
                    <a:pt x="90914" y="52301"/>
                  </a:cubicBezTo>
                  <a:cubicBezTo>
                    <a:pt x="90878" y="52193"/>
                    <a:pt x="90857" y="52132"/>
                    <a:pt x="90832" y="52132"/>
                  </a:cubicBezTo>
                  <a:cubicBezTo>
                    <a:pt x="90799" y="52132"/>
                    <a:pt x="90759" y="52234"/>
                    <a:pt x="90665" y="52467"/>
                  </a:cubicBezTo>
                  <a:cubicBezTo>
                    <a:pt x="90610" y="52688"/>
                    <a:pt x="90555" y="52762"/>
                    <a:pt x="90500" y="52762"/>
                  </a:cubicBezTo>
                  <a:cubicBezTo>
                    <a:pt x="90472" y="52762"/>
                    <a:pt x="90444" y="52743"/>
                    <a:pt x="90417" y="52716"/>
                  </a:cubicBezTo>
                  <a:cubicBezTo>
                    <a:pt x="90386" y="52685"/>
                    <a:pt x="90356" y="52666"/>
                    <a:pt x="90322" y="52666"/>
                  </a:cubicBezTo>
                  <a:cubicBezTo>
                    <a:pt x="90262" y="52666"/>
                    <a:pt x="90190" y="52724"/>
                    <a:pt x="90085" y="52882"/>
                  </a:cubicBezTo>
                  <a:cubicBezTo>
                    <a:pt x="90040" y="53018"/>
                    <a:pt x="89994" y="53080"/>
                    <a:pt x="89962" y="53080"/>
                  </a:cubicBezTo>
                  <a:cubicBezTo>
                    <a:pt x="89936" y="53080"/>
                    <a:pt x="89919" y="53039"/>
                    <a:pt x="89919" y="52964"/>
                  </a:cubicBezTo>
                  <a:cubicBezTo>
                    <a:pt x="89919" y="52882"/>
                    <a:pt x="90002" y="52716"/>
                    <a:pt x="90085" y="52633"/>
                  </a:cubicBezTo>
                  <a:cubicBezTo>
                    <a:pt x="90168" y="52550"/>
                    <a:pt x="90168" y="52467"/>
                    <a:pt x="90085" y="52384"/>
                  </a:cubicBezTo>
                  <a:cubicBezTo>
                    <a:pt x="89933" y="52232"/>
                    <a:pt x="90688" y="51453"/>
                    <a:pt x="90941" y="51453"/>
                  </a:cubicBezTo>
                  <a:cubicBezTo>
                    <a:pt x="90964" y="51453"/>
                    <a:pt x="90983" y="51459"/>
                    <a:pt x="90997" y="51473"/>
                  </a:cubicBezTo>
                  <a:cubicBezTo>
                    <a:pt x="91081" y="51536"/>
                    <a:pt x="91155" y="51567"/>
                    <a:pt x="91217" y="51567"/>
                  </a:cubicBezTo>
                  <a:cubicBezTo>
                    <a:pt x="91397" y="51567"/>
                    <a:pt x="91473" y="51303"/>
                    <a:pt x="91411" y="50810"/>
                  </a:cubicBezTo>
                  <a:cubicBezTo>
                    <a:pt x="91411" y="50154"/>
                    <a:pt x="91475" y="49883"/>
                    <a:pt x="91772" y="49883"/>
                  </a:cubicBezTo>
                  <a:cubicBezTo>
                    <a:pt x="91813" y="49883"/>
                    <a:pt x="91858" y="49888"/>
                    <a:pt x="91908" y="49898"/>
                  </a:cubicBezTo>
                  <a:cubicBezTo>
                    <a:pt x="92074" y="49898"/>
                    <a:pt x="92157" y="49815"/>
                    <a:pt x="92240" y="49567"/>
                  </a:cubicBezTo>
                  <a:cubicBezTo>
                    <a:pt x="92364" y="49380"/>
                    <a:pt x="92395" y="49287"/>
                    <a:pt x="92438" y="49287"/>
                  </a:cubicBezTo>
                  <a:cubicBezTo>
                    <a:pt x="92452" y="49287"/>
                    <a:pt x="92468" y="49297"/>
                    <a:pt x="92489" y="49318"/>
                  </a:cubicBezTo>
                  <a:cubicBezTo>
                    <a:pt x="92489" y="49318"/>
                    <a:pt x="92571" y="49318"/>
                    <a:pt x="92654" y="49152"/>
                  </a:cubicBezTo>
                  <a:cubicBezTo>
                    <a:pt x="92713" y="49094"/>
                    <a:pt x="92771" y="49035"/>
                    <a:pt x="92801" y="49035"/>
                  </a:cubicBezTo>
                  <a:cubicBezTo>
                    <a:pt x="92813" y="49035"/>
                    <a:pt x="92820" y="49045"/>
                    <a:pt x="92820" y="49069"/>
                  </a:cubicBezTo>
                  <a:cubicBezTo>
                    <a:pt x="92903" y="49069"/>
                    <a:pt x="92986" y="49069"/>
                    <a:pt x="93069" y="48904"/>
                  </a:cubicBezTo>
                  <a:cubicBezTo>
                    <a:pt x="93136" y="48837"/>
                    <a:pt x="93094" y="48715"/>
                    <a:pt x="93032" y="48715"/>
                  </a:cubicBezTo>
                  <a:cubicBezTo>
                    <a:pt x="93017" y="48715"/>
                    <a:pt x="93002" y="48722"/>
                    <a:pt x="92986" y="48738"/>
                  </a:cubicBezTo>
                  <a:cubicBezTo>
                    <a:pt x="92737" y="48738"/>
                    <a:pt x="92986" y="48075"/>
                    <a:pt x="93152" y="47992"/>
                  </a:cubicBezTo>
                  <a:cubicBezTo>
                    <a:pt x="93234" y="47992"/>
                    <a:pt x="93317" y="47992"/>
                    <a:pt x="93234" y="47909"/>
                  </a:cubicBezTo>
                  <a:cubicBezTo>
                    <a:pt x="93207" y="47881"/>
                    <a:pt x="93179" y="47863"/>
                    <a:pt x="93148" y="47863"/>
                  </a:cubicBezTo>
                  <a:cubicBezTo>
                    <a:pt x="93087" y="47863"/>
                    <a:pt x="93013" y="47937"/>
                    <a:pt x="92903" y="48158"/>
                  </a:cubicBezTo>
                  <a:cubicBezTo>
                    <a:pt x="92660" y="48522"/>
                    <a:pt x="92418" y="48752"/>
                    <a:pt x="92337" y="48752"/>
                  </a:cubicBezTo>
                  <a:cubicBezTo>
                    <a:pt x="92308" y="48752"/>
                    <a:pt x="92301" y="48722"/>
                    <a:pt x="92323" y="48655"/>
                  </a:cubicBezTo>
                  <a:cubicBezTo>
                    <a:pt x="92323" y="48489"/>
                    <a:pt x="92323" y="48406"/>
                    <a:pt x="92240" y="48323"/>
                  </a:cubicBezTo>
                  <a:cubicBezTo>
                    <a:pt x="92074" y="48158"/>
                    <a:pt x="92323" y="47743"/>
                    <a:pt x="92571" y="47743"/>
                  </a:cubicBezTo>
                  <a:cubicBezTo>
                    <a:pt x="92627" y="47762"/>
                    <a:pt x="92671" y="47772"/>
                    <a:pt x="92707" y="47772"/>
                  </a:cubicBezTo>
                  <a:cubicBezTo>
                    <a:pt x="92833" y="47772"/>
                    <a:pt x="92876" y="47650"/>
                    <a:pt x="93069" y="47329"/>
                  </a:cubicBezTo>
                  <a:cubicBezTo>
                    <a:pt x="93152" y="46997"/>
                    <a:pt x="93234" y="46749"/>
                    <a:pt x="93152" y="46749"/>
                  </a:cubicBezTo>
                  <a:cubicBezTo>
                    <a:pt x="93069" y="46666"/>
                    <a:pt x="93069" y="46417"/>
                    <a:pt x="93152" y="46169"/>
                  </a:cubicBezTo>
                  <a:cubicBezTo>
                    <a:pt x="93265" y="45828"/>
                    <a:pt x="93262" y="45603"/>
                    <a:pt x="93142" y="45603"/>
                  </a:cubicBezTo>
                  <a:cubicBezTo>
                    <a:pt x="93086" y="45603"/>
                    <a:pt x="93007" y="45650"/>
                    <a:pt x="92903" y="45754"/>
                  </a:cubicBezTo>
                  <a:cubicBezTo>
                    <a:pt x="92737" y="45920"/>
                    <a:pt x="92571" y="46003"/>
                    <a:pt x="92489" y="46003"/>
                  </a:cubicBezTo>
                  <a:cubicBezTo>
                    <a:pt x="92406" y="46003"/>
                    <a:pt x="92406" y="45920"/>
                    <a:pt x="92571" y="45754"/>
                  </a:cubicBezTo>
                  <a:cubicBezTo>
                    <a:pt x="92867" y="45533"/>
                    <a:pt x="93096" y="44982"/>
                    <a:pt x="93026" y="44982"/>
                  </a:cubicBezTo>
                  <a:cubicBezTo>
                    <a:pt x="93017" y="44982"/>
                    <a:pt x="93004" y="44990"/>
                    <a:pt x="92986" y="45008"/>
                  </a:cubicBezTo>
                  <a:cubicBezTo>
                    <a:pt x="92903" y="45008"/>
                    <a:pt x="92654" y="45008"/>
                    <a:pt x="92489" y="44843"/>
                  </a:cubicBezTo>
                  <a:cubicBezTo>
                    <a:pt x="92323" y="44677"/>
                    <a:pt x="91991" y="44511"/>
                    <a:pt x="91826" y="44428"/>
                  </a:cubicBezTo>
                  <a:cubicBezTo>
                    <a:pt x="91715" y="44401"/>
                    <a:pt x="91632" y="44382"/>
                    <a:pt x="91565" y="44382"/>
                  </a:cubicBezTo>
                  <a:cubicBezTo>
                    <a:pt x="91430" y="44382"/>
                    <a:pt x="91356" y="44456"/>
                    <a:pt x="91245" y="44677"/>
                  </a:cubicBezTo>
                  <a:cubicBezTo>
                    <a:pt x="91121" y="44884"/>
                    <a:pt x="91038" y="44988"/>
                    <a:pt x="90986" y="44988"/>
                  </a:cubicBezTo>
                  <a:cubicBezTo>
                    <a:pt x="90935" y="44988"/>
                    <a:pt x="90914" y="44884"/>
                    <a:pt x="90914" y="44677"/>
                  </a:cubicBezTo>
                  <a:cubicBezTo>
                    <a:pt x="90914" y="44498"/>
                    <a:pt x="90836" y="44412"/>
                    <a:pt x="90729" y="44412"/>
                  </a:cubicBezTo>
                  <a:cubicBezTo>
                    <a:pt x="90587" y="44412"/>
                    <a:pt x="90392" y="44560"/>
                    <a:pt x="90251" y="44843"/>
                  </a:cubicBezTo>
                  <a:cubicBezTo>
                    <a:pt x="90139" y="45029"/>
                    <a:pt x="90027" y="45115"/>
                    <a:pt x="89960" y="45115"/>
                  </a:cubicBezTo>
                  <a:cubicBezTo>
                    <a:pt x="89879" y="45115"/>
                    <a:pt x="89866" y="44988"/>
                    <a:pt x="90002" y="44760"/>
                  </a:cubicBezTo>
                  <a:cubicBezTo>
                    <a:pt x="90168" y="44511"/>
                    <a:pt x="90168" y="44263"/>
                    <a:pt x="90168" y="44263"/>
                  </a:cubicBezTo>
                  <a:cubicBezTo>
                    <a:pt x="90085" y="44180"/>
                    <a:pt x="89919" y="44014"/>
                    <a:pt x="89837" y="43848"/>
                  </a:cubicBezTo>
                  <a:cubicBezTo>
                    <a:pt x="89791" y="43711"/>
                    <a:pt x="89745" y="43650"/>
                    <a:pt x="89686" y="43650"/>
                  </a:cubicBezTo>
                  <a:cubicBezTo>
                    <a:pt x="89637" y="43650"/>
                    <a:pt x="89580" y="43691"/>
                    <a:pt x="89505" y="43765"/>
                  </a:cubicBezTo>
                  <a:cubicBezTo>
                    <a:pt x="89422" y="43931"/>
                    <a:pt x="89339" y="44097"/>
                    <a:pt x="89422" y="44180"/>
                  </a:cubicBezTo>
                  <a:cubicBezTo>
                    <a:pt x="89422" y="44263"/>
                    <a:pt x="89505" y="44345"/>
                    <a:pt x="89505" y="44428"/>
                  </a:cubicBezTo>
                  <a:cubicBezTo>
                    <a:pt x="89588" y="44511"/>
                    <a:pt x="89588" y="44594"/>
                    <a:pt x="89671" y="44594"/>
                  </a:cubicBezTo>
                  <a:cubicBezTo>
                    <a:pt x="89671" y="44677"/>
                    <a:pt x="89671" y="44843"/>
                    <a:pt x="89588" y="44926"/>
                  </a:cubicBezTo>
                  <a:cubicBezTo>
                    <a:pt x="89554" y="44960"/>
                    <a:pt x="89519" y="44980"/>
                    <a:pt x="89485" y="44980"/>
                  </a:cubicBezTo>
                  <a:cubicBezTo>
                    <a:pt x="89436" y="44980"/>
                    <a:pt x="89388" y="44940"/>
                    <a:pt x="89339" y="44843"/>
                  </a:cubicBezTo>
                  <a:cubicBezTo>
                    <a:pt x="89339" y="44746"/>
                    <a:pt x="89282" y="44705"/>
                    <a:pt x="89219" y="44705"/>
                  </a:cubicBezTo>
                  <a:cubicBezTo>
                    <a:pt x="89174" y="44705"/>
                    <a:pt x="89125" y="44726"/>
                    <a:pt x="89091" y="44760"/>
                  </a:cubicBezTo>
                  <a:cubicBezTo>
                    <a:pt x="89008" y="44843"/>
                    <a:pt x="88925" y="45008"/>
                    <a:pt x="88925" y="45174"/>
                  </a:cubicBezTo>
                  <a:cubicBezTo>
                    <a:pt x="88992" y="45376"/>
                    <a:pt x="88841" y="45633"/>
                    <a:pt x="88737" y="45633"/>
                  </a:cubicBezTo>
                  <a:cubicBezTo>
                    <a:pt x="88713" y="45633"/>
                    <a:pt x="88692" y="45620"/>
                    <a:pt x="88676" y="45589"/>
                  </a:cubicBezTo>
                  <a:cubicBezTo>
                    <a:pt x="88593" y="45589"/>
                    <a:pt x="88428" y="45589"/>
                    <a:pt x="88345" y="45671"/>
                  </a:cubicBezTo>
                  <a:cubicBezTo>
                    <a:pt x="88282" y="45735"/>
                    <a:pt x="88254" y="45762"/>
                    <a:pt x="88250" y="45762"/>
                  </a:cubicBezTo>
                  <a:cubicBezTo>
                    <a:pt x="88242" y="45762"/>
                    <a:pt x="88294" y="45691"/>
                    <a:pt x="88345" y="45589"/>
                  </a:cubicBezTo>
                  <a:cubicBezTo>
                    <a:pt x="88511" y="45423"/>
                    <a:pt x="88593" y="45174"/>
                    <a:pt x="88593" y="45008"/>
                  </a:cubicBezTo>
                  <a:cubicBezTo>
                    <a:pt x="88511" y="44843"/>
                    <a:pt x="88593" y="44760"/>
                    <a:pt x="88759" y="44677"/>
                  </a:cubicBezTo>
                  <a:cubicBezTo>
                    <a:pt x="88925" y="44677"/>
                    <a:pt x="88925" y="44594"/>
                    <a:pt x="88842" y="44511"/>
                  </a:cubicBezTo>
                  <a:cubicBezTo>
                    <a:pt x="88759" y="44428"/>
                    <a:pt x="88842" y="44345"/>
                    <a:pt x="89008" y="44097"/>
                  </a:cubicBezTo>
                  <a:cubicBezTo>
                    <a:pt x="89174" y="43931"/>
                    <a:pt x="89339" y="43600"/>
                    <a:pt x="89422" y="43434"/>
                  </a:cubicBezTo>
                  <a:cubicBezTo>
                    <a:pt x="89488" y="43203"/>
                    <a:pt x="89502" y="43090"/>
                    <a:pt x="89468" y="43090"/>
                  </a:cubicBezTo>
                  <a:cubicBezTo>
                    <a:pt x="89417" y="43090"/>
                    <a:pt x="89257" y="43349"/>
                    <a:pt x="89008" y="43848"/>
                  </a:cubicBezTo>
                  <a:cubicBezTo>
                    <a:pt x="88815" y="44169"/>
                    <a:pt x="88722" y="44292"/>
                    <a:pt x="88613" y="44292"/>
                  </a:cubicBezTo>
                  <a:cubicBezTo>
                    <a:pt x="88581" y="44292"/>
                    <a:pt x="88548" y="44281"/>
                    <a:pt x="88511" y="44263"/>
                  </a:cubicBezTo>
                  <a:cubicBezTo>
                    <a:pt x="88345" y="44263"/>
                    <a:pt x="88179" y="44180"/>
                    <a:pt x="88096" y="44097"/>
                  </a:cubicBezTo>
                  <a:cubicBezTo>
                    <a:pt x="88030" y="44052"/>
                    <a:pt x="87963" y="44032"/>
                    <a:pt x="87901" y="44032"/>
                  </a:cubicBezTo>
                  <a:cubicBezTo>
                    <a:pt x="87732" y="44032"/>
                    <a:pt x="87599" y="44186"/>
                    <a:pt x="87599" y="44428"/>
                  </a:cubicBezTo>
                  <a:cubicBezTo>
                    <a:pt x="87682" y="44594"/>
                    <a:pt x="87599" y="44760"/>
                    <a:pt x="87433" y="44843"/>
                  </a:cubicBezTo>
                  <a:cubicBezTo>
                    <a:pt x="87350" y="44926"/>
                    <a:pt x="87102" y="45174"/>
                    <a:pt x="86936" y="45340"/>
                  </a:cubicBezTo>
                  <a:cubicBezTo>
                    <a:pt x="86853" y="45423"/>
                    <a:pt x="86770" y="45464"/>
                    <a:pt x="86708" y="45464"/>
                  </a:cubicBezTo>
                  <a:cubicBezTo>
                    <a:pt x="86646" y="45464"/>
                    <a:pt x="86604" y="45423"/>
                    <a:pt x="86604" y="45340"/>
                  </a:cubicBezTo>
                  <a:cubicBezTo>
                    <a:pt x="86604" y="45174"/>
                    <a:pt x="86439" y="44926"/>
                    <a:pt x="86356" y="44760"/>
                  </a:cubicBezTo>
                  <a:cubicBezTo>
                    <a:pt x="86273" y="44636"/>
                    <a:pt x="86211" y="44573"/>
                    <a:pt x="86159" y="44573"/>
                  </a:cubicBezTo>
                  <a:cubicBezTo>
                    <a:pt x="86107" y="44573"/>
                    <a:pt x="86066" y="44636"/>
                    <a:pt x="86024" y="44760"/>
                  </a:cubicBezTo>
                  <a:cubicBezTo>
                    <a:pt x="85912" y="44947"/>
                    <a:pt x="85800" y="45032"/>
                    <a:pt x="85726" y="45032"/>
                  </a:cubicBezTo>
                  <a:cubicBezTo>
                    <a:pt x="85636" y="45032"/>
                    <a:pt x="85602" y="44905"/>
                    <a:pt x="85693" y="44677"/>
                  </a:cubicBezTo>
                  <a:cubicBezTo>
                    <a:pt x="85776" y="44345"/>
                    <a:pt x="85859" y="44263"/>
                    <a:pt x="86024" y="44263"/>
                  </a:cubicBezTo>
                  <a:cubicBezTo>
                    <a:pt x="86190" y="44180"/>
                    <a:pt x="86356" y="44097"/>
                    <a:pt x="86439" y="44014"/>
                  </a:cubicBezTo>
                  <a:cubicBezTo>
                    <a:pt x="86487" y="43917"/>
                    <a:pt x="86479" y="43877"/>
                    <a:pt x="86430" y="43877"/>
                  </a:cubicBezTo>
                  <a:cubicBezTo>
                    <a:pt x="86396" y="43877"/>
                    <a:pt x="86342" y="43897"/>
                    <a:pt x="86273" y="43931"/>
                  </a:cubicBezTo>
                  <a:cubicBezTo>
                    <a:pt x="86107" y="44014"/>
                    <a:pt x="85859" y="44097"/>
                    <a:pt x="85859" y="44097"/>
                  </a:cubicBezTo>
                  <a:cubicBezTo>
                    <a:pt x="85827" y="44081"/>
                    <a:pt x="85798" y="44074"/>
                    <a:pt x="85773" y="44074"/>
                  </a:cubicBezTo>
                  <a:cubicBezTo>
                    <a:pt x="85667" y="44074"/>
                    <a:pt x="85626" y="44196"/>
                    <a:pt x="85693" y="44263"/>
                  </a:cubicBezTo>
                  <a:cubicBezTo>
                    <a:pt x="85776" y="44345"/>
                    <a:pt x="85693" y="44594"/>
                    <a:pt x="85444" y="44760"/>
                  </a:cubicBezTo>
                  <a:cubicBezTo>
                    <a:pt x="85361" y="44760"/>
                    <a:pt x="85278" y="44677"/>
                    <a:pt x="85361" y="44511"/>
                  </a:cubicBezTo>
                  <a:cubicBezTo>
                    <a:pt x="85410" y="44414"/>
                    <a:pt x="85402" y="44374"/>
                    <a:pt x="85370" y="44374"/>
                  </a:cubicBezTo>
                  <a:cubicBezTo>
                    <a:pt x="85347" y="44374"/>
                    <a:pt x="85313" y="44394"/>
                    <a:pt x="85278" y="44428"/>
                  </a:cubicBezTo>
                  <a:cubicBezTo>
                    <a:pt x="85226" y="44498"/>
                    <a:pt x="85163" y="44527"/>
                    <a:pt x="85098" y="44527"/>
                  </a:cubicBezTo>
                  <a:cubicBezTo>
                    <a:pt x="84850" y="44527"/>
                    <a:pt x="84567" y="44110"/>
                    <a:pt x="84698" y="43848"/>
                  </a:cubicBezTo>
                  <a:cubicBezTo>
                    <a:pt x="84781" y="43683"/>
                    <a:pt x="84781" y="43683"/>
                    <a:pt x="84698" y="43683"/>
                  </a:cubicBezTo>
                  <a:cubicBezTo>
                    <a:pt x="84533" y="43765"/>
                    <a:pt x="84533" y="43848"/>
                    <a:pt x="84533" y="44014"/>
                  </a:cubicBezTo>
                  <a:cubicBezTo>
                    <a:pt x="84533" y="44263"/>
                    <a:pt x="84201" y="44594"/>
                    <a:pt x="83952" y="44594"/>
                  </a:cubicBezTo>
                  <a:cubicBezTo>
                    <a:pt x="83787" y="44511"/>
                    <a:pt x="83787" y="44511"/>
                    <a:pt x="83870" y="44428"/>
                  </a:cubicBezTo>
                  <a:cubicBezTo>
                    <a:pt x="84035" y="44345"/>
                    <a:pt x="84367" y="43600"/>
                    <a:pt x="84284" y="43517"/>
                  </a:cubicBezTo>
                  <a:cubicBezTo>
                    <a:pt x="84254" y="43486"/>
                    <a:pt x="84223" y="43467"/>
                    <a:pt x="84197" y="43467"/>
                  </a:cubicBezTo>
                  <a:cubicBezTo>
                    <a:pt x="84152" y="43467"/>
                    <a:pt x="84118" y="43525"/>
                    <a:pt x="84118" y="43683"/>
                  </a:cubicBezTo>
                  <a:cubicBezTo>
                    <a:pt x="84118" y="43848"/>
                    <a:pt x="84035" y="43931"/>
                    <a:pt x="83870" y="43931"/>
                  </a:cubicBezTo>
                  <a:cubicBezTo>
                    <a:pt x="83787" y="43931"/>
                    <a:pt x="83787" y="43683"/>
                    <a:pt x="83870" y="43351"/>
                  </a:cubicBezTo>
                  <a:cubicBezTo>
                    <a:pt x="84035" y="42771"/>
                    <a:pt x="84035" y="42605"/>
                    <a:pt x="83787" y="42357"/>
                  </a:cubicBezTo>
                  <a:lnTo>
                    <a:pt x="83455" y="42108"/>
                  </a:lnTo>
                  <a:lnTo>
                    <a:pt x="83455" y="42522"/>
                  </a:lnTo>
                  <a:cubicBezTo>
                    <a:pt x="83455" y="42797"/>
                    <a:pt x="83512" y="42958"/>
                    <a:pt x="83626" y="42958"/>
                  </a:cubicBezTo>
                  <a:cubicBezTo>
                    <a:pt x="83649" y="42958"/>
                    <a:pt x="83675" y="42951"/>
                    <a:pt x="83704" y="42937"/>
                  </a:cubicBezTo>
                  <a:cubicBezTo>
                    <a:pt x="83763" y="42917"/>
                    <a:pt x="83807" y="42907"/>
                    <a:pt x="83837" y="42907"/>
                  </a:cubicBezTo>
                  <a:cubicBezTo>
                    <a:pt x="83934" y="42907"/>
                    <a:pt x="83874" y="43015"/>
                    <a:pt x="83621" y="43268"/>
                  </a:cubicBezTo>
                  <a:cubicBezTo>
                    <a:pt x="83418" y="43522"/>
                    <a:pt x="83308" y="43620"/>
                    <a:pt x="83177" y="43620"/>
                  </a:cubicBezTo>
                  <a:cubicBezTo>
                    <a:pt x="83095" y="43620"/>
                    <a:pt x="83004" y="43581"/>
                    <a:pt x="82875" y="43517"/>
                  </a:cubicBezTo>
                  <a:cubicBezTo>
                    <a:pt x="82627" y="43434"/>
                    <a:pt x="82461" y="43185"/>
                    <a:pt x="82378" y="43102"/>
                  </a:cubicBezTo>
                  <a:cubicBezTo>
                    <a:pt x="82378" y="42945"/>
                    <a:pt x="82311" y="42887"/>
                    <a:pt x="82199" y="42887"/>
                  </a:cubicBezTo>
                  <a:cubicBezTo>
                    <a:pt x="82134" y="42887"/>
                    <a:pt x="82055" y="42906"/>
                    <a:pt x="81964" y="42937"/>
                  </a:cubicBezTo>
                  <a:cubicBezTo>
                    <a:pt x="81825" y="42964"/>
                    <a:pt x="81733" y="42983"/>
                    <a:pt x="81675" y="42983"/>
                  </a:cubicBezTo>
                  <a:cubicBezTo>
                    <a:pt x="81558" y="42983"/>
                    <a:pt x="81577" y="42909"/>
                    <a:pt x="81632" y="42688"/>
                  </a:cubicBezTo>
                  <a:cubicBezTo>
                    <a:pt x="81760" y="42368"/>
                    <a:pt x="81592" y="42000"/>
                    <a:pt x="81394" y="42000"/>
                  </a:cubicBezTo>
                  <a:cubicBezTo>
                    <a:pt x="81336" y="42000"/>
                    <a:pt x="81275" y="42032"/>
                    <a:pt x="81218" y="42108"/>
                  </a:cubicBezTo>
                  <a:cubicBezTo>
                    <a:pt x="81135" y="42191"/>
                    <a:pt x="81135" y="42274"/>
                    <a:pt x="81218" y="42357"/>
                  </a:cubicBezTo>
                  <a:cubicBezTo>
                    <a:pt x="81301" y="42439"/>
                    <a:pt x="81301" y="42522"/>
                    <a:pt x="81052" y="42522"/>
                  </a:cubicBezTo>
                  <a:cubicBezTo>
                    <a:pt x="80969" y="42605"/>
                    <a:pt x="80886" y="42688"/>
                    <a:pt x="80886" y="42688"/>
                  </a:cubicBezTo>
                  <a:cubicBezTo>
                    <a:pt x="80886" y="42771"/>
                    <a:pt x="80886" y="42771"/>
                    <a:pt x="80720" y="42854"/>
                  </a:cubicBezTo>
                  <a:cubicBezTo>
                    <a:pt x="80662" y="42912"/>
                    <a:pt x="80613" y="42940"/>
                    <a:pt x="80579" y="42940"/>
                  </a:cubicBezTo>
                  <a:cubicBezTo>
                    <a:pt x="80517" y="42940"/>
                    <a:pt x="80501" y="42849"/>
                    <a:pt x="80555" y="42688"/>
                  </a:cubicBezTo>
                  <a:cubicBezTo>
                    <a:pt x="80596" y="42522"/>
                    <a:pt x="80534" y="42439"/>
                    <a:pt x="80441" y="42439"/>
                  </a:cubicBezTo>
                  <a:cubicBezTo>
                    <a:pt x="80347" y="42439"/>
                    <a:pt x="80223" y="42522"/>
                    <a:pt x="80140" y="42688"/>
                  </a:cubicBezTo>
                  <a:cubicBezTo>
                    <a:pt x="80106" y="42722"/>
                    <a:pt x="80086" y="42742"/>
                    <a:pt x="80068" y="42742"/>
                  </a:cubicBezTo>
                  <a:cubicBezTo>
                    <a:pt x="80043" y="42742"/>
                    <a:pt x="80023" y="42702"/>
                    <a:pt x="79975" y="42605"/>
                  </a:cubicBezTo>
                  <a:cubicBezTo>
                    <a:pt x="79975" y="42508"/>
                    <a:pt x="79946" y="42468"/>
                    <a:pt x="79923" y="42468"/>
                  </a:cubicBezTo>
                  <a:cubicBezTo>
                    <a:pt x="79906" y="42468"/>
                    <a:pt x="79892" y="42488"/>
                    <a:pt x="79892" y="42522"/>
                  </a:cubicBezTo>
                  <a:cubicBezTo>
                    <a:pt x="79809" y="42688"/>
                    <a:pt x="79643" y="42771"/>
                    <a:pt x="79560" y="42771"/>
                  </a:cubicBezTo>
                  <a:cubicBezTo>
                    <a:pt x="79312" y="42771"/>
                    <a:pt x="79312" y="42771"/>
                    <a:pt x="79229" y="43102"/>
                  </a:cubicBezTo>
                  <a:cubicBezTo>
                    <a:pt x="79180" y="43297"/>
                    <a:pt x="79160" y="43377"/>
                    <a:pt x="79118" y="43377"/>
                  </a:cubicBezTo>
                  <a:cubicBezTo>
                    <a:pt x="79089" y="43377"/>
                    <a:pt x="79049" y="43337"/>
                    <a:pt x="78980" y="43268"/>
                  </a:cubicBezTo>
                  <a:cubicBezTo>
                    <a:pt x="78814" y="43185"/>
                    <a:pt x="78731" y="43102"/>
                    <a:pt x="78731" y="43102"/>
                  </a:cubicBezTo>
                  <a:cubicBezTo>
                    <a:pt x="78649" y="43102"/>
                    <a:pt x="78731" y="43020"/>
                    <a:pt x="78814" y="42854"/>
                  </a:cubicBezTo>
                  <a:cubicBezTo>
                    <a:pt x="78873" y="42795"/>
                    <a:pt x="78931" y="42737"/>
                    <a:pt x="78990" y="42737"/>
                  </a:cubicBezTo>
                  <a:cubicBezTo>
                    <a:pt x="79014" y="42737"/>
                    <a:pt x="79039" y="42747"/>
                    <a:pt x="79063" y="42771"/>
                  </a:cubicBezTo>
                  <a:cubicBezTo>
                    <a:pt x="79093" y="42801"/>
                    <a:pt x="79112" y="42820"/>
                    <a:pt x="79129" y="42820"/>
                  </a:cubicBezTo>
                  <a:cubicBezTo>
                    <a:pt x="79157" y="42820"/>
                    <a:pt x="79176" y="42763"/>
                    <a:pt x="79229" y="42605"/>
                  </a:cubicBezTo>
                  <a:cubicBezTo>
                    <a:pt x="79229" y="42522"/>
                    <a:pt x="79063" y="42274"/>
                    <a:pt x="78814" y="42191"/>
                  </a:cubicBezTo>
                  <a:cubicBezTo>
                    <a:pt x="78317" y="42025"/>
                    <a:pt x="78234" y="41694"/>
                    <a:pt x="78566" y="41362"/>
                  </a:cubicBezTo>
                  <a:cubicBezTo>
                    <a:pt x="78649" y="41279"/>
                    <a:pt x="78731" y="41113"/>
                    <a:pt x="78649" y="41113"/>
                  </a:cubicBezTo>
                  <a:cubicBezTo>
                    <a:pt x="78566" y="41031"/>
                    <a:pt x="78649" y="40782"/>
                    <a:pt x="78731" y="40533"/>
                  </a:cubicBezTo>
                  <a:cubicBezTo>
                    <a:pt x="78835" y="40274"/>
                    <a:pt x="78874" y="40145"/>
                    <a:pt x="78828" y="40145"/>
                  </a:cubicBezTo>
                  <a:cubicBezTo>
                    <a:pt x="78800" y="40145"/>
                    <a:pt x="78742" y="40191"/>
                    <a:pt x="78649" y="40285"/>
                  </a:cubicBezTo>
                  <a:cubicBezTo>
                    <a:pt x="78483" y="40450"/>
                    <a:pt x="78317" y="40699"/>
                    <a:pt x="78317" y="40782"/>
                  </a:cubicBezTo>
                  <a:cubicBezTo>
                    <a:pt x="78317" y="40879"/>
                    <a:pt x="78289" y="40919"/>
                    <a:pt x="78248" y="40919"/>
                  </a:cubicBezTo>
                  <a:cubicBezTo>
                    <a:pt x="78220" y="40919"/>
                    <a:pt x="78186" y="40899"/>
                    <a:pt x="78151" y="40865"/>
                  </a:cubicBezTo>
                  <a:cubicBezTo>
                    <a:pt x="78068" y="40782"/>
                    <a:pt x="78068" y="40450"/>
                    <a:pt x="78151" y="40119"/>
                  </a:cubicBezTo>
                  <a:cubicBezTo>
                    <a:pt x="78220" y="39774"/>
                    <a:pt x="78232" y="39601"/>
                    <a:pt x="78186" y="39601"/>
                  </a:cubicBezTo>
                  <a:cubicBezTo>
                    <a:pt x="78177" y="39601"/>
                    <a:pt x="78165" y="39608"/>
                    <a:pt x="78151" y="39622"/>
                  </a:cubicBezTo>
                  <a:cubicBezTo>
                    <a:pt x="78090" y="39743"/>
                    <a:pt x="77996" y="39798"/>
                    <a:pt x="77901" y="39798"/>
                  </a:cubicBezTo>
                  <a:cubicBezTo>
                    <a:pt x="77737" y="39798"/>
                    <a:pt x="77571" y="39635"/>
                    <a:pt x="77571" y="39373"/>
                  </a:cubicBezTo>
                  <a:cubicBezTo>
                    <a:pt x="77518" y="39213"/>
                    <a:pt x="77499" y="39121"/>
                    <a:pt x="77447" y="39121"/>
                  </a:cubicBezTo>
                  <a:cubicBezTo>
                    <a:pt x="77419" y="39121"/>
                    <a:pt x="77381" y="39149"/>
                    <a:pt x="77323" y="39207"/>
                  </a:cubicBezTo>
                  <a:cubicBezTo>
                    <a:pt x="77288" y="39242"/>
                    <a:pt x="77254" y="39262"/>
                    <a:pt x="77225" y="39262"/>
                  </a:cubicBezTo>
                  <a:cubicBezTo>
                    <a:pt x="77185" y="39262"/>
                    <a:pt x="77157" y="39222"/>
                    <a:pt x="77157" y="39124"/>
                  </a:cubicBezTo>
                  <a:cubicBezTo>
                    <a:pt x="77108" y="39027"/>
                    <a:pt x="77060" y="38987"/>
                    <a:pt x="77011" y="38987"/>
                  </a:cubicBezTo>
                  <a:cubicBezTo>
                    <a:pt x="76977" y="38987"/>
                    <a:pt x="76943" y="39007"/>
                    <a:pt x="76908" y="39042"/>
                  </a:cubicBezTo>
                  <a:cubicBezTo>
                    <a:pt x="76867" y="39083"/>
                    <a:pt x="76805" y="39104"/>
                    <a:pt x="76742" y="39104"/>
                  </a:cubicBezTo>
                  <a:cubicBezTo>
                    <a:pt x="76680" y="39104"/>
                    <a:pt x="76618" y="39083"/>
                    <a:pt x="76577" y="39042"/>
                  </a:cubicBezTo>
                  <a:cubicBezTo>
                    <a:pt x="76411" y="39042"/>
                    <a:pt x="76494" y="39042"/>
                    <a:pt x="76660" y="39207"/>
                  </a:cubicBezTo>
                  <a:cubicBezTo>
                    <a:pt x="76991" y="39373"/>
                    <a:pt x="76991" y="39456"/>
                    <a:pt x="76825" y="39705"/>
                  </a:cubicBezTo>
                  <a:cubicBezTo>
                    <a:pt x="76660" y="39870"/>
                    <a:pt x="76494" y="39953"/>
                    <a:pt x="76390" y="39953"/>
                  </a:cubicBezTo>
                  <a:cubicBezTo>
                    <a:pt x="76287" y="39953"/>
                    <a:pt x="76245" y="39870"/>
                    <a:pt x="76328" y="39705"/>
                  </a:cubicBezTo>
                  <a:cubicBezTo>
                    <a:pt x="76328" y="39602"/>
                    <a:pt x="76296" y="39531"/>
                    <a:pt x="76214" y="39531"/>
                  </a:cubicBezTo>
                  <a:cubicBezTo>
                    <a:pt x="76162" y="39531"/>
                    <a:pt x="76092" y="39558"/>
                    <a:pt x="75997" y="39622"/>
                  </a:cubicBezTo>
                  <a:cubicBezTo>
                    <a:pt x="75930" y="39644"/>
                    <a:pt x="75857" y="39654"/>
                    <a:pt x="75780" y="39654"/>
                  </a:cubicBezTo>
                  <a:cubicBezTo>
                    <a:pt x="75570" y="39654"/>
                    <a:pt x="75328" y="39577"/>
                    <a:pt x="75085" y="39456"/>
                  </a:cubicBezTo>
                  <a:cubicBezTo>
                    <a:pt x="74927" y="39298"/>
                    <a:pt x="74770" y="39241"/>
                    <a:pt x="74633" y="39241"/>
                  </a:cubicBezTo>
                  <a:cubicBezTo>
                    <a:pt x="74554" y="39241"/>
                    <a:pt x="74483" y="39260"/>
                    <a:pt x="74422" y="39290"/>
                  </a:cubicBezTo>
                  <a:cubicBezTo>
                    <a:pt x="74339" y="39373"/>
                    <a:pt x="74256" y="39539"/>
                    <a:pt x="74339" y="39539"/>
                  </a:cubicBezTo>
                  <a:cubicBezTo>
                    <a:pt x="74339" y="39622"/>
                    <a:pt x="74339" y="39787"/>
                    <a:pt x="74256" y="39870"/>
                  </a:cubicBezTo>
                  <a:cubicBezTo>
                    <a:pt x="74228" y="39913"/>
                    <a:pt x="74188" y="39931"/>
                    <a:pt x="74141" y="39931"/>
                  </a:cubicBezTo>
                  <a:cubicBezTo>
                    <a:pt x="73915" y="39931"/>
                    <a:pt x="73539" y="39496"/>
                    <a:pt x="73676" y="39290"/>
                  </a:cubicBezTo>
                  <a:cubicBezTo>
                    <a:pt x="73824" y="39069"/>
                    <a:pt x="73380" y="38256"/>
                    <a:pt x="73105" y="38256"/>
                  </a:cubicBezTo>
                  <a:cubicBezTo>
                    <a:pt x="73072" y="38256"/>
                    <a:pt x="73040" y="38268"/>
                    <a:pt x="73013" y="38296"/>
                  </a:cubicBezTo>
                  <a:cubicBezTo>
                    <a:pt x="72978" y="38366"/>
                    <a:pt x="72943" y="38391"/>
                    <a:pt x="72908" y="38391"/>
                  </a:cubicBezTo>
                  <a:cubicBezTo>
                    <a:pt x="72860" y="38391"/>
                    <a:pt x="72812" y="38344"/>
                    <a:pt x="72764" y="38296"/>
                  </a:cubicBezTo>
                  <a:cubicBezTo>
                    <a:pt x="72764" y="38180"/>
                    <a:pt x="72764" y="38118"/>
                    <a:pt x="72756" y="38118"/>
                  </a:cubicBezTo>
                  <a:cubicBezTo>
                    <a:pt x="72747" y="38118"/>
                    <a:pt x="72726" y="38201"/>
                    <a:pt x="72682" y="38379"/>
                  </a:cubicBezTo>
                  <a:cubicBezTo>
                    <a:pt x="72631" y="38632"/>
                    <a:pt x="72611" y="38731"/>
                    <a:pt x="72565" y="38731"/>
                  </a:cubicBezTo>
                  <a:cubicBezTo>
                    <a:pt x="72537" y="38731"/>
                    <a:pt x="72497" y="38691"/>
                    <a:pt x="72433" y="38627"/>
                  </a:cubicBezTo>
                  <a:cubicBezTo>
                    <a:pt x="72374" y="38569"/>
                    <a:pt x="72274" y="38510"/>
                    <a:pt x="72191" y="38510"/>
                  </a:cubicBezTo>
                  <a:cubicBezTo>
                    <a:pt x="72157" y="38510"/>
                    <a:pt x="72126" y="38520"/>
                    <a:pt x="72101" y="38544"/>
                  </a:cubicBezTo>
                  <a:cubicBezTo>
                    <a:pt x="72050" y="38613"/>
                    <a:pt x="72006" y="38643"/>
                    <a:pt x="71969" y="38643"/>
                  </a:cubicBezTo>
                  <a:cubicBezTo>
                    <a:pt x="71829" y="38643"/>
                    <a:pt x="71804" y="38210"/>
                    <a:pt x="71936" y="37881"/>
                  </a:cubicBezTo>
                  <a:cubicBezTo>
                    <a:pt x="72101" y="37550"/>
                    <a:pt x="72101" y="37467"/>
                    <a:pt x="71936" y="37384"/>
                  </a:cubicBezTo>
                  <a:cubicBezTo>
                    <a:pt x="71887" y="37360"/>
                    <a:pt x="71839" y="37350"/>
                    <a:pt x="71794" y="37350"/>
                  </a:cubicBezTo>
                  <a:cubicBezTo>
                    <a:pt x="71687" y="37350"/>
                    <a:pt x="71604" y="37408"/>
                    <a:pt x="71604" y="37467"/>
                  </a:cubicBezTo>
                  <a:cubicBezTo>
                    <a:pt x="71563" y="37550"/>
                    <a:pt x="71521" y="37591"/>
                    <a:pt x="71480" y="37591"/>
                  </a:cubicBezTo>
                  <a:cubicBezTo>
                    <a:pt x="71438" y="37591"/>
                    <a:pt x="71397" y="37550"/>
                    <a:pt x="71356" y="37467"/>
                  </a:cubicBezTo>
                  <a:cubicBezTo>
                    <a:pt x="71356" y="37301"/>
                    <a:pt x="71273" y="37301"/>
                    <a:pt x="71190" y="37301"/>
                  </a:cubicBezTo>
                  <a:cubicBezTo>
                    <a:pt x="71190" y="37452"/>
                    <a:pt x="70571" y="37809"/>
                    <a:pt x="70398" y="37809"/>
                  </a:cubicBezTo>
                  <a:cubicBezTo>
                    <a:pt x="70381" y="37809"/>
                    <a:pt x="70369" y="37806"/>
                    <a:pt x="70361" y="37798"/>
                  </a:cubicBezTo>
                  <a:cubicBezTo>
                    <a:pt x="70361" y="37798"/>
                    <a:pt x="70527" y="37633"/>
                    <a:pt x="70776" y="37384"/>
                  </a:cubicBezTo>
                  <a:cubicBezTo>
                    <a:pt x="71101" y="37058"/>
                    <a:pt x="71171" y="36835"/>
                    <a:pt x="70984" y="36835"/>
                  </a:cubicBezTo>
                  <a:cubicBezTo>
                    <a:pt x="70934" y="36835"/>
                    <a:pt x="70864" y="36851"/>
                    <a:pt x="70776" y="36887"/>
                  </a:cubicBezTo>
                  <a:cubicBezTo>
                    <a:pt x="70610" y="36970"/>
                    <a:pt x="70527" y="36970"/>
                    <a:pt x="70527" y="37218"/>
                  </a:cubicBezTo>
                  <a:cubicBezTo>
                    <a:pt x="70492" y="37461"/>
                    <a:pt x="70327" y="37573"/>
                    <a:pt x="70147" y="37573"/>
                  </a:cubicBezTo>
                  <a:cubicBezTo>
                    <a:pt x="69896" y="37573"/>
                    <a:pt x="69615" y="37356"/>
                    <a:pt x="69615" y="36970"/>
                  </a:cubicBezTo>
                  <a:cubicBezTo>
                    <a:pt x="69615" y="36804"/>
                    <a:pt x="69450" y="36472"/>
                    <a:pt x="69284" y="36307"/>
                  </a:cubicBezTo>
                  <a:cubicBezTo>
                    <a:pt x="68869" y="35975"/>
                    <a:pt x="68952" y="35809"/>
                    <a:pt x="69532" y="35395"/>
                  </a:cubicBezTo>
                  <a:cubicBezTo>
                    <a:pt x="69738" y="35258"/>
                    <a:pt x="69873" y="35177"/>
                    <a:pt x="69955" y="35177"/>
                  </a:cubicBezTo>
                  <a:cubicBezTo>
                    <a:pt x="70070" y="35177"/>
                    <a:pt x="70078" y="35338"/>
                    <a:pt x="70030" y="35727"/>
                  </a:cubicBezTo>
                  <a:cubicBezTo>
                    <a:pt x="70030" y="35948"/>
                    <a:pt x="70030" y="36058"/>
                    <a:pt x="70079" y="36058"/>
                  </a:cubicBezTo>
                  <a:cubicBezTo>
                    <a:pt x="70103" y="36058"/>
                    <a:pt x="70140" y="36030"/>
                    <a:pt x="70195" y="35975"/>
                  </a:cubicBezTo>
                  <a:cubicBezTo>
                    <a:pt x="70235" y="35956"/>
                    <a:pt x="70269" y="35945"/>
                    <a:pt x="70297" y="35945"/>
                  </a:cubicBezTo>
                  <a:cubicBezTo>
                    <a:pt x="70386" y="35945"/>
                    <a:pt x="70405" y="36053"/>
                    <a:pt x="70278" y="36307"/>
                  </a:cubicBezTo>
                  <a:cubicBezTo>
                    <a:pt x="70195" y="36555"/>
                    <a:pt x="70113" y="36804"/>
                    <a:pt x="70030" y="36804"/>
                  </a:cubicBezTo>
                  <a:cubicBezTo>
                    <a:pt x="69947" y="36887"/>
                    <a:pt x="69947" y="36970"/>
                    <a:pt x="69947" y="37053"/>
                  </a:cubicBezTo>
                  <a:cubicBezTo>
                    <a:pt x="69967" y="37073"/>
                    <a:pt x="69988" y="37084"/>
                    <a:pt x="70010" y="37084"/>
                  </a:cubicBezTo>
                  <a:cubicBezTo>
                    <a:pt x="70076" y="37084"/>
                    <a:pt x="70154" y="36990"/>
                    <a:pt x="70278" y="36804"/>
                  </a:cubicBezTo>
                  <a:cubicBezTo>
                    <a:pt x="70361" y="36638"/>
                    <a:pt x="70527" y="36307"/>
                    <a:pt x="70693" y="36141"/>
                  </a:cubicBezTo>
                  <a:cubicBezTo>
                    <a:pt x="70858" y="35975"/>
                    <a:pt x="71024" y="35892"/>
                    <a:pt x="70941" y="35809"/>
                  </a:cubicBezTo>
                  <a:cubicBezTo>
                    <a:pt x="70941" y="35809"/>
                    <a:pt x="70941" y="35644"/>
                    <a:pt x="71024" y="35561"/>
                  </a:cubicBezTo>
                  <a:cubicBezTo>
                    <a:pt x="71099" y="35486"/>
                    <a:pt x="71140" y="35445"/>
                    <a:pt x="71155" y="35445"/>
                  </a:cubicBezTo>
                  <a:cubicBezTo>
                    <a:pt x="71173" y="35445"/>
                    <a:pt x="71153" y="35507"/>
                    <a:pt x="71107" y="35644"/>
                  </a:cubicBezTo>
                  <a:cubicBezTo>
                    <a:pt x="71056" y="35849"/>
                    <a:pt x="71068" y="35990"/>
                    <a:pt x="71143" y="35990"/>
                  </a:cubicBezTo>
                  <a:cubicBezTo>
                    <a:pt x="71190" y="35990"/>
                    <a:pt x="71261" y="35936"/>
                    <a:pt x="71356" y="35809"/>
                  </a:cubicBezTo>
                  <a:cubicBezTo>
                    <a:pt x="71414" y="35751"/>
                    <a:pt x="71514" y="35692"/>
                    <a:pt x="71568" y="35692"/>
                  </a:cubicBezTo>
                  <a:cubicBezTo>
                    <a:pt x="71590" y="35692"/>
                    <a:pt x="71604" y="35702"/>
                    <a:pt x="71604" y="35727"/>
                  </a:cubicBezTo>
                  <a:cubicBezTo>
                    <a:pt x="71625" y="35747"/>
                    <a:pt x="71651" y="35758"/>
                    <a:pt x="71681" y="35758"/>
                  </a:cubicBezTo>
                  <a:cubicBezTo>
                    <a:pt x="71770" y="35758"/>
                    <a:pt x="71894" y="35664"/>
                    <a:pt x="72019" y="35478"/>
                  </a:cubicBezTo>
                  <a:cubicBezTo>
                    <a:pt x="72350" y="35146"/>
                    <a:pt x="72350" y="35064"/>
                    <a:pt x="72350" y="34649"/>
                  </a:cubicBezTo>
                  <a:lnTo>
                    <a:pt x="72184" y="34235"/>
                  </a:lnTo>
                  <a:lnTo>
                    <a:pt x="72101" y="34732"/>
                  </a:lnTo>
                  <a:cubicBezTo>
                    <a:pt x="72010" y="35097"/>
                    <a:pt x="71894" y="35286"/>
                    <a:pt x="71780" y="35286"/>
                  </a:cubicBezTo>
                  <a:cubicBezTo>
                    <a:pt x="71687" y="35286"/>
                    <a:pt x="71596" y="35159"/>
                    <a:pt x="71521" y="34898"/>
                  </a:cubicBezTo>
                  <a:cubicBezTo>
                    <a:pt x="71466" y="34677"/>
                    <a:pt x="71411" y="34566"/>
                    <a:pt x="71331" y="34566"/>
                  </a:cubicBezTo>
                  <a:cubicBezTo>
                    <a:pt x="71291" y="34566"/>
                    <a:pt x="71245" y="34594"/>
                    <a:pt x="71190" y="34649"/>
                  </a:cubicBezTo>
                  <a:cubicBezTo>
                    <a:pt x="71131" y="34708"/>
                    <a:pt x="71031" y="34766"/>
                    <a:pt x="70948" y="34766"/>
                  </a:cubicBezTo>
                  <a:cubicBezTo>
                    <a:pt x="70914" y="34766"/>
                    <a:pt x="70883" y="34756"/>
                    <a:pt x="70858" y="34732"/>
                  </a:cubicBezTo>
                  <a:cubicBezTo>
                    <a:pt x="70776" y="34649"/>
                    <a:pt x="70858" y="34566"/>
                    <a:pt x="70941" y="34484"/>
                  </a:cubicBezTo>
                  <a:cubicBezTo>
                    <a:pt x="71107" y="34401"/>
                    <a:pt x="71190" y="34235"/>
                    <a:pt x="71190" y="34069"/>
                  </a:cubicBezTo>
                  <a:cubicBezTo>
                    <a:pt x="71234" y="33891"/>
                    <a:pt x="71231" y="33809"/>
                    <a:pt x="71193" y="33809"/>
                  </a:cubicBezTo>
                  <a:cubicBezTo>
                    <a:pt x="71160" y="33809"/>
                    <a:pt x="71101" y="33871"/>
                    <a:pt x="71024" y="33986"/>
                  </a:cubicBezTo>
                  <a:cubicBezTo>
                    <a:pt x="70927" y="34083"/>
                    <a:pt x="70858" y="34124"/>
                    <a:pt x="70801" y="34124"/>
                  </a:cubicBezTo>
                  <a:cubicBezTo>
                    <a:pt x="70761" y="34124"/>
                    <a:pt x="70727" y="34103"/>
                    <a:pt x="70693" y="34069"/>
                  </a:cubicBezTo>
                  <a:cubicBezTo>
                    <a:pt x="70654" y="33954"/>
                    <a:pt x="70526" y="33892"/>
                    <a:pt x="70384" y="33892"/>
                  </a:cubicBezTo>
                  <a:cubicBezTo>
                    <a:pt x="70220" y="33892"/>
                    <a:pt x="70036" y="33974"/>
                    <a:pt x="69947" y="34152"/>
                  </a:cubicBezTo>
                  <a:cubicBezTo>
                    <a:pt x="69912" y="34256"/>
                    <a:pt x="69819" y="34302"/>
                    <a:pt x="69717" y="34302"/>
                  </a:cubicBezTo>
                  <a:cubicBezTo>
                    <a:pt x="69575" y="34302"/>
                    <a:pt x="69415" y="34214"/>
                    <a:pt x="69367" y="34069"/>
                  </a:cubicBezTo>
                  <a:cubicBezTo>
                    <a:pt x="69367" y="33932"/>
                    <a:pt x="69367" y="33871"/>
                    <a:pt x="69353" y="33871"/>
                  </a:cubicBezTo>
                  <a:cubicBezTo>
                    <a:pt x="69342" y="33871"/>
                    <a:pt x="69321" y="33912"/>
                    <a:pt x="69284" y="33986"/>
                  </a:cubicBezTo>
                  <a:cubicBezTo>
                    <a:pt x="69223" y="34108"/>
                    <a:pt x="69162" y="34185"/>
                    <a:pt x="69102" y="34185"/>
                  </a:cubicBezTo>
                  <a:cubicBezTo>
                    <a:pt x="69080" y="34185"/>
                    <a:pt x="69057" y="34174"/>
                    <a:pt x="69035" y="34152"/>
                  </a:cubicBezTo>
                  <a:cubicBezTo>
                    <a:pt x="69035" y="34152"/>
                    <a:pt x="69035" y="34069"/>
                    <a:pt x="69118" y="33903"/>
                  </a:cubicBezTo>
                  <a:cubicBezTo>
                    <a:pt x="69201" y="33821"/>
                    <a:pt x="69284" y="33738"/>
                    <a:pt x="69201" y="33738"/>
                  </a:cubicBezTo>
                  <a:cubicBezTo>
                    <a:pt x="69201" y="33722"/>
                    <a:pt x="69195" y="33716"/>
                    <a:pt x="69186" y="33716"/>
                  </a:cubicBezTo>
                  <a:cubicBezTo>
                    <a:pt x="69143" y="33716"/>
                    <a:pt x="69020" y="33851"/>
                    <a:pt x="68952" y="33986"/>
                  </a:cubicBezTo>
                  <a:cubicBezTo>
                    <a:pt x="68792" y="34147"/>
                    <a:pt x="68700" y="34238"/>
                    <a:pt x="68656" y="34238"/>
                  </a:cubicBezTo>
                  <a:cubicBezTo>
                    <a:pt x="68631" y="34238"/>
                    <a:pt x="68621" y="34211"/>
                    <a:pt x="68621" y="34152"/>
                  </a:cubicBezTo>
                  <a:cubicBezTo>
                    <a:pt x="68621" y="34118"/>
                    <a:pt x="68607" y="34098"/>
                    <a:pt x="68578" y="34098"/>
                  </a:cubicBezTo>
                  <a:cubicBezTo>
                    <a:pt x="68538" y="34098"/>
                    <a:pt x="68469" y="34138"/>
                    <a:pt x="68372" y="34235"/>
                  </a:cubicBezTo>
                  <a:cubicBezTo>
                    <a:pt x="68309" y="34298"/>
                    <a:pt x="68258" y="34325"/>
                    <a:pt x="68214" y="34325"/>
                  </a:cubicBezTo>
                  <a:cubicBezTo>
                    <a:pt x="68143" y="34325"/>
                    <a:pt x="68092" y="34254"/>
                    <a:pt x="68041" y="34152"/>
                  </a:cubicBezTo>
                  <a:cubicBezTo>
                    <a:pt x="67964" y="34037"/>
                    <a:pt x="67923" y="33975"/>
                    <a:pt x="67884" y="33975"/>
                  </a:cubicBezTo>
                  <a:cubicBezTo>
                    <a:pt x="67839" y="33975"/>
                    <a:pt x="67798" y="34057"/>
                    <a:pt x="67709" y="34235"/>
                  </a:cubicBezTo>
                  <a:cubicBezTo>
                    <a:pt x="67626" y="34401"/>
                    <a:pt x="67585" y="34484"/>
                    <a:pt x="67564" y="34484"/>
                  </a:cubicBezTo>
                  <a:cubicBezTo>
                    <a:pt x="67543" y="34484"/>
                    <a:pt x="67543" y="34401"/>
                    <a:pt x="67543" y="34235"/>
                  </a:cubicBezTo>
                  <a:cubicBezTo>
                    <a:pt x="67543" y="34111"/>
                    <a:pt x="67523" y="34048"/>
                    <a:pt x="67492" y="34048"/>
                  </a:cubicBezTo>
                  <a:cubicBezTo>
                    <a:pt x="67461" y="34048"/>
                    <a:pt x="67419" y="34111"/>
                    <a:pt x="67378" y="34235"/>
                  </a:cubicBezTo>
                  <a:cubicBezTo>
                    <a:pt x="67256" y="34356"/>
                    <a:pt x="67179" y="34433"/>
                    <a:pt x="67114" y="34433"/>
                  </a:cubicBezTo>
                  <a:cubicBezTo>
                    <a:pt x="67091" y="34433"/>
                    <a:pt x="67068" y="34423"/>
                    <a:pt x="67046" y="34401"/>
                  </a:cubicBezTo>
                  <a:cubicBezTo>
                    <a:pt x="67046" y="34401"/>
                    <a:pt x="67046" y="34235"/>
                    <a:pt x="67129" y="34069"/>
                  </a:cubicBezTo>
                  <a:cubicBezTo>
                    <a:pt x="67178" y="33972"/>
                    <a:pt x="67198" y="33932"/>
                    <a:pt x="67139" y="33932"/>
                  </a:cubicBezTo>
                  <a:cubicBezTo>
                    <a:pt x="67098" y="33932"/>
                    <a:pt x="67018" y="33952"/>
                    <a:pt x="66880" y="33986"/>
                  </a:cubicBezTo>
                  <a:cubicBezTo>
                    <a:pt x="66549" y="34152"/>
                    <a:pt x="66549" y="34235"/>
                    <a:pt x="66632" y="34318"/>
                  </a:cubicBezTo>
                  <a:cubicBezTo>
                    <a:pt x="66715" y="34401"/>
                    <a:pt x="66715" y="34484"/>
                    <a:pt x="66632" y="34566"/>
                  </a:cubicBezTo>
                  <a:cubicBezTo>
                    <a:pt x="66613" y="34573"/>
                    <a:pt x="66594" y="34576"/>
                    <a:pt x="66576" y="34576"/>
                  </a:cubicBezTo>
                  <a:cubicBezTo>
                    <a:pt x="66348" y="34576"/>
                    <a:pt x="66141" y="34133"/>
                    <a:pt x="66217" y="33903"/>
                  </a:cubicBezTo>
                  <a:cubicBezTo>
                    <a:pt x="66300" y="33821"/>
                    <a:pt x="66300" y="33572"/>
                    <a:pt x="66383" y="33406"/>
                  </a:cubicBezTo>
                  <a:cubicBezTo>
                    <a:pt x="66383" y="33185"/>
                    <a:pt x="66383" y="33111"/>
                    <a:pt x="66285" y="33111"/>
                  </a:cubicBezTo>
                  <a:cubicBezTo>
                    <a:pt x="66236" y="33111"/>
                    <a:pt x="66162" y="33130"/>
                    <a:pt x="66052" y="33158"/>
                  </a:cubicBezTo>
                  <a:cubicBezTo>
                    <a:pt x="65982" y="33228"/>
                    <a:pt x="65897" y="33253"/>
                    <a:pt x="65816" y="33253"/>
                  </a:cubicBezTo>
                  <a:cubicBezTo>
                    <a:pt x="65705" y="33253"/>
                    <a:pt x="65602" y="33205"/>
                    <a:pt x="65554" y="33158"/>
                  </a:cubicBezTo>
                  <a:cubicBezTo>
                    <a:pt x="65486" y="33123"/>
                    <a:pt x="65431" y="33103"/>
                    <a:pt x="65397" y="33103"/>
                  </a:cubicBezTo>
                  <a:cubicBezTo>
                    <a:pt x="65348" y="33103"/>
                    <a:pt x="65340" y="33143"/>
                    <a:pt x="65389" y="33240"/>
                  </a:cubicBezTo>
                  <a:cubicBezTo>
                    <a:pt x="65389" y="33406"/>
                    <a:pt x="65223" y="33655"/>
                    <a:pt x="64974" y="33738"/>
                  </a:cubicBezTo>
                  <a:cubicBezTo>
                    <a:pt x="64913" y="33768"/>
                    <a:pt x="64855" y="33782"/>
                    <a:pt x="64802" y="33782"/>
                  </a:cubicBezTo>
                  <a:cubicBezTo>
                    <a:pt x="64563" y="33782"/>
                    <a:pt x="64409" y="33511"/>
                    <a:pt x="64477" y="33240"/>
                  </a:cubicBezTo>
                  <a:cubicBezTo>
                    <a:pt x="64536" y="32944"/>
                    <a:pt x="64299" y="32691"/>
                    <a:pt x="64129" y="32691"/>
                  </a:cubicBezTo>
                  <a:cubicBezTo>
                    <a:pt x="64061" y="32691"/>
                    <a:pt x="64004" y="32731"/>
                    <a:pt x="63980" y="32826"/>
                  </a:cubicBezTo>
                  <a:cubicBezTo>
                    <a:pt x="63932" y="32921"/>
                    <a:pt x="63872" y="32961"/>
                    <a:pt x="63807" y="32961"/>
                  </a:cubicBezTo>
                  <a:cubicBezTo>
                    <a:pt x="63645" y="32961"/>
                    <a:pt x="63459" y="32708"/>
                    <a:pt x="63400" y="32412"/>
                  </a:cubicBezTo>
                  <a:cubicBezTo>
                    <a:pt x="63400" y="32163"/>
                    <a:pt x="63400" y="31997"/>
                    <a:pt x="63483" y="31997"/>
                  </a:cubicBezTo>
                  <a:cubicBezTo>
                    <a:pt x="63483" y="31997"/>
                    <a:pt x="63565" y="31914"/>
                    <a:pt x="63648" y="31749"/>
                  </a:cubicBezTo>
                  <a:cubicBezTo>
                    <a:pt x="63731" y="31583"/>
                    <a:pt x="63731" y="31417"/>
                    <a:pt x="63565" y="31334"/>
                  </a:cubicBezTo>
                  <a:cubicBezTo>
                    <a:pt x="63400" y="31334"/>
                    <a:pt x="63483" y="31251"/>
                    <a:pt x="63814" y="30920"/>
                  </a:cubicBezTo>
                  <a:cubicBezTo>
                    <a:pt x="64063" y="30671"/>
                    <a:pt x="64228" y="30423"/>
                    <a:pt x="64228" y="30257"/>
                  </a:cubicBezTo>
                  <a:cubicBezTo>
                    <a:pt x="64190" y="30142"/>
                    <a:pt x="64169" y="30080"/>
                    <a:pt x="64142" y="30080"/>
                  </a:cubicBezTo>
                  <a:cubicBezTo>
                    <a:pt x="64110" y="30080"/>
                    <a:pt x="64069" y="30162"/>
                    <a:pt x="63980" y="30340"/>
                  </a:cubicBezTo>
                  <a:cubicBezTo>
                    <a:pt x="63763" y="30701"/>
                    <a:pt x="63547" y="30936"/>
                    <a:pt x="63440" y="30936"/>
                  </a:cubicBezTo>
                  <a:cubicBezTo>
                    <a:pt x="63424" y="30936"/>
                    <a:pt x="63410" y="30931"/>
                    <a:pt x="63400" y="30920"/>
                  </a:cubicBezTo>
                  <a:cubicBezTo>
                    <a:pt x="63392" y="30913"/>
                    <a:pt x="63382" y="30909"/>
                    <a:pt x="63368" y="30909"/>
                  </a:cubicBezTo>
                  <a:cubicBezTo>
                    <a:pt x="63231" y="30909"/>
                    <a:pt x="62812" y="31266"/>
                    <a:pt x="62737" y="31417"/>
                  </a:cubicBezTo>
                  <a:cubicBezTo>
                    <a:pt x="62737" y="31500"/>
                    <a:pt x="62820" y="31666"/>
                    <a:pt x="62902" y="31914"/>
                  </a:cubicBezTo>
                  <a:cubicBezTo>
                    <a:pt x="63151" y="32412"/>
                    <a:pt x="63068" y="32660"/>
                    <a:pt x="62654" y="32660"/>
                  </a:cubicBezTo>
                  <a:cubicBezTo>
                    <a:pt x="62405" y="32660"/>
                    <a:pt x="62322" y="32743"/>
                    <a:pt x="62405" y="32826"/>
                  </a:cubicBezTo>
                  <a:cubicBezTo>
                    <a:pt x="62488" y="32909"/>
                    <a:pt x="62405" y="32992"/>
                    <a:pt x="62322" y="33075"/>
                  </a:cubicBezTo>
                  <a:cubicBezTo>
                    <a:pt x="62263" y="33164"/>
                    <a:pt x="62214" y="33210"/>
                    <a:pt x="62176" y="33210"/>
                  </a:cubicBezTo>
                  <a:cubicBezTo>
                    <a:pt x="62108" y="33210"/>
                    <a:pt x="62074" y="33062"/>
                    <a:pt x="62074" y="32743"/>
                  </a:cubicBezTo>
                  <a:cubicBezTo>
                    <a:pt x="62013" y="32622"/>
                    <a:pt x="62041" y="32545"/>
                    <a:pt x="62093" y="32545"/>
                  </a:cubicBezTo>
                  <a:cubicBezTo>
                    <a:pt x="62112" y="32545"/>
                    <a:pt x="62134" y="32555"/>
                    <a:pt x="62157" y="32577"/>
                  </a:cubicBezTo>
                  <a:cubicBezTo>
                    <a:pt x="62182" y="32603"/>
                    <a:pt x="62208" y="32615"/>
                    <a:pt x="62232" y="32615"/>
                  </a:cubicBezTo>
                  <a:cubicBezTo>
                    <a:pt x="62366" y="32615"/>
                    <a:pt x="62462" y="32265"/>
                    <a:pt x="62322" y="31914"/>
                  </a:cubicBezTo>
                  <a:cubicBezTo>
                    <a:pt x="62226" y="31673"/>
                    <a:pt x="62073" y="31544"/>
                    <a:pt x="61913" y="31544"/>
                  </a:cubicBezTo>
                  <a:cubicBezTo>
                    <a:pt x="61798" y="31544"/>
                    <a:pt x="61680" y="31610"/>
                    <a:pt x="61576" y="31749"/>
                  </a:cubicBezTo>
                  <a:cubicBezTo>
                    <a:pt x="61471" y="31906"/>
                    <a:pt x="61400" y="31964"/>
                    <a:pt x="61340" y="31964"/>
                  </a:cubicBezTo>
                  <a:cubicBezTo>
                    <a:pt x="61306" y="31964"/>
                    <a:pt x="61275" y="31945"/>
                    <a:pt x="61245" y="31914"/>
                  </a:cubicBezTo>
                  <a:cubicBezTo>
                    <a:pt x="61182" y="31851"/>
                    <a:pt x="61130" y="31824"/>
                    <a:pt x="61082" y="31824"/>
                  </a:cubicBezTo>
                  <a:cubicBezTo>
                    <a:pt x="61004" y="31824"/>
                    <a:pt x="60933" y="31895"/>
                    <a:pt x="60831" y="31997"/>
                  </a:cubicBezTo>
                  <a:cubicBezTo>
                    <a:pt x="60768" y="32184"/>
                    <a:pt x="60706" y="32277"/>
                    <a:pt x="60644" y="32277"/>
                  </a:cubicBezTo>
                  <a:cubicBezTo>
                    <a:pt x="60623" y="32277"/>
                    <a:pt x="60603" y="32267"/>
                    <a:pt x="60582" y="32246"/>
                  </a:cubicBezTo>
                  <a:cubicBezTo>
                    <a:pt x="60582" y="32246"/>
                    <a:pt x="60665" y="31997"/>
                    <a:pt x="60831" y="31832"/>
                  </a:cubicBezTo>
                  <a:cubicBezTo>
                    <a:pt x="61162" y="31334"/>
                    <a:pt x="61742" y="31003"/>
                    <a:pt x="62405" y="30837"/>
                  </a:cubicBezTo>
                  <a:cubicBezTo>
                    <a:pt x="62902" y="30754"/>
                    <a:pt x="62985" y="30754"/>
                    <a:pt x="62985" y="30506"/>
                  </a:cubicBezTo>
                  <a:cubicBezTo>
                    <a:pt x="63038" y="30348"/>
                    <a:pt x="63024" y="30290"/>
                    <a:pt x="62943" y="30290"/>
                  </a:cubicBezTo>
                  <a:cubicBezTo>
                    <a:pt x="62897" y="30290"/>
                    <a:pt x="62828" y="30309"/>
                    <a:pt x="62737" y="30340"/>
                  </a:cubicBezTo>
                  <a:cubicBezTo>
                    <a:pt x="62654" y="30381"/>
                    <a:pt x="62592" y="30402"/>
                    <a:pt x="62550" y="30402"/>
                  </a:cubicBezTo>
                  <a:cubicBezTo>
                    <a:pt x="62509" y="30402"/>
                    <a:pt x="62488" y="30381"/>
                    <a:pt x="62488" y="30340"/>
                  </a:cubicBezTo>
                  <a:cubicBezTo>
                    <a:pt x="62488" y="30340"/>
                    <a:pt x="62488" y="30257"/>
                    <a:pt x="62405" y="30257"/>
                  </a:cubicBezTo>
                  <a:cubicBezTo>
                    <a:pt x="62383" y="30235"/>
                    <a:pt x="62367" y="30224"/>
                    <a:pt x="62353" y="30224"/>
                  </a:cubicBezTo>
                  <a:cubicBezTo>
                    <a:pt x="62316" y="30224"/>
                    <a:pt x="62300" y="30301"/>
                    <a:pt x="62239" y="30423"/>
                  </a:cubicBezTo>
                  <a:cubicBezTo>
                    <a:pt x="62239" y="30671"/>
                    <a:pt x="62157" y="30754"/>
                    <a:pt x="62074" y="30754"/>
                  </a:cubicBezTo>
                  <a:cubicBezTo>
                    <a:pt x="61991" y="30754"/>
                    <a:pt x="61742" y="30837"/>
                    <a:pt x="61576" y="30920"/>
                  </a:cubicBezTo>
                  <a:cubicBezTo>
                    <a:pt x="61494" y="30948"/>
                    <a:pt x="61429" y="30966"/>
                    <a:pt x="61380" y="30966"/>
                  </a:cubicBezTo>
                  <a:cubicBezTo>
                    <a:pt x="61282" y="30966"/>
                    <a:pt x="61245" y="30892"/>
                    <a:pt x="61245" y="30671"/>
                  </a:cubicBezTo>
                  <a:cubicBezTo>
                    <a:pt x="61245" y="30398"/>
                    <a:pt x="61220" y="30275"/>
                    <a:pt x="61170" y="30275"/>
                  </a:cubicBezTo>
                  <a:cubicBezTo>
                    <a:pt x="61129" y="30275"/>
                    <a:pt x="61071" y="30357"/>
                    <a:pt x="60996" y="30506"/>
                  </a:cubicBezTo>
                  <a:cubicBezTo>
                    <a:pt x="60831" y="30671"/>
                    <a:pt x="60831" y="30837"/>
                    <a:pt x="60913" y="30920"/>
                  </a:cubicBezTo>
                  <a:cubicBezTo>
                    <a:pt x="60913" y="30920"/>
                    <a:pt x="60913" y="31086"/>
                    <a:pt x="60831" y="31169"/>
                  </a:cubicBezTo>
                  <a:cubicBezTo>
                    <a:pt x="60768" y="31231"/>
                    <a:pt x="60706" y="31257"/>
                    <a:pt x="60651" y="31257"/>
                  </a:cubicBezTo>
                  <a:cubicBezTo>
                    <a:pt x="60484" y="31257"/>
                    <a:pt x="60375" y="31024"/>
                    <a:pt x="60499" y="30837"/>
                  </a:cubicBezTo>
                  <a:cubicBezTo>
                    <a:pt x="60563" y="30644"/>
                    <a:pt x="60279" y="30452"/>
                    <a:pt x="60033" y="30452"/>
                  </a:cubicBezTo>
                  <a:cubicBezTo>
                    <a:pt x="59961" y="30452"/>
                    <a:pt x="59892" y="30468"/>
                    <a:pt x="59836" y="30506"/>
                  </a:cubicBezTo>
                  <a:cubicBezTo>
                    <a:pt x="59670" y="30506"/>
                    <a:pt x="59587" y="30506"/>
                    <a:pt x="59505" y="30423"/>
                  </a:cubicBezTo>
                  <a:cubicBezTo>
                    <a:pt x="59470" y="30388"/>
                    <a:pt x="59422" y="30368"/>
                    <a:pt x="59365" y="30368"/>
                  </a:cubicBezTo>
                  <a:cubicBezTo>
                    <a:pt x="59284" y="30368"/>
                    <a:pt x="59187" y="30408"/>
                    <a:pt x="59090" y="30506"/>
                  </a:cubicBezTo>
                  <a:cubicBezTo>
                    <a:pt x="59022" y="30540"/>
                    <a:pt x="58981" y="30560"/>
                    <a:pt x="58964" y="30560"/>
                  </a:cubicBezTo>
                  <a:cubicBezTo>
                    <a:pt x="58939" y="30560"/>
                    <a:pt x="58959" y="30520"/>
                    <a:pt x="59007" y="30423"/>
                  </a:cubicBezTo>
                  <a:cubicBezTo>
                    <a:pt x="59173" y="30174"/>
                    <a:pt x="59090" y="30174"/>
                    <a:pt x="58925" y="30174"/>
                  </a:cubicBezTo>
                  <a:cubicBezTo>
                    <a:pt x="58822" y="30208"/>
                    <a:pt x="58761" y="30228"/>
                    <a:pt x="58738" y="30228"/>
                  </a:cubicBezTo>
                  <a:cubicBezTo>
                    <a:pt x="58704" y="30228"/>
                    <a:pt x="58745" y="30188"/>
                    <a:pt x="58842" y="30091"/>
                  </a:cubicBezTo>
                  <a:cubicBezTo>
                    <a:pt x="58925" y="30008"/>
                    <a:pt x="59007" y="29925"/>
                    <a:pt x="58925" y="29843"/>
                  </a:cubicBezTo>
                  <a:cubicBezTo>
                    <a:pt x="58842" y="29843"/>
                    <a:pt x="58759" y="29677"/>
                    <a:pt x="58759" y="29428"/>
                  </a:cubicBezTo>
                  <a:cubicBezTo>
                    <a:pt x="58720" y="29313"/>
                    <a:pt x="58682" y="29251"/>
                    <a:pt x="58627" y="29251"/>
                  </a:cubicBezTo>
                  <a:cubicBezTo>
                    <a:pt x="58563" y="29251"/>
                    <a:pt x="58478" y="29333"/>
                    <a:pt x="58344" y="29511"/>
                  </a:cubicBezTo>
                  <a:cubicBezTo>
                    <a:pt x="58179" y="29760"/>
                    <a:pt x="58013" y="29925"/>
                    <a:pt x="58013" y="29925"/>
                  </a:cubicBezTo>
                  <a:cubicBezTo>
                    <a:pt x="58013" y="29843"/>
                    <a:pt x="58013" y="29760"/>
                    <a:pt x="58096" y="29677"/>
                  </a:cubicBezTo>
                  <a:cubicBezTo>
                    <a:pt x="58179" y="29594"/>
                    <a:pt x="58179" y="29428"/>
                    <a:pt x="58179" y="29428"/>
                  </a:cubicBezTo>
                  <a:cubicBezTo>
                    <a:pt x="58179" y="29406"/>
                    <a:pt x="58167" y="29396"/>
                    <a:pt x="58149" y="29396"/>
                  </a:cubicBezTo>
                  <a:cubicBezTo>
                    <a:pt x="58102" y="29396"/>
                    <a:pt x="58013" y="29473"/>
                    <a:pt x="58013" y="29594"/>
                  </a:cubicBezTo>
                  <a:cubicBezTo>
                    <a:pt x="57930" y="29677"/>
                    <a:pt x="57889" y="29718"/>
                    <a:pt x="57857" y="29718"/>
                  </a:cubicBezTo>
                  <a:cubicBezTo>
                    <a:pt x="57826" y="29718"/>
                    <a:pt x="57806" y="29677"/>
                    <a:pt x="57764" y="29594"/>
                  </a:cubicBezTo>
                  <a:cubicBezTo>
                    <a:pt x="57723" y="29470"/>
                    <a:pt x="57681" y="29407"/>
                    <a:pt x="57640" y="29407"/>
                  </a:cubicBezTo>
                  <a:cubicBezTo>
                    <a:pt x="57599" y="29407"/>
                    <a:pt x="57557" y="29470"/>
                    <a:pt x="57516" y="29594"/>
                  </a:cubicBezTo>
                  <a:cubicBezTo>
                    <a:pt x="57433" y="29718"/>
                    <a:pt x="57391" y="29780"/>
                    <a:pt x="57371" y="29780"/>
                  </a:cubicBezTo>
                  <a:cubicBezTo>
                    <a:pt x="57350" y="29780"/>
                    <a:pt x="57350" y="29718"/>
                    <a:pt x="57350" y="29594"/>
                  </a:cubicBezTo>
                  <a:cubicBezTo>
                    <a:pt x="57350" y="29428"/>
                    <a:pt x="57267" y="29345"/>
                    <a:pt x="57101" y="29345"/>
                  </a:cubicBezTo>
                  <a:cubicBezTo>
                    <a:pt x="56936" y="29345"/>
                    <a:pt x="56853" y="29262"/>
                    <a:pt x="56936" y="29097"/>
                  </a:cubicBezTo>
                  <a:cubicBezTo>
                    <a:pt x="56984" y="29000"/>
                    <a:pt x="57033" y="28959"/>
                    <a:pt x="57048" y="28959"/>
                  </a:cubicBezTo>
                  <a:cubicBezTo>
                    <a:pt x="57059" y="28959"/>
                    <a:pt x="57053" y="28979"/>
                    <a:pt x="57018" y="29014"/>
                  </a:cubicBezTo>
                  <a:cubicBezTo>
                    <a:pt x="57018" y="29097"/>
                    <a:pt x="57039" y="29138"/>
                    <a:pt x="57070" y="29138"/>
                  </a:cubicBezTo>
                  <a:cubicBezTo>
                    <a:pt x="57101" y="29138"/>
                    <a:pt x="57143" y="29097"/>
                    <a:pt x="57184" y="29014"/>
                  </a:cubicBezTo>
                  <a:cubicBezTo>
                    <a:pt x="57267" y="28931"/>
                    <a:pt x="57267" y="28848"/>
                    <a:pt x="57184" y="28765"/>
                  </a:cubicBezTo>
                  <a:cubicBezTo>
                    <a:pt x="57143" y="28724"/>
                    <a:pt x="57101" y="28703"/>
                    <a:pt x="57060" y="28703"/>
                  </a:cubicBezTo>
                  <a:cubicBezTo>
                    <a:pt x="57018" y="28703"/>
                    <a:pt x="56977" y="28724"/>
                    <a:pt x="56936" y="28765"/>
                  </a:cubicBezTo>
                  <a:cubicBezTo>
                    <a:pt x="56901" y="28800"/>
                    <a:pt x="56853" y="28820"/>
                    <a:pt x="56802" y="28820"/>
                  </a:cubicBezTo>
                  <a:cubicBezTo>
                    <a:pt x="56730" y="28820"/>
                    <a:pt x="56653" y="28779"/>
                    <a:pt x="56604" y="28682"/>
                  </a:cubicBezTo>
                  <a:cubicBezTo>
                    <a:pt x="56438" y="28517"/>
                    <a:pt x="56438" y="28434"/>
                    <a:pt x="56604" y="28351"/>
                  </a:cubicBezTo>
                  <a:cubicBezTo>
                    <a:pt x="56687" y="28351"/>
                    <a:pt x="56770" y="28185"/>
                    <a:pt x="56770" y="27936"/>
                  </a:cubicBezTo>
                  <a:cubicBezTo>
                    <a:pt x="56770" y="27605"/>
                    <a:pt x="56853" y="27356"/>
                    <a:pt x="57101" y="27191"/>
                  </a:cubicBezTo>
                  <a:cubicBezTo>
                    <a:pt x="57350" y="26859"/>
                    <a:pt x="57350" y="26776"/>
                    <a:pt x="57267" y="26693"/>
                  </a:cubicBezTo>
                  <a:cubicBezTo>
                    <a:pt x="57235" y="26630"/>
                    <a:pt x="57204" y="26603"/>
                    <a:pt x="57172" y="26603"/>
                  </a:cubicBezTo>
                  <a:cubicBezTo>
                    <a:pt x="57121" y="26603"/>
                    <a:pt x="57070" y="26674"/>
                    <a:pt x="57018" y="26776"/>
                  </a:cubicBezTo>
                  <a:cubicBezTo>
                    <a:pt x="56941" y="26932"/>
                    <a:pt x="56871" y="26998"/>
                    <a:pt x="56817" y="26998"/>
                  </a:cubicBezTo>
                  <a:cubicBezTo>
                    <a:pt x="56699" y="26998"/>
                    <a:pt x="56656" y="26678"/>
                    <a:pt x="56770" y="26279"/>
                  </a:cubicBezTo>
                  <a:cubicBezTo>
                    <a:pt x="56829" y="25926"/>
                    <a:pt x="56846" y="25824"/>
                    <a:pt x="56910" y="25824"/>
                  </a:cubicBezTo>
                  <a:cubicBezTo>
                    <a:pt x="56936" y="25824"/>
                    <a:pt x="56970" y="25841"/>
                    <a:pt x="57018" y="25865"/>
                  </a:cubicBezTo>
                  <a:cubicBezTo>
                    <a:pt x="57046" y="25920"/>
                    <a:pt x="57074" y="25947"/>
                    <a:pt x="57107" y="25947"/>
                  </a:cubicBezTo>
                  <a:cubicBezTo>
                    <a:pt x="57175" y="25947"/>
                    <a:pt x="57267" y="25837"/>
                    <a:pt x="57433" y="25616"/>
                  </a:cubicBezTo>
                  <a:cubicBezTo>
                    <a:pt x="57516" y="25450"/>
                    <a:pt x="57599" y="25284"/>
                    <a:pt x="57516" y="25284"/>
                  </a:cubicBezTo>
                  <a:cubicBezTo>
                    <a:pt x="57516" y="25284"/>
                    <a:pt x="57599" y="25119"/>
                    <a:pt x="57847" y="24953"/>
                  </a:cubicBezTo>
                  <a:cubicBezTo>
                    <a:pt x="57984" y="24748"/>
                    <a:pt x="58176" y="24600"/>
                    <a:pt x="58240" y="24600"/>
                  </a:cubicBezTo>
                  <a:cubicBezTo>
                    <a:pt x="58254" y="24600"/>
                    <a:pt x="58262" y="24607"/>
                    <a:pt x="58262" y="24622"/>
                  </a:cubicBezTo>
                  <a:cubicBezTo>
                    <a:pt x="58344" y="24622"/>
                    <a:pt x="58427" y="24622"/>
                    <a:pt x="58510" y="24456"/>
                  </a:cubicBezTo>
                  <a:cubicBezTo>
                    <a:pt x="58510" y="24373"/>
                    <a:pt x="58510" y="24290"/>
                    <a:pt x="58427" y="24290"/>
                  </a:cubicBezTo>
                  <a:cubicBezTo>
                    <a:pt x="58344" y="24290"/>
                    <a:pt x="58344" y="24207"/>
                    <a:pt x="58344" y="24041"/>
                  </a:cubicBezTo>
                  <a:cubicBezTo>
                    <a:pt x="58427" y="23917"/>
                    <a:pt x="58469" y="23855"/>
                    <a:pt x="58458" y="23855"/>
                  </a:cubicBezTo>
                  <a:lnTo>
                    <a:pt x="58458" y="23855"/>
                  </a:lnTo>
                  <a:cubicBezTo>
                    <a:pt x="58448" y="23855"/>
                    <a:pt x="58386" y="23917"/>
                    <a:pt x="58262" y="24041"/>
                  </a:cubicBezTo>
                  <a:cubicBezTo>
                    <a:pt x="58170" y="24178"/>
                    <a:pt x="58104" y="24240"/>
                    <a:pt x="58049" y="24240"/>
                  </a:cubicBezTo>
                  <a:cubicBezTo>
                    <a:pt x="58005" y="24240"/>
                    <a:pt x="57967" y="24199"/>
                    <a:pt x="57930" y="24124"/>
                  </a:cubicBezTo>
                  <a:cubicBezTo>
                    <a:pt x="57930" y="24041"/>
                    <a:pt x="57909" y="24000"/>
                    <a:pt x="57878" y="24000"/>
                  </a:cubicBezTo>
                  <a:cubicBezTo>
                    <a:pt x="57847" y="24000"/>
                    <a:pt x="57806" y="24041"/>
                    <a:pt x="57764" y="24124"/>
                  </a:cubicBezTo>
                  <a:cubicBezTo>
                    <a:pt x="57764" y="24290"/>
                    <a:pt x="57516" y="24539"/>
                    <a:pt x="57267" y="24787"/>
                  </a:cubicBezTo>
                  <a:cubicBezTo>
                    <a:pt x="57018" y="25036"/>
                    <a:pt x="56936" y="25119"/>
                    <a:pt x="56936" y="25202"/>
                  </a:cubicBezTo>
                  <a:cubicBezTo>
                    <a:pt x="57018" y="25284"/>
                    <a:pt x="56687" y="25782"/>
                    <a:pt x="56273" y="26196"/>
                  </a:cubicBezTo>
                  <a:cubicBezTo>
                    <a:pt x="56190" y="26279"/>
                    <a:pt x="56190" y="26362"/>
                    <a:pt x="56273" y="26362"/>
                  </a:cubicBezTo>
                  <a:cubicBezTo>
                    <a:pt x="56283" y="26351"/>
                    <a:pt x="56291" y="26346"/>
                    <a:pt x="56297" y="26346"/>
                  </a:cubicBezTo>
                  <a:cubicBezTo>
                    <a:pt x="56332" y="26346"/>
                    <a:pt x="56251" y="26571"/>
                    <a:pt x="56107" y="26859"/>
                  </a:cubicBezTo>
                  <a:cubicBezTo>
                    <a:pt x="55900" y="27204"/>
                    <a:pt x="55750" y="27377"/>
                    <a:pt x="55706" y="27377"/>
                  </a:cubicBezTo>
                  <a:cubicBezTo>
                    <a:pt x="55697" y="27377"/>
                    <a:pt x="55692" y="27370"/>
                    <a:pt x="55692" y="27356"/>
                  </a:cubicBezTo>
                  <a:cubicBezTo>
                    <a:pt x="55692" y="27356"/>
                    <a:pt x="55527" y="27439"/>
                    <a:pt x="55444" y="27605"/>
                  </a:cubicBezTo>
                  <a:cubicBezTo>
                    <a:pt x="55231" y="27818"/>
                    <a:pt x="55094" y="27925"/>
                    <a:pt x="55026" y="27925"/>
                  </a:cubicBezTo>
                  <a:cubicBezTo>
                    <a:pt x="54936" y="27925"/>
                    <a:pt x="54970" y="27735"/>
                    <a:pt x="55112" y="27356"/>
                  </a:cubicBezTo>
                  <a:cubicBezTo>
                    <a:pt x="55278" y="27108"/>
                    <a:pt x="55361" y="26776"/>
                    <a:pt x="55278" y="26693"/>
                  </a:cubicBezTo>
                  <a:cubicBezTo>
                    <a:pt x="55278" y="26693"/>
                    <a:pt x="55278" y="26528"/>
                    <a:pt x="55361" y="26362"/>
                  </a:cubicBezTo>
                  <a:cubicBezTo>
                    <a:pt x="55409" y="26314"/>
                    <a:pt x="55429" y="26266"/>
                    <a:pt x="55438" y="26266"/>
                  </a:cubicBezTo>
                  <a:cubicBezTo>
                    <a:pt x="55444" y="26266"/>
                    <a:pt x="55444" y="26292"/>
                    <a:pt x="55444" y="26362"/>
                  </a:cubicBezTo>
                  <a:cubicBezTo>
                    <a:pt x="55426" y="26415"/>
                    <a:pt x="55454" y="26438"/>
                    <a:pt x="55509" y="26438"/>
                  </a:cubicBezTo>
                  <a:cubicBezTo>
                    <a:pt x="55712" y="26438"/>
                    <a:pt x="56290" y="26125"/>
                    <a:pt x="56355" y="25865"/>
                  </a:cubicBezTo>
                  <a:cubicBezTo>
                    <a:pt x="56427" y="25686"/>
                    <a:pt x="56359" y="25599"/>
                    <a:pt x="56219" y="25599"/>
                  </a:cubicBezTo>
                  <a:cubicBezTo>
                    <a:pt x="56035" y="25599"/>
                    <a:pt x="55726" y="25748"/>
                    <a:pt x="55444" y="26030"/>
                  </a:cubicBezTo>
                  <a:cubicBezTo>
                    <a:pt x="55250" y="26225"/>
                    <a:pt x="55141" y="26305"/>
                    <a:pt x="55084" y="26305"/>
                  </a:cubicBezTo>
                  <a:cubicBezTo>
                    <a:pt x="55044" y="26305"/>
                    <a:pt x="55029" y="26265"/>
                    <a:pt x="55029" y="26196"/>
                  </a:cubicBezTo>
                  <a:cubicBezTo>
                    <a:pt x="55090" y="26075"/>
                    <a:pt x="55062" y="25998"/>
                    <a:pt x="54945" y="25998"/>
                  </a:cubicBezTo>
                  <a:cubicBezTo>
                    <a:pt x="54902" y="25998"/>
                    <a:pt x="54847" y="26008"/>
                    <a:pt x="54781" y="26030"/>
                  </a:cubicBezTo>
                  <a:cubicBezTo>
                    <a:pt x="54712" y="26065"/>
                    <a:pt x="54629" y="26085"/>
                    <a:pt x="54550" y="26085"/>
                  </a:cubicBezTo>
                  <a:cubicBezTo>
                    <a:pt x="54438" y="26085"/>
                    <a:pt x="54332" y="26045"/>
                    <a:pt x="54284" y="25947"/>
                  </a:cubicBezTo>
                  <a:cubicBezTo>
                    <a:pt x="54201" y="25906"/>
                    <a:pt x="54118" y="25885"/>
                    <a:pt x="54045" y="25885"/>
                  </a:cubicBezTo>
                  <a:cubicBezTo>
                    <a:pt x="53973" y="25885"/>
                    <a:pt x="53911" y="25906"/>
                    <a:pt x="53869" y="25947"/>
                  </a:cubicBezTo>
                  <a:cubicBezTo>
                    <a:pt x="53703" y="26030"/>
                    <a:pt x="53703" y="26113"/>
                    <a:pt x="53869" y="26113"/>
                  </a:cubicBezTo>
                  <a:cubicBezTo>
                    <a:pt x="54118" y="26196"/>
                    <a:pt x="54035" y="26610"/>
                    <a:pt x="53786" y="26610"/>
                  </a:cubicBezTo>
                  <a:cubicBezTo>
                    <a:pt x="53703" y="26610"/>
                    <a:pt x="53455" y="26693"/>
                    <a:pt x="53372" y="26859"/>
                  </a:cubicBezTo>
                  <a:cubicBezTo>
                    <a:pt x="53206" y="27025"/>
                    <a:pt x="53123" y="27025"/>
                    <a:pt x="53040" y="27025"/>
                  </a:cubicBezTo>
                  <a:cubicBezTo>
                    <a:pt x="52958" y="26942"/>
                    <a:pt x="52958" y="26859"/>
                    <a:pt x="53040" y="26859"/>
                  </a:cubicBezTo>
                  <a:cubicBezTo>
                    <a:pt x="53123" y="26776"/>
                    <a:pt x="53289" y="26445"/>
                    <a:pt x="53455" y="26113"/>
                  </a:cubicBezTo>
                  <a:cubicBezTo>
                    <a:pt x="53678" y="25517"/>
                    <a:pt x="53902" y="25189"/>
                    <a:pt x="54005" y="25189"/>
                  </a:cubicBezTo>
                  <a:cubicBezTo>
                    <a:pt x="54016" y="25189"/>
                    <a:pt x="54027" y="25193"/>
                    <a:pt x="54035" y="25202"/>
                  </a:cubicBezTo>
                  <a:cubicBezTo>
                    <a:pt x="54118" y="25284"/>
                    <a:pt x="54263" y="25326"/>
                    <a:pt x="54408" y="25326"/>
                  </a:cubicBezTo>
                  <a:cubicBezTo>
                    <a:pt x="54553" y="25326"/>
                    <a:pt x="54698" y="25284"/>
                    <a:pt x="54781" y="25202"/>
                  </a:cubicBezTo>
                  <a:cubicBezTo>
                    <a:pt x="54864" y="25119"/>
                    <a:pt x="54947" y="24953"/>
                    <a:pt x="54947" y="24870"/>
                  </a:cubicBezTo>
                  <a:cubicBezTo>
                    <a:pt x="54947" y="24796"/>
                    <a:pt x="54947" y="24755"/>
                    <a:pt x="54931" y="24755"/>
                  </a:cubicBezTo>
                  <a:cubicBezTo>
                    <a:pt x="54913" y="24755"/>
                    <a:pt x="54872" y="24816"/>
                    <a:pt x="54781" y="24953"/>
                  </a:cubicBezTo>
                  <a:cubicBezTo>
                    <a:pt x="54739" y="25036"/>
                    <a:pt x="54719" y="25077"/>
                    <a:pt x="54698" y="25077"/>
                  </a:cubicBezTo>
                  <a:cubicBezTo>
                    <a:pt x="54677" y="25077"/>
                    <a:pt x="54656" y="25036"/>
                    <a:pt x="54615" y="24953"/>
                  </a:cubicBezTo>
                  <a:cubicBezTo>
                    <a:pt x="54615" y="24787"/>
                    <a:pt x="54532" y="24539"/>
                    <a:pt x="54532" y="24456"/>
                  </a:cubicBezTo>
                  <a:cubicBezTo>
                    <a:pt x="54449" y="24373"/>
                    <a:pt x="54449" y="24041"/>
                    <a:pt x="54449" y="23793"/>
                  </a:cubicBezTo>
                  <a:cubicBezTo>
                    <a:pt x="54500" y="23436"/>
                    <a:pt x="54489" y="23267"/>
                    <a:pt x="54433" y="23267"/>
                  </a:cubicBezTo>
                  <a:cubicBezTo>
                    <a:pt x="54399" y="23267"/>
                    <a:pt x="54347" y="23334"/>
                    <a:pt x="54284" y="23461"/>
                  </a:cubicBezTo>
                  <a:cubicBezTo>
                    <a:pt x="54173" y="23682"/>
                    <a:pt x="53915" y="23866"/>
                    <a:pt x="53780" y="23866"/>
                  </a:cubicBezTo>
                  <a:cubicBezTo>
                    <a:pt x="53713" y="23866"/>
                    <a:pt x="53676" y="23820"/>
                    <a:pt x="53703" y="23710"/>
                  </a:cubicBezTo>
                  <a:cubicBezTo>
                    <a:pt x="53764" y="23589"/>
                    <a:pt x="53736" y="23512"/>
                    <a:pt x="53619" y="23512"/>
                  </a:cubicBezTo>
                  <a:cubicBezTo>
                    <a:pt x="53576" y="23512"/>
                    <a:pt x="53521" y="23522"/>
                    <a:pt x="53455" y="23544"/>
                  </a:cubicBezTo>
                  <a:cubicBezTo>
                    <a:pt x="53289" y="23544"/>
                    <a:pt x="53123" y="23461"/>
                    <a:pt x="53123" y="23461"/>
                  </a:cubicBezTo>
                  <a:cubicBezTo>
                    <a:pt x="53123" y="23378"/>
                    <a:pt x="52875" y="23213"/>
                    <a:pt x="52626" y="23130"/>
                  </a:cubicBezTo>
                  <a:cubicBezTo>
                    <a:pt x="52129" y="23047"/>
                    <a:pt x="52129" y="22964"/>
                    <a:pt x="52212" y="22550"/>
                  </a:cubicBezTo>
                  <a:cubicBezTo>
                    <a:pt x="52415" y="22075"/>
                    <a:pt x="52730" y="21655"/>
                    <a:pt x="52837" y="21655"/>
                  </a:cubicBezTo>
                  <a:cubicBezTo>
                    <a:pt x="52861" y="21655"/>
                    <a:pt x="52875" y="21676"/>
                    <a:pt x="52875" y="21721"/>
                  </a:cubicBezTo>
                  <a:cubicBezTo>
                    <a:pt x="52875" y="21762"/>
                    <a:pt x="52916" y="21783"/>
                    <a:pt x="52978" y="21783"/>
                  </a:cubicBezTo>
                  <a:cubicBezTo>
                    <a:pt x="53040" y="21783"/>
                    <a:pt x="53123" y="21762"/>
                    <a:pt x="53206" y="21721"/>
                  </a:cubicBezTo>
                  <a:cubicBezTo>
                    <a:pt x="53255" y="21624"/>
                    <a:pt x="53360" y="21584"/>
                    <a:pt x="53439" y="21584"/>
                  </a:cubicBezTo>
                  <a:cubicBezTo>
                    <a:pt x="53495" y="21584"/>
                    <a:pt x="53538" y="21604"/>
                    <a:pt x="53538" y="21638"/>
                  </a:cubicBezTo>
                  <a:cubicBezTo>
                    <a:pt x="53579" y="21679"/>
                    <a:pt x="53641" y="21700"/>
                    <a:pt x="53714" y="21700"/>
                  </a:cubicBezTo>
                  <a:cubicBezTo>
                    <a:pt x="53786" y="21700"/>
                    <a:pt x="53869" y="21679"/>
                    <a:pt x="53952" y="21638"/>
                  </a:cubicBezTo>
                  <a:cubicBezTo>
                    <a:pt x="54143" y="21511"/>
                    <a:pt x="53797" y="21335"/>
                    <a:pt x="53438" y="21335"/>
                  </a:cubicBezTo>
                  <a:cubicBezTo>
                    <a:pt x="53329" y="21335"/>
                    <a:pt x="53220" y="21351"/>
                    <a:pt x="53123" y="21389"/>
                  </a:cubicBezTo>
                  <a:cubicBezTo>
                    <a:pt x="52958" y="21389"/>
                    <a:pt x="52792" y="21389"/>
                    <a:pt x="52709" y="21224"/>
                  </a:cubicBezTo>
                  <a:cubicBezTo>
                    <a:pt x="52709" y="21247"/>
                    <a:pt x="52709" y="21275"/>
                    <a:pt x="52709" y="21307"/>
                  </a:cubicBezTo>
                  <a:cubicBezTo>
                    <a:pt x="52709" y="21721"/>
                    <a:pt x="52460" y="21970"/>
                    <a:pt x="52212" y="21970"/>
                  </a:cubicBezTo>
                  <a:cubicBezTo>
                    <a:pt x="52129" y="21970"/>
                    <a:pt x="51963" y="22135"/>
                    <a:pt x="51797" y="22218"/>
                  </a:cubicBezTo>
                  <a:cubicBezTo>
                    <a:pt x="51632" y="22467"/>
                    <a:pt x="51632" y="22550"/>
                    <a:pt x="51797" y="22550"/>
                  </a:cubicBezTo>
                  <a:cubicBezTo>
                    <a:pt x="51963" y="22550"/>
                    <a:pt x="51963" y="22633"/>
                    <a:pt x="51797" y="22715"/>
                  </a:cubicBezTo>
                  <a:cubicBezTo>
                    <a:pt x="51632" y="22798"/>
                    <a:pt x="51300" y="23130"/>
                    <a:pt x="51051" y="23461"/>
                  </a:cubicBezTo>
                  <a:cubicBezTo>
                    <a:pt x="50827" y="23776"/>
                    <a:pt x="50700" y="23920"/>
                    <a:pt x="50630" y="23920"/>
                  </a:cubicBezTo>
                  <a:cubicBezTo>
                    <a:pt x="50572" y="23920"/>
                    <a:pt x="50554" y="23817"/>
                    <a:pt x="50554" y="23627"/>
                  </a:cubicBezTo>
                  <a:cubicBezTo>
                    <a:pt x="50554" y="23461"/>
                    <a:pt x="50637" y="23213"/>
                    <a:pt x="50720" y="23130"/>
                  </a:cubicBezTo>
                  <a:cubicBezTo>
                    <a:pt x="50803" y="23088"/>
                    <a:pt x="50824" y="23068"/>
                    <a:pt x="50803" y="23068"/>
                  </a:cubicBezTo>
                  <a:cubicBezTo>
                    <a:pt x="50782" y="23068"/>
                    <a:pt x="50720" y="23088"/>
                    <a:pt x="50637" y="23130"/>
                  </a:cubicBezTo>
                  <a:cubicBezTo>
                    <a:pt x="50589" y="23154"/>
                    <a:pt x="50540" y="23164"/>
                    <a:pt x="50496" y="23164"/>
                  </a:cubicBezTo>
                  <a:cubicBezTo>
                    <a:pt x="50388" y="23164"/>
                    <a:pt x="50306" y="23105"/>
                    <a:pt x="50306" y="23047"/>
                  </a:cubicBezTo>
                  <a:cubicBezTo>
                    <a:pt x="50306" y="22798"/>
                    <a:pt x="50306" y="22798"/>
                    <a:pt x="50554" y="22715"/>
                  </a:cubicBezTo>
                  <a:cubicBezTo>
                    <a:pt x="50720" y="22715"/>
                    <a:pt x="50886" y="22798"/>
                    <a:pt x="50886" y="22964"/>
                  </a:cubicBezTo>
                  <a:cubicBezTo>
                    <a:pt x="50923" y="23039"/>
                    <a:pt x="50960" y="23080"/>
                    <a:pt x="51013" y="23080"/>
                  </a:cubicBezTo>
                  <a:cubicBezTo>
                    <a:pt x="51077" y="23080"/>
                    <a:pt x="51163" y="23018"/>
                    <a:pt x="51300" y="22881"/>
                  </a:cubicBezTo>
                  <a:cubicBezTo>
                    <a:pt x="51466" y="22633"/>
                    <a:pt x="51549" y="22467"/>
                    <a:pt x="51549" y="22467"/>
                  </a:cubicBezTo>
                  <a:cubicBezTo>
                    <a:pt x="51466" y="22384"/>
                    <a:pt x="51549" y="22218"/>
                    <a:pt x="51714" y="22135"/>
                  </a:cubicBezTo>
                  <a:cubicBezTo>
                    <a:pt x="51893" y="21898"/>
                    <a:pt x="51815" y="21703"/>
                    <a:pt x="51635" y="21703"/>
                  </a:cubicBezTo>
                  <a:cubicBezTo>
                    <a:pt x="51564" y="21703"/>
                    <a:pt x="51477" y="21733"/>
                    <a:pt x="51383" y="21804"/>
                  </a:cubicBezTo>
                  <a:cubicBezTo>
                    <a:pt x="51266" y="21862"/>
                    <a:pt x="51190" y="21921"/>
                    <a:pt x="51156" y="21921"/>
                  </a:cubicBezTo>
                  <a:cubicBezTo>
                    <a:pt x="51141" y="21921"/>
                    <a:pt x="51134" y="21911"/>
                    <a:pt x="51134" y="21887"/>
                  </a:cubicBezTo>
                  <a:cubicBezTo>
                    <a:pt x="51134" y="21804"/>
                    <a:pt x="51217" y="21638"/>
                    <a:pt x="51383" y="21555"/>
                  </a:cubicBezTo>
                  <a:cubicBezTo>
                    <a:pt x="51549" y="21472"/>
                    <a:pt x="51217" y="21141"/>
                    <a:pt x="50637" y="21058"/>
                  </a:cubicBezTo>
                  <a:cubicBezTo>
                    <a:pt x="50388" y="21058"/>
                    <a:pt x="50388" y="20975"/>
                    <a:pt x="50886" y="20561"/>
                  </a:cubicBezTo>
                  <a:cubicBezTo>
                    <a:pt x="51279" y="20167"/>
                    <a:pt x="51413" y="19929"/>
                    <a:pt x="51288" y="19929"/>
                  </a:cubicBezTo>
                  <a:cubicBezTo>
                    <a:pt x="51255" y="19929"/>
                    <a:pt x="51204" y="19946"/>
                    <a:pt x="51134" y="19981"/>
                  </a:cubicBezTo>
                  <a:cubicBezTo>
                    <a:pt x="51119" y="19996"/>
                    <a:pt x="51098" y="20003"/>
                    <a:pt x="51074" y="20003"/>
                  </a:cubicBezTo>
                  <a:cubicBezTo>
                    <a:pt x="50963" y="20003"/>
                    <a:pt x="50772" y="19867"/>
                    <a:pt x="50637" y="19732"/>
                  </a:cubicBezTo>
                  <a:cubicBezTo>
                    <a:pt x="50223" y="19400"/>
                    <a:pt x="50223" y="19318"/>
                    <a:pt x="50554" y="19069"/>
                  </a:cubicBezTo>
                  <a:cubicBezTo>
                    <a:pt x="50775" y="18848"/>
                    <a:pt x="50849" y="18737"/>
                    <a:pt x="50726" y="18737"/>
                  </a:cubicBezTo>
                  <a:cubicBezTo>
                    <a:pt x="50665" y="18737"/>
                    <a:pt x="50554" y="18765"/>
                    <a:pt x="50388" y="18820"/>
                  </a:cubicBezTo>
                  <a:cubicBezTo>
                    <a:pt x="50057" y="18903"/>
                    <a:pt x="50057" y="18986"/>
                    <a:pt x="50057" y="19152"/>
                  </a:cubicBezTo>
                  <a:cubicBezTo>
                    <a:pt x="50057" y="19389"/>
                    <a:pt x="49929" y="19584"/>
                    <a:pt x="49826" y="19584"/>
                  </a:cubicBezTo>
                  <a:cubicBezTo>
                    <a:pt x="49786" y="19584"/>
                    <a:pt x="49749" y="19554"/>
                    <a:pt x="49725" y="19483"/>
                  </a:cubicBezTo>
                  <a:cubicBezTo>
                    <a:pt x="49725" y="19373"/>
                    <a:pt x="49702" y="19327"/>
                    <a:pt x="49668" y="19327"/>
                  </a:cubicBezTo>
                  <a:cubicBezTo>
                    <a:pt x="49573" y="19327"/>
                    <a:pt x="49394" y="19676"/>
                    <a:pt x="49394" y="19981"/>
                  </a:cubicBezTo>
                  <a:cubicBezTo>
                    <a:pt x="49477" y="20229"/>
                    <a:pt x="49394" y="20395"/>
                    <a:pt x="49311" y="20478"/>
                  </a:cubicBezTo>
                  <a:cubicBezTo>
                    <a:pt x="49258" y="20557"/>
                    <a:pt x="49188" y="20595"/>
                    <a:pt x="49103" y="20595"/>
                  </a:cubicBezTo>
                  <a:cubicBezTo>
                    <a:pt x="48924" y="20595"/>
                    <a:pt x="48681" y="20428"/>
                    <a:pt x="48399" y="20146"/>
                  </a:cubicBezTo>
                  <a:cubicBezTo>
                    <a:pt x="48317" y="20063"/>
                    <a:pt x="47985" y="19815"/>
                    <a:pt x="47902" y="19815"/>
                  </a:cubicBezTo>
                  <a:cubicBezTo>
                    <a:pt x="47654" y="19732"/>
                    <a:pt x="47654" y="19649"/>
                    <a:pt x="47819" y="19566"/>
                  </a:cubicBezTo>
                  <a:cubicBezTo>
                    <a:pt x="48234" y="19235"/>
                    <a:pt x="48482" y="18986"/>
                    <a:pt x="48399" y="18737"/>
                  </a:cubicBezTo>
                  <a:cubicBezTo>
                    <a:pt x="48399" y="18691"/>
                    <a:pt x="48374" y="18671"/>
                    <a:pt x="48336" y="18671"/>
                  </a:cubicBezTo>
                  <a:cubicBezTo>
                    <a:pt x="48240" y="18671"/>
                    <a:pt x="48068" y="18807"/>
                    <a:pt x="48068" y="18986"/>
                  </a:cubicBezTo>
                  <a:cubicBezTo>
                    <a:pt x="48068" y="19069"/>
                    <a:pt x="47985" y="19152"/>
                    <a:pt x="47819" y="19152"/>
                  </a:cubicBezTo>
                  <a:cubicBezTo>
                    <a:pt x="47654" y="19152"/>
                    <a:pt x="47654" y="18903"/>
                    <a:pt x="47654" y="18655"/>
                  </a:cubicBezTo>
                  <a:cubicBezTo>
                    <a:pt x="47654" y="18323"/>
                    <a:pt x="47654" y="17992"/>
                    <a:pt x="47571" y="17909"/>
                  </a:cubicBezTo>
                  <a:cubicBezTo>
                    <a:pt x="47322" y="17411"/>
                    <a:pt x="47405" y="17163"/>
                    <a:pt x="47736" y="16831"/>
                  </a:cubicBezTo>
                  <a:cubicBezTo>
                    <a:pt x="47902" y="16666"/>
                    <a:pt x="47985" y="16500"/>
                    <a:pt x="47985" y="16417"/>
                  </a:cubicBezTo>
                  <a:cubicBezTo>
                    <a:pt x="47970" y="16402"/>
                    <a:pt x="47940" y="16395"/>
                    <a:pt x="47898" y="16395"/>
                  </a:cubicBezTo>
                  <a:cubicBezTo>
                    <a:pt x="47699" y="16395"/>
                    <a:pt x="47234" y="16544"/>
                    <a:pt x="46825" y="16748"/>
                  </a:cubicBezTo>
                  <a:cubicBezTo>
                    <a:pt x="46576" y="16914"/>
                    <a:pt x="46576" y="16914"/>
                    <a:pt x="46659" y="16997"/>
                  </a:cubicBezTo>
                  <a:cubicBezTo>
                    <a:pt x="46718" y="17056"/>
                    <a:pt x="46818" y="17114"/>
                    <a:pt x="46901" y="17114"/>
                  </a:cubicBezTo>
                  <a:cubicBezTo>
                    <a:pt x="46935" y="17114"/>
                    <a:pt x="46966" y="17104"/>
                    <a:pt x="46991" y="17080"/>
                  </a:cubicBezTo>
                  <a:cubicBezTo>
                    <a:pt x="47322" y="17080"/>
                    <a:pt x="47405" y="17743"/>
                    <a:pt x="47239" y="17992"/>
                  </a:cubicBezTo>
                  <a:cubicBezTo>
                    <a:pt x="47215" y="18016"/>
                    <a:pt x="47176" y="18026"/>
                    <a:pt x="47132" y="18026"/>
                  </a:cubicBezTo>
                  <a:cubicBezTo>
                    <a:pt x="47025" y="18026"/>
                    <a:pt x="46883" y="17967"/>
                    <a:pt x="46825" y="17909"/>
                  </a:cubicBezTo>
                  <a:lnTo>
                    <a:pt x="46576" y="17660"/>
                  </a:lnTo>
                  <a:lnTo>
                    <a:pt x="46659" y="18240"/>
                  </a:lnTo>
                  <a:cubicBezTo>
                    <a:pt x="46783" y="18734"/>
                    <a:pt x="46906" y="18998"/>
                    <a:pt x="47064" y="18998"/>
                  </a:cubicBezTo>
                  <a:cubicBezTo>
                    <a:pt x="47118" y="18998"/>
                    <a:pt x="47176" y="18967"/>
                    <a:pt x="47239" y="18903"/>
                  </a:cubicBezTo>
                  <a:cubicBezTo>
                    <a:pt x="47281" y="18862"/>
                    <a:pt x="47322" y="18841"/>
                    <a:pt x="47353" y="18841"/>
                  </a:cubicBezTo>
                  <a:cubicBezTo>
                    <a:pt x="47384" y="18841"/>
                    <a:pt x="47405" y="18862"/>
                    <a:pt x="47405" y="18903"/>
                  </a:cubicBezTo>
                  <a:cubicBezTo>
                    <a:pt x="47405" y="19069"/>
                    <a:pt x="47239" y="19235"/>
                    <a:pt x="46908" y="19566"/>
                  </a:cubicBezTo>
                  <a:cubicBezTo>
                    <a:pt x="46689" y="19741"/>
                    <a:pt x="46563" y="19847"/>
                    <a:pt x="46456" y="19847"/>
                  </a:cubicBezTo>
                  <a:cubicBezTo>
                    <a:pt x="46360" y="19847"/>
                    <a:pt x="46279" y="19762"/>
                    <a:pt x="46162" y="19566"/>
                  </a:cubicBezTo>
                  <a:cubicBezTo>
                    <a:pt x="45913" y="19235"/>
                    <a:pt x="45913" y="19069"/>
                    <a:pt x="46245" y="18737"/>
                  </a:cubicBezTo>
                  <a:cubicBezTo>
                    <a:pt x="46328" y="18655"/>
                    <a:pt x="46328" y="18572"/>
                    <a:pt x="46245" y="18489"/>
                  </a:cubicBezTo>
                  <a:cubicBezTo>
                    <a:pt x="45748" y="18406"/>
                    <a:pt x="45665" y="18323"/>
                    <a:pt x="45913" y="17743"/>
                  </a:cubicBezTo>
                  <a:cubicBezTo>
                    <a:pt x="45996" y="17411"/>
                    <a:pt x="46079" y="17080"/>
                    <a:pt x="45996" y="16997"/>
                  </a:cubicBezTo>
                  <a:cubicBezTo>
                    <a:pt x="45977" y="16978"/>
                    <a:pt x="45957" y="16967"/>
                    <a:pt x="45939" y="16967"/>
                  </a:cubicBezTo>
                  <a:cubicBezTo>
                    <a:pt x="45879" y="16967"/>
                    <a:pt x="45830" y="17075"/>
                    <a:pt x="45830" y="17329"/>
                  </a:cubicBezTo>
                  <a:cubicBezTo>
                    <a:pt x="45682" y="17700"/>
                    <a:pt x="45533" y="18004"/>
                    <a:pt x="45385" y="18004"/>
                  </a:cubicBezTo>
                  <a:cubicBezTo>
                    <a:pt x="45368" y="18004"/>
                    <a:pt x="45350" y="18000"/>
                    <a:pt x="45333" y="17992"/>
                  </a:cubicBezTo>
                  <a:cubicBezTo>
                    <a:pt x="45333" y="17950"/>
                    <a:pt x="45271" y="17929"/>
                    <a:pt x="45188" y="17929"/>
                  </a:cubicBezTo>
                  <a:cubicBezTo>
                    <a:pt x="45105" y="17929"/>
                    <a:pt x="45002" y="17950"/>
                    <a:pt x="44919" y="17992"/>
                  </a:cubicBezTo>
                  <a:cubicBezTo>
                    <a:pt x="44587" y="17992"/>
                    <a:pt x="44504" y="17992"/>
                    <a:pt x="44587" y="17743"/>
                  </a:cubicBezTo>
                  <a:cubicBezTo>
                    <a:pt x="44625" y="17668"/>
                    <a:pt x="44645" y="17627"/>
                    <a:pt x="44634" y="17627"/>
                  </a:cubicBezTo>
                  <a:cubicBezTo>
                    <a:pt x="44620" y="17627"/>
                    <a:pt x="44558" y="17689"/>
                    <a:pt x="44422" y="17826"/>
                  </a:cubicBezTo>
                  <a:cubicBezTo>
                    <a:pt x="44339" y="17992"/>
                    <a:pt x="44256" y="18074"/>
                    <a:pt x="44256" y="18157"/>
                  </a:cubicBezTo>
                  <a:cubicBezTo>
                    <a:pt x="44339" y="18240"/>
                    <a:pt x="44256" y="18240"/>
                    <a:pt x="44256" y="18323"/>
                  </a:cubicBezTo>
                  <a:cubicBezTo>
                    <a:pt x="44173" y="18323"/>
                    <a:pt x="44090" y="18157"/>
                    <a:pt x="44173" y="17909"/>
                  </a:cubicBezTo>
                  <a:cubicBezTo>
                    <a:pt x="44173" y="17722"/>
                    <a:pt x="44173" y="17629"/>
                    <a:pt x="44138" y="17629"/>
                  </a:cubicBezTo>
                  <a:cubicBezTo>
                    <a:pt x="44126" y="17629"/>
                    <a:pt x="44111" y="17639"/>
                    <a:pt x="44090" y="17660"/>
                  </a:cubicBezTo>
                  <a:cubicBezTo>
                    <a:pt x="44031" y="17719"/>
                    <a:pt x="43973" y="17777"/>
                    <a:pt x="43944" y="17777"/>
                  </a:cubicBezTo>
                  <a:cubicBezTo>
                    <a:pt x="43931" y="17777"/>
                    <a:pt x="43924" y="17767"/>
                    <a:pt x="43924" y="17743"/>
                  </a:cubicBezTo>
                  <a:cubicBezTo>
                    <a:pt x="43841" y="17743"/>
                    <a:pt x="43924" y="17494"/>
                    <a:pt x="44090" y="17329"/>
                  </a:cubicBezTo>
                  <a:cubicBezTo>
                    <a:pt x="44225" y="17193"/>
                    <a:pt x="44361" y="17058"/>
                    <a:pt x="44451" y="17058"/>
                  </a:cubicBezTo>
                  <a:cubicBezTo>
                    <a:pt x="44471" y="17058"/>
                    <a:pt x="44489" y="17065"/>
                    <a:pt x="44504" y="17080"/>
                  </a:cubicBezTo>
                  <a:cubicBezTo>
                    <a:pt x="44508" y="17084"/>
                    <a:pt x="44513" y="17086"/>
                    <a:pt x="44517" y="17086"/>
                  </a:cubicBezTo>
                  <a:cubicBezTo>
                    <a:pt x="44610" y="17086"/>
                    <a:pt x="44832" y="16326"/>
                    <a:pt x="44753" y="16168"/>
                  </a:cubicBezTo>
                  <a:cubicBezTo>
                    <a:pt x="44504" y="15837"/>
                    <a:pt x="44504" y="15754"/>
                    <a:pt x="44753" y="15505"/>
                  </a:cubicBezTo>
                  <a:cubicBezTo>
                    <a:pt x="44836" y="15340"/>
                    <a:pt x="44919" y="15174"/>
                    <a:pt x="44836" y="15091"/>
                  </a:cubicBezTo>
                  <a:cubicBezTo>
                    <a:pt x="44753" y="15091"/>
                    <a:pt x="44753" y="14925"/>
                    <a:pt x="44836" y="14760"/>
                  </a:cubicBezTo>
                  <a:cubicBezTo>
                    <a:pt x="44938" y="14657"/>
                    <a:pt x="44946" y="14586"/>
                    <a:pt x="44897" y="14586"/>
                  </a:cubicBezTo>
                  <a:cubicBezTo>
                    <a:pt x="44868" y="14586"/>
                    <a:pt x="44816" y="14613"/>
                    <a:pt x="44753" y="14677"/>
                  </a:cubicBezTo>
                  <a:cubicBezTo>
                    <a:pt x="44684" y="14711"/>
                    <a:pt x="44616" y="14731"/>
                    <a:pt x="44559" y="14731"/>
                  </a:cubicBezTo>
                  <a:cubicBezTo>
                    <a:pt x="44478" y="14731"/>
                    <a:pt x="44422" y="14691"/>
                    <a:pt x="44422" y="14594"/>
                  </a:cubicBezTo>
                  <a:cubicBezTo>
                    <a:pt x="44400" y="14530"/>
                    <a:pt x="44368" y="14499"/>
                    <a:pt x="44327" y="14499"/>
                  </a:cubicBezTo>
                  <a:cubicBezTo>
                    <a:pt x="44206" y="14499"/>
                    <a:pt x="44005" y="14763"/>
                    <a:pt x="43759" y="15257"/>
                  </a:cubicBezTo>
                  <a:cubicBezTo>
                    <a:pt x="43537" y="15745"/>
                    <a:pt x="43315" y="15996"/>
                    <a:pt x="43207" y="15996"/>
                  </a:cubicBezTo>
                  <a:cubicBezTo>
                    <a:pt x="43114" y="15996"/>
                    <a:pt x="43107" y="15807"/>
                    <a:pt x="43261" y="15422"/>
                  </a:cubicBezTo>
                  <a:cubicBezTo>
                    <a:pt x="43354" y="15099"/>
                    <a:pt x="43369" y="14930"/>
                    <a:pt x="43321" y="14930"/>
                  </a:cubicBezTo>
                  <a:cubicBezTo>
                    <a:pt x="43283" y="14930"/>
                    <a:pt x="43206" y="15037"/>
                    <a:pt x="43096" y="15257"/>
                  </a:cubicBezTo>
                  <a:cubicBezTo>
                    <a:pt x="43013" y="15381"/>
                    <a:pt x="42971" y="15443"/>
                    <a:pt x="42961" y="15443"/>
                  </a:cubicBezTo>
                  <a:cubicBezTo>
                    <a:pt x="42951" y="15443"/>
                    <a:pt x="42971" y="15381"/>
                    <a:pt x="43013" y="15257"/>
                  </a:cubicBezTo>
                  <a:cubicBezTo>
                    <a:pt x="43013" y="15091"/>
                    <a:pt x="42930" y="14760"/>
                    <a:pt x="42681" y="14594"/>
                  </a:cubicBezTo>
                  <a:cubicBezTo>
                    <a:pt x="42433" y="14262"/>
                    <a:pt x="42433" y="14097"/>
                    <a:pt x="42515" y="13848"/>
                  </a:cubicBezTo>
                  <a:cubicBezTo>
                    <a:pt x="42681" y="13641"/>
                    <a:pt x="42723" y="13537"/>
                    <a:pt x="42671" y="13537"/>
                  </a:cubicBezTo>
                  <a:cubicBezTo>
                    <a:pt x="42619" y="13537"/>
                    <a:pt x="42474" y="13641"/>
                    <a:pt x="42267" y="13848"/>
                  </a:cubicBezTo>
                  <a:cubicBezTo>
                    <a:pt x="42127" y="14081"/>
                    <a:pt x="42039" y="14183"/>
                    <a:pt x="41945" y="14183"/>
                  </a:cubicBezTo>
                  <a:cubicBezTo>
                    <a:pt x="41872" y="14183"/>
                    <a:pt x="41795" y="14122"/>
                    <a:pt x="41687" y="14014"/>
                  </a:cubicBezTo>
                  <a:cubicBezTo>
                    <a:pt x="41438" y="13765"/>
                    <a:pt x="41438" y="13599"/>
                    <a:pt x="41604" y="13434"/>
                  </a:cubicBezTo>
                  <a:cubicBezTo>
                    <a:pt x="41645" y="13351"/>
                    <a:pt x="41645" y="13309"/>
                    <a:pt x="41604" y="13309"/>
                  </a:cubicBezTo>
                  <a:cubicBezTo>
                    <a:pt x="41562" y="13309"/>
                    <a:pt x="41479" y="13351"/>
                    <a:pt x="41355" y="13434"/>
                  </a:cubicBezTo>
                  <a:cubicBezTo>
                    <a:pt x="41195" y="13594"/>
                    <a:pt x="41103" y="13685"/>
                    <a:pt x="41059" y="13685"/>
                  </a:cubicBezTo>
                  <a:cubicBezTo>
                    <a:pt x="41034" y="13685"/>
                    <a:pt x="41024" y="13658"/>
                    <a:pt x="41024" y="13599"/>
                  </a:cubicBezTo>
                  <a:cubicBezTo>
                    <a:pt x="41024" y="13536"/>
                    <a:pt x="41024" y="13509"/>
                    <a:pt x="41014" y="13509"/>
                  </a:cubicBezTo>
                  <a:cubicBezTo>
                    <a:pt x="41000" y="13509"/>
                    <a:pt x="40960" y="13580"/>
                    <a:pt x="40858" y="13682"/>
                  </a:cubicBezTo>
                  <a:cubicBezTo>
                    <a:pt x="40775" y="13848"/>
                    <a:pt x="40692" y="13931"/>
                    <a:pt x="40609" y="13931"/>
                  </a:cubicBezTo>
                  <a:cubicBezTo>
                    <a:pt x="40526" y="13848"/>
                    <a:pt x="40361" y="13848"/>
                    <a:pt x="40278" y="13765"/>
                  </a:cubicBezTo>
                  <a:cubicBezTo>
                    <a:pt x="40029" y="13765"/>
                    <a:pt x="40029" y="13682"/>
                    <a:pt x="40112" y="13516"/>
                  </a:cubicBezTo>
                  <a:cubicBezTo>
                    <a:pt x="40195" y="13434"/>
                    <a:pt x="40278" y="13351"/>
                    <a:pt x="40195" y="13268"/>
                  </a:cubicBezTo>
                  <a:cubicBezTo>
                    <a:pt x="40112" y="13185"/>
                    <a:pt x="40195" y="13019"/>
                    <a:pt x="40278" y="12853"/>
                  </a:cubicBezTo>
                  <a:cubicBezTo>
                    <a:pt x="40361" y="12605"/>
                    <a:pt x="40381" y="12480"/>
                    <a:pt x="40330" y="12480"/>
                  </a:cubicBezTo>
                  <a:cubicBezTo>
                    <a:pt x="40278" y="12480"/>
                    <a:pt x="40154" y="12605"/>
                    <a:pt x="39946" y="12853"/>
                  </a:cubicBezTo>
                  <a:lnTo>
                    <a:pt x="39615" y="13351"/>
                  </a:lnTo>
                  <a:lnTo>
                    <a:pt x="39615" y="12853"/>
                  </a:lnTo>
                  <a:cubicBezTo>
                    <a:pt x="39615" y="12605"/>
                    <a:pt x="39781" y="12273"/>
                    <a:pt x="39863" y="12190"/>
                  </a:cubicBezTo>
                  <a:cubicBezTo>
                    <a:pt x="39912" y="12093"/>
                    <a:pt x="39932" y="12053"/>
                    <a:pt x="39907" y="12053"/>
                  </a:cubicBezTo>
                  <a:cubicBezTo>
                    <a:pt x="39889" y="12053"/>
                    <a:pt x="39849" y="12073"/>
                    <a:pt x="39781" y="12108"/>
                  </a:cubicBezTo>
                  <a:cubicBezTo>
                    <a:pt x="39729" y="12134"/>
                    <a:pt x="39677" y="12145"/>
                    <a:pt x="39627" y="12145"/>
                  </a:cubicBezTo>
                  <a:cubicBezTo>
                    <a:pt x="39359" y="12145"/>
                    <a:pt x="39157" y="11807"/>
                    <a:pt x="39366" y="11527"/>
                  </a:cubicBezTo>
                  <a:cubicBezTo>
                    <a:pt x="39449" y="11403"/>
                    <a:pt x="39470" y="11341"/>
                    <a:pt x="39408" y="11341"/>
                  </a:cubicBezTo>
                  <a:cubicBezTo>
                    <a:pt x="39345" y="11341"/>
                    <a:pt x="39200" y="11403"/>
                    <a:pt x="38952" y="11527"/>
                  </a:cubicBezTo>
                  <a:cubicBezTo>
                    <a:pt x="38703" y="11693"/>
                    <a:pt x="38558" y="11776"/>
                    <a:pt x="38496" y="11776"/>
                  </a:cubicBezTo>
                  <a:cubicBezTo>
                    <a:pt x="38434" y="11776"/>
                    <a:pt x="38455" y="11693"/>
                    <a:pt x="38537" y="11527"/>
                  </a:cubicBezTo>
                  <a:cubicBezTo>
                    <a:pt x="38703" y="11030"/>
                    <a:pt x="38703" y="10450"/>
                    <a:pt x="38455" y="10450"/>
                  </a:cubicBezTo>
                  <a:cubicBezTo>
                    <a:pt x="38289" y="10450"/>
                    <a:pt x="38123" y="10533"/>
                    <a:pt x="38040" y="10947"/>
                  </a:cubicBezTo>
                  <a:cubicBezTo>
                    <a:pt x="37957" y="11113"/>
                    <a:pt x="37792" y="11279"/>
                    <a:pt x="37709" y="11279"/>
                  </a:cubicBezTo>
                  <a:cubicBezTo>
                    <a:pt x="37687" y="11301"/>
                    <a:pt x="37670" y="11311"/>
                    <a:pt x="37660" y="11311"/>
                  </a:cubicBezTo>
                  <a:cubicBezTo>
                    <a:pt x="37632" y="11311"/>
                    <a:pt x="37648" y="11234"/>
                    <a:pt x="37709" y="11113"/>
                  </a:cubicBezTo>
                  <a:cubicBezTo>
                    <a:pt x="37792" y="11030"/>
                    <a:pt x="37874" y="10864"/>
                    <a:pt x="37874" y="10864"/>
                  </a:cubicBezTo>
                  <a:cubicBezTo>
                    <a:pt x="37854" y="10844"/>
                    <a:pt x="37833" y="10833"/>
                    <a:pt x="37812" y="10833"/>
                  </a:cubicBezTo>
                  <a:cubicBezTo>
                    <a:pt x="37750" y="10833"/>
                    <a:pt x="37688" y="10927"/>
                    <a:pt x="37626" y="11113"/>
                  </a:cubicBezTo>
                  <a:cubicBezTo>
                    <a:pt x="37531" y="11240"/>
                    <a:pt x="37436" y="11294"/>
                    <a:pt x="37364" y="11294"/>
                  </a:cubicBezTo>
                  <a:cubicBezTo>
                    <a:pt x="37248" y="11294"/>
                    <a:pt x="37192" y="11152"/>
                    <a:pt x="37294" y="10947"/>
                  </a:cubicBezTo>
                  <a:cubicBezTo>
                    <a:pt x="37377" y="10782"/>
                    <a:pt x="37294" y="10699"/>
                    <a:pt x="37211" y="10699"/>
                  </a:cubicBezTo>
                  <a:cubicBezTo>
                    <a:pt x="37046" y="10699"/>
                    <a:pt x="37046" y="10616"/>
                    <a:pt x="37377" y="10201"/>
                  </a:cubicBezTo>
                  <a:cubicBezTo>
                    <a:pt x="37626" y="9953"/>
                    <a:pt x="37709" y="9787"/>
                    <a:pt x="37709" y="9704"/>
                  </a:cubicBezTo>
                  <a:cubicBezTo>
                    <a:pt x="37626" y="9704"/>
                    <a:pt x="37543" y="9704"/>
                    <a:pt x="37460" y="9787"/>
                  </a:cubicBezTo>
                  <a:cubicBezTo>
                    <a:pt x="37412" y="9884"/>
                    <a:pt x="37363" y="9924"/>
                    <a:pt x="37314" y="9924"/>
                  </a:cubicBezTo>
                  <a:cubicBezTo>
                    <a:pt x="37280" y="9924"/>
                    <a:pt x="37246" y="9904"/>
                    <a:pt x="37211" y="9870"/>
                  </a:cubicBezTo>
                  <a:cubicBezTo>
                    <a:pt x="37211" y="9870"/>
                    <a:pt x="37046" y="10036"/>
                    <a:pt x="36963" y="10533"/>
                  </a:cubicBezTo>
                  <a:cubicBezTo>
                    <a:pt x="36797" y="10947"/>
                    <a:pt x="36631" y="11279"/>
                    <a:pt x="36631" y="11279"/>
                  </a:cubicBezTo>
                  <a:cubicBezTo>
                    <a:pt x="36548" y="11279"/>
                    <a:pt x="36383" y="11196"/>
                    <a:pt x="36300" y="10947"/>
                  </a:cubicBezTo>
                  <a:cubicBezTo>
                    <a:pt x="36134" y="10699"/>
                    <a:pt x="36134" y="10533"/>
                    <a:pt x="36300" y="10367"/>
                  </a:cubicBezTo>
                  <a:cubicBezTo>
                    <a:pt x="36383" y="10201"/>
                    <a:pt x="36466" y="10119"/>
                    <a:pt x="36466" y="10036"/>
                  </a:cubicBezTo>
                  <a:cubicBezTo>
                    <a:pt x="36383" y="10036"/>
                    <a:pt x="36383" y="9953"/>
                    <a:pt x="36383" y="9787"/>
                  </a:cubicBezTo>
                  <a:cubicBezTo>
                    <a:pt x="36383" y="9766"/>
                    <a:pt x="36372" y="9756"/>
                    <a:pt x="36353" y="9756"/>
                  </a:cubicBezTo>
                  <a:cubicBezTo>
                    <a:pt x="36295" y="9756"/>
                    <a:pt x="36155" y="9849"/>
                    <a:pt x="35968" y="10036"/>
                  </a:cubicBezTo>
                  <a:cubicBezTo>
                    <a:pt x="35765" y="10171"/>
                    <a:pt x="35562" y="10306"/>
                    <a:pt x="35450" y="10306"/>
                  </a:cubicBezTo>
                  <a:cubicBezTo>
                    <a:pt x="35424" y="10306"/>
                    <a:pt x="35403" y="10300"/>
                    <a:pt x="35388" y="10284"/>
                  </a:cubicBezTo>
                  <a:cubicBezTo>
                    <a:pt x="35305" y="10201"/>
                    <a:pt x="35637" y="9041"/>
                    <a:pt x="35803" y="8958"/>
                  </a:cubicBezTo>
                  <a:cubicBezTo>
                    <a:pt x="35803" y="8875"/>
                    <a:pt x="35885" y="8710"/>
                    <a:pt x="35968" y="8544"/>
                  </a:cubicBezTo>
                  <a:cubicBezTo>
                    <a:pt x="36014" y="8407"/>
                    <a:pt x="36009" y="8346"/>
                    <a:pt x="35982" y="8346"/>
                  </a:cubicBezTo>
                  <a:cubicBezTo>
                    <a:pt x="35960" y="8346"/>
                    <a:pt x="35923" y="8387"/>
                    <a:pt x="35885" y="8461"/>
                  </a:cubicBezTo>
                  <a:cubicBezTo>
                    <a:pt x="35837" y="8558"/>
                    <a:pt x="35788" y="8598"/>
                    <a:pt x="35740" y="8598"/>
                  </a:cubicBezTo>
                  <a:cubicBezTo>
                    <a:pt x="35706" y="8598"/>
                    <a:pt x="35671" y="8578"/>
                    <a:pt x="35637" y="8544"/>
                  </a:cubicBezTo>
                  <a:lnTo>
                    <a:pt x="35471" y="8461"/>
                  </a:lnTo>
                  <a:lnTo>
                    <a:pt x="35471" y="8793"/>
                  </a:lnTo>
                  <a:cubicBezTo>
                    <a:pt x="35399" y="9300"/>
                    <a:pt x="35263" y="9554"/>
                    <a:pt x="34897" y="9554"/>
                  </a:cubicBezTo>
                  <a:cubicBezTo>
                    <a:pt x="34844" y="9554"/>
                    <a:pt x="34787" y="9549"/>
                    <a:pt x="34725" y="9538"/>
                  </a:cubicBezTo>
                  <a:cubicBezTo>
                    <a:pt x="34477" y="9538"/>
                    <a:pt x="34394" y="9456"/>
                    <a:pt x="34560" y="9290"/>
                  </a:cubicBezTo>
                  <a:cubicBezTo>
                    <a:pt x="34734" y="9071"/>
                    <a:pt x="34771" y="8968"/>
                    <a:pt x="34705" y="8968"/>
                  </a:cubicBezTo>
                  <a:cubicBezTo>
                    <a:pt x="34647" y="8968"/>
                    <a:pt x="34507" y="9050"/>
                    <a:pt x="34311" y="9207"/>
                  </a:cubicBezTo>
                  <a:cubicBezTo>
                    <a:pt x="34178" y="9340"/>
                    <a:pt x="34099" y="9419"/>
                    <a:pt x="34062" y="9419"/>
                  </a:cubicBezTo>
                  <a:cubicBezTo>
                    <a:pt x="34006" y="9419"/>
                    <a:pt x="34046" y="9240"/>
                    <a:pt x="34145" y="8793"/>
                  </a:cubicBezTo>
                  <a:cubicBezTo>
                    <a:pt x="34283" y="8447"/>
                    <a:pt x="34306" y="8275"/>
                    <a:pt x="34262" y="8275"/>
                  </a:cubicBezTo>
                  <a:cubicBezTo>
                    <a:pt x="34253" y="8275"/>
                    <a:pt x="34242" y="8282"/>
                    <a:pt x="34228" y="8295"/>
                  </a:cubicBezTo>
                  <a:cubicBezTo>
                    <a:pt x="34131" y="8392"/>
                    <a:pt x="34062" y="8433"/>
                    <a:pt x="34005" y="8433"/>
                  </a:cubicBezTo>
                  <a:cubicBezTo>
                    <a:pt x="33965" y="8433"/>
                    <a:pt x="33931" y="8413"/>
                    <a:pt x="33897" y="8378"/>
                  </a:cubicBezTo>
                  <a:cubicBezTo>
                    <a:pt x="33814" y="8378"/>
                    <a:pt x="33897" y="8212"/>
                    <a:pt x="34062" y="8047"/>
                  </a:cubicBezTo>
                  <a:cubicBezTo>
                    <a:pt x="34245" y="7910"/>
                    <a:pt x="34327" y="7848"/>
                    <a:pt x="34308" y="7848"/>
                  </a:cubicBezTo>
                  <a:cubicBezTo>
                    <a:pt x="34293" y="7848"/>
                    <a:pt x="34211" y="7889"/>
                    <a:pt x="34062" y="7964"/>
                  </a:cubicBezTo>
                  <a:cubicBezTo>
                    <a:pt x="33814" y="8047"/>
                    <a:pt x="33731" y="8047"/>
                    <a:pt x="33731" y="8295"/>
                  </a:cubicBezTo>
                  <a:cubicBezTo>
                    <a:pt x="33671" y="8596"/>
                    <a:pt x="33567" y="8809"/>
                    <a:pt x="33420" y="8809"/>
                  </a:cubicBezTo>
                  <a:cubicBezTo>
                    <a:pt x="33364" y="8809"/>
                    <a:pt x="33302" y="8778"/>
                    <a:pt x="33234" y="8710"/>
                  </a:cubicBezTo>
                  <a:cubicBezTo>
                    <a:pt x="33186" y="8662"/>
                    <a:pt x="33110" y="8614"/>
                    <a:pt x="33039" y="8614"/>
                  </a:cubicBezTo>
                  <a:cubicBezTo>
                    <a:pt x="32987" y="8614"/>
                    <a:pt x="32937" y="8640"/>
                    <a:pt x="32902" y="8710"/>
                  </a:cubicBezTo>
                  <a:cubicBezTo>
                    <a:pt x="32819" y="8793"/>
                    <a:pt x="32736" y="8793"/>
                    <a:pt x="32653" y="8793"/>
                  </a:cubicBezTo>
                  <a:cubicBezTo>
                    <a:pt x="32571" y="8710"/>
                    <a:pt x="32653" y="8544"/>
                    <a:pt x="32736" y="8378"/>
                  </a:cubicBezTo>
                  <a:cubicBezTo>
                    <a:pt x="32858" y="8257"/>
                    <a:pt x="32935" y="8180"/>
                    <a:pt x="33000" y="8180"/>
                  </a:cubicBezTo>
                  <a:cubicBezTo>
                    <a:pt x="33023" y="8180"/>
                    <a:pt x="33046" y="8190"/>
                    <a:pt x="33068" y="8212"/>
                  </a:cubicBezTo>
                  <a:cubicBezTo>
                    <a:pt x="33068" y="8212"/>
                    <a:pt x="33234" y="8212"/>
                    <a:pt x="33399" y="8130"/>
                  </a:cubicBezTo>
                  <a:cubicBezTo>
                    <a:pt x="33648" y="8047"/>
                    <a:pt x="33648" y="8047"/>
                    <a:pt x="33565" y="7881"/>
                  </a:cubicBezTo>
                  <a:cubicBezTo>
                    <a:pt x="33524" y="7840"/>
                    <a:pt x="33482" y="7819"/>
                    <a:pt x="33441" y="7819"/>
                  </a:cubicBezTo>
                  <a:cubicBezTo>
                    <a:pt x="33399" y="7819"/>
                    <a:pt x="33358" y="7840"/>
                    <a:pt x="33316" y="7881"/>
                  </a:cubicBezTo>
                  <a:cubicBezTo>
                    <a:pt x="33285" y="7912"/>
                    <a:pt x="33254" y="7932"/>
                    <a:pt x="33231" y="7944"/>
                  </a:cubicBezTo>
                  <a:lnTo>
                    <a:pt x="33231" y="7944"/>
                  </a:lnTo>
                  <a:cubicBezTo>
                    <a:pt x="33211" y="7846"/>
                    <a:pt x="33062" y="7621"/>
                    <a:pt x="32985" y="7467"/>
                  </a:cubicBezTo>
                  <a:cubicBezTo>
                    <a:pt x="32819" y="7218"/>
                    <a:pt x="32736" y="6969"/>
                    <a:pt x="32819" y="6721"/>
                  </a:cubicBezTo>
                  <a:cubicBezTo>
                    <a:pt x="32872" y="6563"/>
                    <a:pt x="32858" y="6505"/>
                    <a:pt x="32819" y="6505"/>
                  </a:cubicBezTo>
                  <a:cubicBezTo>
                    <a:pt x="32797" y="6505"/>
                    <a:pt x="32767" y="6525"/>
                    <a:pt x="32736" y="6555"/>
                  </a:cubicBezTo>
                  <a:cubicBezTo>
                    <a:pt x="32715" y="6566"/>
                    <a:pt x="32697" y="6571"/>
                    <a:pt x="32681" y="6571"/>
                  </a:cubicBezTo>
                  <a:cubicBezTo>
                    <a:pt x="32573" y="6571"/>
                    <a:pt x="32592" y="6326"/>
                    <a:pt x="32736" y="5892"/>
                  </a:cubicBezTo>
                  <a:cubicBezTo>
                    <a:pt x="32811" y="5446"/>
                    <a:pt x="32818" y="5133"/>
                    <a:pt x="32759" y="5133"/>
                  </a:cubicBezTo>
                  <a:cubicBezTo>
                    <a:pt x="32752" y="5133"/>
                    <a:pt x="32745" y="5138"/>
                    <a:pt x="32736" y="5146"/>
                  </a:cubicBezTo>
                  <a:cubicBezTo>
                    <a:pt x="32736" y="5146"/>
                    <a:pt x="32653" y="5229"/>
                    <a:pt x="32736" y="5312"/>
                  </a:cubicBezTo>
                  <a:cubicBezTo>
                    <a:pt x="32736" y="5312"/>
                    <a:pt x="32736" y="5395"/>
                    <a:pt x="32653" y="5478"/>
                  </a:cubicBezTo>
                  <a:cubicBezTo>
                    <a:pt x="32571" y="5478"/>
                    <a:pt x="32488" y="5643"/>
                    <a:pt x="32405" y="5809"/>
                  </a:cubicBezTo>
                  <a:cubicBezTo>
                    <a:pt x="32267" y="6084"/>
                    <a:pt x="32130" y="6245"/>
                    <a:pt x="31993" y="6245"/>
                  </a:cubicBezTo>
                  <a:cubicBezTo>
                    <a:pt x="31964" y="6245"/>
                    <a:pt x="31936" y="6238"/>
                    <a:pt x="31908" y="6223"/>
                  </a:cubicBezTo>
                  <a:cubicBezTo>
                    <a:pt x="31825" y="6223"/>
                    <a:pt x="31825" y="6058"/>
                    <a:pt x="31908" y="5975"/>
                  </a:cubicBezTo>
                  <a:cubicBezTo>
                    <a:pt x="31990" y="5892"/>
                    <a:pt x="32073" y="5726"/>
                    <a:pt x="31990" y="5560"/>
                  </a:cubicBezTo>
                  <a:cubicBezTo>
                    <a:pt x="31956" y="5526"/>
                    <a:pt x="31922" y="5506"/>
                    <a:pt x="31887" y="5506"/>
                  </a:cubicBezTo>
                  <a:cubicBezTo>
                    <a:pt x="31839" y="5506"/>
                    <a:pt x="31790" y="5546"/>
                    <a:pt x="31742" y="5643"/>
                  </a:cubicBezTo>
                  <a:cubicBezTo>
                    <a:pt x="31710" y="5706"/>
                    <a:pt x="31676" y="5733"/>
                    <a:pt x="31642" y="5733"/>
                  </a:cubicBezTo>
                  <a:cubicBezTo>
                    <a:pt x="31497" y="5733"/>
                    <a:pt x="31359" y="5234"/>
                    <a:pt x="31493" y="4898"/>
                  </a:cubicBezTo>
                  <a:cubicBezTo>
                    <a:pt x="31576" y="4815"/>
                    <a:pt x="31493" y="4483"/>
                    <a:pt x="31410" y="4317"/>
                  </a:cubicBezTo>
                  <a:cubicBezTo>
                    <a:pt x="31273" y="4181"/>
                    <a:pt x="31187" y="4119"/>
                    <a:pt x="31109" y="4119"/>
                  </a:cubicBezTo>
                  <a:cubicBezTo>
                    <a:pt x="31045" y="4119"/>
                    <a:pt x="30988" y="4160"/>
                    <a:pt x="30913" y="4235"/>
                  </a:cubicBezTo>
                  <a:cubicBezTo>
                    <a:pt x="30747" y="4400"/>
                    <a:pt x="30747" y="4483"/>
                    <a:pt x="30913" y="4483"/>
                  </a:cubicBezTo>
                  <a:cubicBezTo>
                    <a:pt x="30996" y="4483"/>
                    <a:pt x="30996" y="4649"/>
                    <a:pt x="30996" y="4815"/>
                  </a:cubicBezTo>
                  <a:cubicBezTo>
                    <a:pt x="30759" y="5209"/>
                    <a:pt x="30898" y="5981"/>
                    <a:pt x="31127" y="5981"/>
                  </a:cubicBezTo>
                  <a:cubicBezTo>
                    <a:pt x="31138" y="5981"/>
                    <a:pt x="31150" y="5979"/>
                    <a:pt x="31162" y="5975"/>
                  </a:cubicBezTo>
                  <a:cubicBezTo>
                    <a:pt x="31253" y="5906"/>
                    <a:pt x="31319" y="5876"/>
                    <a:pt x="31362" y="5876"/>
                  </a:cubicBezTo>
                  <a:cubicBezTo>
                    <a:pt x="31474" y="5876"/>
                    <a:pt x="31425" y="6089"/>
                    <a:pt x="31245" y="6389"/>
                  </a:cubicBezTo>
                  <a:cubicBezTo>
                    <a:pt x="31063" y="6511"/>
                    <a:pt x="30969" y="6587"/>
                    <a:pt x="30900" y="6587"/>
                  </a:cubicBezTo>
                  <a:cubicBezTo>
                    <a:pt x="30875" y="6587"/>
                    <a:pt x="30852" y="6577"/>
                    <a:pt x="30830" y="6555"/>
                  </a:cubicBezTo>
                  <a:cubicBezTo>
                    <a:pt x="30806" y="6531"/>
                    <a:pt x="30775" y="6521"/>
                    <a:pt x="30740" y="6521"/>
                  </a:cubicBezTo>
                  <a:cubicBezTo>
                    <a:pt x="30657" y="6521"/>
                    <a:pt x="30557" y="6579"/>
                    <a:pt x="30499" y="6638"/>
                  </a:cubicBezTo>
                  <a:cubicBezTo>
                    <a:pt x="30440" y="6697"/>
                    <a:pt x="30392" y="6724"/>
                    <a:pt x="30357" y="6724"/>
                  </a:cubicBezTo>
                  <a:cubicBezTo>
                    <a:pt x="30295" y="6724"/>
                    <a:pt x="30279" y="6633"/>
                    <a:pt x="30333" y="6472"/>
                  </a:cubicBezTo>
                  <a:cubicBezTo>
                    <a:pt x="30394" y="6351"/>
                    <a:pt x="30365" y="6274"/>
                    <a:pt x="30313" y="6274"/>
                  </a:cubicBezTo>
                  <a:cubicBezTo>
                    <a:pt x="30294" y="6274"/>
                    <a:pt x="30272" y="6284"/>
                    <a:pt x="30250" y="6306"/>
                  </a:cubicBezTo>
                  <a:cubicBezTo>
                    <a:pt x="30211" y="6326"/>
                    <a:pt x="30176" y="6336"/>
                    <a:pt x="30149" y="6336"/>
                  </a:cubicBezTo>
                  <a:cubicBezTo>
                    <a:pt x="30059" y="6336"/>
                    <a:pt x="30041" y="6228"/>
                    <a:pt x="30167" y="5975"/>
                  </a:cubicBezTo>
                  <a:cubicBezTo>
                    <a:pt x="30216" y="5781"/>
                    <a:pt x="30236" y="5700"/>
                    <a:pt x="30194" y="5700"/>
                  </a:cubicBezTo>
                  <a:cubicBezTo>
                    <a:pt x="30165" y="5700"/>
                    <a:pt x="30104" y="5740"/>
                    <a:pt x="30001" y="5809"/>
                  </a:cubicBezTo>
                  <a:cubicBezTo>
                    <a:pt x="29836" y="5892"/>
                    <a:pt x="29670" y="5892"/>
                    <a:pt x="29587" y="5892"/>
                  </a:cubicBezTo>
                  <a:cubicBezTo>
                    <a:pt x="29504" y="5726"/>
                    <a:pt x="29504" y="5726"/>
                    <a:pt x="29753" y="5478"/>
                  </a:cubicBezTo>
                  <a:cubicBezTo>
                    <a:pt x="30001" y="5312"/>
                    <a:pt x="30084" y="5229"/>
                    <a:pt x="30084" y="5063"/>
                  </a:cubicBezTo>
                  <a:cubicBezTo>
                    <a:pt x="30084" y="5015"/>
                    <a:pt x="30057" y="4968"/>
                    <a:pt x="30017" y="4968"/>
                  </a:cubicBezTo>
                  <a:cubicBezTo>
                    <a:pt x="29989" y="4968"/>
                    <a:pt x="29954" y="4993"/>
                    <a:pt x="29919" y="5063"/>
                  </a:cubicBezTo>
                  <a:cubicBezTo>
                    <a:pt x="29884" y="5098"/>
                    <a:pt x="29850" y="5118"/>
                    <a:pt x="29821" y="5118"/>
                  </a:cubicBezTo>
                  <a:cubicBezTo>
                    <a:pt x="29781" y="5118"/>
                    <a:pt x="29753" y="5077"/>
                    <a:pt x="29753" y="4980"/>
                  </a:cubicBezTo>
                  <a:cubicBezTo>
                    <a:pt x="29720" y="4882"/>
                    <a:pt x="29662" y="4836"/>
                    <a:pt x="29582" y="4836"/>
                  </a:cubicBezTo>
                  <a:cubicBezTo>
                    <a:pt x="29461" y="4836"/>
                    <a:pt x="29291" y="4945"/>
                    <a:pt x="29090" y="5146"/>
                  </a:cubicBezTo>
                  <a:cubicBezTo>
                    <a:pt x="29037" y="5199"/>
                    <a:pt x="29001" y="5226"/>
                    <a:pt x="28982" y="5226"/>
                  </a:cubicBezTo>
                  <a:cubicBezTo>
                    <a:pt x="28941" y="5226"/>
                    <a:pt x="28977" y="5098"/>
                    <a:pt x="29090" y="4815"/>
                  </a:cubicBezTo>
                  <a:cubicBezTo>
                    <a:pt x="29325" y="4462"/>
                    <a:pt x="29393" y="4359"/>
                    <a:pt x="29324" y="4359"/>
                  </a:cubicBezTo>
                  <a:cubicBezTo>
                    <a:pt x="29296" y="4359"/>
                    <a:pt x="29245" y="4376"/>
                    <a:pt x="29173" y="4400"/>
                  </a:cubicBezTo>
                  <a:cubicBezTo>
                    <a:pt x="29026" y="4459"/>
                    <a:pt x="28910" y="4486"/>
                    <a:pt x="28837" y="4486"/>
                  </a:cubicBezTo>
                  <a:cubicBezTo>
                    <a:pt x="28703" y="4486"/>
                    <a:pt x="28710" y="4395"/>
                    <a:pt x="28924" y="4235"/>
                  </a:cubicBezTo>
                  <a:cubicBezTo>
                    <a:pt x="29007" y="4152"/>
                    <a:pt x="29173" y="3820"/>
                    <a:pt x="29256" y="3654"/>
                  </a:cubicBezTo>
                  <a:cubicBezTo>
                    <a:pt x="29363" y="3333"/>
                    <a:pt x="29366" y="3150"/>
                    <a:pt x="29310" y="3150"/>
                  </a:cubicBezTo>
                  <a:cubicBezTo>
                    <a:pt x="29280" y="3150"/>
                    <a:pt x="29231" y="3205"/>
                    <a:pt x="29173" y="3323"/>
                  </a:cubicBezTo>
                  <a:cubicBezTo>
                    <a:pt x="29173" y="3406"/>
                    <a:pt x="29007" y="3572"/>
                    <a:pt x="28924" y="3572"/>
                  </a:cubicBezTo>
                  <a:cubicBezTo>
                    <a:pt x="28841" y="3572"/>
                    <a:pt x="28675" y="3737"/>
                    <a:pt x="28593" y="3903"/>
                  </a:cubicBezTo>
                  <a:cubicBezTo>
                    <a:pt x="28510" y="4027"/>
                    <a:pt x="28468" y="4089"/>
                    <a:pt x="28437" y="4089"/>
                  </a:cubicBezTo>
                  <a:cubicBezTo>
                    <a:pt x="28406" y="4089"/>
                    <a:pt x="28385" y="4027"/>
                    <a:pt x="28344" y="3903"/>
                  </a:cubicBezTo>
                  <a:cubicBezTo>
                    <a:pt x="28303" y="3820"/>
                    <a:pt x="28261" y="3779"/>
                    <a:pt x="28230" y="3779"/>
                  </a:cubicBezTo>
                  <a:cubicBezTo>
                    <a:pt x="28199" y="3779"/>
                    <a:pt x="28178" y="3820"/>
                    <a:pt x="28178" y="3903"/>
                  </a:cubicBezTo>
                  <a:cubicBezTo>
                    <a:pt x="28149" y="3962"/>
                    <a:pt x="28119" y="3989"/>
                    <a:pt x="28094" y="3989"/>
                  </a:cubicBezTo>
                  <a:cubicBezTo>
                    <a:pt x="28047" y="3989"/>
                    <a:pt x="28012" y="3898"/>
                    <a:pt x="28012" y="3737"/>
                  </a:cubicBezTo>
                  <a:cubicBezTo>
                    <a:pt x="28012" y="3489"/>
                    <a:pt x="28095" y="3323"/>
                    <a:pt x="28261" y="3240"/>
                  </a:cubicBezTo>
                  <a:cubicBezTo>
                    <a:pt x="28344" y="3157"/>
                    <a:pt x="28344" y="3074"/>
                    <a:pt x="28095" y="2991"/>
                  </a:cubicBezTo>
                  <a:cubicBezTo>
                    <a:pt x="27930" y="2909"/>
                    <a:pt x="27847" y="2826"/>
                    <a:pt x="27930" y="2660"/>
                  </a:cubicBezTo>
                  <a:cubicBezTo>
                    <a:pt x="27975" y="2523"/>
                    <a:pt x="27996" y="2462"/>
                    <a:pt x="27977" y="2462"/>
                  </a:cubicBezTo>
                  <a:cubicBezTo>
                    <a:pt x="27962" y="2462"/>
                    <a:pt x="27921" y="2503"/>
                    <a:pt x="27847" y="2577"/>
                  </a:cubicBezTo>
                  <a:cubicBezTo>
                    <a:pt x="27805" y="2618"/>
                    <a:pt x="27722" y="2639"/>
                    <a:pt x="27629" y="2639"/>
                  </a:cubicBezTo>
                  <a:cubicBezTo>
                    <a:pt x="27536" y="2639"/>
                    <a:pt x="27432" y="2618"/>
                    <a:pt x="27349" y="2577"/>
                  </a:cubicBezTo>
                  <a:cubicBezTo>
                    <a:pt x="27225" y="2536"/>
                    <a:pt x="27101" y="2515"/>
                    <a:pt x="27008" y="2515"/>
                  </a:cubicBezTo>
                  <a:cubicBezTo>
                    <a:pt x="26914" y="2515"/>
                    <a:pt x="26852" y="2536"/>
                    <a:pt x="26852" y="2577"/>
                  </a:cubicBezTo>
                  <a:cubicBezTo>
                    <a:pt x="26833" y="2597"/>
                    <a:pt x="26813" y="2607"/>
                    <a:pt x="26795" y="2607"/>
                  </a:cubicBezTo>
                  <a:cubicBezTo>
                    <a:pt x="26735" y="2607"/>
                    <a:pt x="26686" y="2499"/>
                    <a:pt x="26686" y="2246"/>
                  </a:cubicBezTo>
                  <a:cubicBezTo>
                    <a:pt x="26686" y="1992"/>
                    <a:pt x="26686" y="1893"/>
                    <a:pt x="26629" y="1893"/>
                  </a:cubicBezTo>
                  <a:cubicBezTo>
                    <a:pt x="26593" y="1893"/>
                    <a:pt x="26534" y="1933"/>
                    <a:pt x="26438" y="1997"/>
                  </a:cubicBezTo>
                  <a:cubicBezTo>
                    <a:pt x="26392" y="2134"/>
                    <a:pt x="26321" y="2195"/>
                    <a:pt x="26239" y="2195"/>
                  </a:cubicBezTo>
                  <a:cubicBezTo>
                    <a:pt x="26172" y="2195"/>
                    <a:pt x="26098" y="2154"/>
                    <a:pt x="26023" y="2080"/>
                  </a:cubicBezTo>
                  <a:cubicBezTo>
                    <a:pt x="25858" y="1914"/>
                    <a:pt x="25692" y="1831"/>
                    <a:pt x="25609" y="1748"/>
                  </a:cubicBezTo>
                  <a:cubicBezTo>
                    <a:pt x="25443" y="1748"/>
                    <a:pt x="25526" y="1665"/>
                    <a:pt x="25692" y="1500"/>
                  </a:cubicBezTo>
                  <a:cubicBezTo>
                    <a:pt x="25775" y="1417"/>
                    <a:pt x="25858" y="1251"/>
                    <a:pt x="25858" y="1251"/>
                  </a:cubicBezTo>
                  <a:cubicBezTo>
                    <a:pt x="25836" y="1229"/>
                    <a:pt x="25807" y="1219"/>
                    <a:pt x="25776" y="1219"/>
                  </a:cubicBezTo>
                  <a:cubicBezTo>
                    <a:pt x="25692" y="1219"/>
                    <a:pt x="25587" y="1295"/>
                    <a:pt x="25526" y="1417"/>
                  </a:cubicBezTo>
                  <a:cubicBezTo>
                    <a:pt x="25432" y="1487"/>
                    <a:pt x="25338" y="1518"/>
                    <a:pt x="25258" y="1518"/>
                  </a:cubicBezTo>
                  <a:cubicBezTo>
                    <a:pt x="25053" y="1518"/>
                    <a:pt x="24934" y="1323"/>
                    <a:pt x="25112" y="1085"/>
                  </a:cubicBezTo>
                  <a:cubicBezTo>
                    <a:pt x="25164" y="928"/>
                    <a:pt x="25184" y="870"/>
                    <a:pt x="25127" y="870"/>
                  </a:cubicBezTo>
                  <a:cubicBezTo>
                    <a:pt x="25095" y="870"/>
                    <a:pt x="25037" y="889"/>
                    <a:pt x="24946" y="920"/>
                  </a:cubicBezTo>
                  <a:cubicBezTo>
                    <a:pt x="24888" y="931"/>
                    <a:pt x="24832" y="936"/>
                    <a:pt x="24779" y="936"/>
                  </a:cubicBezTo>
                  <a:cubicBezTo>
                    <a:pt x="24454" y="936"/>
                    <a:pt x="24258" y="742"/>
                    <a:pt x="24615" y="671"/>
                  </a:cubicBezTo>
                  <a:cubicBezTo>
                    <a:pt x="24780" y="588"/>
                    <a:pt x="24863" y="588"/>
                    <a:pt x="24780" y="505"/>
                  </a:cubicBezTo>
                  <a:cubicBezTo>
                    <a:pt x="24755" y="480"/>
                    <a:pt x="24713" y="468"/>
                    <a:pt x="24660" y="468"/>
                  </a:cubicBezTo>
                  <a:cubicBezTo>
                    <a:pt x="24372" y="468"/>
                    <a:pt x="23747" y="818"/>
                    <a:pt x="23537" y="1168"/>
                  </a:cubicBezTo>
                  <a:cubicBezTo>
                    <a:pt x="23357" y="1468"/>
                    <a:pt x="23003" y="1682"/>
                    <a:pt x="22853" y="1682"/>
                  </a:cubicBezTo>
                  <a:cubicBezTo>
                    <a:pt x="22796" y="1682"/>
                    <a:pt x="22769" y="1651"/>
                    <a:pt x="22791" y="1583"/>
                  </a:cubicBezTo>
                  <a:cubicBezTo>
                    <a:pt x="22791" y="1500"/>
                    <a:pt x="22874" y="1251"/>
                    <a:pt x="22957" y="1085"/>
                  </a:cubicBezTo>
                  <a:cubicBezTo>
                    <a:pt x="23206" y="920"/>
                    <a:pt x="23206" y="671"/>
                    <a:pt x="22957" y="671"/>
                  </a:cubicBezTo>
                  <a:cubicBezTo>
                    <a:pt x="22957" y="588"/>
                    <a:pt x="23040" y="505"/>
                    <a:pt x="23289" y="422"/>
                  </a:cubicBezTo>
                  <a:cubicBezTo>
                    <a:pt x="23454" y="257"/>
                    <a:pt x="23703" y="91"/>
                    <a:pt x="23786" y="91"/>
                  </a:cubicBezTo>
                  <a:cubicBezTo>
                    <a:pt x="23818" y="28"/>
                    <a:pt x="23752" y="0"/>
                    <a:pt x="236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g252b5ed2ea9_0_834"/>
            <p:cNvSpPr/>
            <p:nvPr/>
          </p:nvSpPr>
          <p:spPr>
            <a:xfrm rot="-2101852">
              <a:off x="5733002" y="2711052"/>
              <a:ext cx="2593803" cy="2217240"/>
            </a:xfrm>
            <a:custGeom>
              <a:avLst/>
              <a:gdLst/>
              <a:ahLst/>
              <a:cxnLst/>
              <a:rect l="l" t="t" r="r" b="b"/>
              <a:pathLst>
                <a:path w="93318" h="93756" extrusionOk="0">
                  <a:moveTo>
                    <a:pt x="24334" y="1161"/>
                  </a:moveTo>
                  <a:cubicBezTo>
                    <a:pt x="24354" y="1161"/>
                    <a:pt x="24366" y="1188"/>
                    <a:pt x="24366" y="1251"/>
                  </a:cubicBezTo>
                  <a:cubicBezTo>
                    <a:pt x="24283" y="1334"/>
                    <a:pt x="24200" y="1500"/>
                    <a:pt x="24200" y="1583"/>
                  </a:cubicBezTo>
                  <a:cubicBezTo>
                    <a:pt x="24200" y="1748"/>
                    <a:pt x="24117" y="1748"/>
                    <a:pt x="24034" y="1748"/>
                  </a:cubicBezTo>
                  <a:cubicBezTo>
                    <a:pt x="23952" y="1665"/>
                    <a:pt x="24034" y="1500"/>
                    <a:pt x="24200" y="1334"/>
                  </a:cubicBezTo>
                  <a:cubicBezTo>
                    <a:pt x="24251" y="1231"/>
                    <a:pt x="24303" y="1161"/>
                    <a:pt x="24334" y="1161"/>
                  </a:cubicBezTo>
                  <a:close/>
                  <a:moveTo>
                    <a:pt x="24204" y="729"/>
                  </a:moveTo>
                  <a:cubicBezTo>
                    <a:pt x="24272" y="729"/>
                    <a:pt x="24133" y="1037"/>
                    <a:pt x="23786" y="1583"/>
                  </a:cubicBezTo>
                  <a:cubicBezTo>
                    <a:pt x="23537" y="1914"/>
                    <a:pt x="23371" y="1997"/>
                    <a:pt x="23371" y="1997"/>
                  </a:cubicBezTo>
                  <a:cubicBezTo>
                    <a:pt x="23289" y="1914"/>
                    <a:pt x="23454" y="1665"/>
                    <a:pt x="23786" y="1168"/>
                  </a:cubicBezTo>
                  <a:cubicBezTo>
                    <a:pt x="24019" y="868"/>
                    <a:pt x="24158" y="729"/>
                    <a:pt x="24204" y="729"/>
                  </a:cubicBezTo>
                  <a:close/>
                  <a:moveTo>
                    <a:pt x="21850" y="2400"/>
                  </a:moveTo>
                  <a:cubicBezTo>
                    <a:pt x="21856" y="2400"/>
                    <a:pt x="21835" y="2462"/>
                    <a:pt x="21797" y="2577"/>
                  </a:cubicBezTo>
                  <a:cubicBezTo>
                    <a:pt x="21714" y="2743"/>
                    <a:pt x="21631" y="2909"/>
                    <a:pt x="21548" y="2991"/>
                  </a:cubicBezTo>
                  <a:cubicBezTo>
                    <a:pt x="21548" y="2991"/>
                    <a:pt x="21548" y="2826"/>
                    <a:pt x="21714" y="2660"/>
                  </a:cubicBezTo>
                  <a:cubicBezTo>
                    <a:pt x="21803" y="2482"/>
                    <a:pt x="21844" y="2400"/>
                    <a:pt x="21850" y="2400"/>
                  </a:cubicBezTo>
                  <a:close/>
                  <a:moveTo>
                    <a:pt x="27277" y="2793"/>
                  </a:moveTo>
                  <a:cubicBezTo>
                    <a:pt x="27366" y="2793"/>
                    <a:pt x="27441" y="2834"/>
                    <a:pt x="27515" y="2909"/>
                  </a:cubicBezTo>
                  <a:cubicBezTo>
                    <a:pt x="27681" y="3074"/>
                    <a:pt x="27681" y="3074"/>
                    <a:pt x="27267" y="3489"/>
                  </a:cubicBezTo>
                  <a:cubicBezTo>
                    <a:pt x="26936" y="3819"/>
                    <a:pt x="26767" y="3961"/>
                    <a:pt x="26667" y="3961"/>
                  </a:cubicBezTo>
                  <a:cubicBezTo>
                    <a:pt x="26592" y="3961"/>
                    <a:pt x="26556" y="3880"/>
                    <a:pt x="26521" y="3737"/>
                  </a:cubicBezTo>
                  <a:cubicBezTo>
                    <a:pt x="26521" y="3406"/>
                    <a:pt x="26521" y="3323"/>
                    <a:pt x="26852" y="2991"/>
                  </a:cubicBezTo>
                  <a:cubicBezTo>
                    <a:pt x="27035" y="2855"/>
                    <a:pt x="27167" y="2793"/>
                    <a:pt x="27277" y="2793"/>
                  </a:cubicBezTo>
                  <a:close/>
                  <a:moveTo>
                    <a:pt x="28520" y="4615"/>
                  </a:moveTo>
                  <a:cubicBezTo>
                    <a:pt x="28544" y="4615"/>
                    <a:pt x="28568" y="4625"/>
                    <a:pt x="28593" y="4649"/>
                  </a:cubicBezTo>
                  <a:cubicBezTo>
                    <a:pt x="28593" y="4649"/>
                    <a:pt x="28593" y="4732"/>
                    <a:pt x="28593" y="4732"/>
                  </a:cubicBezTo>
                  <a:cubicBezTo>
                    <a:pt x="28510" y="4815"/>
                    <a:pt x="28427" y="4898"/>
                    <a:pt x="28344" y="4898"/>
                  </a:cubicBezTo>
                  <a:cubicBezTo>
                    <a:pt x="28261" y="4898"/>
                    <a:pt x="28261" y="4815"/>
                    <a:pt x="28344" y="4732"/>
                  </a:cubicBezTo>
                  <a:cubicBezTo>
                    <a:pt x="28403" y="4673"/>
                    <a:pt x="28461" y="4615"/>
                    <a:pt x="28520" y="4615"/>
                  </a:cubicBezTo>
                  <a:close/>
                  <a:moveTo>
                    <a:pt x="19559" y="4898"/>
                  </a:moveTo>
                  <a:cubicBezTo>
                    <a:pt x="19559" y="4980"/>
                    <a:pt x="19559" y="5063"/>
                    <a:pt x="19476" y="5146"/>
                  </a:cubicBezTo>
                  <a:cubicBezTo>
                    <a:pt x="19416" y="5267"/>
                    <a:pt x="19399" y="5344"/>
                    <a:pt x="19363" y="5344"/>
                  </a:cubicBezTo>
                  <a:cubicBezTo>
                    <a:pt x="19349" y="5344"/>
                    <a:pt x="19333" y="5334"/>
                    <a:pt x="19311" y="5312"/>
                  </a:cubicBezTo>
                  <a:cubicBezTo>
                    <a:pt x="19311" y="5312"/>
                    <a:pt x="19311" y="5146"/>
                    <a:pt x="19394" y="5063"/>
                  </a:cubicBezTo>
                  <a:cubicBezTo>
                    <a:pt x="19476" y="4980"/>
                    <a:pt x="19559" y="4898"/>
                    <a:pt x="19559" y="4898"/>
                  </a:cubicBezTo>
                  <a:close/>
                  <a:moveTo>
                    <a:pt x="21134" y="6804"/>
                  </a:moveTo>
                  <a:cubicBezTo>
                    <a:pt x="21134" y="6804"/>
                    <a:pt x="21134" y="6969"/>
                    <a:pt x="21051" y="7052"/>
                  </a:cubicBezTo>
                  <a:cubicBezTo>
                    <a:pt x="20968" y="7135"/>
                    <a:pt x="20885" y="7218"/>
                    <a:pt x="20885" y="7218"/>
                  </a:cubicBezTo>
                  <a:cubicBezTo>
                    <a:pt x="20885" y="7135"/>
                    <a:pt x="20885" y="7052"/>
                    <a:pt x="20968" y="6969"/>
                  </a:cubicBezTo>
                  <a:cubicBezTo>
                    <a:pt x="21051" y="6887"/>
                    <a:pt x="21134" y="6804"/>
                    <a:pt x="21134" y="6804"/>
                  </a:cubicBezTo>
                  <a:close/>
                  <a:moveTo>
                    <a:pt x="23040" y="7715"/>
                  </a:moveTo>
                  <a:cubicBezTo>
                    <a:pt x="23040" y="7798"/>
                    <a:pt x="22957" y="7881"/>
                    <a:pt x="22874" y="7964"/>
                  </a:cubicBezTo>
                  <a:cubicBezTo>
                    <a:pt x="22816" y="8022"/>
                    <a:pt x="22757" y="8081"/>
                    <a:pt x="22728" y="8081"/>
                  </a:cubicBezTo>
                  <a:cubicBezTo>
                    <a:pt x="22716" y="8081"/>
                    <a:pt x="22709" y="8071"/>
                    <a:pt x="22709" y="8047"/>
                  </a:cubicBezTo>
                  <a:cubicBezTo>
                    <a:pt x="22626" y="8047"/>
                    <a:pt x="22709" y="7964"/>
                    <a:pt x="22791" y="7881"/>
                  </a:cubicBezTo>
                  <a:cubicBezTo>
                    <a:pt x="22874" y="7798"/>
                    <a:pt x="23040" y="7715"/>
                    <a:pt x="23040" y="7715"/>
                  </a:cubicBezTo>
                  <a:close/>
                  <a:moveTo>
                    <a:pt x="18090" y="8016"/>
                  </a:moveTo>
                  <a:cubicBezTo>
                    <a:pt x="18109" y="8016"/>
                    <a:pt x="18130" y="8026"/>
                    <a:pt x="18150" y="8047"/>
                  </a:cubicBezTo>
                  <a:cubicBezTo>
                    <a:pt x="18233" y="8047"/>
                    <a:pt x="18150" y="8212"/>
                    <a:pt x="18150" y="8295"/>
                  </a:cubicBezTo>
                  <a:cubicBezTo>
                    <a:pt x="18109" y="8378"/>
                    <a:pt x="18068" y="8420"/>
                    <a:pt x="18036" y="8420"/>
                  </a:cubicBezTo>
                  <a:cubicBezTo>
                    <a:pt x="18005" y="8420"/>
                    <a:pt x="17985" y="8378"/>
                    <a:pt x="17985" y="8295"/>
                  </a:cubicBezTo>
                  <a:cubicBezTo>
                    <a:pt x="17985" y="8109"/>
                    <a:pt x="18031" y="8016"/>
                    <a:pt x="18090" y="8016"/>
                  </a:cubicBezTo>
                  <a:close/>
                  <a:moveTo>
                    <a:pt x="38658" y="12125"/>
                  </a:moveTo>
                  <a:cubicBezTo>
                    <a:pt x="38737" y="12125"/>
                    <a:pt x="38794" y="12207"/>
                    <a:pt x="38869" y="12356"/>
                  </a:cubicBezTo>
                  <a:cubicBezTo>
                    <a:pt x="39035" y="12522"/>
                    <a:pt x="39035" y="12771"/>
                    <a:pt x="39035" y="12853"/>
                  </a:cubicBezTo>
                  <a:cubicBezTo>
                    <a:pt x="38952" y="12936"/>
                    <a:pt x="38786" y="13019"/>
                    <a:pt x="38620" y="13102"/>
                  </a:cubicBezTo>
                  <a:cubicBezTo>
                    <a:pt x="38219" y="13182"/>
                    <a:pt x="37947" y="13228"/>
                    <a:pt x="37791" y="13228"/>
                  </a:cubicBezTo>
                  <a:cubicBezTo>
                    <a:pt x="37464" y="13228"/>
                    <a:pt x="37645" y="13027"/>
                    <a:pt x="38206" y="12522"/>
                  </a:cubicBezTo>
                  <a:cubicBezTo>
                    <a:pt x="38434" y="12248"/>
                    <a:pt x="38562" y="12125"/>
                    <a:pt x="38658" y="12125"/>
                  </a:cubicBezTo>
                  <a:close/>
                  <a:moveTo>
                    <a:pt x="37703" y="11475"/>
                  </a:moveTo>
                  <a:cubicBezTo>
                    <a:pt x="37885" y="11475"/>
                    <a:pt x="38022" y="11683"/>
                    <a:pt x="37957" y="11942"/>
                  </a:cubicBezTo>
                  <a:cubicBezTo>
                    <a:pt x="37957" y="12190"/>
                    <a:pt x="37046" y="13351"/>
                    <a:pt x="36880" y="13351"/>
                  </a:cubicBezTo>
                  <a:cubicBezTo>
                    <a:pt x="36631" y="13351"/>
                    <a:pt x="37211" y="11693"/>
                    <a:pt x="37543" y="11527"/>
                  </a:cubicBezTo>
                  <a:cubicBezTo>
                    <a:pt x="37597" y="11491"/>
                    <a:pt x="37652" y="11475"/>
                    <a:pt x="37703" y="11475"/>
                  </a:cubicBezTo>
                  <a:close/>
                  <a:moveTo>
                    <a:pt x="36726" y="13648"/>
                  </a:moveTo>
                  <a:cubicBezTo>
                    <a:pt x="36749" y="13648"/>
                    <a:pt x="36773" y="13658"/>
                    <a:pt x="36797" y="13682"/>
                  </a:cubicBezTo>
                  <a:cubicBezTo>
                    <a:pt x="36880" y="13765"/>
                    <a:pt x="36880" y="13848"/>
                    <a:pt x="36797" y="13931"/>
                  </a:cubicBezTo>
                  <a:cubicBezTo>
                    <a:pt x="36714" y="14014"/>
                    <a:pt x="36548" y="14097"/>
                    <a:pt x="36548" y="14097"/>
                  </a:cubicBezTo>
                  <a:cubicBezTo>
                    <a:pt x="36548" y="14014"/>
                    <a:pt x="36548" y="13931"/>
                    <a:pt x="36631" y="13765"/>
                  </a:cubicBezTo>
                  <a:cubicBezTo>
                    <a:pt x="36631" y="13706"/>
                    <a:pt x="36673" y="13648"/>
                    <a:pt x="36726" y="13648"/>
                  </a:cubicBezTo>
                  <a:close/>
                  <a:moveTo>
                    <a:pt x="39446" y="12516"/>
                  </a:moveTo>
                  <a:cubicBezTo>
                    <a:pt x="39448" y="12516"/>
                    <a:pt x="39449" y="12518"/>
                    <a:pt x="39449" y="12522"/>
                  </a:cubicBezTo>
                  <a:cubicBezTo>
                    <a:pt x="39532" y="12522"/>
                    <a:pt x="39532" y="12853"/>
                    <a:pt x="39449" y="13185"/>
                  </a:cubicBezTo>
                  <a:cubicBezTo>
                    <a:pt x="39449" y="13434"/>
                    <a:pt x="39449" y="13765"/>
                    <a:pt x="39532" y="13848"/>
                  </a:cubicBezTo>
                  <a:cubicBezTo>
                    <a:pt x="39615" y="13931"/>
                    <a:pt x="39532" y="14097"/>
                    <a:pt x="39449" y="14179"/>
                  </a:cubicBezTo>
                  <a:cubicBezTo>
                    <a:pt x="39415" y="14214"/>
                    <a:pt x="39380" y="14234"/>
                    <a:pt x="39346" y="14234"/>
                  </a:cubicBezTo>
                  <a:cubicBezTo>
                    <a:pt x="39298" y="14234"/>
                    <a:pt x="39249" y="14194"/>
                    <a:pt x="39200" y="14097"/>
                  </a:cubicBezTo>
                  <a:cubicBezTo>
                    <a:pt x="39118" y="14014"/>
                    <a:pt x="38952" y="13931"/>
                    <a:pt x="38786" y="13931"/>
                  </a:cubicBezTo>
                  <a:cubicBezTo>
                    <a:pt x="38762" y="13955"/>
                    <a:pt x="38745" y="13965"/>
                    <a:pt x="38735" y="13965"/>
                  </a:cubicBezTo>
                  <a:cubicBezTo>
                    <a:pt x="38710" y="13965"/>
                    <a:pt x="38727" y="13906"/>
                    <a:pt x="38786" y="13848"/>
                  </a:cubicBezTo>
                  <a:cubicBezTo>
                    <a:pt x="38952" y="13765"/>
                    <a:pt x="39035" y="13599"/>
                    <a:pt x="39035" y="13516"/>
                  </a:cubicBezTo>
                  <a:cubicBezTo>
                    <a:pt x="39113" y="13202"/>
                    <a:pt x="39415" y="12516"/>
                    <a:pt x="39446" y="12516"/>
                  </a:cubicBezTo>
                  <a:close/>
                  <a:moveTo>
                    <a:pt x="19062" y="15008"/>
                  </a:moveTo>
                  <a:cubicBezTo>
                    <a:pt x="19062" y="15008"/>
                    <a:pt x="18979" y="15091"/>
                    <a:pt x="18896" y="15174"/>
                  </a:cubicBezTo>
                  <a:cubicBezTo>
                    <a:pt x="18813" y="15257"/>
                    <a:pt x="18731" y="15340"/>
                    <a:pt x="18731" y="15340"/>
                  </a:cubicBezTo>
                  <a:cubicBezTo>
                    <a:pt x="18648" y="15257"/>
                    <a:pt x="18731" y="15174"/>
                    <a:pt x="18813" y="15091"/>
                  </a:cubicBezTo>
                  <a:cubicBezTo>
                    <a:pt x="18896" y="15008"/>
                    <a:pt x="18979" y="15008"/>
                    <a:pt x="19062" y="15008"/>
                  </a:cubicBezTo>
                  <a:close/>
                  <a:moveTo>
                    <a:pt x="41245" y="15319"/>
                  </a:moveTo>
                  <a:cubicBezTo>
                    <a:pt x="41355" y="15319"/>
                    <a:pt x="41549" y="15479"/>
                    <a:pt x="41687" y="15754"/>
                  </a:cubicBezTo>
                  <a:cubicBezTo>
                    <a:pt x="41754" y="15889"/>
                    <a:pt x="41601" y="16025"/>
                    <a:pt x="41452" y="16025"/>
                  </a:cubicBezTo>
                  <a:cubicBezTo>
                    <a:pt x="41419" y="16025"/>
                    <a:pt x="41386" y="16018"/>
                    <a:pt x="41355" y="16003"/>
                  </a:cubicBezTo>
                  <a:cubicBezTo>
                    <a:pt x="41272" y="16003"/>
                    <a:pt x="41107" y="15920"/>
                    <a:pt x="41024" y="15920"/>
                  </a:cubicBezTo>
                  <a:cubicBezTo>
                    <a:pt x="40775" y="15920"/>
                    <a:pt x="40858" y="15505"/>
                    <a:pt x="41189" y="15340"/>
                  </a:cubicBezTo>
                  <a:cubicBezTo>
                    <a:pt x="41204" y="15325"/>
                    <a:pt x="41223" y="15319"/>
                    <a:pt x="41245" y="15319"/>
                  </a:cubicBezTo>
                  <a:close/>
                  <a:moveTo>
                    <a:pt x="23175" y="15692"/>
                  </a:moveTo>
                  <a:cubicBezTo>
                    <a:pt x="23206" y="15692"/>
                    <a:pt x="23247" y="15713"/>
                    <a:pt x="23289" y="15754"/>
                  </a:cubicBezTo>
                  <a:cubicBezTo>
                    <a:pt x="23371" y="15837"/>
                    <a:pt x="23289" y="15920"/>
                    <a:pt x="23206" y="16003"/>
                  </a:cubicBezTo>
                  <a:cubicBezTo>
                    <a:pt x="23164" y="16044"/>
                    <a:pt x="23144" y="16065"/>
                    <a:pt x="23133" y="16065"/>
                  </a:cubicBezTo>
                  <a:cubicBezTo>
                    <a:pt x="23123" y="16065"/>
                    <a:pt x="23123" y="16044"/>
                    <a:pt x="23123" y="16003"/>
                  </a:cubicBezTo>
                  <a:cubicBezTo>
                    <a:pt x="23040" y="15920"/>
                    <a:pt x="23123" y="15754"/>
                    <a:pt x="23123" y="15754"/>
                  </a:cubicBezTo>
                  <a:cubicBezTo>
                    <a:pt x="23123" y="15713"/>
                    <a:pt x="23144" y="15692"/>
                    <a:pt x="23175" y="15692"/>
                  </a:cubicBezTo>
                  <a:close/>
                  <a:moveTo>
                    <a:pt x="39980" y="16102"/>
                  </a:moveTo>
                  <a:cubicBezTo>
                    <a:pt x="40136" y="16102"/>
                    <a:pt x="40232" y="16238"/>
                    <a:pt x="40112" y="16417"/>
                  </a:cubicBezTo>
                  <a:cubicBezTo>
                    <a:pt x="40019" y="16603"/>
                    <a:pt x="39795" y="16711"/>
                    <a:pt x="39632" y="16711"/>
                  </a:cubicBezTo>
                  <a:cubicBezTo>
                    <a:pt x="39504" y="16711"/>
                    <a:pt x="39413" y="16645"/>
                    <a:pt x="39449" y="16500"/>
                  </a:cubicBezTo>
                  <a:cubicBezTo>
                    <a:pt x="39532" y="16417"/>
                    <a:pt x="39698" y="16251"/>
                    <a:pt x="39781" y="16168"/>
                  </a:cubicBezTo>
                  <a:cubicBezTo>
                    <a:pt x="39850" y="16122"/>
                    <a:pt x="39919" y="16102"/>
                    <a:pt x="39980" y="16102"/>
                  </a:cubicBezTo>
                  <a:close/>
                  <a:moveTo>
                    <a:pt x="36973" y="16466"/>
                  </a:moveTo>
                  <a:cubicBezTo>
                    <a:pt x="36997" y="16466"/>
                    <a:pt x="37021" y="16476"/>
                    <a:pt x="37046" y="16500"/>
                  </a:cubicBezTo>
                  <a:cubicBezTo>
                    <a:pt x="37046" y="16500"/>
                    <a:pt x="37046" y="16666"/>
                    <a:pt x="36963" y="16748"/>
                  </a:cubicBezTo>
                  <a:cubicBezTo>
                    <a:pt x="36904" y="16807"/>
                    <a:pt x="36804" y="16866"/>
                    <a:pt x="36751" y="16866"/>
                  </a:cubicBezTo>
                  <a:cubicBezTo>
                    <a:pt x="36728" y="16866"/>
                    <a:pt x="36714" y="16856"/>
                    <a:pt x="36714" y="16831"/>
                  </a:cubicBezTo>
                  <a:cubicBezTo>
                    <a:pt x="36714" y="16831"/>
                    <a:pt x="36714" y="16666"/>
                    <a:pt x="36797" y="16583"/>
                  </a:cubicBezTo>
                  <a:cubicBezTo>
                    <a:pt x="36856" y="16524"/>
                    <a:pt x="36914" y="16466"/>
                    <a:pt x="36973" y="16466"/>
                  </a:cubicBezTo>
                  <a:close/>
                  <a:moveTo>
                    <a:pt x="42515" y="16914"/>
                  </a:moveTo>
                  <a:cubicBezTo>
                    <a:pt x="42847" y="16914"/>
                    <a:pt x="42847" y="16997"/>
                    <a:pt x="42681" y="17246"/>
                  </a:cubicBezTo>
                  <a:cubicBezTo>
                    <a:pt x="42564" y="17402"/>
                    <a:pt x="42502" y="17485"/>
                    <a:pt x="42460" y="17485"/>
                  </a:cubicBezTo>
                  <a:cubicBezTo>
                    <a:pt x="42414" y="17485"/>
                    <a:pt x="42393" y="17382"/>
                    <a:pt x="42350" y="17163"/>
                  </a:cubicBezTo>
                  <a:cubicBezTo>
                    <a:pt x="42267" y="16914"/>
                    <a:pt x="42267" y="16914"/>
                    <a:pt x="42515" y="16914"/>
                  </a:cubicBezTo>
                  <a:close/>
                  <a:moveTo>
                    <a:pt x="43746" y="15829"/>
                  </a:moveTo>
                  <a:cubicBezTo>
                    <a:pt x="43810" y="15829"/>
                    <a:pt x="43841" y="15900"/>
                    <a:pt x="43841" y="16003"/>
                  </a:cubicBezTo>
                  <a:cubicBezTo>
                    <a:pt x="43889" y="16050"/>
                    <a:pt x="43909" y="16098"/>
                    <a:pt x="43934" y="16098"/>
                  </a:cubicBezTo>
                  <a:cubicBezTo>
                    <a:pt x="43952" y="16098"/>
                    <a:pt x="43972" y="16073"/>
                    <a:pt x="44007" y="16003"/>
                  </a:cubicBezTo>
                  <a:cubicBezTo>
                    <a:pt x="44049" y="15920"/>
                    <a:pt x="44090" y="15878"/>
                    <a:pt x="44142" y="15878"/>
                  </a:cubicBezTo>
                  <a:cubicBezTo>
                    <a:pt x="44194" y="15878"/>
                    <a:pt x="44256" y="15920"/>
                    <a:pt x="44339" y="16003"/>
                  </a:cubicBezTo>
                  <a:cubicBezTo>
                    <a:pt x="44422" y="16168"/>
                    <a:pt x="44422" y="16334"/>
                    <a:pt x="44339" y="16417"/>
                  </a:cubicBezTo>
                  <a:cubicBezTo>
                    <a:pt x="44339" y="16417"/>
                    <a:pt x="44256" y="16583"/>
                    <a:pt x="44256" y="16666"/>
                  </a:cubicBezTo>
                  <a:cubicBezTo>
                    <a:pt x="44256" y="16831"/>
                    <a:pt x="44173" y="16997"/>
                    <a:pt x="44007" y="17080"/>
                  </a:cubicBezTo>
                  <a:cubicBezTo>
                    <a:pt x="43841" y="17163"/>
                    <a:pt x="43759" y="17329"/>
                    <a:pt x="43841" y="17411"/>
                  </a:cubicBezTo>
                  <a:cubicBezTo>
                    <a:pt x="43841" y="17411"/>
                    <a:pt x="43841" y="17494"/>
                    <a:pt x="43759" y="17660"/>
                  </a:cubicBezTo>
                  <a:cubicBezTo>
                    <a:pt x="43741" y="17678"/>
                    <a:pt x="43721" y="17686"/>
                    <a:pt x="43701" y="17686"/>
                  </a:cubicBezTo>
                  <a:cubicBezTo>
                    <a:pt x="43526" y="17686"/>
                    <a:pt x="43261" y="17101"/>
                    <a:pt x="43261" y="16583"/>
                  </a:cubicBezTo>
                  <a:cubicBezTo>
                    <a:pt x="43261" y="16168"/>
                    <a:pt x="43344" y="16003"/>
                    <a:pt x="43593" y="15920"/>
                  </a:cubicBezTo>
                  <a:cubicBezTo>
                    <a:pt x="43656" y="15856"/>
                    <a:pt x="43707" y="15829"/>
                    <a:pt x="43746" y="15829"/>
                  </a:cubicBezTo>
                  <a:close/>
                  <a:moveTo>
                    <a:pt x="40504" y="16637"/>
                  </a:moveTo>
                  <a:cubicBezTo>
                    <a:pt x="40519" y="16637"/>
                    <a:pt x="40526" y="16674"/>
                    <a:pt x="40526" y="16748"/>
                  </a:cubicBezTo>
                  <a:cubicBezTo>
                    <a:pt x="40526" y="16846"/>
                    <a:pt x="40555" y="16886"/>
                    <a:pt x="40612" y="16886"/>
                  </a:cubicBezTo>
                  <a:cubicBezTo>
                    <a:pt x="40652" y="16886"/>
                    <a:pt x="40706" y="16866"/>
                    <a:pt x="40775" y="16831"/>
                  </a:cubicBezTo>
                  <a:cubicBezTo>
                    <a:pt x="40853" y="16773"/>
                    <a:pt x="40903" y="16747"/>
                    <a:pt x="40929" y="16747"/>
                  </a:cubicBezTo>
                  <a:cubicBezTo>
                    <a:pt x="41015" y="16747"/>
                    <a:pt x="40844" y="17030"/>
                    <a:pt x="40526" y="17411"/>
                  </a:cubicBezTo>
                  <a:cubicBezTo>
                    <a:pt x="40334" y="17642"/>
                    <a:pt x="40213" y="17766"/>
                    <a:pt x="40164" y="17766"/>
                  </a:cubicBezTo>
                  <a:cubicBezTo>
                    <a:pt x="40107" y="17766"/>
                    <a:pt x="40145" y="17601"/>
                    <a:pt x="40278" y="17246"/>
                  </a:cubicBezTo>
                  <a:cubicBezTo>
                    <a:pt x="40394" y="16840"/>
                    <a:pt x="40469" y="16637"/>
                    <a:pt x="40504" y="16637"/>
                  </a:cubicBezTo>
                  <a:close/>
                  <a:moveTo>
                    <a:pt x="50296" y="19863"/>
                  </a:moveTo>
                  <a:cubicBezTo>
                    <a:pt x="50333" y="19863"/>
                    <a:pt x="50364" y="19873"/>
                    <a:pt x="50388" y="19898"/>
                  </a:cubicBezTo>
                  <a:cubicBezTo>
                    <a:pt x="50471" y="19981"/>
                    <a:pt x="50471" y="20063"/>
                    <a:pt x="50140" y="20229"/>
                  </a:cubicBezTo>
                  <a:cubicBezTo>
                    <a:pt x="49974" y="20312"/>
                    <a:pt x="49808" y="20312"/>
                    <a:pt x="49808" y="20312"/>
                  </a:cubicBezTo>
                  <a:cubicBezTo>
                    <a:pt x="49808" y="20312"/>
                    <a:pt x="49891" y="20146"/>
                    <a:pt x="49974" y="19981"/>
                  </a:cubicBezTo>
                  <a:cubicBezTo>
                    <a:pt x="50091" y="19922"/>
                    <a:pt x="50208" y="19863"/>
                    <a:pt x="50296" y="19863"/>
                  </a:cubicBezTo>
                  <a:close/>
                  <a:moveTo>
                    <a:pt x="47206" y="19597"/>
                  </a:moveTo>
                  <a:cubicBezTo>
                    <a:pt x="47262" y="19597"/>
                    <a:pt x="47279" y="19700"/>
                    <a:pt x="47239" y="19898"/>
                  </a:cubicBezTo>
                  <a:cubicBezTo>
                    <a:pt x="47156" y="20063"/>
                    <a:pt x="47074" y="20229"/>
                    <a:pt x="46908" y="20312"/>
                  </a:cubicBezTo>
                  <a:cubicBezTo>
                    <a:pt x="46869" y="20332"/>
                    <a:pt x="46839" y="20342"/>
                    <a:pt x="46818" y="20342"/>
                  </a:cubicBezTo>
                  <a:cubicBezTo>
                    <a:pt x="46751" y="20342"/>
                    <a:pt x="46781" y="20234"/>
                    <a:pt x="46908" y="19981"/>
                  </a:cubicBezTo>
                  <a:cubicBezTo>
                    <a:pt x="47038" y="19721"/>
                    <a:pt x="47145" y="19597"/>
                    <a:pt x="47206" y="19597"/>
                  </a:cubicBezTo>
                  <a:close/>
                  <a:moveTo>
                    <a:pt x="50508" y="20456"/>
                  </a:moveTo>
                  <a:cubicBezTo>
                    <a:pt x="50659" y="20456"/>
                    <a:pt x="50690" y="20591"/>
                    <a:pt x="50554" y="20726"/>
                  </a:cubicBezTo>
                  <a:cubicBezTo>
                    <a:pt x="50471" y="20851"/>
                    <a:pt x="50347" y="20913"/>
                    <a:pt x="50254" y="20913"/>
                  </a:cubicBezTo>
                  <a:cubicBezTo>
                    <a:pt x="50161" y="20913"/>
                    <a:pt x="50098" y="20851"/>
                    <a:pt x="50140" y="20726"/>
                  </a:cubicBezTo>
                  <a:cubicBezTo>
                    <a:pt x="50223" y="20644"/>
                    <a:pt x="50306" y="20561"/>
                    <a:pt x="50388" y="20478"/>
                  </a:cubicBezTo>
                  <a:cubicBezTo>
                    <a:pt x="50434" y="20463"/>
                    <a:pt x="50474" y="20456"/>
                    <a:pt x="50508" y="20456"/>
                  </a:cubicBezTo>
                  <a:close/>
                  <a:moveTo>
                    <a:pt x="49808" y="20975"/>
                  </a:moveTo>
                  <a:cubicBezTo>
                    <a:pt x="49808" y="20975"/>
                    <a:pt x="49808" y="21058"/>
                    <a:pt x="49725" y="21224"/>
                  </a:cubicBezTo>
                  <a:cubicBezTo>
                    <a:pt x="49643" y="21307"/>
                    <a:pt x="49560" y="21307"/>
                    <a:pt x="49477" y="21307"/>
                  </a:cubicBezTo>
                  <a:cubicBezTo>
                    <a:pt x="49477" y="21224"/>
                    <a:pt x="49477" y="21141"/>
                    <a:pt x="49643" y="21141"/>
                  </a:cubicBezTo>
                  <a:cubicBezTo>
                    <a:pt x="49725" y="21058"/>
                    <a:pt x="49808" y="20975"/>
                    <a:pt x="49808" y="20975"/>
                  </a:cubicBezTo>
                  <a:close/>
                  <a:moveTo>
                    <a:pt x="48210" y="21133"/>
                  </a:moveTo>
                  <a:lnTo>
                    <a:pt x="48210" y="21133"/>
                  </a:lnTo>
                  <a:cubicBezTo>
                    <a:pt x="48222" y="21133"/>
                    <a:pt x="48202" y="21204"/>
                    <a:pt x="48151" y="21307"/>
                  </a:cubicBezTo>
                  <a:cubicBezTo>
                    <a:pt x="48151" y="21472"/>
                    <a:pt x="48068" y="21638"/>
                    <a:pt x="47985" y="21638"/>
                  </a:cubicBezTo>
                  <a:cubicBezTo>
                    <a:pt x="47902" y="21638"/>
                    <a:pt x="47819" y="21721"/>
                    <a:pt x="47736" y="21887"/>
                  </a:cubicBezTo>
                  <a:cubicBezTo>
                    <a:pt x="47688" y="21984"/>
                    <a:pt x="47611" y="22024"/>
                    <a:pt x="47522" y="22024"/>
                  </a:cubicBezTo>
                  <a:cubicBezTo>
                    <a:pt x="47459" y="22024"/>
                    <a:pt x="47391" y="22004"/>
                    <a:pt x="47322" y="21970"/>
                  </a:cubicBezTo>
                  <a:cubicBezTo>
                    <a:pt x="47156" y="21804"/>
                    <a:pt x="47156" y="21721"/>
                    <a:pt x="47405" y="21472"/>
                  </a:cubicBezTo>
                  <a:cubicBezTo>
                    <a:pt x="47545" y="21239"/>
                    <a:pt x="47659" y="21137"/>
                    <a:pt x="47746" y="21137"/>
                  </a:cubicBezTo>
                  <a:cubicBezTo>
                    <a:pt x="47814" y="21137"/>
                    <a:pt x="47866" y="21198"/>
                    <a:pt x="47902" y="21307"/>
                  </a:cubicBezTo>
                  <a:cubicBezTo>
                    <a:pt x="47985" y="21307"/>
                    <a:pt x="48068" y="21307"/>
                    <a:pt x="48151" y="21224"/>
                  </a:cubicBezTo>
                  <a:cubicBezTo>
                    <a:pt x="48183" y="21160"/>
                    <a:pt x="48202" y="21133"/>
                    <a:pt x="48210" y="21133"/>
                  </a:cubicBezTo>
                  <a:close/>
                  <a:moveTo>
                    <a:pt x="48448" y="21874"/>
                  </a:moveTo>
                  <a:cubicBezTo>
                    <a:pt x="48462" y="21874"/>
                    <a:pt x="48474" y="21878"/>
                    <a:pt x="48482" y="21887"/>
                  </a:cubicBezTo>
                  <a:cubicBezTo>
                    <a:pt x="48565" y="21970"/>
                    <a:pt x="48482" y="22052"/>
                    <a:pt x="48482" y="22135"/>
                  </a:cubicBezTo>
                  <a:cubicBezTo>
                    <a:pt x="48399" y="22301"/>
                    <a:pt x="48234" y="22467"/>
                    <a:pt x="48068" y="22633"/>
                  </a:cubicBezTo>
                  <a:cubicBezTo>
                    <a:pt x="47965" y="22701"/>
                    <a:pt x="47890" y="22741"/>
                    <a:pt x="47850" y="22741"/>
                  </a:cubicBezTo>
                  <a:cubicBezTo>
                    <a:pt x="47793" y="22741"/>
                    <a:pt x="47805" y="22661"/>
                    <a:pt x="47902" y="22467"/>
                  </a:cubicBezTo>
                  <a:cubicBezTo>
                    <a:pt x="48050" y="22170"/>
                    <a:pt x="48331" y="21874"/>
                    <a:pt x="48448" y="21874"/>
                  </a:cubicBezTo>
                  <a:close/>
                  <a:moveTo>
                    <a:pt x="42869" y="22661"/>
                  </a:moveTo>
                  <a:cubicBezTo>
                    <a:pt x="42942" y="22661"/>
                    <a:pt x="42978" y="22701"/>
                    <a:pt x="42930" y="22798"/>
                  </a:cubicBezTo>
                  <a:cubicBezTo>
                    <a:pt x="42930" y="22798"/>
                    <a:pt x="42764" y="22881"/>
                    <a:pt x="42681" y="22881"/>
                  </a:cubicBezTo>
                  <a:cubicBezTo>
                    <a:pt x="42598" y="22881"/>
                    <a:pt x="42598" y="22798"/>
                    <a:pt x="42681" y="22715"/>
                  </a:cubicBezTo>
                  <a:cubicBezTo>
                    <a:pt x="42750" y="22681"/>
                    <a:pt x="42818" y="22661"/>
                    <a:pt x="42869" y="22661"/>
                  </a:cubicBezTo>
                  <a:close/>
                  <a:moveTo>
                    <a:pt x="51364" y="23924"/>
                  </a:moveTo>
                  <a:cubicBezTo>
                    <a:pt x="51376" y="23924"/>
                    <a:pt x="51383" y="23934"/>
                    <a:pt x="51383" y="23959"/>
                  </a:cubicBezTo>
                  <a:cubicBezTo>
                    <a:pt x="51383" y="23959"/>
                    <a:pt x="51383" y="24041"/>
                    <a:pt x="51300" y="24207"/>
                  </a:cubicBezTo>
                  <a:cubicBezTo>
                    <a:pt x="51241" y="24266"/>
                    <a:pt x="51183" y="24324"/>
                    <a:pt x="51154" y="24324"/>
                  </a:cubicBezTo>
                  <a:cubicBezTo>
                    <a:pt x="51141" y="24324"/>
                    <a:pt x="51134" y="24314"/>
                    <a:pt x="51134" y="24290"/>
                  </a:cubicBezTo>
                  <a:cubicBezTo>
                    <a:pt x="51051" y="24290"/>
                    <a:pt x="51134" y="24207"/>
                    <a:pt x="51217" y="24041"/>
                  </a:cubicBezTo>
                  <a:cubicBezTo>
                    <a:pt x="51276" y="23983"/>
                    <a:pt x="51334" y="23924"/>
                    <a:pt x="51364" y="23924"/>
                  </a:cubicBezTo>
                  <a:close/>
                  <a:moveTo>
                    <a:pt x="43278" y="24401"/>
                  </a:moveTo>
                  <a:cubicBezTo>
                    <a:pt x="43290" y="24401"/>
                    <a:pt x="43310" y="24421"/>
                    <a:pt x="43344" y="24456"/>
                  </a:cubicBezTo>
                  <a:cubicBezTo>
                    <a:pt x="43427" y="24539"/>
                    <a:pt x="43427" y="24622"/>
                    <a:pt x="43344" y="24622"/>
                  </a:cubicBezTo>
                  <a:cubicBezTo>
                    <a:pt x="43261" y="24622"/>
                    <a:pt x="43261" y="24622"/>
                    <a:pt x="43261" y="24539"/>
                  </a:cubicBezTo>
                  <a:cubicBezTo>
                    <a:pt x="43261" y="24442"/>
                    <a:pt x="43261" y="24401"/>
                    <a:pt x="43278" y="24401"/>
                  </a:cubicBezTo>
                  <a:close/>
                  <a:moveTo>
                    <a:pt x="45996" y="24207"/>
                  </a:moveTo>
                  <a:cubicBezTo>
                    <a:pt x="45996" y="24207"/>
                    <a:pt x="45913" y="24290"/>
                    <a:pt x="45913" y="24456"/>
                  </a:cubicBezTo>
                  <a:cubicBezTo>
                    <a:pt x="45830" y="24539"/>
                    <a:pt x="45748" y="24622"/>
                    <a:pt x="45748" y="24622"/>
                  </a:cubicBezTo>
                  <a:cubicBezTo>
                    <a:pt x="45665" y="24539"/>
                    <a:pt x="45748" y="24456"/>
                    <a:pt x="45830" y="24373"/>
                  </a:cubicBezTo>
                  <a:cubicBezTo>
                    <a:pt x="45913" y="24207"/>
                    <a:pt x="45996" y="24207"/>
                    <a:pt x="45996" y="24207"/>
                  </a:cubicBezTo>
                  <a:close/>
                  <a:moveTo>
                    <a:pt x="47156" y="24124"/>
                  </a:moveTo>
                  <a:lnTo>
                    <a:pt x="47156" y="24124"/>
                  </a:lnTo>
                  <a:cubicBezTo>
                    <a:pt x="47239" y="24207"/>
                    <a:pt x="47156" y="24290"/>
                    <a:pt x="46991" y="24456"/>
                  </a:cubicBezTo>
                  <a:cubicBezTo>
                    <a:pt x="46930" y="24577"/>
                    <a:pt x="46825" y="24654"/>
                    <a:pt x="46773" y="24654"/>
                  </a:cubicBezTo>
                  <a:cubicBezTo>
                    <a:pt x="46754" y="24654"/>
                    <a:pt x="46742" y="24644"/>
                    <a:pt x="46742" y="24622"/>
                  </a:cubicBezTo>
                  <a:cubicBezTo>
                    <a:pt x="46659" y="24539"/>
                    <a:pt x="46742" y="24456"/>
                    <a:pt x="46908" y="24290"/>
                  </a:cubicBezTo>
                  <a:cubicBezTo>
                    <a:pt x="46991" y="24207"/>
                    <a:pt x="47156" y="24124"/>
                    <a:pt x="47156" y="24124"/>
                  </a:cubicBezTo>
                  <a:close/>
                  <a:moveTo>
                    <a:pt x="50233" y="25416"/>
                  </a:moveTo>
                  <a:cubicBezTo>
                    <a:pt x="50257" y="25416"/>
                    <a:pt x="50281" y="25426"/>
                    <a:pt x="50306" y="25450"/>
                  </a:cubicBezTo>
                  <a:cubicBezTo>
                    <a:pt x="50388" y="25533"/>
                    <a:pt x="50306" y="25616"/>
                    <a:pt x="50306" y="25782"/>
                  </a:cubicBezTo>
                  <a:cubicBezTo>
                    <a:pt x="50247" y="25840"/>
                    <a:pt x="50188" y="25899"/>
                    <a:pt x="50130" y="25899"/>
                  </a:cubicBezTo>
                  <a:cubicBezTo>
                    <a:pt x="50106" y="25899"/>
                    <a:pt x="50081" y="25889"/>
                    <a:pt x="50057" y="25865"/>
                  </a:cubicBezTo>
                  <a:cubicBezTo>
                    <a:pt x="50057" y="25782"/>
                    <a:pt x="50057" y="25699"/>
                    <a:pt x="50057" y="25533"/>
                  </a:cubicBezTo>
                  <a:cubicBezTo>
                    <a:pt x="50116" y="25475"/>
                    <a:pt x="50174" y="25416"/>
                    <a:pt x="50233" y="25416"/>
                  </a:cubicBezTo>
                  <a:close/>
                  <a:moveTo>
                    <a:pt x="52209" y="23431"/>
                  </a:moveTo>
                  <a:cubicBezTo>
                    <a:pt x="52373" y="23431"/>
                    <a:pt x="52499" y="23540"/>
                    <a:pt x="52626" y="23793"/>
                  </a:cubicBezTo>
                  <a:cubicBezTo>
                    <a:pt x="52688" y="23979"/>
                    <a:pt x="52797" y="24072"/>
                    <a:pt x="52917" y="24072"/>
                  </a:cubicBezTo>
                  <a:cubicBezTo>
                    <a:pt x="52958" y="24072"/>
                    <a:pt x="52999" y="24062"/>
                    <a:pt x="53040" y="24041"/>
                  </a:cubicBezTo>
                  <a:cubicBezTo>
                    <a:pt x="53063" y="24027"/>
                    <a:pt x="53088" y="24020"/>
                    <a:pt x="53115" y="24020"/>
                  </a:cubicBezTo>
                  <a:cubicBezTo>
                    <a:pt x="53387" y="24020"/>
                    <a:pt x="53854" y="24727"/>
                    <a:pt x="53703" y="24953"/>
                  </a:cubicBezTo>
                  <a:cubicBezTo>
                    <a:pt x="53538" y="25036"/>
                    <a:pt x="53538" y="25202"/>
                    <a:pt x="53538" y="25202"/>
                  </a:cubicBezTo>
                  <a:cubicBezTo>
                    <a:pt x="53621" y="25202"/>
                    <a:pt x="53455" y="25533"/>
                    <a:pt x="53289" y="25865"/>
                  </a:cubicBezTo>
                  <a:cubicBezTo>
                    <a:pt x="53040" y="26362"/>
                    <a:pt x="53040" y="26362"/>
                    <a:pt x="52709" y="26528"/>
                  </a:cubicBezTo>
                  <a:cubicBezTo>
                    <a:pt x="52655" y="26545"/>
                    <a:pt x="52613" y="26556"/>
                    <a:pt x="52581" y="26556"/>
                  </a:cubicBezTo>
                  <a:cubicBezTo>
                    <a:pt x="52464" y="26556"/>
                    <a:pt x="52478" y="26421"/>
                    <a:pt x="52543" y="26030"/>
                  </a:cubicBezTo>
                  <a:cubicBezTo>
                    <a:pt x="52596" y="25715"/>
                    <a:pt x="52615" y="25600"/>
                    <a:pt x="52538" y="25600"/>
                  </a:cubicBezTo>
                  <a:cubicBezTo>
                    <a:pt x="52493" y="25600"/>
                    <a:pt x="52416" y="25638"/>
                    <a:pt x="52295" y="25699"/>
                  </a:cubicBezTo>
                  <a:cubicBezTo>
                    <a:pt x="51963" y="25865"/>
                    <a:pt x="51963" y="25865"/>
                    <a:pt x="52212" y="25865"/>
                  </a:cubicBezTo>
                  <a:cubicBezTo>
                    <a:pt x="52377" y="25865"/>
                    <a:pt x="52377" y="25947"/>
                    <a:pt x="52046" y="26196"/>
                  </a:cubicBezTo>
                  <a:cubicBezTo>
                    <a:pt x="51864" y="26317"/>
                    <a:pt x="51682" y="26394"/>
                    <a:pt x="51597" y="26394"/>
                  </a:cubicBezTo>
                  <a:cubicBezTo>
                    <a:pt x="51567" y="26394"/>
                    <a:pt x="51549" y="26384"/>
                    <a:pt x="51549" y="26362"/>
                  </a:cubicBezTo>
                  <a:cubicBezTo>
                    <a:pt x="51383" y="26279"/>
                    <a:pt x="51466" y="26279"/>
                    <a:pt x="51632" y="26196"/>
                  </a:cubicBezTo>
                  <a:cubicBezTo>
                    <a:pt x="51880" y="26113"/>
                    <a:pt x="51880" y="26113"/>
                    <a:pt x="51797" y="26030"/>
                  </a:cubicBezTo>
                  <a:cubicBezTo>
                    <a:pt x="51714" y="25947"/>
                    <a:pt x="51714" y="25699"/>
                    <a:pt x="51714" y="25533"/>
                  </a:cubicBezTo>
                  <a:cubicBezTo>
                    <a:pt x="51763" y="25339"/>
                    <a:pt x="51755" y="25258"/>
                    <a:pt x="51706" y="25258"/>
                  </a:cubicBezTo>
                  <a:cubicBezTo>
                    <a:pt x="51672" y="25258"/>
                    <a:pt x="51617" y="25299"/>
                    <a:pt x="51549" y="25367"/>
                  </a:cubicBezTo>
                  <a:cubicBezTo>
                    <a:pt x="51468" y="25428"/>
                    <a:pt x="51392" y="25454"/>
                    <a:pt x="51327" y="25454"/>
                  </a:cubicBezTo>
                  <a:cubicBezTo>
                    <a:pt x="51125" y="25454"/>
                    <a:pt x="51029" y="25204"/>
                    <a:pt x="51217" y="24953"/>
                  </a:cubicBezTo>
                  <a:cubicBezTo>
                    <a:pt x="51383" y="24787"/>
                    <a:pt x="51466" y="24704"/>
                    <a:pt x="51383" y="24622"/>
                  </a:cubicBezTo>
                  <a:cubicBezTo>
                    <a:pt x="51383" y="24622"/>
                    <a:pt x="51466" y="24373"/>
                    <a:pt x="51632" y="24207"/>
                  </a:cubicBezTo>
                  <a:cubicBezTo>
                    <a:pt x="51797" y="23959"/>
                    <a:pt x="51797" y="23793"/>
                    <a:pt x="51797" y="23710"/>
                  </a:cubicBezTo>
                  <a:cubicBezTo>
                    <a:pt x="51714" y="23544"/>
                    <a:pt x="51714" y="23544"/>
                    <a:pt x="52046" y="23461"/>
                  </a:cubicBezTo>
                  <a:cubicBezTo>
                    <a:pt x="52105" y="23442"/>
                    <a:pt x="52159" y="23431"/>
                    <a:pt x="52209" y="23431"/>
                  </a:cubicBezTo>
                  <a:close/>
                  <a:moveTo>
                    <a:pt x="54413" y="26888"/>
                  </a:moveTo>
                  <a:cubicBezTo>
                    <a:pt x="54435" y="26888"/>
                    <a:pt x="54449" y="26908"/>
                    <a:pt x="54449" y="26942"/>
                  </a:cubicBezTo>
                  <a:cubicBezTo>
                    <a:pt x="54532" y="27025"/>
                    <a:pt x="54449" y="27108"/>
                    <a:pt x="54366" y="27191"/>
                  </a:cubicBezTo>
                  <a:cubicBezTo>
                    <a:pt x="54308" y="27249"/>
                    <a:pt x="54259" y="27277"/>
                    <a:pt x="54229" y="27277"/>
                  </a:cubicBezTo>
                  <a:cubicBezTo>
                    <a:pt x="54173" y="27277"/>
                    <a:pt x="54177" y="27185"/>
                    <a:pt x="54284" y="27025"/>
                  </a:cubicBezTo>
                  <a:cubicBezTo>
                    <a:pt x="54332" y="26928"/>
                    <a:pt x="54381" y="26888"/>
                    <a:pt x="54413" y="26888"/>
                  </a:cubicBezTo>
                  <a:close/>
                  <a:moveTo>
                    <a:pt x="51383" y="26942"/>
                  </a:moveTo>
                  <a:cubicBezTo>
                    <a:pt x="51466" y="26942"/>
                    <a:pt x="51383" y="27025"/>
                    <a:pt x="51300" y="27191"/>
                  </a:cubicBezTo>
                  <a:cubicBezTo>
                    <a:pt x="51300" y="27249"/>
                    <a:pt x="51259" y="27308"/>
                    <a:pt x="51205" y="27308"/>
                  </a:cubicBezTo>
                  <a:cubicBezTo>
                    <a:pt x="51183" y="27308"/>
                    <a:pt x="51159" y="27298"/>
                    <a:pt x="51134" y="27273"/>
                  </a:cubicBezTo>
                  <a:cubicBezTo>
                    <a:pt x="51134" y="27273"/>
                    <a:pt x="51134" y="27191"/>
                    <a:pt x="51217" y="27108"/>
                  </a:cubicBezTo>
                  <a:cubicBezTo>
                    <a:pt x="51300" y="26942"/>
                    <a:pt x="51383" y="26942"/>
                    <a:pt x="51383" y="26942"/>
                  </a:cubicBezTo>
                  <a:close/>
                  <a:moveTo>
                    <a:pt x="47716" y="27460"/>
                  </a:moveTo>
                  <a:cubicBezTo>
                    <a:pt x="47736" y="27460"/>
                    <a:pt x="47778" y="27481"/>
                    <a:pt x="47819" y="27522"/>
                  </a:cubicBezTo>
                  <a:cubicBezTo>
                    <a:pt x="47902" y="27522"/>
                    <a:pt x="47902" y="27605"/>
                    <a:pt x="47819" y="27688"/>
                  </a:cubicBezTo>
                  <a:cubicBezTo>
                    <a:pt x="47736" y="27688"/>
                    <a:pt x="47736" y="27605"/>
                    <a:pt x="47736" y="27522"/>
                  </a:cubicBezTo>
                  <a:cubicBezTo>
                    <a:pt x="47695" y="27481"/>
                    <a:pt x="47695" y="27460"/>
                    <a:pt x="47716" y="27460"/>
                  </a:cubicBezTo>
                  <a:close/>
                  <a:moveTo>
                    <a:pt x="53455" y="28019"/>
                  </a:moveTo>
                  <a:cubicBezTo>
                    <a:pt x="53869" y="28019"/>
                    <a:pt x="53786" y="28102"/>
                    <a:pt x="53455" y="28351"/>
                  </a:cubicBezTo>
                  <a:cubicBezTo>
                    <a:pt x="53289" y="28475"/>
                    <a:pt x="53206" y="28537"/>
                    <a:pt x="53165" y="28537"/>
                  </a:cubicBezTo>
                  <a:cubicBezTo>
                    <a:pt x="53123" y="28537"/>
                    <a:pt x="53123" y="28475"/>
                    <a:pt x="53123" y="28351"/>
                  </a:cubicBezTo>
                  <a:cubicBezTo>
                    <a:pt x="53206" y="28102"/>
                    <a:pt x="53289" y="28019"/>
                    <a:pt x="53455" y="28019"/>
                  </a:cubicBezTo>
                  <a:close/>
                  <a:moveTo>
                    <a:pt x="52143" y="28037"/>
                  </a:moveTo>
                  <a:cubicBezTo>
                    <a:pt x="52200" y="28037"/>
                    <a:pt x="52167" y="28191"/>
                    <a:pt x="52046" y="28434"/>
                  </a:cubicBezTo>
                  <a:cubicBezTo>
                    <a:pt x="51880" y="28517"/>
                    <a:pt x="51797" y="28599"/>
                    <a:pt x="51714" y="28599"/>
                  </a:cubicBezTo>
                  <a:cubicBezTo>
                    <a:pt x="51632" y="28517"/>
                    <a:pt x="51880" y="28185"/>
                    <a:pt x="52046" y="28102"/>
                  </a:cubicBezTo>
                  <a:cubicBezTo>
                    <a:pt x="52090" y="28058"/>
                    <a:pt x="52123" y="28037"/>
                    <a:pt x="52143" y="28037"/>
                  </a:cubicBezTo>
                  <a:close/>
                  <a:moveTo>
                    <a:pt x="52904" y="28011"/>
                  </a:moveTo>
                  <a:cubicBezTo>
                    <a:pt x="53029" y="28011"/>
                    <a:pt x="52947" y="28528"/>
                    <a:pt x="52792" y="28682"/>
                  </a:cubicBezTo>
                  <a:cubicBezTo>
                    <a:pt x="52792" y="28717"/>
                    <a:pt x="52763" y="28737"/>
                    <a:pt x="52730" y="28737"/>
                  </a:cubicBezTo>
                  <a:cubicBezTo>
                    <a:pt x="52683" y="28737"/>
                    <a:pt x="52626" y="28697"/>
                    <a:pt x="52626" y="28599"/>
                  </a:cubicBezTo>
                  <a:cubicBezTo>
                    <a:pt x="52543" y="28351"/>
                    <a:pt x="52626" y="28185"/>
                    <a:pt x="52875" y="28019"/>
                  </a:cubicBezTo>
                  <a:cubicBezTo>
                    <a:pt x="52886" y="28014"/>
                    <a:pt x="52895" y="28011"/>
                    <a:pt x="52904" y="28011"/>
                  </a:cubicBezTo>
                  <a:close/>
                  <a:moveTo>
                    <a:pt x="51051" y="28517"/>
                  </a:moveTo>
                  <a:cubicBezTo>
                    <a:pt x="51051" y="28517"/>
                    <a:pt x="50969" y="28599"/>
                    <a:pt x="50886" y="28682"/>
                  </a:cubicBezTo>
                  <a:cubicBezTo>
                    <a:pt x="50827" y="28741"/>
                    <a:pt x="50769" y="28800"/>
                    <a:pt x="50739" y="28800"/>
                  </a:cubicBezTo>
                  <a:cubicBezTo>
                    <a:pt x="50727" y="28800"/>
                    <a:pt x="50720" y="28789"/>
                    <a:pt x="50720" y="28765"/>
                  </a:cubicBezTo>
                  <a:cubicBezTo>
                    <a:pt x="50637" y="28765"/>
                    <a:pt x="50720" y="28682"/>
                    <a:pt x="50803" y="28599"/>
                  </a:cubicBezTo>
                  <a:cubicBezTo>
                    <a:pt x="50969" y="28517"/>
                    <a:pt x="51051" y="28517"/>
                    <a:pt x="51051" y="28517"/>
                  </a:cubicBezTo>
                  <a:close/>
                  <a:moveTo>
                    <a:pt x="54263" y="28268"/>
                  </a:moveTo>
                  <a:cubicBezTo>
                    <a:pt x="54346" y="28268"/>
                    <a:pt x="54366" y="28351"/>
                    <a:pt x="54284" y="28517"/>
                  </a:cubicBezTo>
                  <a:cubicBezTo>
                    <a:pt x="54210" y="28739"/>
                    <a:pt x="53871" y="29027"/>
                    <a:pt x="53741" y="29027"/>
                  </a:cubicBezTo>
                  <a:cubicBezTo>
                    <a:pt x="53725" y="29027"/>
                    <a:pt x="53712" y="29023"/>
                    <a:pt x="53703" y="29014"/>
                  </a:cubicBezTo>
                  <a:cubicBezTo>
                    <a:pt x="53621" y="28931"/>
                    <a:pt x="53703" y="28765"/>
                    <a:pt x="53869" y="28517"/>
                  </a:cubicBezTo>
                  <a:cubicBezTo>
                    <a:pt x="54035" y="28351"/>
                    <a:pt x="54180" y="28268"/>
                    <a:pt x="54263" y="28268"/>
                  </a:cubicBezTo>
                  <a:close/>
                  <a:moveTo>
                    <a:pt x="54532" y="28898"/>
                  </a:moveTo>
                  <a:cubicBezTo>
                    <a:pt x="54614" y="28898"/>
                    <a:pt x="54623" y="28960"/>
                    <a:pt x="54532" y="29097"/>
                  </a:cubicBezTo>
                  <a:cubicBezTo>
                    <a:pt x="54449" y="29180"/>
                    <a:pt x="54201" y="29345"/>
                    <a:pt x="54035" y="29511"/>
                  </a:cubicBezTo>
                  <a:cubicBezTo>
                    <a:pt x="53923" y="29586"/>
                    <a:pt x="53845" y="29627"/>
                    <a:pt x="53800" y="29627"/>
                  </a:cubicBezTo>
                  <a:cubicBezTo>
                    <a:pt x="53745" y="29627"/>
                    <a:pt x="53741" y="29565"/>
                    <a:pt x="53786" y="29428"/>
                  </a:cubicBezTo>
                  <a:cubicBezTo>
                    <a:pt x="53869" y="29345"/>
                    <a:pt x="54035" y="29097"/>
                    <a:pt x="54201" y="29014"/>
                  </a:cubicBezTo>
                  <a:cubicBezTo>
                    <a:pt x="54350" y="28939"/>
                    <a:pt x="54465" y="28898"/>
                    <a:pt x="54532" y="28898"/>
                  </a:cubicBezTo>
                  <a:close/>
                  <a:moveTo>
                    <a:pt x="25941" y="29594"/>
                  </a:moveTo>
                  <a:cubicBezTo>
                    <a:pt x="26023" y="29677"/>
                    <a:pt x="25941" y="29760"/>
                    <a:pt x="25858" y="29843"/>
                  </a:cubicBezTo>
                  <a:cubicBezTo>
                    <a:pt x="25799" y="29901"/>
                    <a:pt x="25741" y="29960"/>
                    <a:pt x="25711" y="29960"/>
                  </a:cubicBezTo>
                  <a:cubicBezTo>
                    <a:pt x="25699" y="29960"/>
                    <a:pt x="25692" y="29950"/>
                    <a:pt x="25692" y="29925"/>
                  </a:cubicBezTo>
                  <a:cubicBezTo>
                    <a:pt x="25609" y="29925"/>
                    <a:pt x="25692" y="29843"/>
                    <a:pt x="25775" y="29677"/>
                  </a:cubicBezTo>
                  <a:cubicBezTo>
                    <a:pt x="25858" y="29594"/>
                    <a:pt x="25941" y="29594"/>
                    <a:pt x="25941" y="29594"/>
                  </a:cubicBezTo>
                  <a:close/>
                  <a:moveTo>
                    <a:pt x="51466" y="29925"/>
                  </a:moveTo>
                  <a:cubicBezTo>
                    <a:pt x="51466" y="29926"/>
                    <a:pt x="51466" y="30091"/>
                    <a:pt x="51383" y="30174"/>
                  </a:cubicBezTo>
                  <a:cubicBezTo>
                    <a:pt x="51300" y="30340"/>
                    <a:pt x="51217" y="30340"/>
                    <a:pt x="51217" y="30340"/>
                  </a:cubicBezTo>
                  <a:cubicBezTo>
                    <a:pt x="51134" y="30257"/>
                    <a:pt x="51217" y="30174"/>
                    <a:pt x="51300" y="30091"/>
                  </a:cubicBezTo>
                  <a:cubicBezTo>
                    <a:pt x="51383" y="30008"/>
                    <a:pt x="51466" y="29925"/>
                    <a:pt x="51466" y="29925"/>
                  </a:cubicBezTo>
                  <a:close/>
                  <a:moveTo>
                    <a:pt x="55047" y="28567"/>
                  </a:moveTo>
                  <a:cubicBezTo>
                    <a:pt x="55112" y="28567"/>
                    <a:pt x="55112" y="28644"/>
                    <a:pt x="55112" y="28765"/>
                  </a:cubicBezTo>
                  <a:cubicBezTo>
                    <a:pt x="55052" y="28887"/>
                    <a:pt x="55080" y="28963"/>
                    <a:pt x="55132" y="28963"/>
                  </a:cubicBezTo>
                  <a:cubicBezTo>
                    <a:pt x="55151" y="28963"/>
                    <a:pt x="55173" y="28953"/>
                    <a:pt x="55195" y="28931"/>
                  </a:cubicBezTo>
                  <a:cubicBezTo>
                    <a:pt x="55527" y="28931"/>
                    <a:pt x="55775" y="29925"/>
                    <a:pt x="55527" y="30174"/>
                  </a:cubicBezTo>
                  <a:cubicBezTo>
                    <a:pt x="55448" y="30370"/>
                    <a:pt x="55352" y="30455"/>
                    <a:pt x="55280" y="30455"/>
                  </a:cubicBezTo>
                  <a:cubicBezTo>
                    <a:pt x="55200" y="30455"/>
                    <a:pt x="55151" y="30349"/>
                    <a:pt x="55195" y="30174"/>
                  </a:cubicBezTo>
                  <a:cubicBezTo>
                    <a:pt x="55195" y="29988"/>
                    <a:pt x="55195" y="29894"/>
                    <a:pt x="55125" y="29894"/>
                  </a:cubicBezTo>
                  <a:cubicBezTo>
                    <a:pt x="55102" y="29894"/>
                    <a:pt x="55071" y="29905"/>
                    <a:pt x="55029" y="29925"/>
                  </a:cubicBezTo>
                  <a:cubicBezTo>
                    <a:pt x="54943" y="29990"/>
                    <a:pt x="54867" y="30021"/>
                    <a:pt x="54806" y="30021"/>
                  </a:cubicBezTo>
                  <a:cubicBezTo>
                    <a:pt x="54634" y="30021"/>
                    <a:pt x="54575" y="29774"/>
                    <a:pt x="54698" y="29345"/>
                  </a:cubicBezTo>
                  <a:cubicBezTo>
                    <a:pt x="54698" y="29014"/>
                    <a:pt x="54864" y="28682"/>
                    <a:pt x="54947" y="28599"/>
                  </a:cubicBezTo>
                  <a:cubicBezTo>
                    <a:pt x="54991" y="28577"/>
                    <a:pt x="55023" y="28567"/>
                    <a:pt x="55047" y="28567"/>
                  </a:cubicBezTo>
                  <a:close/>
                  <a:moveTo>
                    <a:pt x="58408" y="30305"/>
                  </a:moveTo>
                  <a:cubicBezTo>
                    <a:pt x="58420" y="30305"/>
                    <a:pt x="58427" y="30316"/>
                    <a:pt x="58427" y="30340"/>
                  </a:cubicBezTo>
                  <a:cubicBezTo>
                    <a:pt x="58510" y="30340"/>
                    <a:pt x="58427" y="30506"/>
                    <a:pt x="58344" y="30588"/>
                  </a:cubicBezTo>
                  <a:cubicBezTo>
                    <a:pt x="58286" y="30647"/>
                    <a:pt x="58227" y="30706"/>
                    <a:pt x="58198" y="30706"/>
                  </a:cubicBezTo>
                  <a:cubicBezTo>
                    <a:pt x="58186" y="30706"/>
                    <a:pt x="58179" y="30696"/>
                    <a:pt x="58179" y="30671"/>
                  </a:cubicBezTo>
                  <a:cubicBezTo>
                    <a:pt x="58096" y="30671"/>
                    <a:pt x="58179" y="30506"/>
                    <a:pt x="58262" y="30423"/>
                  </a:cubicBezTo>
                  <a:cubicBezTo>
                    <a:pt x="58320" y="30364"/>
                    <a:pt x="58379" y="30305"/>
                    <a:pt x="58408" y="30305"/>
                  </a:cubicBezTo>
                  <a:close/>
                  <a:moveTo>
                    <a:pt x="58657" y="30554"/>
                  </a:moveTo>
                  <a:cubicBezTo>
                    <a:pt x="58669" y="30554"/>
                    <a:pt x="58676" y="30564"/>
                    <a:pt x="58676" y="30588"/>
                  </a:cubicBezTo>
                  <a:cubicBezTo>
                    <a:pt x="58676" y="30588"/>
                    <a:pt x="58676" y="30671"/>
                    <a:pt x="58593" y="30837"/>
                  </a:cubicBezTo>
                  <a:cubicBezTo>
                    <a:pt x="58534" y="30896"/>
                    <a:pt x="58476" y="30954"/>
                    <a:pt x="58447" y="30954"/>
                  </a:cubicBezTo>
                  <a:cubicBezTo>
                    <a:pt x="58434" y="30954"/>
                    <a:pt x="58427" y="30944"/>
                    <a:pt x="58427" y="30920"/>
                  </a:cubicBezTo>
                  <a:cubicBezTo>
                    <a:pt x="58344" y="30920"/>
                    <a:pt x="58427" y="30837"/>
                    <a:pt x="58510" y="30671"/>
                  </a:cubicBezTo>
                  <a:cubicBezTo>
                    <a:pt x="58569" y="30613"/>
                    <a:pt x="58627" y="30554"/>
                    <a:pt x="58657" y="30554"/>
                  </a:cubicBezTo>
                  <a:close/>
                  <a:moveTo>
                    <a:pt x="52709" y="30920"/>
                  </a:moveTo>
                  <a:cubicBezTo>
                    <a:pt x="52792" y="30920"/>
                    <a:pt x="52709" y="31086"/>
                    <a:pt x="52626" y="31169"/>
                  </a:cubicBezTo>
                  <a:cubicBezTo>
                    <a:pt x="52626" y="31334"/>
                    <a:pt x="52543" y="31334"/>
                    <a:pt x="52460" y="31334"/>
                  </a:cubicBezTo>
                  <a:cubicBezTo>
                    <a:pt x="52460" y="31334"/>
                    <a:pt x="52460" y="31169"/>
                    <a:pt x="52543" y="31086"/>
                  </a:cubicBezTo>
                  <a:cubicBezTo>
                    <a:pt x="52626" y="31003"/>
                    <a:pt x="52709" y="30920"/>
                    <a:pt x="52709" y="30920"/>
                  </a:cubicBezTo>
                  <a:close/>
                  <a:moveTo>
                    <a:pt x="57332" y="30855"/>
                  </a:moveTo>
                  <a:cubicBezTo>
                    <a:pt x="57421" y="30855"/>
                    <a:pt x="57388" y="31009"/>
                    <a:pt x="57267" y="31251"/>
                  </a:cubicBezTo>
                  <a:cubicBezTo>
                    <a:pt x="57150" y="31310"/>
                    <a:pt x="57033" y="31369"/>
                    <a:pt x="56974" y="31369"/>
                  </a:cubicBezTo>
                  <a:cubicBezTo>
                    <a:pt x="56950" y="31369"/>
                    <a:pt x="56936" y="31359"/>
                    <a:pt x="56936" y="31334"/>
                  </a:cubicBezTo>
                  <a:cubicBezTo>
                    <a:pt x="56853" y="31251"/>
                    <a:pt x="56936" y="31003"/>
                    <a:pt x="57184" y="30920"/>
                  </a:cubicBezTo>
                  <a:cubicBezTo>
                    <a:pt x="57251" y="30876"/>
                    <a:pt x="57300" y="30855"/>
                    <a:pt x="57332" y="30855"/>
                  </a:cubicBezTo>
                  <a:close/>
                  <a:moveTo>
                    <a:pt x="56190" y="31251"/>
                  </a:moveTo>
                  <a:cubicBezTo>
                    <a:pt x="56190" y="31251"/>
                    <a:pt x="56190" y="31334"/>
                    <a:pt x="56107" y="31500"/>
                  </a:cubicBezTo>
                  <a:cubicBezTo>
                    <a:pt x="56048" y="31559"/>
                    <a:pt x="55990" y="31617"/>
                    <a:pt x="55931" y="31617"/>
                  </a:cubicBezTo>
                  <a:cubicBezTo>
                    <a:pt x="55907" y="31617"/>
                    <a:pt x="55882" y="31607"/>
                    <a:pt x="55858" y="31583"/>
                  </a:cubicBezTo>
                  <a:cubicBezTo>
                    <a:pt x="55858" y="31500"/>
                    <a:pt x="55858" y="31417"/>
                    <a:pt x="55941" y="31334"/>
                  </a:cubicBezTo>
                  <a:cubicBezTo>
                    <a:pt x="56107" y="31251"/>
                    <a:pt x="56190" y="31251"/>
                    <a:pt x="56190" y="31251"/>
                  </a:cubicBezTo>
                  <a:close/>
                  <a:moveTo>
                    <a:pt x="58266" y="31860"/>
                  </a:moveTo>
                  <a:cubicBezTo>
                    <a:pt x="58316" y="31860"/>
                    <a:pt x="58276" y="31900"/>
                    <a:pt x="58179" y="31997"/>
                  </a:cubicBezTo>
                  <a:cubicBezTo>
                    <a:pt x="58096" y="32039"/>
                    <a:pt x="58034" y="32059"/>
                    <a:pt x="57982" y="32059"/>
                  </a:cubicBezTo>
                  <a:cubicBezTo>
                    <a:pt x="57930" y="32059"/>
                    <a:pt x="57889" y="32039"/>
                    <a:pt x="57847" y="31997"/>
                  </a:cubicBezTo>
                  <a:cubicBezTo>
                    <a:pt x="57764" y="31914"/>
                    <a:pt x="57847" y="31914"/>
                    <a:pt x="58013" y="31914"/>
                  </a:cubicBezTo>
                  <a:cubicBezTo>
                    <a:pt x="58150" y="31880"/>
                    <a:pt x="58231" y="31860"/>
                    <a:pt x="58266" y="31860"/>
                  </a:cubicBezTo>
                  <a:close/>
                  <a:moveTo>
                    <a:pt x="58925" y="31832"/>
                  </a:moveTo>
                  <a:cubicBezTo>
                    <a:pt x="58925" y="31832"/>
                    <a:pt x="58924" y="31997"/>
                    <a:pt x="58842" y="32246"/>
                  </a:cubicBezTo>
                  <a:cubicBezTo>
                    <a:pt x="58735" y="32406"/>
                    <a:pt x="58697" y="32498"/>
                    <a:pt x="58661" y="32498"/>
                  </a:cubicBezTo>
                  <a:cubicBezTo>
                    <a:pt x="58641" y="32498"/>
                    <a:pt x="58622" y="32470"/>
                    <a:pt x="58593" y="32412"/>
                  </a:cubicBezTo>
                  <a:cubicBezTo>
                    <a:pt x="58510" y="32329"/>
                    <a:pt x="58510" y="32163"/>
                    <a:pt x="58676" y="31997"/>
                  </a:cubicBezTo>
                  <a:cubicBezTo>
                    <a:pt x="58759" y="31914"/>
                    <a:pt x="58924" y="31832"/>
                    <a:pt x="58925" y="31832"/>
                  </a:cubicBezTo>
                  <a:close/>
                  <a:moveTo>
                    <a:pt x="55772" y="32048"/>
                  </a:moveTo>
                  <a:cubicBezTo>
                    <a:pt x="55858" y="32048"/>
                    <a:pt x="55970" y="32109"/>
                    <a:pt x="56107" y="32246"/>
                  </a:cubicBezTo>
                  <a:cubicBezTo>
                    <a:pt x="56273" y="32495"/>
                    <a:pt x="56273" y="32660"/>
                    <a:pt x="56107" y="32743"/>
                  </a:cubicBezTo>
                  <a:cubicBezTo>
                    <a:pt x="56024" y="32826"/>
                    <a:pt x="55858" y="32992"/>
                    <a:pt x="55775" y="33075"/>
                  </a:cubicBezTo>
                  <a:cubicBezTo>
                    <a:pt x="55746" y="33133"/>
                    <a:pt x="55706" y="33161"/>
                    <a:pt x="55667" y="33161"/>
                  </a:cubicBezTo>
                  <a:cubicBezTo>
                    <a:pt x="55596" y="33161"/>
                    <a:pt x="55527" y="33069"/>
                    <a:pt x="55527" y="32909"/>
                  </a:cubicBezTo>
                  <a:cubicBezTo>
                    <a:pt x="55527" y="32743"/>
                    <a:pt x="55527" y="32577"/>
                    <a:pt x="55444" y="32495"/>
                  </a:cubicBezTo>
                  <a:cubicBezTo>
                    <a:pt x="55444" y="32412"/>
                    <a:pt x="55444" y="32246"/>
                    <a:pt x="55610" y="32163"/>
                  </a:cubicBezTo>
                  <a:cubicBezTo>
                    <a:pt x="55647" y="32089"/>
                    <a:pt x="55701" y="32048"/>
                    <a:pt x="55772" y="32048"/>
                  </a:cubicBezTo>
                  <a:close/>
                  <a:moveTo>
                    <a:pt x="60613" y="32681"/>
                  </a:moveTo>
                  <a:cubicBezTo>
                    <a:pt x="60644" y="32681"/>
                    <a:pt x="60665" y="32702"/>
                    <a:pt x="60665" y="32743"/>
                  </a:cubicBezTo>
                  <a:cubicBezTo>
                    <a:pt x="60665" y="32840"/>
                    <a:pt x="60693" y="32880"/>
                    <a:pt x="60734" y="32880"/>
                  </a:cubicBezTo>
                  <a:cubicBezTo>
                    <a:pt x="60762" y="32880"/>
                    <a:pt x="60796" y="32860"/>
                    <a:pt x="60831" y="32826"/>
                  </a:cubicBezTo>
                  <a:cubicBezTo>
                    <a:pt x="60897" y="32804"/>
                    <a:pt x="60958" y="32794"/>
                    <a:pt x="61009" y="32794"/>
                  </a:cubicBezTo>
                  <a:cubicBezTo>
                    <a:pt x="61150" y="32794"/>
                    <a:pt x="61223" y="32870"/>
                    <a:pt x="61162" y="32992"/>
                  </a:cubicBezTo>
                  <a:cubicBezTo>
                    <a:pt x="61079" y="33075"/>
                    <a:pt x="60913" y="33158"/>
                    <a:pt x="60748" y="33240"/>
                  </a:cubicBezTo>
                  <a:cubicBezTo>
                    <a:pt x="60702" y="33271"/>
                    <a:pt x="60656" y="33284"/>
                    <a:pt x="60614" y="33284"/>
                  </a:cubicBezTo>
                  <a:cubicBezTo>
                    <a:pt x="60425" y="33284"/>
                    <a:pt x="60296" y="33014"/>
                    <a:pt x="60499" y="32743"/>
                  </a:cubicBezTo>
                  <a:cubicBezTo>
                    <a:pt x="60541" y="32702"/>
                    <a:pt x="60582" y="32681"/>
                    <a:pt x="60613" y="32681"/>
                  </a:cubicBezTo>
                  <a:close/>
                  <a:moveTo>
                    <a:pt x="58355" y="32660"/>
                  </a:moveTo>
                  <a:cubicBezTo>
                    <a:pt x="58386" y="32660"/>
                    <a:pt x="58386" y="32743"/>
                    <a:pt x="58344" y="32909"/>
                  </a:cubicBezTo>
                  <a:cubicBezTo>
                    <a:pt x="58344" y="33075"/>
                    <a:pt x="58179" y="33406"/>
                    <a:pt x="58013" y="33572"/>
                  </a:cubicBezTo>
                  <a:cubicBezTo>
                    <a:pt x="57831" y="33800"/>
                    <a:pt x="57674" y="33927"/>
                    <a:pt x="57583" y="33927"/>
                  </a:cubicBezTo>
                  <a:cubicBezTo>
                    <a:pt x="57508" y="33927"/>
                    <a:pt x="57478" y="33841"/>
                    <a:pt x="57516" y="33655"/>
                  </a:cubicBezTo>
                  <a:cubicBezTo>
                    <a:pt x="57576" y="33533"/>
                    <a:pt x="57593" y="33457"/>
                    <a:pt x="57564" y="33457"/>
                  </a:cubicBezTo>
                  <a:cubicBezTo>
                    <a:pt x="57554" y="33457"/>
                    <a:pt x="57538" y="33467"/>
                    <a:pt x="57516" y="33489"/>
                  </a:cubicBezTo>
                  <a:cubicBezTo>
                    <a:pt x="57516" y="33504"/>
                    <a:pt x="57513" y="33511"/>
                    <a:pt x="57508" y="33511"/>
                  </a:cubicBezTo>
                  <a:cubicBezTo>
                    <a:pt x="57488" y="33511"/>
                    <a:pt x="57433" y="33376"/>
                    <a:pt x="57433" y="33240"/>
                  </a:cubicBezTo>
                  <a:cubicBezTo>
                    <a:pt x="57485" y="32978"/>
                    <a:pt x="57637" y="32815"/>
                    <a:pt x="57763" y="32815"/>
                  </a:cubicBezTo>
                  <a:cubicBezTo>
                    <a:pt x="57836" y="32815"/>
                    <a:pt x="57900" y="32870"/>
                    <a:pt x="57930" y="32992"/>
                  </a:cubicBezTo>
                  <a:cubicBezTo>
                    <a:pt x="57967" y="33066"/>
                    <a:pt x="57988" y="33107"/>
                    <a:pt x="58014" y="33107"/>
                  </a:cubicBezTo>
                  <a:cubicBezTo>
                    <a:pt x="58046" y="33107"/>
                    <a:pt x="58087" y="33046"/>
                    <a:pt x="58179" y="32909"/>
                  </a:cubicBezTo>
                  <a:cubicBezTo>
                    <a:pt x="58262" y="32743"/>
                    <a:pt x="58324" y="32660"/>
                    <a:pt x="58355" y="32660"/>
                  </a:cubicBezTo>
                  <a:close/>
                  <a:moveTo>
                    <a:pt x="65886" y="33821"/>
                  </a:moveTo>
                  <a:cubicBezTo>
                    <a:pt x="65969" y="33903"/>
                    <a:pt x="65969" y="33986"/>
                    <a:pt x="65886" y="33986"/>
                  </a:cubicBezTo>
                  <a:cubicBezTo>
                    <a:pt x="65862" y="34011"/>
                    <a:pt x="65837" y="34021"/>
                    <a:pt x="65815" y="34021"/>
                  </a:cubicBezTo>
                  <a:cubicBezTo>
                    <a:pt x="65762" y="34021"/>
                    <a:pt x="65720" y="33962"/>
                    <a:pt x="65720" y="33903"/>
                  </a:cubicBezTo>
                  <a:cubicBezTo>
                    <a:pt x="65720" y="33821"/>
                    <a:pt x="65803" y="33821"/>
                    <a:pt x="65886" y="33821"/>
                  </a:cubicBezTo>
                  <a:close/>
                  <a:moveTo>
                    <a:pt x="56300" y="33703"/>
                  </a:moveTo>
                  <a:cubicBezTo>
                    <a:pt x="56314" y="33703"/>
                    <a:pt x="56331" y="33713"/>
                    <a:pt x="56355" y="33738"/>
                  </a:cubicBezTo>
                  <a:cubicBezTo>
                    <a:pt x="56355" y="33738"/>
                    <a:pt x="56273" y="33821"/>
                    <a:pt x="56273" y="33986"/>
                  </a:cubicBezTo>
                  <a:cubicBezTo>
                    <a:pt x="56214" y="34045"/>
                    <a:pt x="56155" y="34103"/>
                    <a:pt x="56126" y="34103"/>
                  </a:cubicBezTo>
                  <a:cubicBezTo>
                    <a:pt x="56114" y="34103"/>
                    <a:pt x="56107" y="34093"/>
                    <a:pt x="56107" y="34069"/>
                  </a:cubicBezTo>
                  <a:cubicBezTo>
                    <a:pt x="56024" y="34069"/>
                    <a:pt x="56107" y="33986"/>
                    <a:pt x="56190" y="33821"/>
                  </a:cubicBezTo>
                  <a:cubicBezTo>
                    <a:pt x="56248" y="33762"/>
                    <a:pt x="56265" y="33703"/>
                    <a:pt x="56300" y="33703"/>
                  </a:cubicBezTo>
                  <a:close/>
                  <a:moveTo>
                    <a:pt x="62385" y="33849"/>
                  </a:moveTo>
                  <a:cubicBezTo>
                    <a:pt x="62419" y="33849"/>
                    <a:pt x="62454" y="33869"/>
                    <a:pt x="62488" y="33903"/>
                  </a:cubicBezTo>
                  <a:cubicBezTo>
                    <a:pt x="62571" y="33986"/>
                    <a:pt x="62571" y="34069"/>
                    <a:pt x="62488" y="34235"/>
                  </a:cubicBezTo>
                  <a:cubicBezTo>
                    <a:pt x="62405" y="34318"/>
                    <a:pt x="62322" y="34318"/>
                    <a:pt x="62239" y="34318"/>
                  </a:cubicBezTo>
                  <a:cubicBezTo>
                    <a:pt x="62157" y="34235"/>
                    <a:pt x="62157" y="34069"/>
                    <a:pt x="62239" y="33986"/>
                  </a:cubicBezTo>
                  <a:cubicBezTo>
                    <a:pt x="62288" y="33889"/>
                    <a:pt x="62337" y="33849"/>
                    <a:pt x="62385" y="33849"/>
                  </a:cubicBezTo>
                  <a:close/>
                  <a:moveTo>
                    <a:pt x="58432" y="33317"/>
                  </a:moveTo>
                  <a:cubicBezTo>
                    <a:pt x="58479" y="33317"/>
                    <a:pt x="58422" y="33499"/>
                    <a:pt x="58262" y="33821"/>
                  </a:cubicBezTo>
                  <a:cubicBezTo>
                    <a:pt x="58179" y="34069"/>
                    <a:pt x="58013" y="34318"/>
                    <a:pt x="57930" y="34318"/>
                  </a:cubicBezTo>
                  <a:cubicBezTo>
                    <a:pt x="57919" y="34323"/>
                    <a:pt x="57910" y="34326"/>
                    <a:pt x="57903" y="34326"/>
                  </a:cubicBezTo>
                  <a:cubicBezTo>
                    <a:pt x="57797" y="34326"/>
                    <a:pt x="58029" y="33799"/>
                    <a:pt x="58262" y="33489"/>
                  </a:cubicBezTo>
                  <a:cubicBezTo>
                    <a:pt x="58350" y="33372"/>
                    <a:pt x="58406" y="33317"/>
                    <a:pt x="58432" y="33317"/>
                  </a:cubicBezTo>
                  <a:close/>
                  <a:moveTo>
                    <a:pt x="64508" y="34090"/>
                  </a:moveTo>
                  <a:cubicBezTo>
                    <a:pt x="64560" y="34090"/>
                    <a:pt x="64601" y="34111"/>
                    <a:pt x="64643" y="34152"/>
                  </a:cubicBezTo>
                  <a:cubicBezTo>
                    <a:pt x="64643" y="34152"/>
                    <a:pt x="64643" y="34318"/>
                    <a:pt x="64477" y="34318"/>
                  </a:cubicBezTo>
                  <a:cubicBezTo>
                    <a:pt x="64418" y="34376"/>
                    <a:pt x="64360" y="34435"/>
                    <a:pt x="64301" y="34435"/>
                  </a:cubicBezTo>
                  <a:cubicBezTo>
                    <a:pt x="64277" y="34435"/>
                    <a:pt x="64253" y="34425"/>
                    <a:pt x="64228" y="34401"/>
                  </a:cubicBezTo>
                  <a:cubicBezTo>
                    <a:pt x="64146" y="34318"/>
                    <a:pt x="64228" y="34235"/>
                    <a:pt x="64311" y="34152"/>
                  </a:cubicBezTo>
                  <a:cubicBezTo>
                    <a:pt x="64394" y="34111"/>
                    <a:pt x="64456" y="34090"/>
                    <a:pt x="64508" y="34090"/>
                  </a:cubicBezTo>
                  <a:close/>
                  <a:moveTo>
                    <a:pt x="63278" y="33859"/>
                  </a:moveTo>
                  <a:cubicBezTo>
                    <a:pt x="63449" y="33859"/>
                    <a:pt x="63535" y="34130"/>
                    <a:pt x="63400" y="34401"/>
                  </a:cubicBezTo>
                  <a:cubicBezTo>
                    <a:pt x="63365" y="34435"/>
                    <a:pt x="63317" y="34455"/>
                    <a:pt x="63266" y="34455"/>
                  </a:cubicBezTo>
                  <a:cubicBezTo>
                    <a:pt x="63194" y="34455"/>
                    <a:pt x="63117" y="34415"/>
                    <a:pt x="63068" y="34318"/>
                  </a:cubicBezTo>
                  <a:cubicBezTo>
                    <a:pt x="63068" y="34152"/>
                    <a:pt x="63068" y="33986"/>
                    <a:pt x="63151" y="33903"/>
                  </a:cubicBezTo>
                  <a:cubicBezTo>
                    <a:pt x="63197" y="33873"/>
                    <a:pt x="63240" y="33859"/>
                    <a:pt x="63278" y="33859"/>
                  </a:cubicBezTo>
                  <a:close/>
                  <a:moveTo>
                    <a:pt x="60178" y="34118"/>
                  </a:moveTo>
                  <a:cubicBezTo>
                    <a:pt x="60202" y="34118"/>
                    <a:pt x="60226" y="34128"/>
                    <a:pt x="60250" y="34152"/>
                  </a:cubicBezTo>
                  <a:cubicBezTo>
                    <a:pt x="60250" y="34152"/>
                    <a:pt x="60250" y="34318"/>
                    <a:pt x="60168" y="34484"/>
                  </a:cubicBezTo>
                  <a:cubicBezTo>
                    <a:pt x="60168" y="34566"/>
                    <a:pt x="60002" y="34566"/>
                    <a:pt x="59919" y="34566"/>
                  </a:cubicBezTo>
                  <a:cubicBezTo>
                    <a:pt x="59919" y="34484"/>
                    <a:pt x="59919" y="34318"/>
                    <a:pt x="60002" y="34235"/>
                  </a:cubicBezTo>
                  <a:cubicBezTo>
                    <a:pt x="60060" y="34176"/>
                    <a:pt x="60119" y="34118"/>
                    <a:pt x="60178" y="34118"/>
                  </a:cubicBezTo>
                  <a:close/>
                  <a:moveTo>
                    <a:pt x="54449" y="34401"/>
                  </a:moveTo>
                  <a:cubicBezTo>
                    <a:pt x="54449" y="34401"/>
                    <a:pt x="54449" y="34484"/>
                    <a:pt x="54366" y="34649"/>
                  </a:cubicBezTo>
                  <a:cubicBezTo>
                    <a:pt x="54308" y="34708"/>
                    <a:pt x="54249" y="34766"/>
                    <a:pt x="54220" y="34766"/>
                  </a:cubicBezTo>
                  <a:cubicBezTo>
                    <a:pt x="54208" y="34766"/>
                    <a:pt x="54201" y="34756"/>
                    <a:pt x="54201" y="34732"/>
                  </a:cubicBezTo>
                  <a:cubicBezTo>
                    <a:pt x="54118" y="34732"/>
                    <a:pt x="54201" y="34649"/>
                    <a:pt x="54284" y="34484"/>
                  </a:cubicBezTo>
                  <a:cubicBezTo>
                    <a:pt x="54366" y="34401"/>
                    <a:pt x="54449" y="34401"/>
                    <a:pt x="54449" y="34401"/>
                  </a:cubicBezTo>
                  <a:close/>
                  <a:moveTo>
                    <a:pt x="59351" y="34615"/>
                  </a:moveTo>
                  <a:cubicBezTo>
                    <a:pt x="59373" y="34615"/>
                    <a:pt x="59397" y="34625"/>
                    <a:pt x="59422" y="34649"/>
                  </a:cubicBezTo>
                  <a:cubicBezTo>
                    <a:pt x="59505" y="34732"/>
                    <a:pt x="59505" y="34815"/>
                    <a:pt x="59422" y="34815"/>
                  </a:cubicBezTo>
                  <a:cubicBezTo>
                    <a:pt x="59397" y="34839"/>
                    <a:pt x="59373" y="34849"/>
                    <a:pt x="59351" y="34849"/>
                  </a:cubicBezTo>
                  <a:cubicBezTo>
                    <a:pt x="59297" y="34849"/>
                    <a:pt x="59256" y="34791"/>
                    <a:pt x="59256" y="34732"/>
                  </a:cubicBezTo>
                  <a:cubicBezTo>
                    <a:pt x="59256" y="34674"/>
                    <a:pt x="59297" y="34615"/>
                    <a:pt x="59351" y="34615"/>
                  </a:cubicBezTo>
                  <a:close/>
                  <a:moveTo>
                    <a:pt x="56368" y="34781"/>
                  </a:moveTo>
                  <a:cubicBezTo>
                    <a:pt x="56390" y="34781"/>
                    <a:pt x="56414" y="34791"/>
                    <a:pt x="56438" y="34815"/>
                  </a:cubicBezTo>
                  <a:cubicBezTo>
                    <a:pt x="56521" y="34898"/>
                    <a:pt x="56438" y="34981"/>
                    <a:pt x="56438" y="35064"/>
                  </a:cubicBezTo>
                  <a:cubicBezTo>
                    <a:pt x="56355" y="35146"/>
                    <a:pt x="56190" y="35229"/>
                    <a:pt x="56190" y="35229"/>
                  </a:cubicBezTo>
                  <a:cubicBezTo>
                    <a:pt x="56190" y="35146"/>
                    <a:pt x="56190" y="35064"/>
                    <a:pt x="56273" y="34898"/>
                  </a:cubicBezTo>
                  <a:cubicBezTo>
                    <a:pt x="56273" y="34839"/>
                    <a:pt x="56314" y="34781"/>
                    <a:pt x="56368" y="34781"/>
                  </a:cubicBezTo>
                  <a:close/>
                  <a:moveTo>
                    <a:pt x="68155" y="35056"/>
                  </a:moveTo>
                  <a:cubicBezTo>
                    <a:pt x="68233" y="35056"/>
                    <a:pt x="68309" y="35083"/>
                    <a:pt x="68372" y="35146"/>
                  </a:cubicBezTo>
                  <a:cubicBezTo>
                    <a:pt x="68455" y="35229"/>
                    <a:pt x="68455" y="35312"/>
                    <a:pt x="68372" y="35395"/>
                  </a:cubicBezTo>
                  <a:cubicBezTo>
                    <a:pt x="68283" y="35417"/>
                    <a:pt x="68189" y="35428"/>
                    <a:pt x="68101" y="35428"/>
                  </a:cubicBezTo>
                  <a:cubicBezTo>
                    <a:pt x="67860" y="35428"/>
                    <a:pt x="67671" y="35351"/>
                    <a:pt x="67792" y="35229"/>
                  </a:cubicBezTo>
                  <a:cubicBezTo>
                    <a:pt x="67894" y="35127"/>
                    <a:pt x="68029" y="35056"/>
                    <a:pt x="68155" y="35056"/>
                  </a:cubicBezTo>
                  <a:close/>
                  <a:moveTo>
                    <a:pt x="67734" y="34831"/>
                  </a:moveTo>
                  <a:cubicBezTo>
                    <a:pt x="67782" y="34831"/>
                    <a:pt x="67829" y="34852"/>
                    <a:pt x="67875" y="34898"/>
                  </a:cubicBezTo>
                  <a:cubicBezTo>
                    <a:pt x="67958" y="34981"/>
                    <a:pt x="67875" y="34981"/>
                    <a:pt x="67543" y="35229"/>
                  </a:cubicBezTo>
                  <a:cubicBezTo>
                    <a:pt x="67362" y="35375"/>
                    <a:pt x="67244" y="35440"/>
                    <a:pt x="67190" y="35440"/>
                  </a:cubicBezTo>
                  <a:cubicBezTo>
                    <a:pt x="67120" y="35440"/>
                    <a:pt x="67155" y="35333"/>
                    <a:pt x="67295" y="35146"/>
                  </a:cubicBezTo>
                  <a:cubicBezTo>
                    <a:pt x="67474" y="34967"/>
                    <a:pt x="67610" y="34831"/>
                    <a:pt x="67734" y="34831"/>
                  </a:cubicBezTo>
                  <a:close/>
                  <a:moveTo>
                    <a:pt x="69367" y="34484"/>
                  </a:moveTo>
                  <a:cubicBezTo>
                    <a:pt x="69450" y="34484"/>
                    <a:pt x="69532" y="34566"/>
                    <a:pt x="69450" y="34815"/>
                  </a:cubicBezTo>
                  <a:cubicBezTo>
                    <a:pt x="69284" y="35146"/>
                    <a:pt x="69284" y="35229"/>
                    <a:pt x="69118" y="35312"/>
                  </a:cubicBezTo>
                  <a:cubicBezTo>
                    <a:pt x="69035" y="35312"/>
                    <a:pt x="68869" y="35478"/>
                    <a:pt x="68704" y="35561"/>
                  </a:cubicBezTo>
                  <a:cubicBezTo>
                    <a:pt x="68703" y="35563"/>
                    <a:pt x="68702" y="35564"/>
                    <a:pt x="68701" y="35566"/>
                  </a:cubicBezTo>
                  <a:lnTo>
                    <a:pt x="68701" y="35566"/>
                  </a:lnTo>
                  <a:cubicBezTo>
                    <a:pt x="68696" y="35509"/>
                    <a:pt x="68678" y="35452"/>
                    <a:pt x="68621" y="35395"/>
                  </a:cubicBezTo>
                  <a:cubicBezTo>
                    <a:pt x="68538" y="35312"/>
                    <a:pt x="68621" y="35229"/>
                    <a:pt x="68869" y="35064"/>
                  </a:cubicBezTo>
                  <a:cubicBezTo>
                    <a:pt x="69201" y="34898"/>
                    <a:pt x="69201" y="34898"/>
                    <a:pt x="69201" y="34732"/>
                  </a:cubicBezTo>
                  <a:cubicBezTo>
                    <a:pt x="69201" y="34566"/>
                    <a:pt x="69201" y="34566"/>
                    <a:pt x="69367" y="34484"/>
                  </a:cubicBezTo>
                  <a:close/>
                  <a:moveTo>
                    <a:pt x="64653" y="35195"/>
                  </a:moveTo>
                  <a:cubicBezTo>
                    <a:pt x="64677" y="35195"/>
                    <a:pt x="64701" y="35205"/>
                    <a:pt x="64726" y="35229"/>
                  </a:cubicBezTo>
                  <a:cubicBezTo>
                    <a:pt x="64726" y="35312"/>
                    <a:pt x="64726" y="35478"/>
                    <a:pt x="64560" y="35644"/>
                  </a:cubicBezTo>
                  <a:cubicBezTo>
                    <a:pt x="64480" y="35723"/>
                    <a:pt x="64418" y="35761"/>
                    <a:pt x="64377" y="35761"/>
                  </a:cubicBezTo>
                  <a:cubicBezTo>
                    <a:pt x="64292" y="35761"/>
                    <a:pt x="64308" y="35594"/>
                    <a:pt x="64477" y="35312"/>
                  </a:cubicBezTo>
                  <a:cubicBezTo>
                    <a:pt x="64536" y="35254"/>
                    <a:pt x="64594" y="35195"/>
                    <a:pt x="64653" y="35195"/>
                  </a:cubicBezTo>
                  <a:close/>
                  <a:moveTo>
                    <a:pt x="49725" y="35312"/>
                  </a:moveTo>
                  <a:cubicBezTo>
                    <a:pt x="49725" y="35395"/>
                    <a:pt x="49725" y="35478"/>
                    <a:pt x="49643" y="35644"/>
                  </a:cubicBezTo>
                  <a:cubicBezTo>
                    <a:pt x="49643" y="35727"/>
                    <a:pt x="49560" y="35809"/>
                    <a:pt x="49477" y="35809"/>
                  </a:cubicBezTo>
                  <a:cubicBezTo>
                    <a:pt x="49477" y="35727"/>
                    <a:pt x="49477" y="35644"/>
                    <a:pt x="49560" y="35478"/>
                  </a:cubicBezTo>
                  <a:cubicBezTo>
                    <a:pt x="49643" y="35395"/>
                    <a:pt x="49725" y="35312"/>
                    <a:pt x="49725" y="35312"/>
                  </a:cubicBezTo>
                  <a:close/>
                  <a:moveTo>
                    <a:pt x="65487" y="36074"/>
                  </a:moveTo>
                  <a:cubicBezTo>
                    <a:pt x="65508" y="36074"/>
                    <a:pt x="65531" y="36095"/>
                    <a:pt x="65554" y="36141"/>
                  </a:cubicBezTo>
                  <a:cubicBezTo>
                    <a:pt x="65554" y="36141"/>
                    <a:pt x="65554" y="36224"/>
                    <a:pt x="65472" y="36390"/>
                  </a:cubicBezTo>
                  <a:cubicBezTo>
                    <a:pt x="65472" y="36431"/>
                    <a:pt x="65451" y="36452"/>
                    <a:pt x="65430" y="36452"/>
                  </a:cubicBezTo>
                  <a:cubicBezTo>
                    <a:pt x="65409" y="36452"/>
                    <a:pt x="65389" y="36431"/>
                    <a:pt x="65389" y="36390"/>
                  </a:cubicBezTo>
                  <a:cubicBezTo>
                    <a:pt x="65389" y="36210"/>
                    <a:pt x="65432" y="36074"/>
                    <a:pt x="65487" y="36074"/>
                  </a:cubicBezTo>
                  <a:close/>
                  <a:moveTo>
                    <a:pt x="62471" y="36511"/>
                  </a:moveTo>
                  <a:cubicBezTo>
                    <a:pt x="62506" y="36511"/>
                    <a:pt x="62540" y="36524"/>
                    <a:pt x="62571" y="36555"/>
                  </a:cubicBezTo>
                  <a:cubicBezTo>
                    <a:pt x="62654" y="36638"/>
                    <a:pt x="62571" y="36804"/>
                    <a:pt x="62405" y="36970"/>
                  </a:cubicBezTo>
                  <a:cubicBezTo>
                    <a:pt x="62281" y="37094"/>
                    <a:pt x="62219" y="37156"/>
                    <a:pt x="62188" y="37156"/>
                  </a:cubicBezTo>
                  <a:cubicBezTo>
                    <a:pt x="62157" y="37156"/>
                    <a:pt x="62157" y="37094"/>
                    <a:pt x="62157" y="36970"/>
                  </a:cubicBezTo>
                  <a:cubicBezTo>
                    <a:pt x="62157" y="36768"/>
                    <a:pt x="62321" y="36511"/>
                    <a:pt x="62471" y="36511"/>
                  </a:cubicBezTo>
                  <a:close/>
                  <a:moveTo>
                    <a:pt x="71604" y="37716"/>
                  </a:moveTo>
                  <a:cubicBezTo>
                    <a:pt x="71604" y="37798"/>
                    <a:pt x="71521" y="37881"/>
                    <a:pt x="71521" y="37964"/>
                  </a:cubicBezTo>
                  <a:cubicBezTo>
                    <a:pt x="71438" y="38130"/>
                    <a:pt x="71356" y="38130"/>
                    <a:pt x="71273" y="38130"/>
                  </a:cubicBezTo>
                  <a:cubicBezTo>
                    <a:pt x="71190" y="38047"/>
                    <a:pt x="71273" y="37964"/>
                    <a:pt x="71356" y="37881"/>
                  </a:cubicBezTo>
                  <a:cubicBezTo>
                    <a:pt x="71438" y="37798"/>
                    <a:pt x="71521" y="37716"/>
                    <a:pt x="71604" y="37716"/>
                  </a:cubicBezTo>
                  <a:close/>
                  <a:moveTo>
                    <a:pt x="66111" y="35778"/>
                  </a:moveTo>
                  <a:cubicBezTo>
                    <a:pt x="66166" y="35778"/>
                    <a:pt x="66197" y="35872"/>
                    <a:pt x="66135" y="36058"/>
                  </a:cubicBezTo>
                  <a:cubicBezTo>
                    <a:pt x="66090" y="36236"/>
                    <a:pt x="66070" y="36318"/>
                    <a:pt x="66085" y="36318"/>
                  </a:cubicBezTo>
                  <a:cubicBezTo>
                    <a:pt x="66099" y="36318"/>
                    <a:pt x="66141" y="36256"/>
                    <a:pt x="66217" y="36141"/>
                  </a:cubicBezTo>
                  <a:cubicBezTo>
                    <a:pt x="66263" y="36004"/>
                    <a:pt x="66309" y="35943"/>
                    <a:pt x="66354" y="35943"/>
                  </a:cubicBezTo>
                  <a:cubicBezTo>
                    <a:pt x="66392" y="35943"/>
                    <a:pt x="66429" y="35984"/>
                    <a:pt x="66466" y="36058"/>
                  </a:cubicBezTo>
                  <a:cubicBezTo>
                    <a:pt x="66466" y="36182"/>
                    <a:pt x="66487" y="36245"/>
                    <a:pt x="66528" y="36245"/>
                  </a:cubicBezTo>
                  <a:cubicBezTo>
                    <a:pt x="66570" y="36245"/>
                    <a:pt x="66632" y="36182"/>
                    <a:pt x="66715" y="36058"/>
                  </a:cubicBezTo>
                  <a:cubicBezTo>
                    <a:pt x="66763" y="35961"/>
                    <a:pt x="66812" y="35921"/>
                    <a:pt x="66877" y="35921"/>
                  </a:cubicBezTo>
                  <a:cubicBezTo>
                    <a:pt x="66923" y="35921"/>
                    <a:pt x="66978" y="35941"/>
                    <a:pt x="67046" y="35975"/>
                  </a:cubicBezTo>
                  <a:cubicBezTo>
                    <a:pt x="67088" y="36058"/>
                    <a:pt x="67170" y="36100"/>
                    <a:pt x="67253" y="36100"/>
                  </a:cubicBezTo>
                  <a:cubicBezTo>
                    <a:pt x="67336" y="36100"/>
                    <a:pt x="67419" y="36058"/>
                    <a:pt x="67461" y="35975"/>
                  </a:cubicBezTo>
                  <a:cubicBezTo>
                    <a:pt x="67655" y="35878"/>
                    <a:pt x="67820" y="35838"/>
                    <a:pt x="67958" y="35838"/>
                  </a:cubicBezTo>
                  <a:cubicBezTo>
                    <a:pt x="68055" y="35838"/>
                    <a:pt x="68138" y="35858"/>
                    <a:pt x="68206" y="35892"/>
                  </a:cubicBezTo>
                  <a:cubicBezTo>
                    <a:pt x="68289" y="35975"/>
                    <a:pt x="68289" y="36058"/>
                    <a:pt x="68041" y="36224"/>
                  </a:cubicBezTo>
                  <a:cubicBezTo>
                    <a:pt x="67709" y="36390"/>
                    <a:pt x="67709" y="36472"/>
                    <a:pt x="68041" y="36555"/>
                  </a:cubicBezTo>
                  <a:cubicBezTo>
                    <a:pt x="68206" y="36638"/>
                    <a:pt x="68289" y="36804"/>
                    <a:pt x="68124" y="36887"/>
                  </a:cubicBezTo>
                  <a:cubicBezTo>
                    <a:pt x="67958" y="36970"/>
                    <a:pt x="67958" y="36970"/>
                    <a:pt x="68041" y="36970"/>
                  </a:cubicBezTo>
                  <a:cubicBezTo>
                    <a:pt x="68051" y="36966"/>
                    <a:pt x="68061" y="36965"/>
                    <a:pt x="68071" y="36965"/>
                  </a:cubicBezTo>
                  <a:cubicBezTo>
                    <a:pt x="68315" y="36965"/>
                    <a:pt x="68617" y="37895"/>
                    <a:pt x="68538" y="38213"/>
                  </a:cubicBezTo>
                  <a:cubicBezTo>
                    <a:pt x="68489" y="38310"/>
                    <a:pt x="68441" y="38350"/>
                    <a:pt x="68409" y="38350"/>
                  </a:cubicBezTo>
                  <a:cubicBezTo>
                    <a:pt x="68386" y="38350"/>
                    <a:pt x="68372" y="38330"/>
                    <a:pt x="68372" y="38296"/>
                  </a:cubicBezTo>
                  <a:cubicBezTo>
                    <a:pt x="68317" y="38296"/>
                    <a:pt x="68151" y="38259"/>
                    <a:pt x="67973" y="38259"/>
                  </a:cubicBezTo>
                  <a:cubicBezTo>
                    <a:pt x="67884" y="38259"/>
                    <a:pt x="67792" y="38268"/>
                    <a:pt x="67709" y="38296"/>
                  </a:cubicBezTo>
                  <a:cubicBezTo>
                    <a:pt x="67603" y="38311"/>
                    <a:pt x="67510" y="38318"/>
                    <a:pt x="67433" y="38318"/>
                  </a:cubicBezTo>
                  <a:cubicBezTo>
                    <a:pt x="67091" y="38318"/>
                    <a:pt x="67055" y="38182"/>
                    <a:pt x="67461" y="38047"/>
                  </a:cubicBezTo>
                  <a:cubicBezTo>
                    <a:pt x="67543" y="38047"/>
                    <a:pt x="67543" y="37881"/>
                    <a:pt x="67378" y="37798"/>
                  </a:cubicBezTo>
                  <a:cubicBezTo>
                    <a:pt x="67295" y="37633"/>
                    <a:pt x="67212" y="37467"/>
                    <a:pt x="67212" y="37384"/>
                  </a:cubicBezTo>
                  <a:cubicBezTo>
                    <a:pt x="67212" y="37325"/>
                    <a:pt x="67170" y="37267"/>
                    <a:pt x="67117" y="37267"/>
                  </a:cubicBezTo>
                  <a:cubicBezTo>
                    <a:pt x="67095" y="37267"/>
                    <a:pt x="67070" y="37277"/>
                    <a:pt x="67046" y="37301"/>
                  </a:cubicBezTo>
                  <a:cubicBezTo>
                    <a:pt x="66999" y="37349"/>
                    <a:pt x="66960" y="37369"/>
                    <a:pt x="66932" y="37369"/>
                  </a:cubicBezTo>
                  <a:cubicBezTo>
                    <a:pt x="66810" y="37369"/>
                    <a:pt x="66861" y="37005"/>
                    <a:pt x="67129" y="36804"/>
                  </a:cubicBezTo>
                  <a:cubicBezTo>
                    <a:pt x="67274" y="36659"/>
                    <a:pt x="67166" y="36571"/>
                    <a:pt x="66986" y="36571"/>
                  </a:cubicBezTo>
                  <a:cubicBezTo>
                    <a:pt x="66856" y="36571"/>
                    <a:pt x="66688" y="36617"/>
                    <a:pt x="66549" y="36721"/>
                  </a:cubicBezTo>
                  <a:cubicBezTo>
                    <a:pt x="66383" y="36804"/>
                    <a:pt x="66300" y="36804"/>
                    <a:pt x="66217" y="36804"/>
                  </a:cubicBezTo>
                  <a:cubicBezTo>
                    <a:pt x="66207" y="36793"/>
                    <a:pt x="66192" y="36788"/>
                    <a:pt x="66173" y="36788"/>
                  </a:cubicBezTo>
                  <a:cubicBezTo>
                    <a:pt x="66049" y="36788"/>
                    <a:pt x="65760" y="37023"/>
                    <a:pt x="65472" y="37384"/>
                  </a:cubicBezTo>
                  <a:cubicBezTo>
                    <a:pt x="65472" y="37467"/>
                    <a:pt x="65306" y="37467"/>
                    <a:pt x="65223" y="37467"/>
                  </a:cubicBezTo>
                  <a:cubicBezTo>
                    <a:pt x="65140" y="37467"/>
                    <a:pt x="65140" y="37301"/>
                    <a:pt x="65306" y="37135"/>
                  </a:cubicBezTo>
                  <a:cubicBezTo>
                    <a:pt x="65472" y="36887"/>
                    <a:pt x="65637" y="36555"/>
                    <a:pt x="65720" y="36307"/>
                  </a:cubicBezTo>
                  <a:cubicBezTo>
                    <a:pt x="65803" y="36058"/>
                    <a:pt x="65886" y="35892"/>
                    <a:pt x="66052" y="35809"/>
                  </a:cubicBezTo>
                  <a:cubicBezTo>
                    <a:pt x="66072" y="35789"/>
                    <a:pt x="66093" y="35778"/>
                    <a:pt x="66111" y="35778"/>
                  </a:cubicBezTo>
                  <a:close/>
                  <a:moveTo>
                    <a:pt x="66535" y="38490"/>
                  </a:moveTo>
                  <a:cubicBezTo>
                    <a:pt x="66563" y="38490"/>
                    <a:pt x="66597" y="38510"/>
                    <a:pt x="66632" y="38544"/>
                  </a:cubicBezTo>
                  <a:cubicBezTo>
                    <a:pt x="66715" y="38544"/>
                    <a:pt x="66715" y="38627"/>
                    <a:pt x="66632" y="38710"/>
                  </a:cubicBezTo>
                  <a:cubicBezTo>
                    <a:pt x="66549" y="38710"/>
                    <a:pt x="66466" y="38710"/>
                    <a:pt x="66466" y="38627"/>
                  </a:cubicBezTo>
                  <a:cubicBezTo>
                    <a:pt x="66466" y="38530"/>
                    <a:pt x="66494" y="38490"/>
                    <a:pt x="66535" y="38490"/>
                  </a:cubicBezTo>
                  <a:close/>
                  <a:moveTo>
                    <a:pt x="55827" y="38565"/>
                  </a:moveTo>
                  <a:cubicBezTo>
                    <a:pt x="55858" y="38565"/>
                    <a:pt x="55900" y="38586"/>
                    <a:pt x="55941" y="38627"/>
                  </a:cubicBezTo>
                  <a:cubicBezTo>
                    <a:pt x="56024" y="38627"/>
                    <a:pt x="56024" y="38710"/>
                    <a:pt x="55941" y="38793"/>
                  </a:cubicBezTo>
                  <a:cubicBezTo>
                    <a:pt x="55858" y="38793"/>
                    <a:pt x="55775" y="38710"/>
                    <a:pt x="55775" y="38627"/>
                  </a:cubicBezTo>
                  <a:cubicBezTo>
                    <a:pt x="55775" y="38586"/>
                    <a:pt x="55796" y="38565"/>
                    <a:pt x="55827" y="38565"/>
                  </a:cubicBezTo>
                  <a:close/>
                  <a:moveTo>
                    <a:pt x="70316" y="38245"/>
                  </a:moveTo>
                  <a:cubicBezTo>
                    <a:pt x="70561" y="38245"/>
                    <a:pt x="70741" y="38482"/>
                    <a:pt x="70610" y="38876"/>
                  </a:cubicBezTo>
                  <a:cubicBezTo>
                    <a:pt x="70527" y="39207"/>
                    <a:pt x="70527" y="39207"/>
                    <a:pt x="70361" y="39207"/>
                  </a:cubicBezTo>
                  <a:cubicBezTo>
                    <a:pt x="70195" y="39207"/>
                    <a:pt x="70030" y="39042"/>
                    <a:pt x="69947" y="38876"/>
                  </a:cubicBezTo>
                  <a:cubicBezTo>
                    <a:pt x="69864" y="38544"/>
                    <a:pt x="69864" y="38461"/>
                    <a:pt x="70113" y="38296"/>
                  </a:cubicBezTo>
                  <a:cubicBezTo>
                    <a:pt x="70182" y="38261"/>
                    <a:pt x="70251" y="38245"/>
                    <a:pt x="70316" y="38245"/>
                  </a:cubicBezTo>
                  <a:close/>
                  <a:moveTo>
                    <a:pt x="68538" y="38876"/>
                  </a:moveTo>
                  <a:cubicBezTo>
                    <a:pt x="68621" y="38876"/>
                    <a:pt x="68455" y="38959"/>
                    <a:pt x="68289" y="39124"/>
                  </a:cubicBezTo>
                  <a:cubicBezTo>
                    <a:pt x="68140" y="39199"/>
                    <a:pt x="68025" y="39240"/>
                    <a:pt x="67965" y="39240"/>
                  </a:cubicBezTo>
                  <a:cubicBezTo>
                    <a:pt x="67892" y="39240"/>
                    <a:pt x="67904" y="39178"/>
                    <a:pt x="68041" y="39042"/>
                  </a:cubicBezTo>
                  <a:cubicBezTo>
                    <a:pt x="68124" y="38959"/>
                    <a:pt x="68206" y="38876"/>
                    <a:pt x="68372" y="38876"/>
                  </a:cubicBezTo>
                  <a:close/>
                  <a:moveTo>
                    <a:pt x="67623" y="39005"/>
                  </a:moveTo>
                  <a:cubicBezTo>
                    <a:pt x="67728" y="39005"/>
                    <a:pt x="67709" y="39152"/>
                    <a:pt x="67543" y="39373"/>
                  </a:cubicBezTo>
                  <a:cubicBezTo>
                    <a:pt x="67495" y="39470"/>
                    <a:pt x="67446" y="39510"/>
                    <a:pt x="67398" y="39510"/>
                  </a:cubicBezTo>
                  <a:cubicBezTo>
                    <a:pt x="67363" y="39510"/>
                    <a:pt x="67329" y="39490"/>
                    <a:pt x="67295" y="39456"/>
                  </a:cubicBezTo>
                  <a:cubicBezTo>
                    <a:pt x="67212" y="39373"/>
                    <a:pt x="67212" y="39290"/>
                    <a:pt x="67378" y="39124"/>
                  </a:cubicBezTo>
                  <a:cubicBezTo>
                    <a:pt x="67488" y="39042"/>
                    <a:pt x="67571" y="39005"/>
                    <a:pt x="67623" y="39005"/>
                  </a:cubicBezTo>
                  <a:close/>
                  <a:moveTo>
                    <a:pt x="68115" y="39484"/>
                  </a:moveTo>
                  <a:cubicBezTo>
                    <a:pt x="68138" y="39484"/>
                    <a:pt x="68172" y="39504"/>
                    <a:pt x="68206" y="39539"/>
                  </a:cubicBezTo>
                  <a:cubicBezTo>
                    <a:pt x="68289" y="39622"/>
                    <a:pt x="68289" y="39705"/>
                    <a:pt x="68206" y="39705"/>
                  </a:cubicBezTo>
                  <a:cubicBezTo>
                    <a:pt x="68182" y="39729"/>
                    <a:pt x="68165" y="39739"/>
                    <a:pt x="68153" y="39739"/>
                  </a:cubicBezTo>
                  <a:cubicBezTo>
                    <a:pt x="68124" y="39739"/>
                    <a:pt x="68124" y="39680"/>
                    <a:pt x="68124" y="39622"/>
                  </a:cubicBezTo>
                  <a:cubicBezTo>
                    <a:pt x="68075" y="39525"/>
                    <a:pt x="68083" y="39484"/>
                    <a:pt x="68115" y="39484"/>
                  </a:cubicBezTo>
                  <a:close/>
                  <a:moveTo>
                    <a:pt x="76977" y="39733"/>
                  </a:moveTo>
                  <a:cubicBezTo>
                    <a:pt x="77005" y="39733"/>
                    <a:pt x="77040" y="39753"/>
                    <a:pt x="77074" y="39787"/>
                  </a:cubicBezTo>
                  <a:cubicBezTo>
                    <a:pt x="77157" y="39870"/>
                    <a:pt x="77157" y="39953"/>
                    <a:pt x="77074" y="39953"/>
                  </a:cubicBezTo>
                  <a:cubicBezTo>
                    <a:pt x="77050" y="39977"/>
                    <a:pt x="77025" y="39988"/>
                    <a:pt x="77003" y="39988"/>
                  </a:cubicBezTo>
                  <a:cubicBezTo>
                    <a:pt x="76950" y="39988"/>
                    <a:pt x="76908" y="39929"/>
                    <a:pt x="76908" y="39870"/>
                  </a:cubicBezTo>
                  <a:cubicBezTo>
                    <a:pt x="76908" y="39773"/>
                    <a:pt x="76937" y="39733"/>
                    <a:pt x="76977" y="39733"/>
                  </a:cubicBezTo>
                  <a:close/>
                  <a:moveTo>
                    <a:pt x="69611" y="39037"/>
                  </a:moveTo>
                  <a:cubicBezTo>
                    <a:pt x="69725" y="39037"/>
                    <a:pt x="69714" y="39226"/>
                    <a:pt x="69615" y="39622"/>
                  </a:cubicBezTo>
                  <a:lnTo>
                    <a:pt x="69532" y="40202"/>
                  </a:lnTo>
                  <a:lnTo>
                    <a:pt x="69201" y="39870"/>
                  </a:lnTo>
                  <a:cubicBezTo>
                    <a:pt x="68869" y="39539"/>
                    <a:pt x="68869" y="39539"/>
                    <a:pt x="69201" y="39290"/>
                  </a:cubicBezTo>
                  <a:cubicBezTo>
                    <a:pt x="69401" y="39123"/>
                    <a:pt x="69534" y="39037"/>
                    <a:pt x="69611" y="39037"/>
                  </a:cubicBezTo>
                  <a:close/>
                  <a:moveTo>
                    <a:pt x="47322" y="40036"/>
                  </a:moveTo>
                  <a:cubicBezTo>
                    <a:pt x="47405" y="40119"/>
                    <a:pt x="47405" y="40202"/>
                    <a:pt x="47322" y="40285"/>
                  </a:cubicBezTo>
                  <a:cubicBezTo>
                    <a:pt x="47239" y="40285"/>
                    <a:pt x="47156" y="40202"/>
                    <a:pt x="47156" y="40119"/>
                  </a:cubicBezTo>
                  <a:cubicBezTo>
                    <a:pt x="47156" y="40036"/>
                    <a:pt x="47239" y="40036"/>
                    <a:pt x="47322" y="40036"/>
                  </a:cubicBezTo>
                  <a:close/>
                  <a:moveTo>
                    <a:pt x="70527" y="39953"/>
                  </a:moveTo>
                  <a:cubicBezTo>
                    <a:pt x="70527" y="39953"/>
                    <a:pt x="70527" y="40036"/>
                    <a:pt x="70444" y="40202"/>
                  </a:cubicBezTo>
                  <a:cubicBezTo>
                    <a:pt x="70444" y="40260"/>
                    <a:pt x="70361" y="40319"/>
                    <a:pt x="70313" y="40319"/>
                  </a:cubicBezTo>
                  <a:cubicBezTo>
                    <a:pt x="70292" y="40319"/>
                    <a:pt x="70278" y="40309"/>
                    <a:pt x="70278" y="40285"/>
                  </a:cubicBezTo>
                  <a:cubicBezTo>
                    <a:pt x="70195" y="40202"/>
                    <a:pt x="70278" y="40119"/>
                    <a:pt x="70361" y="40036"/>
                  </a:cubicBezTo>
                  <a:cubicBezTo>
                    <a:pt x="70444" y="39953"/>
                    <a:pt x="70527" y="39953"/>
                    <a:pt x="70527" y="39953"/>
                  </a:cubicBezTo>
                  <a:close/>
                  <a:moveTo>
                    <a:pt x="68509" y="39885"/>
                  </a:moveTo>
                  <a:cubicBezTo>
                    <a:pt x="68607" y="39885"/>
                    <a:pt x="68655" y="40002"/>
                    <a:pt x="68538" y="40119"/>
                  </a:cubicBezTo>
                  <a:cubicBezTo>
                    <a:pt x="68431" y="40279"/>
                    <a:pt x="68324" y="40371"/>
                    <a:pt x="68261" y="40371"/>
                  </a:cubicBezTo>
                  <a:cubicBezTo>
                    <a:pt x="68227" y="40371"/>
                    <a:pt x="68206" y="40343"/>
                    <a:pt x="68206" y="40285"/>
                  </a:cubicBezTo>
                  <a:cubicBezTo>
                    <a:pt x="68206" y="40119"/>
                    <a:pt x="68289" y="40036"/>
                    <a:pt x="68372" y="39953"/>
                  </a:cubicBezTo>
                  <a:cubicBezTo>
                    <a:pt x="68421" y="39905"/>
                    <a:pt x="68469" y="39885"/>
                    <a:pt x="68509" y="39885"/>
                  </a:cubicBezTo>
                  <a:close/>
                  <a:moveTo>
                    <a:pt x="77809" y="40305"/>
                  </a:moveTo>
                  <a:cubicBezTo>
                    <a:pt x="77861" y="40305"/>
                    <a:pt x="77903" y="40326"/>
                    <a:pt x="77903" y="40368"/>
                  </a:cubicBezTo>
                  <a:cubicBezTo>
                    <a:pt x="77986" y="40368"/>
                    <a:pt x="77986" y="40533"/>
                    <a:pt x="77820" y="40616"/>
                  </a:cubicBezTo>
                  <a:cubicBezTo>
                    <a:pt x="77778" y="40658"/>
                    <a:pt x="77737" y="40678"/>
                    <a:pt x="77695" y="40678"/>
                  </a:cubicBezTo>
                  <a:cubicBezTo>
                    <a:pt x="77654" y="40678"/>
                    <a:pt x="77613" y="40658"/>
                    <a:pt x="77571" y="40616"/>
                  </a:cubicBezTo>
                  <a:cubicBezTo>
                    <a:pt x="77488" y="40533"/>
                    <a:pt x="77571" y="40450"/>
                    <a:pt x="77654" y="40368"/>
                  </a:cubicBezTo>
                  <a:cubicBezTo>
                    <a:pt x="77695" y="40326"/>
                    <a:pt x="77758" y="40305"/>
                    <a:pt x="77809" y="40305"/>
                  </a:cubicBezTo>
                  <a:close/>
                  <a:moveTo>
                    <a:pt x="77319" y="41081"/>
                  </a:moveTo>
                  <a:cubicBezTo>
                    <a:pt x="77432" y="41081"/>
                    <a:pt x="77444" y="41158"/>
                    <a:pt x="77323" y="41279"/>
                  </a:cubicBezTo>
                  <a:cubicBezTo>
                    <a:pt x="77274" y="41376"/>
                    <a:pt x="77197" y="41416"/>
                    <a:pt x="77125" y="41416"/>
                  </a:cubicBezTo>
                  <a:cubicBezTo>
                    <a:pt x="77074" y="41416"/>
                    <a:pt x="77025" y="41396"/>
                    <a:pt x="76991" y="41362"/>
                  </a:cubicBezTo>
                  <a:cubicBezTo>
                    <a:pt x="76908" y="41196"/>
                    <a:pt x="76908" y="41196"/>
                    <a:pt x="77157" y="41113"/>
                  </a:cubicBezTo>
                  <a:cubicBezTo>
                    <a:pt x="77223" y="41091"/>
                    <a:pt x="77278" y="41081"/>
                    <a:pt x="77319" y="41081"/>
                  </a:cubicBezTo>
                  <a:close/>
                  <a:moveTo>
                    <a:pt x="77737" y="41113"/>
                  </a:moveTo>
                  <a:cubicBezTo>
                    <a:pt x="77737" y="41113"/>
                    <a:pt x="77737" y="41196"/>
                    <a:pt x="77654" y="41362"/>
                  </a:cubicBezTo>
                  <a:cubicBezTo>
                    <a:pt x="77571" y="41445"/>
                    <a:pt x="77488" y="41445"/>
                    <a:pt x="77405" y="41445"/>
                  </a:cubicBezTo>
                  <a:cubicBezTo>
                    <a:pt x="77405" y="41362"/>
                    <a:pt x="77488" y="41279"/>
                    <a:pt x="77571" y="41196"/>
                  </a:cubicBezTo>
                  <a:cubicBezTo>
                    <a:pt x="77654" y="41113"/>
                    <a:pt x="77737" y="41113"/>
                    <a:pt x="77737" y="41113"/>
                  </a:cubicBezTo>
                  <a:close/>
                  <a:moveTo>
                    <a:pt x="71619" y="39223"/>
                  </a:moveTo>
                  <a:cubicBezTo>
                    <a:pt x="71711" y="39223"/>
                    <a:pt x="71820" y="39244"/>
                    <a:pt x="71936" y="39290"/>
                  </a:cubicBezTo>
                  <a:cubicBezTo>
                    <a:pt x="72101" y="39456"/>
                    <a:pt x="72433" y="39539"/>
                    <a:pt x="72682" y="39622"/>
                  </a:cubicBezTo>
                  <a:cubicBezTo>
                    <a:pt x="73096" y="39705"/>
                    <a:pt x="73262" y="39953"/>
                    <a:pt x="73096" y="40202"/>
                  </a:cubicBezTo>
                  <a:cubicBezTo>
                    <a:pt x="72875" y="40423"/>
                    <a:pt x="72654" y="40570"/>
                    <a:pt x="72507" y="40570"/>
                  </a:cubicBezTo>
                  <a:cubicBezTo>
                    <a:pt x="72433" y="40570"/>
                    <a:pt x="72378" y="40533"/>
                    <a:pt x="72350" y="40450"/>
                  </a:cubicBezTo>
                  <a:cubicBezTo>
                    <a:pt x="72350" y="40285"/>
                    <a:pt x="72184" y="40202"/>
                    <a:pt x="72019" y="40202"/>
                  </a:cubicBezTo>
                  <a:lnTo>
                    <a:pt x="71687" y="40202"/>
                  </a:lnTo>
                  <a:lnTo>
                    <a:pt x="71770" y="40782"/>
                  </a:lnTo>
                  <a:cubicBezTo>
                    <a:pt x="71770" y="41356"/>
                    <a:pt x="71721" y="41587"/>
                    <a:pt x="71585" y="41587"/>
                  </a:cubicBezTo>
                  <a:cubicBezTo>
                    <a:pt x="71544" y="41587"/>
                    <a:pt x="71496" y="41566"/>
                    <a:pt x="71438" y="41528"/>
                  </a:cubicBezTo>
                  <a:cubicBezTo>
                    <a:pt x="71356" y="41362"/>
                    <a:pt x="71273" y="41196"/>
                    <a:pt x="71356" y="41031"/>
                  </a:cubicBezTo>
                  <a:cubicBezTo>
                    <a:pt x="71418" y="40844"/>
                    <a:pt x="71433" y="40751"/>
                    <a:pt x="71297" y="40751"/>
                  </a:cubicBezTo>
                  <a:cubicBezTo>
                    <a:pt x="71252" y="40751"/>
                    <a:pt x="71190" y="40761"/>
                    <a:pt x="71107" y="40782"/>
                  </a:cubicBezTo>
                  <a:cubicBezTo>
                    <a:pt x="71024" y="40810"/>
                    <a:pt x="70969" y="40828"/>
                    <a:pt x="70935" y="40828"/>
                  </a:cubicBezTo>
                  <a:cubicBezTo>
                    <a:pt x="70868" y="40828"/>
                    <a:pt x="70886" y="40754"/>
                    <a:pt x="70941" y="40533"/>
                  </a:cubicBezTo>
                  <a:cubicBezTo>
                    <a:pt x="70998" y="40252"/>
                    <a:pt x="71092" y="40085"/>
                    <a:pt x="71199" y="40085"/>
                  </a:cubicBezTo>
                  <a:cubicBezTo>
                    <a:pt x="71249" y="40085"/>
                    <a:pt x="71302" y="40122"/>
                    <a:pt x="71356" y="40202"/>
                  </a:cubicBezTo>
                  <a:cubicBezTo>
                    <a:pt x="71438" y="40202"/>
                    <a:pt x="71521" y="40202"/>
                    <a:pt x="71604" y="40119"/>
                  </a:cubicBezTo>
                  <a:cubicBezTo>
                    <a:pt x="71604" y="39953"/>
                    <a:pt x="71604" y="39870"/>
                    <a:pt x="71438" y="39539"/>
                  </a:cubicBezTo>
                  <a:cubicBezTo>
                    <a:pt x="71259" y="39360"/>
                    <a:pt x="71381" y="39223"/>
                    <a:pt x="71619" y="39223"/>
                  </a:cubicBezTo>
                  <a:close/>
                  <a:moveTo>
                    <a:pt x="72877" y="40987"/>
                  </a:moveTo>
                  <a:cubicBezTo>
                    <a:pt x="73044" y="40987"/>
                    <a:pt x="73092" y="41205"/>
                    <a:pt x="72930" y="41528"/>
                  </a:cubicBezTo>
                  <a:cubicBezTo>
                    <a:pt x="72930" y="41586"/>
                    <a:pt x="72889" y="41645"/>
                    <a:pt x="72865" y="41645"/>
                  </a:cubicBezTo>
                  <a:cubicBezTo>
                    <a:pt x="72854" y="41645"/>
                    <a:pt x="72847" y="41635"/>
                    <a:pt x="72847" y="41611"/>
                  </a:cubicBezTo>
                  <a:cubicBezTo>
                    <a:pt x="72433" y="41445"/>
                    <a:pt x="72433" y="41279"/>
                    <a:pt x="72516" y="41196"/>
                  </a:cubicBezTo>
                  <a:cubicBezTo>
                    <a:pt x="72661" y="41051"/>
                    <a:pt x="72786" y="40987"/>
                    <a:pt x="72877" y="40987"/>
                  </a:cubicBezTo>
                  <a:close/>
                  <a:moveTo>
                    <a:pt x="76483" y="41374"/>
                  </a:moveTo>
                  <a:cubicBezTo>
                    <a:pt x="76592" y="41374"/>
                    <a:pt x="76689" y="41421"/>
                    <a:pt x="76742" y="41528"/>
                  </a:cubicBezTo>
                  <a:cubicBezTo>
                    <a:pt x="76742" y="41694"/>
                    <a:pt x="76908" y="41859"/>
                    <a:pt x="76908" y="41942"/>
                  </a:cubicBezTo>
                  <a:cubicBezTo>
                    <a:pt x="77074" y="42025"/>
                    <a:pt x="76991" y="42108"/>
                    <a:pt x="76742" y="42191"/>
                  </a:cubicBezTo>
                  <a:cubicBezTo>
                    <a:pt x="76660" y="42274"/>
                    <a:pt x="76577" y="42315"/>
                    <a:pt x="76515" y="42315"/>
                  </a:cubicBezTo>
                  <a:cubicBezTo>
                    <a:pt x="76452" y="42315"/>
                    <a:pt x="76411" y="42274"/>
                    <a:pt x="76411" y="42191"/>
                  </a:cubicBezTo>
                  <a:cubicBezTo>
                    <a:pt x="76370" y="42066"/>
                    <a:pt x="76349" y="42004"/>
                    <a:pt x="76328" y="42004"/>
                  </a:cubicBezTo>
                  <a:cubicBezTo>
                    <a:pt x="76307" y="42004"/>
                    <a:pt x="76287" y="42066"/>
                    <a:pt x="76245" y="42191"/>
                  </a:cubicBezTo>
                  <a:cubicBezTo>
                    <a:pt x="76245" y="42348"/>
                    <a:pt x="76245" y="42406"/>
                    <a:pt x="76203" y="42406"/>
                  </a:cubicBezTo>
                  <a:cubicBezTo>
                    <a:pt x="76179" y="42406"/>
                    <a:pt x="76140" y="42387"/>
                    <a:pt x="76079" y="42357"/>
                  </a:cubicBezTo>
                  <a:cubicBezTo>
                    <a:pt x="75997" y="42191"/>
                    <a:pt x="75914" y="42025"/>
                    <a:pt x="75914" y="41859"/>
                  </a:cubicBezTo>
                  <a:cubicBezTo>
                    <a:pt x="75970" y="41579"/>
                    <a:pt x="76254" y="41374"/>
                    <a:pt x="76483" y="41374"/>
                  </a:cubicBezTo>
                  <a:close/>
                  <a:moveTo>
                    <a:pt x="75070" y="39945"/>
                  </a:moveTo>
                  <a:cubicBezTo>
                    <a:pt x="75406" y="39945"/>
                    <a:pt x="75897" y="40467"/>
                    <a:pt x="75665" y="40699"/>
                  </a:cubicBezTo>
                  <a:cubicBezTo>
                    <a:pt x="75631" y="40733"/>
                    <a:pt x="75625" y="40753"/>
                    <a:pt x="75647" y="40753"/>
                  </a:cubicBezTo>
                  <a:cubicBezTo>
                    <a:pt x="75679" y="40753"/>
                    <a:pt x="75768" y="40713"/>
                    <a:pt x="75914" y="40616"/>
                  </a:cubicBezTo>
                  <a:cubicBezTo>
                    <a:pt x="76107" y="40478"/>
                    <a:pt x="76254" y="40414"/>
                    <a:pt x="76350" y="40414"/>
                  </a:cubicBezTo>
                  <a:cubicBezTo>
                    <a:pt x="76540" y="40414"/>
                    <a:pt x="76521" y="40671"/>
                    <a:pt x="76245" y="41113"/>
                  </a:cubicBezTo>
                  <a:cubicBezTo>
                    <a:pt x="75858" y="41656"/>
                    <a:pt x="75180" y="42199"/>
                    <a:pt x="75026" y="42199"/>
                  </a:cubicBezTo>
                  <a:cubicBezTo>
                    <a:pt x="75016" y="42199"/>
                    <a:pt x="75007" y="42196"/>
                    <a:pt x="75002" y="42191"/>
                  </a:cubicBezTo>
                  <a:cubicBezTo>
                    <a:pt x="74980" y="42169"/>
                    <a:pt x="74952" y="42158"/>
                    <a:pt x="74921" y="42158"/>
                  </a:cubicBezTo>
                  <a:cubicBezTo>
                    <a:pt x="74836" y="42158"/>
                    <a:pt x="74731" y="42235"/>
                    <a:pt x="74671" y="42357"/>
                  </a:cubicBezTo>
                  <a:cubicBezTo>
                    <a:pt x="74555" y="42472"/>
                    <a:pt x="74476" y="42534"/>
                    <a:pt x="74415" y="42534"/>
                  </a:cubicBezTo>
                  <a:cubicBezTo>
                    <a:pt x="74345" y="42534"/>
                    <a:pt x="74301" y="42451"/>
                    <a:pt x="74256" y="42274"/>
                  </a:cubicBezTo>
                  <a:cubicBezTo>
                    <a:pt x="74256" y="42191"/>
                    <a:pt x="74339" y="42025"/>
                    <a:pt x="74505" y="41859"/>
                  </a:cubicBezTo>
                  <a:cubicBezTo>
                    <a:pt x="74737" y="41627"/>
                    <a:pt x="74897" y="41105"/>
                    <a:pt x="74714" y="41105"/>
                  </a:cubicBezTo>
                  <a:cubicBezTo>
                    <a:pt x="74701" y="41105"/>
                    <a:pt x="74687" y="41108"/>
                    <a:pt x="74671" y="41113"/>
                  </a:cubicBezTo>
                  <a:cubicBezTo>
                    <a:pt x="74588" y="41113"/>
                    <a:pt x="74671" y="41031"/>
                    <a:pt x="74836" y="40782"/>
                  </a:cubicBezTo>
                  <a:cubicBezTo>
                    <a:pt x="74919" y="40533"/>
                    <a:pt x="75002" y="40368"/>
                    <a:pt x="74919" y="40368"/>
                  </a:cubicBezTo>
                  <a:cubicBezTo>
                    <a:pt x="74897" y="40390"/>
                    <a:pt x="74875" y="40400"/>
                    <a:pt x="74854" y="40400"/>
                  </a:cubicBezTo>
                  <a:cubicBezTo>
                    <a:pt x="74798" y="40400"/>
                    <a:pt x="74753" y="40323"/>
                    <a:pt x="74753" y="40202"/>
                  </a:cubicBezTo>
                  <a:cubicBezTo>
                    <a:pt x="74753" y="40036"/>
                    <a:pt x="74836" y="40036"/>
                    <a:pt x="75002" y="39953"/>
                  </a:cubicBezTo>
                  <a:cubicBezTo>
                    <a:pt x="75024" y="39948"/>
                    <a:pt x="75047" y="39945"/>
                    <a:pt x="75070" y="39945"/>
                  </a:cubicBezTo>
                  <a:close/>
                  <a:moveTo>
                    <a:pt x="78524" y="42626"/>
                  </a:moveTo>
                  <a:cubicBezTo>
                    <a:pt x="78566" y="42626"/>
                    <a:pt x="78607" y="42647"/>
                    <a:pt x="78649" y="42688"/>
                  </a:cubicBezTo>
                  <a:cubicBezTo>
                    <a:pt x="78731" y="42688"/>
                    <a:pt x="78649" y="42854"/>
                    <a:pt x="78566" y="42937"/>
                  </a:cubicBezTo>
                  <a:cubicBezTo>
                    <a:pt x="78483" y="43020"/>
                    <a:pt x="78400" y="43020"/>
                    <a:pt x="78317" y="43020"/>
                  </a:cubicBezTo>
                  <a:cubicBezTo>
                    <a:pt x="78234" y="42937"/>
                    <a:pt x="78317" y="42771"/>
                    <a:pt x="78400" y="42688"/>
                  </a:cubicBezTo>
                  <a:cubicBezTo>
                    <a:pt x="78441" y="42647"/>
                    <a:pt x="78483" y="42626"/>
                    <a:pt x="78524" y="42626"/>
                  </a:cubicBezTo>
                  <a:close/>
                  <a:moveTo>
                    <a:pt x="74351" y="42902"/>
                  </a:moveTo>
                  <a:cubicBezTo>
                    <a:pt x="74373" y="42902"/>
                    <a:pt x="74398" y="42912"/>
                    <a:pt x="74422" y="42937"/>
                  </a:cubicBezTo>
                  <a:cubicBezTo>
                    <a:pt x="74505" y="42937"/>
                    <a:pt x="74422" y="43102"/>
                    <a:pt x="74339" y="43185"/>
                  </a:cubicBezTo>
                  <a:cubicBezTo>
                    <a:pt x="74280" y="43244"/>
                    <a:pt x="74222" y="43302"/>
                    <a:pt x="74193" y="43302"/>
                  </a:cubicBezTo>
                  <a:cubicBezTo>
                    <a:pt x="74180" y="43302"/>
                    <a:pt x="74173" y="43292"/>
                    <a:pt x="74173" y="43268"/>
                  </a:cubicBezTo>
                  <a:cubicBezTo>
                    <a:pt x="74173" y="43268"/>
                    <a:pt x="74173" y="43185"/>
                    <a:pt x="74256" y="43020"/>
                  </a:cubicBezTo>
                  <a:cubicBezTo>
                    <a:pt x="74256" y="42961"/>
                    <a:pt x="74298" y="42902"/>
                    <a:pt x="74351" y="42902"/>
                  </a:cubicBezTo>
                  <a:close/>
                  <a:moveTo>
                    <a:pt x="76164" y="42738"/>
                  </a:moveTo>
                  <a:cubicBezTo>
                    <a:pt x="76195" y="42738"/>
                    <a:pt x="76223" y="42749"/>
                    <a:pt x="76245" y="42771"/>
                  </a:cubicBezTo>
                  <a:cubicBezTo>
                    <a:pt x="76328" y="42937"/>
                    <a:pt x="76328" y="42937"/>
                    <a:pt x="76162" y="43020"/>
                  </a:cubicBezTo>
                  <a:cubicBezTo>
                    <a:pt x="75997" y="43102"/>
                    <a:pt x="75914" y="43102"/>
                    <a:pt x="75914" y="43185"/>
                  </a:cubicBezTo>
                  <a:cubicBezTo>
                    <a:pt x="75997" y="43185"/>
                    <a:pt x="75831" y="43268"/>
                    <a:pt x="75582" y="43434"/>
                  </a:cubicBezTo>
                  <a:cubicBezTo>
                    <a:pt x="75427" y="43527"/>
                    <a:pt x="75295" y="43574"/>
                    <a:pt x="75199" y="43574"/>
                  </a:cubicBezTo>
                  <a:cubicBezTo>
                    <a:pt x="75040" y="43574"/>
                    <a:pt x="74981" y="43444"/>
                    <a:pt x="75085" y="43185"/>
                  </a:cubicBezTo>
                  <a:cubicBezTo>
                    <a:pt x="75189" y="42926"/>
                    <a:pt x="75325" y="42797"/>
                    <a:pt x="75412" y="42797"/>
                  </a:cubicBezTo>
                  <a:cubicBezTo>
                    <a:pt x="75464" y="42797"/>
                    <a:pt x="75499" y="42843"/>
                    <a:pt x="75499" y="42937"/>
                  </a:cubicBezTo>
                  <a:cubicBezTo>
                    <a:pt x="75499" y="42978"/>
                    <a:pt x="75520" y="42999"/>
                    <a:pt x="75551" y="42999"/>
                  </a:cubicBezTo>
                  <a:cubicBezTo>
                    <a:pt x="75582" y="42999"/>
                    <a:pt x="75624" y="42978"/>
                    <a:pt x="75665" y="42937"/>
                  </a:cubicBezTo>
                  <a:cubicBezTo>
                    <a:pt x="75707" y="42895"/>
                    <a:pt x="75748" y="42874"/>
                    <a:pt x="75779" y="42874"/>
                  </a:cubicBezTo>
                  <a:cubicBezTo>
                    <a:pt x="75810" y="42874"/>
                    <a:pt x="75831" y="42895"/>
                    <a:pt x="75831" y="42937"/>
                  </a:cubicBezTo>
                  <a:cubicBezTo>
                    <a:pt x="75831" y="43020"/>
                    <a:pt x="75831" y="43061"/>
                    <a:pt x="75841" y="43061"/>
                  </a:cubicBezTo>
                  <a:cubicBezTo>
                    <a:pt x="75852" y="43061"/>
                    <a:pt x="75872" y="43020"/>
                    <a:pt x="75914" y="42937"/>
                  </a:cubicBezTo>
                  <a:cubicBezTo>
                    <a:pt x="75974" y="42815"/>
                    <a:pt x="76079" y="42738"/>
                    <a:pt x="76164" y="42738"/>
                  </a:cubicBezTo>
                  <a:close/>
                  <a:moveTo>
                    <a:pt x="78317" y="43600"/>
                  </a:moveTo>
                  <a:cubicBezTo>
                    <a:pt x="78400" y="43683"/>
                    <a:pt x="78400" y="43765"/>
                    <a:pt x="78317" y="43765"/>
                  </a:cubicBezTo>
                  <a:cubicBezTo>
                    <a:pt x="78293" y="43790"/>
                    <a:pt x="78269" y="43800"/>
                    <a:pt x="78246" y="43800"/>
                  </a:cubicBezTo>
                  <a:cubicBezTo>
                    <a:pt x="78193" y="43800"/>
                    <a:pt x="78151" y="43741"/>
                    <a:pt x="78151" y="43683"/>
                  </a:cubicBezTo>
                  <a:cubicBezTo>
                    <a:pt x="78151" y="43600"/>
                    <a:pt x="78234" y="43600"/>
                    <a:pt x="78317" y="43600"/>
                  </a:cubicBezTo>
                  <a:close/>
                  <a:moveTo>
                    <a:pt x="79959" y="43215"/>
                  </a:moveTo>
                  <a:cubicBezTo>
                    <a:pt x="80118" y="43215"/>
                    <a:pt x="80205" y="43424"/>
                    <a:pt x="80140" y="43683"/>
                  </a:cubicBezTo>
                  <a:cubicBezTo>
                    <a:pt x="80092" y="43827"/>
                    <a:pt x="79932" y="43915"/>
                    <a:pt x="79790" y="43915"/>
                  </a:cubicBezTo>
                  <a:cubicBezTo>
                    <a:pt x="79688" y="43915"/>
                    <a:pt x="79595" y="43870"/>
                    <a:pt x="79560" y="43765"/>
                  </a:cubicBezTo>
                  <a:cubicBezTo>
                    <a:pt x="79560" y="43517"/>
                    <a:pt x="79560" y="43434"/>
                    <a:pt x="79809" y="43268"/>
                  </a:cubicBezTo>
                  <a:cubicBezTo>
                    <a:pt x="79863" y="43232"/>
                    <a:pt x="79914" y="43215"/>
                    <a:pt x="79959" y="43215"/>
                  </a:cubicBezTo>
                  <a:close/>
                  <a:moveTo>
                    <a:pt x="41935" y="43931"/>
                  </a:moveTo>
                  <a:cubicBezTo>
                    <a:pt x="42018" y="44014"/>
                    <a:pt x="42018" y="44097"/>
                    <a:pt x="41935" y="44180"/>
                  </a:cubicBezTo>
                  <a:cubicBezTo>
                    <a:pt x="41852" y="44180"/>
                    <a:pt x="41770" y="44097"/>
                    <a:pt x="41770" y="44014"/>
                  </a:cubicBezTo>
                  <a:cubicBezTo>
                    <a:pt x="41770" y="43931"/>
                    <a:pt x="41852" y="43931"/>
                    <a:pt x="41935" y="43931"/>
                  </a:cubicBezTo>
                  <a:close/>
                  <a:moveTo>
                    <a:pt x="21797" y="44594"/>
                  </a:moveTo>
                  <a:lnTo>
                    <a:pt x="21797" y="44594"/>
                  </a:lnTo>
                  <a:cubicBezTo>
                    <a:pt x="21880" y="44677"/>
                    <a:pt x="21797" y="44760"/>
                    <a:pt x="21714" y="44843"/>
                  </a:cubicBezTo>
                  <a:cubicBezTo>
                    <a:pt x="21631" y="44926"/>
                    <a:pt x="21548" y="45008"/>
                    <a:pt x="21548" y="45008"/>
                  </a:cubicBezTo>
                  <a:cubicBezTo>
                    <a:pt x="21548" y="45008"/>
                    <a:pt x="21548" y="44843"/>
                    <a:pt x="21631" y="44760"/>
                  </a:cubicBezTo>
                  <a:cubicBezTo>
                    <a:pt x="21714" y="44677"/>
                    <a:pt x="21797" y="44594"/>
                    <a:pt x="21797" y="44594"/>
                  </a:cubicBezTo>
                  <a:close/>
                  <a:moveTo>
                    <a:pt x="80126" y="44871"/>
                  </a:moveTo>
                  <a:cubicBezTo>
                    <a:pt x="80154" y="44871"/>
                    <a:pt x="80189" y="44891"/>
                    <a:pt x="80223" y="44926"/>
                  </a:cubicBezTo>
                  <a:cubicBezTo>
                    <a:pt x="80306" y="44926"/>
                    <a:pt x="80306" y="45008"/>
                    <a:pt x="80223" y="45091"/>
                  </a:cubicBezTo>
                  <a:cubicBezTo>
                    <a:pt x="80140" y="45091"/>
                    <a:pt x="80057" y="45091"/>
                    <a:pt x="80057" y="45008"/>
                  </a:cubicBezTo>
                  <a:cubicBezTo>
                    <a:pt x="80057" y="44911"/>
                    <a:pt x="80086" y="44871"/>
                    <a:pt x="80126" y="44871"/>
                  </a:cubicBezTo>
                  <a:close/>
                  <a:moveTo>
                    <a:pt x="78607" y="43724"/>
                  </a:moveTo>
                  <a:cubicBezTo>
                    <a:pt x="78669" y="43724"/>
                    <a:pt x="78731" y="43765"/>
                    <a:pt x="78814" y="43848"/>
                  </a:cubicBezTo>
                  <a:cubicBezTo>
                    <a:pt x="78911" y="43945"/>
                    <a:pt x="79037" y="43986"/>
                    <a:pt x="79141" y="43986"/>
                  </a:cubicBezTo>
                  <a:cubicBezTo>
                    <a:pt x="79214" y="43986"/>
                    <a:pt x="79277" y="43965"/>
                    <a:pt x="79312" y="43931"/>
                  </a:cubicBezTo>
                  <a:cubicBezTo>
                    <a:pt x="79415" y="43897"/>
                    <a:pt x="79475" y="43877"/>
                    <a:pt x="79498" y="43877"/>
                  </a:cubicBezTo>
                  <a:cubicBezTo>
                    <a:pt x="79532" y="43877"/>
                    <a:pt x="79492" y="43917"/>
                    <a:pt x="79394" y="44014"/>
                  </a:cubicBezTo>
                  <a:cubicBezTo>
                    <a:pt x="79229" y="44235"/>
                    <a:pt x="79284" y="44382"/>
                    <a:pt x="79437" y="44382"/>
                  </a:cubicBezTo>
                  <a:cubicBezTo>
                    <a:pt x="79514" y="44382"/>
                    <a:pt x="79615" y="44345"/>
                    <a:pt x="79726" y="44263"/>
                  </a:cubicBezTo>
                  <a:cubicBezTo>
                    <a:pt x="79785" y="44204"/>
                    <a:pt x="79885" y="44145"/>
                    <a:pt x="79967" y="44145"/>
                  </a:cubicBezTo>
                  <a:cubicBezTo>
                    <a:pt x="80002" y="44145"/>
                    <a:pt x="80033" y="44155"/>
                    <a:pt x="80057" y="44180"/>
                  </a:cubicBezTo>
                  <a:cubicBezTo>
                    <a:pt x="80223" y="44263"/>
                    <a:pt x="80140" y="44345"/>
                    <a:pt x="79643" y="44843"/>
                  </a:cubicBezTo>
                  <a:cubicBezTo>
                    <a:pt x="79353" y="45133"/>
                    <a:pt x="79146" y="45278"/>
                    <a:pt x="79042" y="45278"/>
                  </a:cubicBezTo>
                  <a:cubicBezTo>
                    <a:pt x="78939" y="45278"/>
                    <a:pt x="78939" y="45133"/>
                    <a:pt x="79063" y="44843"/>
                  </a:cubicBezTo>
                  <a:cubicBezTo>
                    <a:pt x="79194" y="44515"/>
                    <a:pt x="79014" y="44188"/>
                    <a:pt x="78769" y="44188"/>
                  </a:cubicBezTo>
                  <a:cubicBezTo>
                    <a:pt x="78705" y="44188"/>
                    <a:pt x="78635" y="44211"/>
                    <a:pt x="78566" y="44263"/>
                  </a:cubicBezTo>
                  <a:cubicBezTo>
                    <a:pt x="78511" y="44299"/>
                    <a:pt x="78461" y="44315"/>
                    <a:pt x="78418" y="44315"/>
                  </a:cubicBezTo>
                  <a:cubicBezTo>
                    <a:pt x="78264" y="44315"/>
                    <a:pt x="78206" y="44107"/>
                    <a:pt x="78400" y="43848"/>
                  </a:cubicBezTo>
                  <a:cubicBezTo>
                    <a:pt x="78483" y="43765"/>
                    <a:pt x="78545" y="43724"/>
                    <a:pt x="78607" y="43724"/>
                  </a:cubicBezTo>
                  <a:close/>
                  <a:moveTo>
                    <a:pt x="91991" y="44760"/>
                  </a:moveTo>
                  <a:cubicBezTo>
                    <a:pt x="92157" y="44760"/>
                    <a:pt x="92323" y="44760"/>
                    <a:pt x="92323" y="44843"/>
                  </a:cubicBezTo>
                  <a:lnTo>
                    <a:pt x="92240" y="44843"/>
                  </a:lnTo>
                  <a:cubicBezTo>
                    <a:pt x="92157" y="44843"/>
                    <a:pt x="92074" y="45008"/>
                    <a:pt x="91991" y="45174"/>
                  </a:cubicBezTo>
                  <a:cubicBezTo>
                    <a:pt x="91874" y="45331"/>
                    <a:pt x="91793" y="45413"/>
                    <a:pt x="91741" y="45413"/>
                  </a:cubicBezTo>
                  <a:cubicBezTo>
                    <a:pt x="91683" y="45413"/>
                    <a:pt x="91660" y="45310"/>
                    <a:pt x="91660" y="45091"/>
                  </a:cubicBezTo>
                  <a:cubicBezTo>
                    <a:pt x="91660" y="44843"/>
                    <a:pt x="91660" y="44843"/>
                    <a:pt x="91991" y="44760"/>
                  </a:cubicBezTo>
                  <a:close/>
                  <a:moveTo>
                    <a:pt x="76119" y="44968"/>
                  </a:moveTo>
                  <a:cubicBezTo>
                    <a:pt x="76250" y="44968"/>
                    <a:pt x="76353" y="45095"/>
                    <a:pt x="76245" y="45257"/>
                  </a:cubicBezTo>
                  <a:cubicBezTo>
                    <a:pt x="76162" y="45340"/>
                    <a:pt x="76079" y="45423"/>
                    <a:pt x="75914" y="45423"/>
                  </a:cubicBezTo>
                  <a:cubicBezTo>
                    <a:pt x="75884" y="45438"/>
                    <a:pt x="75860" y="45444"/>
                    <a:pt x="75841" y="45444"/>
                  </a:cubicBezTo>
                  <a:cubicBezTo>
                    <a:pt x="75753" y="45444"/>
                    <a:pt x="75777" y="45296"/>
                    <a:pt x="75914" y="45091"/>
                  </a:cubicBezTo>
                  <a:cubicBezTo>
                    <a:pt x="75971" y="45005"/>
                    <a:pt x="76049" y="44968"/>
                    <a:pt x="76119" y="44968"/>
                  </a:cubicBezTo>
                  <a:close/>
                  <a:moveTo>
                    <a:pt x="81335" y="45121"/>
                  </a:moveTo>
                  <a:cubicBezTo>
                    <a:pt x="81383" y="45121"/>
                    <a:pt x="81429" y="45137"/>
                    <a:pt x="81466" y="45174"/>
                  </a:cubicBezTo>
                  <a:cubicBezTo>
                    <a:pt x="81632" y="45340"/>
                    <a:pt x="81632" y="45340"/>
                    <a:pt x="81301" y="45506"/>
                  </a:cubicBezTo>
                  <a:cubicBezTo>
                    <a:pt x="81230" y="45576"/>
                    <a:pt x="81160" y="45601"/>
                    <a:pt x="81103" y="45601"/>
                  </a:cubicBezTo>
                  <a:cubicBezTo>
                    <a:pt x="81024" y="45601"/>
                    <a:pt x="80969" y="45554"/>
                    <a:pt x="80969" y="45506"/>
                  </a:cubicBezTo>
                  <a:cubicBezTo>
                    <a:pt x="80969" y="45313"/>
                    <a:pt x="81168" y="45121"/>
                    <a:pt x="81335" y="45121"/>
                  </a:cubicBezTo>
                  <a:close/>
                  <a:moveTo>
                    <a:pt x="90568" y="44644"/>
                  </a:moveTo>
                  <a:cubicBezTo>
                    <a:pt x="90576" y="44644"/>
                    <a:pt x="90582" y="44655"/>
                    <a:pt x="90582" y="44677"/>
                  </a:cubicBezTo>
                  <a:cubicBezTo>
                    <a:pt x="90665" y="44677"/>
                    <a:pt x="90665" y="44926"/>
                    <a:pt x="90665" y="45091"/>
                  </a:cubicBezTo>
                  <a:cubicBezTo>
                    <a:pt x="90612" y="45252"/>
                    <a:pt x="90627" y="45343"/>
                    <a:pt x="90690" y="45343"/>
                  </a:cubicBezTo>
                  <a:cubicBezTo>
                    <a:pt x="90724" y="45343"/>
                    <a:pt x="90772" y="45316"/>
                    <a:pt x="90831" y="45257"/>
                  </a:cubicBezTo>
                  <a:cubicBezTo>
                    <a:pt x="90879" y="45209"/>
                    <a:pt x="90927" y="45161"/>
                    <a:pt x="90959" y="45161"/>
                  </a:cubicBezTo>
                  <a:cubicBezTo>
                    <a:pt x="90982" y="45161"/>
                    <a:pt x="90997" y="45187"/>
                    <a:pt x="90997" y="45257"/>
                  </a:cubicBezTo>
                  <a:cubicBezTo>
                    <a:pt x="90997" y="45279"/>
                    <a:pt x="90997" y="45290"/>
                    <a:pt x="91000" y="45290"/>
                  </a:cubicBezTo>
                  <a:cubicBezTo>
                    <a:pt x="91009" y="45290"/>
                    <a:pt x="91041" y="45213"/>
                    <a:pt x="91163" y="45091"/>
                  </a:cubicBezTo>
                  <a:cubicBezTo>
                    <a:pt x="91208" y="45000"/>
                    <a:pt x="91253" y="44934"/>
                    <a:pt x="91313" y="44934"/>
                  </a:cubicBezTo>
                  <a:cubicBezTo>
                    <a:pt x="91361" y="44934"/>
                    <a:pt x="91419" y="44979"/>
                    <a:pt x="91494" y="45091"/>
                  </a:cubicBezTo>
                  <a:cubicBezTo>
                    <a:pt x="91577" y="45257"/>
                    <a:pt x="91577" y="45423"/>
                    <a:pt x="91494" y="45506"/>
                  </a:cubicBezTo>
                  <a:cubicBezTo>
                    <a:pt x="91411" y="45589"/>
                    <a:pt x="91245" y="45754"/>
                    <a:pt x="91163" y="45754"/>
                  </a:cubicBezTo>
                  <a:cubicBezTo>
                    <a:pt x="90997" y="45837"/>
                    <a:pt x="90914" y="45837"/>
                    <a:pt x="90914" y="45920"/>
                  </a:cubicBezTo>
                  <a:cubicBezTo>
                    <a:pt x="90997" y="45920"/>
                    <a:pt x="90914" y="46086"/>
                    <a:pt x="90831" y="46169"/>
                  </a:cubicBezTo>
                  <a:cubicBezTo>
                    <a:pt x="90728" y="46237"/>
                    <a:pt x="90654" y="46278"/>
                    <a:pt x="90596" y="46278"/>
                  </a:cubicBezTo>
                  <a:cubicBezTo>
                    <a:pt x="90514" y="46278"/>
                    <a:pt x="90465" y="46197"/>
                    <a:pt x="90417" y="46003"/>
                  </a:cubicBezTo>
                  <a:cubicBezTo>
                    <a:pt x="90334" y="45754"/>
                    <a:pt x="90251" y="45671"/>
                    <a:pt x="90002" y="45671"/>
                  </a:cubicBezTo>
                  <a:cubicBezTo>
                    <a:pt x="89671" y="45671"/>
                    <a:pt x="89754" y="45589"/>
                    <a:pt x="90251" y="45257"/>
                  </a:cubicBezTo>
                  <a:cubicBezTo>
                    <a:pt x="90500" y="45091"/>
                    <a:pt x="90582" y="45091"/>
                    <a:pt x="90500" y="44843"/>
                  </a:cubicBezTo>
                  <a:cubicBezTo>
                    <a:pt x="90500" y="44721"/>
                    <a:pt x="90544" y="44644"/>
                    <a:pt x="90568" y="44644"/>
                  </a:cubicBezTo>
                  <a:close/>
                  <a:moveTo>
                    <a:pt x="77157" y="45671"/>
                  </a:moveTo>
                  <a:lnTo>
                    <a:pt x="77157" y="45671"/>
                  </a:lnTo>
                  <a:cubicBezTo>
                    <a:pt x="77240" y="45754"/>
                    <a:pt x="77157" y="45920"/>
                    <a:pt x="77074" y="46086"/>
                  </a:cubicBezTo>
                  <a:cubicBezTo>
                    <a:pt x="76991" y="46252"/>
                    <a:pt x="76825" y="46334"/>
                    <a:pt x="76825" y="46334"/>
                  </a:cubicBezTo>
                  <a:cubicBezTo>
                    <a:pt x="76742" y="46252"/>
                    <a:pt x="76825" y="46086"/>
                    <a:pt x="76908" y="45920"/>
                  </a:cubicBezTo>
                  <a:cubicBezTo>
                    <a:pt x="76991" y="45754"/>
                    <a:pt x="77157" y="45672"/>
                    <a:pt x="77157" y="45671"/>
                  </a:cubicBezTo>
                  <a:close/>
                  <a:moveTo>
                    <a:pt x="82685" y="45784"/>
                  </a:moveTo>
                  <a:cubicBezTo>
                    <a:pt x="82813" y="45784"/>
                    <a:pt x="82819" y="45976"/>
                    <a:pt x="82627" y="46169"/>
                  </a:cubicBezTo>
                  <a:cubicBezTo>
                    <a:pt x="82573" y="46329"/>
                    <a:pt x="82519" y="46421"/>
                    <a:pt x="82444" y="46421"/>
                  </a:cubicBezTo>
                  <a:cubicBezTo>
                    <a:pt x="82402" y="46421"/>
                    <a:pt x="82354" y="46393"/>
                    <a:pt x="82295" y="46334"/>
                  </a:cubicBezTo>
                  <a:cubicBezTo>
                    <a:pt x="82212" y="46169"/>
                    <a:pt x="82295" y="46003"/>
                    <a:pt x="82544" y="45837"/>
                  </a:cubicBezTo>
                  <a:cubicBezTo>
                    <a:pt x="82600" y="45800"/>
                    <a:pt x="82647" y="45784"/>
                    <a:pt x="82685" y="45784"/>
                  </a:cubicBezTo>
                  <a:close/>
                  <a:moveTo>
                    <a:pt x="85965" y="45338"/>
                  </a:moveTo>
                  <a:cubicBezTo>
                    <a:pt x="86002" y="45338"/>
                    <a:pt x="86024" y="45365"/>
                    <a:pt x="86024" y="45423"/>
                  </a:cubicBezTo>
                  <a:cubicBezTo>
                    <a:pt x="86024" y="45589"/>
                    <a:pt x="86024" y="45671"/>
                    <a:pt x="85859" y="45671"/>
                  </a:cubicBezTo>
                  <a:cubicBezTo>
                    <a:pt x="85693" y="45754"/>
                    <a:pt x="85610" y="45837"/>
                    <a:pt x="85693" y="46086"/>
                  </a:cubicBezTo>
                  <a:cubicBezTo>
                    <a:pt x="85822" y="46345"/>
                    <a:pt x="85750" y="46553"/>
                    <a:pt x="85593" y="46553"/>
                  </a:cubicBezTo>
                  <a:cubicBezTo>
                    <a:pt x="85549" y="46553"/>
                    <a:pt x="85499" y="46537"/>
                    <a:pt x="85444" y="46500"/>
                  </a:cubicBezTo>
                  <a:cubicBezTo>
                    <a:pt x="85361" y="46417"/>
                    <a:pt x="85361" y="46252"/>
                    <a:pt x="85444" y="46003"/>
                  </a:cubicBezTo>
                  <a:cubicBezTo>
                    <a:pt x="85571" y="45622"/>
                    <a:pt x="85844" y="45338"/>
                    <a:pt x="85965" y="45338"/>
                  </a:cubicBezTo>
                  <a:close/>
                  <a:moveTo>
                    <a:pt x="81396" y="46134"/>
                  </a:moveTo>
                  <a:cubicBezTo>
                    <a:pt x="81418" y="46134"/>
                    <a:pt x="81442" y="46144"/>
                    <a:pt x="81466" y="46169"/>
                  </a:cubicBezTo>
                  <a:cubicBezTo>
                    <a:pt x="81549" y="46169"/>
                    <a:pt x="81549" y="46334"/>
                    <a:pt x="81466" y="46417"/>
                  </a:cubicBezTo>
                  <a:cubicBezTo>
                    <a:pt x="81383" y="46583"/>
                    <a:pt x="81301" y="46583"/>
                    <a:pt x="81301" y="46583"/>
                  </a:cubicBezTo>
                  <a:cubicBezTo>
                    <a:pt x="81218" y="46500"/>
                    <a:pt x="81218" y="46417"/>
                    <a:pt x="81301" y="46252"/>
                  </a:cubicBezTo>
                  <a:cubicBezTo>
                    <a:pt x="81301" y="46193"/>
                    <a:pt x="81342" y="46134"/>
                    <a:pt x="81396" y="46134"/>
                  </a:cubicBezTo>
                  <a:close/>
                  <a:moveTo>
                    <a:pt x="88345" y="46252"/>
                  </a:moveTo>
                  <a:cubicBezTo>
                    <a:pt x="88345" y="46252"/>
                    <a:pt x="88345" y="46334"/>
                    <a:pt x="88262" y="46500"/>
                  </a:cubicBezTo>
                  <a:cubicBezTo>
                    <a:pt x="88203" y="46559"/>
                    <a:pt x="88145" y="46617"/>
                    <a:pt x="88115" y="46617"/>
                  </a:cubicBezTo>
                  <a:cubicBezTo>
                    <a:pt x="88103" y="46617"/>
                    <a:pt x="88096" y="46607"/>
                    <a:pt x="88096" y="46583"/>
                  </a:cubicBezTo>
                  <a:cubicBezTo>
                    <a:pt x="88013" y="46583"/>
                    <a:pt x="88013" y="46417"/>
                    <a:pt x="88179" y="46334"/>
                  </a:cubicBezTo>
                  <a:cubicBezTo>
                    <a:pt x="88262" y="46252"/>
                    <a:pt x="88345" y="46252"/>
                    <a:pt x="88345" y="46252"/>
                  </a:cubicBezTo>
                  <a:close/>
                  <a:moveTo>
                    <a:pt x="92903" y="45920"/>
                  </a:moveTo>
                  <a:cubicBezTo>
                    <a:pt x="92986" y="46003"/>
                    <a:pt x="92903" y="46086"/>
                    <a:pt x="92820" y="46169"/>
                  </a:cubicBezTo>
                  <a:cubicBezTo>
                    <a:pt x="92737" y="46334"/>
                    <a:pt x="92737" y="46417"/>
                    <a:pt x="92820" y="46417"/>
                  </a:cubicBezTo>
                  <a:cubicBezTo>
                    <a:pt x="92903" y="46417"/>
                    <a:pt x="92986" y="46500"/>
                    <a:pt x="92903" y="46583"/>
                  </a:cubicBezTo>
                  <a:cubicBezTo>
                    <a:pt x="92820" y="46666"/>
                    <a:pt x="92758" y="46707"/>
                    <a:pt x="92706" y="46707"/>
                  </a:cubicBezTo>
                  <a:cubicBezTo>
                    <a:pt x="92654" y="46707"/>
                    <a:pt x="92613" y="46666"/>
                    <a:pt x="92571" y="46583"/>
                  </a:cubicBezTo>
                  <a:cubicBezTo>
                    <a:pt x="92571" y="46559"/>
                    <a:pt x="92564" y="46549"/>
                    <a:pt x="92550" y="46549"/>
                  </a:cubicBezTo>
                  <a:cubicBezTo>
                    <a:pt x="92516" y="46549"/>
                    <a:pt x="92440" y="46607"/>
                    <a:pt x="92323" y="46666"/>
                  </a:cubicBezTo>
                  <a:cubicBezTo>
                    <a:pt x="92303" y="46686"/>
                    <a:pt x="92293" y="46696"/>
                    <a:pt x="92291" y="46696"/>
                  </a:cubicBezTo>
                  <a:cubicBezTo>
                    <a:pt x="92284" y="46696"/>
                    <a:pt x="92362" y="46588"/>
                    <a:pt x="92489" y="46334"/>
                  </a:cubicBezTo>
                  <a:cubicBezTo>
                    <a:pt x="92737" y="46086"/>
                    <a:pt x="92903" y="45920"/>
                    <a:pt x="92903" y="45920"/>
                  </a:cubicBezTo>
                  <a:close/>
                  <a:moveTo>
                    <a:pt x="88804" y="46089"/>
                  </a:moveTo>
                  <a:cubicBezTo>
                    <a:pt x="88870" y="46089"/>
                    <a:pt x="88872" y="46217"/>
                    <a:pt x="88759" y="46500"/>
                  </a:cubicBezTo>
                  <a:cubicBezTo>
                    <a:pt x="88666" y="46686"/>
                    <a:pt x="88625" y="46794"/>
                    <a:pt x="88593" y="46794"/>
                  </a:cubicBezTo>
                  <a:cubicBezTo>
                    <a:pt x="88567" y="46794"/>
                    <a:pt x="88547" y="46728"/>
                    <a:pt x="88511" y="46583"/>
                  </a:cubicBezTo>
                  <a:cubicBezTo>
                    <a:pt x="88511" y="46500"/>
                    <a:pt x="88593" y="46252"/>
                    <a:pt x="88676" y="46169"/>
                  </a:cubicBezTo>
                  <a:cubicBezTo>
                    <a:pt x="88729" y="46116"/>
                    <a:pt x="88773" y="46089"/>
                    <a:pt x="88804" y="46089"/>
                  </a:cubicBezTo>
                  <a:close/>
                  <a:moveTo>
                    <a:pt x="91660" y="45754"/>
                  </a:moveTo>
                  <a:cubicBezTo>
                    <a:pt x="91660" y="45754"/>
                    <a:pt x="91743" y="45837"/>
                    <a:pt x="91908" y="45920"/>
                  </a:cubicBezTo>
                  <a:cubicBezTo>
                    <a:pt x="91991" y="46003"/>
                    <a:pt x="91991" y="46169"/>
                    <a:pt x="91908" y="46169"/>
                  </a:cubicBezTo>
                  <a:cubicBezTo>
                    <a:pt x="91743" y="46169"/>
                    <a:pt x="91494" y="46417"/>
                    <a:pt x="91577" y="46583"/>
                  </a:cubicBezTo>
                  <a:cubicBezTo>
                    <a:pt x="91768" y="46710"/>
                    <a:pt x="91470" y="46886"/>
                    <a:pt x="91209" y="46886"/>
                  </a:cubicBezTo>
                  <a:cubicBezTo>
                    <a:pt x="91130" y="46886"/>
                    <a:pt x="91055" y="46870"/>
                    <a:pt x="90997" y="46832"/>
                  </a:cubicBezTo>
                  <a:cubicBezTo>
                    <a:pt x="90831" y="46749"/>
                    <a:pt x="90914" y="46666"/>
                    <a:pt x="91245" y="46252"/>
                  </a:cubicBezTo>
                  <a:cubicBezTo>
                    <a:pt x="91411" y="46003"/>
                    <a:pt x="91660" y="45754"/>
                    <a:pt x="91660" y="45754"/>
                  </a:cubicBezTo>
                  <a:close/>
                  <a:moveTo>
                    <a:pt x="89091" y="46666"/>
                  </a:moveTo>
                  <a:cubicBezTo>
                    <a:pt x="89091" y="46666"/>
                    <a:pt x="89091" y="46749"/>
                    <a:pt x="89008" y="46915"/>
                  </a:cubicBezTo>
                  <a:cubicBezTo>
                    <a:pt x="89008" y="46997"/>
                    <a:pt x="88925" y="47080"/>
                    <a:pt x="88842" y="47080"/>
                  </a:cubicBezTo>
                  <a:cubicBezTo>
                    <a:pt x="88842" y="46997"/>
                    <a:pt x="88842" y="46915"/>
                    <a:pt x="88925" y="46832"/>
                  </a:cubicBezTo>
                  <a:cubicBezTo>
                    <a:pt x="89008" y="46749"/>
                    <a:pt x="89091" y="46666"/>
                    <a:pt x="89091" y="46666"/>
                  </a:cubicBezTo>
                  <a:close/>
                  <a:moveTo>
                    <a:pt x="87599" y="46417"/>
                  </a:moveTo>
                  <a:cubicBezTo>
                    <a:pt x="87599" y="46500"/>
                    <a:pt x="87599" y="46583"/>
                    <a:pt x="87516" y="46666"/>
                  </a:cubicBezTo>
                  <a:cubicBezTo>
                    <a:pt x="87433" y="46832"/>
                    <a:pt x="87433" y="46832"/>
                    <a:pt x="87516" y="46832"/>
                  </a:cubicBezTo>
                  <a:cubicBezTo>
                    <a:pt x="87599" y="46832"/>
                    <a:pt x="87599" y="46915"/>
                    <a:pt x="87516" y="46997"/>
                  </a:cubicBezTo>
                  <a:cubicBezTo>
                    <a:pt x="87455" y="47058"/>
                    <a:pt x="87405" y="47084"/>
                    <a:pt x="87365" y="47084"/>
                  </a:cubicBezTo>
                  <a:cubicBezTo>
                    <a:pt x="87242" y="47084"/>
                    <a:pt x="87225" y="46834"/>
                    <a:pt x="87350" y="46583"/>
                  </a:cubicBezTo>
                  <a:cubicBezTo>
                    <a:pt x="87433" y="46500"/>
                    <a:pt x="87516" y="46417"/>
                    <a:pt x="87599" y="46417"/>
                  </a:cubicBezTo>
                  <a:close/>
                  <a:moveTo>
                    <a:pt x="90033" y="46770"/>
                  </a:moveTo>
                  <a:cubicBezTo>
                    <a:pt x="90064" y="46770"/>
                    <a:pt x="90085" y="46790"/>
                    <a:pt x="90085" y="46832"/>
                  </a:cubicBezTo>
                  <a:cubicBezTo>
                    <a:pt x="90002" y="46915"/>
                    <a:pt x="89919" y="47080"/>
                    <a:pt x="89754" y="47163"/>
                  </a:cubicBezTo>
                  <a:cubicBezTo>
                    <a:pt x="89616" y="47232"/>
                    <a:pt x="89522" y="47272"/>
                    <a:pt x="89476" y="47272"/>
                  </a:cubicBezTo>
                  <a:cubicBezTo>
                    <a:pt x="89410" y="47272"/>
                    <a:pt x="89442" y="47192"/>
                    <a:pt x="89588" y="46997"/>
                  </a:cubicBezTo>
                  <a:cubicBezTo>
                    <a:pt x="89685" y="46900"/>
                    <a:pt x="89754" y="46860"/>
                    <a:pt x="89777" y="46860"/>
                  </a:cubicBezTo>
                  <a:cubicBezTo>
                    <a:pt x="89794" y="46860"/>
                    <a:pt x="89788" y="46880"/>
                    <a:pt x="89754" y="46915"/>
                  </a:cubicBezTo>
                  <a:cubicBezTo>
                    <a:pt x="89754" y="46939"/>
                    <a:pt x="89761" y="46949"/>
                    <a:pt x="89773" y="46949"/>
                  </a:cubicBezTo>
                  <a:cubicBezTo>
                    <a:pt x="89802" y="46949"/>
                    <a:pt x="89861" y="46890"/>
                    <a:pt x="89919" y="46832"/>
                  </a:cubicBezTo>
                  <a:cubicBezTo>
                    <a:pt x="89961" y="46790"/>
                    <a:pt x="90002" y="46770"/>
                    <a:pt x="90033" y="46770"/>
                  </a:cubicBezTo>
                  <a:close/>
                  <a:moveTo>
                    <a:pt x="84760" y="46958"/>
                  </a:moveTo>
                  <a:cubicBezTo>
                    <a:pt x="84786" y="46958"/>
                    <a:pt x="84819" y="46975"/>
                    <a:pt x="84864" y="46997"/>
                  </a:cubicBezTo>
                  <a:cubicBezTo>
                    <a:pt x="84998" y="47065"/>
                    <a:pt x="85512" y="47186"/>
                    <a:pt x="85747" y="47186"/>
                  </a:cubicBezTo>
                  <a:cubicBezTo>
                    <a:pt x="85803" y="47186"/>
                    <a:pt x="85843" y="47179"/>
                    <a:pt x="85859" y="47163"/>
                  </a:cubicBezTo>
                  <a:cubicBezTo>
                    <a:pt x="85900" y="47142"/>
                    <a:pt x="85936" y="47132"/>
                    <a:pt x="85965" y="47132"/>
                  </a:cubicBezTo>
                  <a:cubicBezTo>
                    <a:pt x="86050" y="47132"/>
                    <a:pt x="86066" y="47225"/>
                    <a:pt x="85941" y="47412"/>
                  </a:cubicBezTo>
                  <a:cubicBezTo>
                    <a:pt x="85827" y="47755"/>
                    <a:pt x="85713" y="47940"/>
                    <a:pt x="85653" y="47940"/>
                  </a:cubicBezTo>
                  <a:cubicBezTo>
                    <a:pt x="85626" y="47940"/>
                    <a:pt x="85610" y="47903"/>
                    <a:pt x="85610" y="47826"/>
                  </a:cubicBezTo>
                  <a:cubicBezTo>
                    <a:pt x="85551" y="47768"/>
                    <a:pt x="85451" y="47709"/>
                    <a:pt x="85281" y="47709"/>
                  </a:cubicBezTo>
                  <a:cubicBezTo>
                    <a:pt x="85210" y="47709"/>
                    <a:pt x="85127" y="47719"/>
                    <a:pt x="85030" y="47743"/>
                  </a:cubicBezTo>
                  <a:cubicBezTo>
                    <a:pt x="84837" y="47808"/>
                    <a:pt x="84719" y="47847"/>
                    <a:pt x="84652" y="47847"/>
                  </a:cubicBezTo>
                  <a:cubicBezTo>
                    <a:pt x="84545" y="47847"/>
                    <a:pt x="84565" y="47749"/>
                    <a:pt x="84615" y="47495"/>
                  </a:cubicBezTo>
                  <a:cubicBezTo>
                    <a:pt x="84676" y="47074"/>
                    <a:pt x="84692" y="46958"/>
                    <a:pt x="84760" y="46958"/>
                  </a:cubicBezTo>
                  <a:close/>
                  <a:moveTo>
                    <a:pt x="75499" y="47495"/>
                  </a:moveTo>
                  <a:cubicBezTo>
                    <a:pt x="75831" y="47495"/>
                    <a:pt x="75914" y="47578"/>
                    <a:pt x="75748" y="47826"/>
                  </a:cubicBezTo>
                  <a:cubicBezTo>
                    <a:pt x="75673" y="47901"/>
                    <a:pt x="75549" y="47942"/>
                    <a:pt x="75441" y="47942"/>
                  </a:cubicBezTo>
                  <a:cubicBezTo>
                    <a:pt x="75310" y="47942"/>
                    <a:pt x="75205" y="47880"/>
                    <a:pt x="75251" y="47743"/>
                  </a:cubicBezTo>
                  <a:cubicBezTo>
                    <a:pt x="75251" y="47578"/>
                    <a:pt x="75334" y="47495"/>
                    <a:pt x="75499" y="47495"/>
                  </a:cubicBezTo>
                  <a:close/>
                  <a:moveTo>
                    <a:pt x="88956" y="47681"/>
                  </a:moveTo>
                  <a:cubicBezTo>
                    <a:pt x="88987" y="47681"/>
                    <a:pt x="89008" y="47702"/>
                    <a:pt x="89008" y="47743"/>
                  </a:cubicBezTo>
                  <a:cubicBezTo>
                    <a:pt x="89008" y="47909"/>
                    <a:pt x="89008" y="47992"/>
                    <a:pt x="89008" y="47992"/>
                  </a:cubicBezTo>
                  <a:cubicBezTo>
                    <a:pt x="88966" y="48033"/>
                    <a:pt x="88946" y="48054"/>
                    <a:pt x="88925" y="48054"/>
                  </a:cubicBezTo>
                  <a:cubicBezTo>
                    <a:pt x="88904" y="48054"/>
                    <a:pt x="88883" y="48033"/>
                    <a:pt x="88842" y="47992"/>
                  </a:cubicBezTo>
                  <a:cubicBezTo>
                    <a:pt x="88759" y="47909"/>
                    <a:pt x="88842" y="47826"/>
                    <a:pt x="88842" y="47743"/>
                  </a:cubicBezTo>
                  <a:cubicBezTo>
                    <a:pt x="88883" y="47702"/>
                    <a:pt x="88925" y="47681"/>
                    <a:pt x="88956" y="47681"/>
                  </a:cubicBezTo>
                  <a:close/>
                  <a:moveTo>
                    <a:pt x="73769" y="47792"/>
                  </a:moveTo>
                  <a:cubicBezTo>
                    <a:pt x="73793" y="47792"/>
                    <a:pt x="73818" y="47802"/>
                    <a:pt x="73842" y="47826"/>
                  </a:cubicBezTo>
                  <a:cubicBezTo>
                    <a:pt x="73842" y="47826"/>
                    <a:pt x="73759" y="47909"/>
                    <a:pt x="73676" y="47992"/>
                  </a:cubicBezTo>
                  <a:cubicBezTo>
                    <a:pt x="73593" y="48075"/>
                    <a:pt x="73510" y="48075"/>
                    <a:pt x="73427" y="48075"/>
                  </a:cubicBezTo>
                  <a:cubicBezTo>
                    <a:pt x="73427" y="48075"/>
                    <a:pt x="73427" y="47909"/>
                    <a:pt x="73593" y="47909"/>
                  </a:cubicBezTo>
                  <a:cubicBezTo>
                    <a:pt x="73652" y="47850"/>
                    <a:pt x="73710" y="47792"/>
                    <a:pt x="73769" y="47792"/>
                  </a:cubicBezTo>
                  <a:close/>
                  <a:moveTo>
                    <a:pt x="78796" y="47711"/>
                  </a:moveTo>
                  <a:cubicBezTo>
                    <a:pt x="78808" y="47711"/>
                    <a:pt x="78814" y="47721"/>
                    <a:pt x="78814" y="47743"/>
                  </a:cubicBezTo>
                  <a:cubicBezTo>
                    <a:pt x="78814" y="47826"/>
                    <a:pt x="78731" y="47992"/>
                    <a:pt x="78649" y="48075"/>
                  </a:cubicBezTo>
                  <a:cubicBezTo>
                    <a:pt x="78587" y="48230"/>
                    <a:pt x="78536" y="48292"/>
                    <a:pt x="78506" y="48292"/>
                  </a:cubicBezTo>
                  <a:cubicBezTo>
                    <a:pt x="78456" y="48292"/>
                    <a:pt x="78462" y="48117"/>
                    <a:pt x="78566" y="47909"/>
                  </a:cubicBezTo>
                  <a:cubicBezTo>
                    <a:pt x="78687" y="47788"/>
                    <a:pt x="78764" y="47711"/>
                    <a:pt x="78796" y="47711"/>
                  </a:cubicBezTo>
                  <a:close/>
                  <a:moveTo>
                    <a:pt x="76144" y="47946"/>
                  </a:moveTo>
                  <a:cubicBezTo>
                    <a:pt x="76236" y="47946"/>
                    <a:pt x="76218" y="48020"/>
                    <a:pt x="76162" y="48241"/>
                  </a:cubicBezTo>
                  <a:cubicBezTo>
                    <a:pt x="76121" y="48282"/>
                    <a:pt x="76079" y="48303"/>
                    <a:pt x="76038" y="48303"/>
                  </a:cubicBezTo>
                  <a:cubicBezTo>
                    <a:pt x="75997" y="48303"/>
                    <a:pt x="75955" y="48282"/>
                    <a:pt x="75914" y="48241"/>
                  </a:cubicBezTo>
                  <a:cubicBezTo>
                    <a:pt x="75748" y="48075"/>
                    <a:pt x="75748" y="48075"/>
                    <a:pt x="75914" y="47992"/>
                  </a:cubicBezTo>
                  <a:cubicBezTo>
                    <a:pt x="76024" y="47964"/>
                    <a:pt x="76098" y="47946"/>
                    <a:pt x="76144" y="47946"/>
                  </a:cubicBezTo>
                  <a:close/>
                  <a:moveTo>
                    <a:pt x="91559" y="47989"/>
                  </a:moveTo>
                  <a:cubicBezTo>
                    <a:pt x="91629" y="47989"/>
                    <a:pt x="91572" y="48080"/>
                    <a:pt x="91411" y="48241"/>
                  </a:cubicBezTo>
                  <a:cubicBezTo>
                    <a:pt x="91353" y="48299"/>
                    <a:pt x="91253" y="48358"/>
                    <a:pt x="91199" y="48358"/>
                  </a:cubicBezTo>
                  <a:cubicBezTo>
                    <a:pt x="91177" y="48358"/>
                    <a:pt x="91163" y="48348"/>
                    <a:pt x="91163" y="48323"/>
                  </a:cubicBezTo>
                  <a:cubicBezTo>
                    <a:pt x="91080" y="48323"/>
                    <a:pt x="91245" y="48241"/>
                    <a:pt x="91328" y="48075"/>
                  </a:cubicBezTo>
                  <a:cubicBezTo>
                    <a:pt x="91446" y="48016"/>
                    <a:pt x="91522" y="47989"/>
                    <a:pt x="91559" y="47989"/>
                  </a:cubicBezTo>
                  <a:close/>
                  <a:moveTo>
                    <a:pt x="92016" y="47777"/>
                  </a:moveTo>
                  <a:cubicBezTo>
                    <a:pt x="92052" y="47777"/>
                    <a:pt x="92074" y="47796"/>
                    <a:pt x="92074" y="47826"/>
                  </a:cubicBezTo>
                  <a:cubicBezTo>
                    <a:pt x="92074" y="47909"/>
                    <a:pt x="91991" y="48075"/>
                    <a:pt x="91826" y="48241"/>
                  </a:cubicBezTo>
                  <a:cubicBezTo>
                    <a:pt x="91765" y="48362"/>
                    <a:pt x="91660" y="48439"/>
                    <a:pt x="91608" y="48439"/>
                  </a:cubicBezTo>
                  <a:cubicBezTo>
                    <a:pt x="91589" y="48439"/>
                    <a:pt x="91577" y="48429"/>
                    <a:pt x="91577" y="48406"/>
                  </a:cubicBezTo>
                  <a:cubicBezTo>
                    <a:pt x="91494" y="48406"/>
                    <a:pt x="91577" y="48158"/>
                    <a:pt x="91743" y="47992"/>
                  </a:cubicBezTo>
                  <a:cubicBezTo>
                    <a:pt x="91848" y="47834"/>
                    <a:pt x="91953" y="47777"/>
                    <a:pt x="92016" y="47777"/>
                  </a:cubicBezTo>
                  <a:close/>
                  <a:moveTo>
                    <a:pt x="88357" y="48206"/>
                  </a:moveTo>
                  <a:cubicBezTo>
                    <a:pt x="88379" y="48206"/>
                    <a:pt x="88403" y="48216"/>
                    <a:pt x="88428" y="48241"/>
                  </a:cubicBezTo>
                  <a:cubicBezTo>
                    <a:pt x="88511" y="48323"/>
                    <a:pt x="88511" y="48406"/>
                    <a:pt x="88428" y="48406"/>
                  </a:cubicBezTo>
                  <a:cubicBezTo>
                    <a:pt x="88403" y="48431"/>
                    <a:pt x="88379" y="48441"/>
                    <a:pt x="88357" y="48441"/>
                  </a:cubicBezTo>
                  <a:cubicBezTo>
                    <a:pt x="88303" y="48441"/>
                    <a:pt x="88262" y="48382"/>
                    <a:pt x="88262" y="48323"/>
                  </a:cubicBezTo>
                  <a:cubicBezTo>
                    <a:pt x="88262" y="48265"/>
                    <a:pt x="88303" y="48206"/>
                    <a:pt x="88357" y="48206"/>
                  </a:cubicBezTo>
                  <a:close/>
                  <a:moveTo>
                    <a:pt x="89298" y="48510"/>
                  </a:moveTo>
                  <a:cubicBezTo>
                    <a:pt x="89319" y="48510"/>
                    <a:pt x="89339" y="48531"/>
                    <a:pt x="89339" y="48572"/>
                  </a:cubicBezTo>
                  <a:cubicBezTo>
                    <a:pt x="89339" y="48738"/>
                    <a:pt x="89422" y="48904"/>
                    <a:pt x="89505" y="48986"/>
                  </a:cubicBezTo>
                  <a:cubicBezTo>
                    <a:pt x="89588" y="49069"/>
                    <a:pt x="89588" y="49069"/>
                    <a:pt x="89256" y="49152"/>
                  </a:cubicBezTo>
                  <a:cubicBezTo>
                    <a:pt x="89153" y="49187"/>
                    <a:pt x="89079" y="49207"/>
                    <a:pt x="89039" y="49207"/>
                  </a:cubicBezTo>
                  <a:cubicBezTo>
                    <a:pt x="88982" y="49207"/>
                    <a:pt x="88994" y="49166"/>
                    <a:pt x="89091" y="49069"/>
                  </a:cubicBezTo>
                  <a:cubicBezTo>
                    <a:pt x="89174" y="48904"/>
                    <a:pt x="89256" y="48738"/>
                    <a:pt x="89256" y="48572"/>
                  </a:cubicBezTo>
                  <a:cubicBezTo>
                    <a:pt x="89256" y="48531"/>
                    <a:pt x="89277" y="48510"/>
                    <a:pt x="89298" y="48510"/>
                  </a:cubicBezTo>
                  <a:close/>
                  <a:moveTo>
                    <a:pt x="84384" y="49098"/>
                  </a:moveTo>
                  <a:cubicBezTo>
                    <a:pt x="84395" y="49098"/>
                    <a:pt x="84415" y="49118"/>
                    <a:pt x="84450" y="49152"/>
                  </a:cubicBezTo>
                  <a:cubicBezTo>
                    <a:pt x="84533" y="49152"/>
                    <a:pt x="84533" y="49235"/>
                    <a:pt x="84450" y="49318"/>
                  </a:cubicBezTo>
                  <a:cubicBezTo>
                    <a:pt x="84450" y="49318"/>
                    <a:pt x="84367" y="49318"/>
                    <a:pt x="84367" y="49235"/>
                  </a:cubicBezTo>
                  <a:cubicBezTo>
                    <a:pt x="84367" y="49138"/>
                    <a:pt x="84367" y="49098"/>
                    <a:pt x="84384" y="49098"/>
                  </a:cubicBezTo>
                  <a:close/>
                  <a:moveTo>
                    <a:pt x="90162" y="48975"/>
                  </a:moveTo>
                  <a:cubicBezTo>
                    <a:pt x="90197" y="48975"/>
                    <a:pt x="90136" y="49057"/>
                    <a:pt x="90002" y="49235"/>
                  </a:cubicBezTo>
                  <a:cubicBezTo>
                    <a:pt x="89919" y="49401"/>
                    <a:pt x="89754" y="49401"/>
                    <a:pt x="89671" y="49401"/>
                  </a:cubicBezTo>
                  <a:cubicBezTo>
                    <a:pt x="89505" y="49235"/>
                    <a:pt x="89505" y="49235"/>
                    <a:pt x="89837" y="49152"/>
                  </a:cubicBezTo>
                  <a:cubicBezTo>
                    <a:pt x="90029" y="49037"/>
                    <a:pt x="90132" y="48975"/>
                    <a:pt x="90162" y="48975"/>
                  </a:cubicBezTo>
                  <a:close/>
                  <a:moveTo>
                    <a:pt x="86024" y="49069"/>
                  </a:moveTo>
                  <a:cubicBezTo>
                    <a:pt x="86107" y="49069"/>
                    <a:pt x="86024" y="49235"/>
                    <a:pt x="85941" y="49318"/>
                  </a:cubicBezTo>
                  <a:cubicBezTo>
                    <a:pt x="85883" y="49377"/>
                    <a:pt x="85824" y="49435"/>
                    <a:pt x="85795" y="49435"/>
                  </a:cubicBezTo>
                  <a:cubicBezTo>
                    <a:pt x="85783" y="49435"/>
                    <a:pt x="85776" y="49425"/>
                    <a:pt x="85776" y="49401"/>
                  </a:cubicBezTo>
                  <a:cubicBezTo>
                    <a:pt x="85693" y="49401"/>
                    <a:pt x="85776" y="49318"/>
                    <a:pt x="85859" y="49152"/>
                  </a:cubicBezTo>
                  <a:cubicBezTo>
                    <a:pt x="85941" y="49069"/>
                    <a:pt x="86024" y="49069"/>
                    <a:pt x="86024" y="49069"/>
                  </a:cubicBezTo>
                  <a:close/>
                  <a:moveTo>
                    <a:pt x="81301" y="49484"/>
                  </a:moveTo>
                  <a:lnTo>
                    <a:pt x="81301" y="49484"/>
                  </a:lnTo>
                  <a:cubicBezTo>
                    <a:pt x="81383" y="49567"/>
                    <a:pt x="81301" y="49649"/>
                    <a:pt x="81218" y="49732"/>
                  </a:cubicBezTo>
                  <a:cubicBezTo>
                    <a:pt x="81135" y="49815"/>
                    <a:pt x="81052" y="49898"/>
                    <a:pt x="81052" y="49898"/>
                  </a:cubicBezTo>
                  <a:cubicBezTo>
                    <a:pt x="80969" y="49815"/>
                    <a:pt x="81052" y="49732"/>
                    <a:pt x="81135" y="49649"/>
                  </a:cubicBezTo>
                  <a:cubicBezTo>
                    <a:pt x="81218" y="49484"/>
                    <a:pt x="81300" y="49484"/>
                    <a:pt x="81301" y="49484"/>
                  </a:cubicBezTo>
                  <a:close/>
                  <a:moveTo>
                    <a:pt x="90729" y="49362"/>
                  </a:moveTo>
                  <a:cubicBezTo>
                    <a:pt x="90804" y="49362"/>
                    <a:pt x="90893" y="49428"/>
                    <a:pt x="90997" y="49567"/>
                  </a:cubicBezTo>
                  <a:cubicBezTo>
                    <a:pt x="91055" y="49625"/>
                    <a:pt x="91114" y="49684"/>
                    <a:pt x="91173" y="49684"/>
                  </a:cubicBezTo>
                  <a:cubicBezTo>
                    <a:pt x="91197" y="49684"/>
                    <a:pt x="91221" y="49674"/>
                    <a:pt x="91245" y="49649"/>
                  </a:cubicBezTo>
                  <a:cubicBezTo>
                    <a:pt x="91280" y="49579"/>
                    <a:pt x="91301" y="49554"/>
                    <a:pt x="91312" y="49554"/>
                  </a:cubicBezTo>
                  <a:cubicBezTo>
                    <a:pt x="91328" y="49554"/>
                    <a:pt x="91328" y="49602"/>
                    <a:pt x="91328" y="49649"/>
                  </a:cubicBezTo>
                  <a:cubicBezTo>
                    <a:pt x="91328" y="49732"/>
                    <a:pt x="91245" y="49898"/>
                    <a:pt x="91080" y="49981"/>
                  </a:cubicBezTo>
                  <a:cubicBezTo>
                    <a:pt x="90958" y="50103"/>
                    <a:pt x="90836" y="50157"/>
                    <a:pt x="90735" y="50157"/>
                  </a:cubicBezTo>
                  <a:cubicBezTo>
                    <a:pt x="90561" y="50157"/>
                    <a:pt x="90447" y="49995"/>
                    <a:pt x="90500" y="49732"/>
                  </a:cubicBezTo>
                  <a:cubicBezTo>
                    <a:pt x="90548" y="49491"/>
                    <a:pt x="90624" y="49362"/>
                    <a:pt x="90729" y="49362"/>
                  </a:cubicBezTo>
                  <a:close/>
                  <a:moveTo>
                    <a:pt x="73675" y="50042"/>
                  </a:moveTo>
                  <a:cubicBezTo>
                    <a:pt x="73889" y="50042"/>
                    <a:pt x="73962" y="50177"/>
                    <a:pt x="73759" y="50312"/>
                  </a:cubicBezTo>
                  <a:cubicBezTo>
                    <a:pt x="73718" y="50354"/>
                    <a:pt x="73655" y="50375"/>
                    <a:pt x="73593" y="50375"/>
                  </a:cubicBezTo>
                  <a:cubicBezTo>
                    <a:pt x="73531" y="50375"/>
                    <a:pt x="73469" y="50354"/>
                    <a:pt x="73427" y="50312"/>
                  </a:cubicBezTo>
                  <a:cubicBezTo>
                    <a:pt x="73345" y="50147"/>
                    <a:pt x="73345" y="50147"/>
                    <a:pt x="73510" y="50064"/>
                  </a:cubicBezTo>
                  <a:cubicBezTo>
                    <a:pt x="73571" y="50049"/>
                    <a:pt x="73626" y="50042"/>
                    <a:pt x="73675" y="50042"/>
                  </a:cubicBezTo>
                  <a:close/>
                  <a:moveTo>
                    <a:pt x="89504" y="49936"/>
                  </a:moveTo>
                  <a:cubicBezTo>
                    <a:pt x="89520" y="49936"/>
                    <a:pt x="89495" y="50001"/>
                    <a:pt x="89422" y="50147"/>
                  </a:cubicBezTo>
                  <a:cubicBezTo>
                    <a:pt x="89422" y="50312"/>
                    <a:pt x="89256" y="50395"/>
                    <a:pt x="89174" y="50395"/>
                  </a:cubicBezTo>
                  <a:cubicBezTo>
                    <a:pt x="89158" y="50411"/>
                    <a:pt x="89148" y="50418"/>
                    <a:pt x="89143" y="50418"/>
                  </a:cubicBezTo>
                  <a:cubicBezTo>
                    <a:pt x="89122" y="50418"/>
                    <a:pt x="89189" y="50297"/>
                    <a:pt x="89256" y="50230"/>
                  </a:cubicBezTo>
                  <a:cubicBezTo>
                    <a:pt x="89396" y="50043"/>
                    <a:pt x="89483" y="49936"/>
                    <a:pt x="89504" y="49936"/>
                  </a:cubicBezTo>
                  <a:close/>
                  <a:moveTo>
                    <a:pt x="86853" y="50147"/>
                  </a:moveTo>
                  <a:cubicBezTo>
                    <a:pt x="86853" y="50230"/>
                    <a:pt x="86853" y="50312"/>
                    <a:pt x="86770" y="50395"/>
                  </a:cubicBezTo>
                  <a:cubicBezTo>
                    <a:pt x="86687" y="50478"/>
                    <a:pt x="86604" y="50561"/>
                    <a:pt x="86604" y="50561"/>
                  </a:cubicBezTo>
                  <a:cubicBezTo>
                    <a:pt x="86522" y="50478"/>
                    <a:pt x="86604" y="50395"/>
                    <a:pt x="86604" y="50312"/>
                  </a:cubicBezTo>
                  <a:cubicBezTo>
                    <a:pt x="86687" y="50147"/>
                    <a:pt x="86853" y="50147"/>
                    <a:pt x="86853" y="50147"/>
                  </a:cubicBezTo>
                  <a:close/>
                  <a:moveTo>
                    <a:pt x="81618" y="50163"/>
                  </a:moveTo>
                  <a:cubicBezTo>
                    <a:pt x="81702" y="50163"/>
                    <a:pt x="81669" y="50299"/>
                    <a:pt x="81549" y="50478"/>
                  </a:cubicBezTo>
                  <a:cubicBezTo>
                    <a:pt x="81383" y="50644"/>
                    <a:pt x="81301" y="50727"/>
                    <a:pt x="81218" y="50727"/>
                  </a:cubicBezTo>
                  <a:cubicBezTo>
                    <a:pt x="81135" y="50561"/>
                    <a:pt x="81218" y="50395"/>
                    <a:pt x="81466" y="50230"/>
                  </a:cubicBezTo>
                  <a:cubicBezTo>
                    <a:pt x="81536" y="50183"/>
                    <a:pt x="81586" y="50163"/>
                    <a:pt x="81618" y="50163"/>
                  </a:cubicBezTo>
                  <a:close/>
                  <a:moveTo>
                    <a:pt x="74572" y="50494"/>
                  </a:moveTo>
                  <a:cubicBezTo>
                    <a:pt x="74651" y="50494"/>
                    <a:pt x="74601" y="50630"/>
                    <a:pt x="74422" y="50810"/>
                  </a:cubicBezTo>
                  <a:cubicBezTo>
                    <a:pt x="74339" y="50975"/>
                    <a:pt x="74173" y="51058"/>
                    <a:pt x="74173" y="51058"/>
                  </a:cubicBezTo>
                  <a:cubicBezTo>
                    <a:pt x="74090" y="50975"/>
                    <a:pt x="74256" y="50644"/>
                    <a:pt x="74422" y="50561"/>
                  </a:cubicBezTo>
                  <a:cubicBezTo>
                    <a:pt x="74491" y="50515"/>
                    <a:pt x="74541" y="50494"/>
                    <a:pt x="74572" y="50494"/>
                  </a:cubicBezTo>
                  <a:close/>
                  <a:moveTo>
                    <a:pt x="87671" y="50719"/>
                  </a:moveTo>
                  <a:cubicBezTo>
                    <a:pt x="87755" y="50719"/>
                    <a:pt x="87689" y="50790"/>
                    <a:pt x="87433" y="50893"/>
                  </a:cubicBezTo>
                  <a:cubicBezTo>
                    <a:pt x="87267" y="51058"/>
                    <a:pt x="87102" y="51058"/>
                    <a:pt x="87102" y="51058"/>
                  </a:cubicBezTo>
                  <a:cubicBezTo>
                    <a:pt x="87102" y="50975"/>
                    <a:pt x="87185" y="50893"/>
                    <a:pt x="87350" y="50810"/>
                  </a:cubicBezTo>
                  <a:cubicBezTo>
                    <a:pt x="87509" y="50746"/>
                    <a:pt x="87619" y="50719"/>
                    <a:pt x="87671" y="50719"/>
                  </a:cubicBezTo>
                  <a:close/>
                  <a:moveTo>
                    <a:pt x="86770" y="50748"/>
                  </a:moveTo>
                  <a:cubicBezTo>
                    <a:pt x="86791" y="50748"/>
                    <a:pt x="86812" y="50768"/>
                    <a:pt x="86853" y="50810"/>
                  </a:cubicBezTo>
                  <a:cubicBezTo>
                    <a:pt x="86936" y="50810"/>
                    <a:pt x="86853" y="50975"/>
                    <a:pt x="86770" y="51058"/>
                  </a:cubicBezTo>
                  <a:cubicBezTo>
                    <a:pt x="86729" y="51100"/>
                    <a:pt x="86708" y="51120"/>
                    <a:pt x="86698" y="51120"/>
                  </a:cubicBezTo>
                  <a:cubicBezTo>
                    <a:pt x="86687" y="51120"/>
                    <a:pt x="86687" y="51100"/>
                    <a:pt x="86687" y="51058"/>
                  </a:cubicBezTo>
                  <a:cubicBezTo>
                    <a:pt x="86604" y="50975"/>
                    <a:pt x="86687" y="50810"/>
                    <a:pt x="86687" y="50810"/>
                  </a:cubicBezTo>
                  <a:cubicBezTo>
                    <a:pt x="86729" y="50768"/>
                    <a:pt x="86749" y="50748"/>
                    <a:pt x="86770" y="50748"/>
                  </a:cubicBezTo>
                  <a:close/>
                  <a:moveTo>
                    <a:pt x="90531" y="50632"/>
                  </a:moveTo>
                  <a:cubicBezTo>
                    <a:pt x="90582" y="50632"/>
                    <a:pt x="90582" y="50715"/>
                    <a:pt x="90582" y="50893"/>
                  </a:cubicBezTo>
                  <a:cubicBezTo>
                    <a:pt x="90500" y="51058"/>
                    <a:pt x="90500" y="51141"/>
                    <a:pt x="90417" y="51141"/>
                  </a:cubicBezTo>
                  <a:cubicBezTo>
                    <a:pt x="90417" y="51058"/>
                    <a:pt x="90251" y="51058"/>
                    <a:pt x="90168" y="51058"/>
                  </a:cubicBezTo>
                  <a:cubicBezTo>
                    <a:pt x="90085" y="51058"/>
                    <a:pt x="90085" y="50975"/>
                    <a:pt x="90251" y="50810"/>
                  </a:cubicBezTo>
                  <a:cubicBezTo>
                    <a:pt x="90405" y="50694"/>
                    <a:pt x="90487" y="50632"/>
                    <a:pt x="90531" y="50632"/>
                  </a:cubicBezTo>
                  <a:close/>
                  <a:moveTo>
                    <a:pt x="83170" y="51355"/>
                  </a:moveTo>
                  <a:cubicBezTo>
                    <a:pt x="83192" y="51355"/>
                    <a:pt x="83207" y="51366"/>
                    <a:pt x="83207" y="51390"/>
                  </a:cubicBezTo>
                  <a:cubicBezTo>
                    <a:pt x="83289" y="51473"/>
                    <a:pt x="83289" y="51556"/>
                    <a:pt x="83207" y="51638"/>
                  </a:cubicBezTo>
                  <a:cubicBezTo>
                    <a:pt x="83158" y="51735"/>
                    <a:pt x="83110" y="51776"/>
                    <a:pt x="83061" y="51776"/>
                  </a:cubicBezTo>
                  <a:cubicBezTo>
                    <a:pt x="83027" y="51776"/>
                    <a:pt x="82992" y="51756"/>
                    <a:pt x="82958" y="51721"/>
                  </a:cubicBezTo>
                  <a:cubicBezTo>
                    <a:pt x="82875" y="51721"/>
                    <a:pt x="82875" y="51556"/>
                    <a:pt x="82958" y="51473"/>
                  </a:cubicBezTo>
                  <a:cubicBezTo>
                    <a:pt x="83017" y="51414"/>
                    <a:pt x="83117" y="51355"/>
                    <a:pt x="83170" y="51355"/>
                  </a:cubicBezTo>
                  <a:close/>
                  <a:moveTo>
                    <a:pt x="87599" y="51473"/>
                  </a:moveTo>
                  <a:cubicBezTo>
                    <a:pt x="87599" y="51556"/>
                    <a:pt x="87599" y="51638"/>
                    <a:pt x="87516" y="51721"/>
                  </a:cubicBezTo>
                  <a:cubicBezTo>
                    <a:pt x="87433" y="51804"/>
                    <a:pt x="87350" y="51887"/>
                    <a:pt x="87267" y="51887"/>
                  </a:cubicBezTo>
                  <a:cubicBezTo>
                    <a:pt x="87267" y="51804"/>
                    <a:pt x="87267" y="51721"/>
                    <a:pt x="87350" y="51638"/>
                  </a:cubicBezTo>
                  <a:cubicBezTo>
                    <a:pt x="87433" y="51556"/>
                    <a:pt x="87516" y="51473"/>
                    <a:pt x="87599" y="51473"/>
                  </a:cubicBezTo>
                  <a:close/>
                  <a:moveTo>
                    <a:pt x="92539" y="51772"/>
                  </a:moveTo>
                  <a:cubicBezTo>
                    <a:pt x="92571" y="51772"/>
                    <a:pt x="92571" y="51849"/>
                    <a:pt x="92571" y="51970"/>
                  </a:cubicBezTo>
                  <a:cubicBezTo>
                    <a:pt x="92489" y="52136"/>
                    <a:pt x="92406" y="52301"/>
                    <a:pt x="92406" y="52301"/>
                  </a:cubicBezTo>
                  <a:cubicBezTo>
                    <a:pt x="92393" y="52308"/>
                    <a:pt x="92382" y="52311"/>
                    <a:pt x="92372" y="52311"/>
                  </a:cubicBezTo>
                  <a:cubicBezTo>
                    <a:pt x="92253" y="52311"/>
                    <a:pt x="92335" y="51881"/>
                    <a:pt x="92489" y="51804"/>
                  </a:cubicBezTo>
                  <a:cubicBezTo>
                    <a:pt x="92511" y="51782"/>
                    <a:pt x="92527" y="51772"/>
                    <a:pt x="92539" y="51772"/>
                  </a:cubicBezTo>
                  <a:close/>
                  <a:moveTo>
                    <a:pt x="76870" y="51866"/>
                  </a:moveTo>
                  <a:cubicBezTo>
                    <a:pt x="76908" y="51866"/>
                    <a:pt x="76908" y="51965"/>
                    <a:pt x="76908" y="52219"/>
                  </a:cubicBezTo>
                  <a:cubicBezTo>
                    <a:pt x="76908" y="52355"/>
                    <a:pt x="76908" y="52417"/>
                    <a:pt x="76881" y="52417"/>
                  </a:cubicBezTo>
                  <a:cubicBezTo>
                    <a:pt x="76858" y="52417"/>
                    <a:pt x="76817" y="52376"/>
                    <a:pt x="76742" y="52301"/>
                  </a:cubicBezTo>
                  <a:cubicBezTo>
                    <a:pt x="76660" y="52219"/>
                    <a:pt x="76660" y="52053"/>
                    <a:pt x="76742" y="51970"/>
                  </a:cubicBezTo>
                  <a:cubicBezTo>
                    <a:pt x="76807" y="51906"/>
                    <a:pt x="76846" y="51866"/>
                    <a:pt x="76870" y="51866"/>
                  </a:cubicBezTo>
                  <a:close/>
                  <a:moveTo>
                    <a:pt x="83242" y="52043"/>
                  </a:moveTo>
                  <a:cubicBezTo>
                    <a:pt x="83261" y="52043"/>
                    <a:pt x="83277" y="52046"/>
                    <a:pt x="83289" y="52053"/>
                  </a:cubicBezTo>
                  <a:cubicBezTo>
                    <a:pt x="83289" y="52136"/>
                    <a:pt x="83124" y="52219"/>
                    <a:pt x="82875" y="52384"/>
                  </a:cubicBezTo>
                  <a:cubicBezTo>
                    <a:pt x="82709" y="52467"/>
                    <a:pt x="82461" y="52550"/>
                    <a:pt x="82461" y="52550"/>
                  </a:cubicBezTo>
                  <a:cubicBezTo>
                    <a:pt x="82384" y="52473"/>
                    <a:pt x="83015" y="52043"/>
                    <a:pt x="83242" y="52043"/>
                  </a:cubicBezTo>
                  <a:close/>
                  <a:moveTo>
                    <a:pt x="84367" y="52799"/>
                  </a:moveTo>
                  <a:cubicBezTo>
                    <a:pt x="84450" y="52882"/>
                    <a:pt x="84450" y="52964"/>
                    <a:pt x="84367" y="52964"/>
                  </a:cubicBezTo>
                  <a:cubicBezTo>
                    <a:pt x="84343" y="52989"/>
                    <a:pt x="84318" y="52999"/>
                    <a:pt x="84296" y="52999"/>
                  </a:cubicBezTo>
                  <a:cubicBezTo>
                    <a:pt x="84243" y="52999"/>
                    <a:pt x="84201" y="52940"/>
                    <a:pt x="84201" y="52882"/>
                  </a:cubicBezTo>
                  <a:cubicBezTo>
                    <a:pt x="84201" y="52799"/>
                    <a:pt x="84284" y="52799"/>
                    <a:pt x="84367" y="52799"/>
                  </a:cubicBezTo>
                  <a:close/>
                  <a:moveTo>
                    <a:pt x="89461" y="53366"/>
                  </a:moveTo>
                  <a:cubicBezTo>
                    <a:pt x="89481" y="53366"/>
                    <a:pt x="89496" y="53370"/>
                    <a:pt x="89505" y="53379"/>
                  </a:cubicBezTo>
                  <a:cubicBezTo>
                    <a:pt x="89505" y="53379"/>
                    <a:pt x="89422" y="53462"/>
                    <a:pt x="89256" y="53627"/>
                  </a:cubicBezTo>
                  <a:cubicBezTo>
                    <a:pt x="89139" y="53686"/>
                    <a:pt x="89022" y="53745"/>
                    <a:pt x="88963" y="53745"/>
                  </a:cubicBezTo>
                  <a:cubicBezTo>
                    <a:pt x="88939" y="53745"/>
                    <a:pt x="88925" y="53735"/>
                    <a:pt x="88925" y="53710"/>
                  </a:cubicBezTo>
                  <a:cubicBezTo>
                    <a:pt x="88851" y="53636"/>
                    <a:pt x="89303" y="53366"/>
                    <a:pt x="89461" y="53366"/>
                  </a:cubicBezTo>
                  <a:close/>
                  <a:moveTo>
                    <a:pt x="90758" y="53676"/>
                  </a:moveTo>
                  <a:cubicBezTo>
                    <a:pt x="90782" y="53676"/>
                    <a:pt x="90807" y="53686"/>
                    <a:pt x="90831" y="53710"/>
                  </a:cubicBezTo>
                  <a:cubicBezTo>
                    <a:pt x="90831" y="53710"/>
                    <a:pt x="90831" y="53876"/>
                    <a:pt x="90748" y="53959"/>
                  </a:cubicBezTo>
                  <a:cubicBezTo>
                    <a:pt x="90690" y="54017"/>
                    <a:pt x="90631" y="54076"/>
                    <a:pt x="90602" y="54076"/>
                  </a:cubicBezTo>
                  <a:cubicBezTo>
                    <a:pt x="90590" y="54076"/>
                    <a:pt x="90582" y="54066"/>
                    <a:pt x="90582" y="54042"/>
                  </a:cubicBezTo>
                  <a:cubicBezTo>
                    <a:pt x="90500" y="54042"/>
                    <a:pt x="90500" y="53959"/>
                    <a:pt x="90582" y="53793"/>
                  </a:cubicBezTo>
                  <a:cubicBezTo>
                    <a:pt x="90641" y="53735"/>
                    <a:pt x="90700" y="53676"/>
                    <a:pt x="90758" y="53676"/>
                  </a:cubicBezTo>
                  <a:close/>
                  <a:moveTo>
                    <a:pt x="89379" y="54899"/>
                  </a:moveTo>
                  <a:cubicBezTo>
                    <a:pt x="89515" y="54899"/>
                    <a:pt x="89632" y="55075"/>
                    <a:pt x="89505" y="55202"/>
                  </a:cubicBezTo>
                  <a:cubicBezTo>
                    <a:pt x="89422" y="55285"/>
                    <a:pt x="89256" y="55451"/>
                    <a:pt x="89091" y="55533"/>
                  </a:cubicBezTo>
                  <a:cubicBezTo>
                    <a:pt x="89003" y="55592"/>
                    <a:pt x="88946" y="55620"/>
                    <a:pt x="88913" y="55620"/>
                  </a:cubicBezTo>
                  <a:cubicBezTo>
                    <a:pt x="88852" y="55620"/>
                    <a:pt x="88871" y="55528"/>
                    <a:pt x="88925" y="55368"/>
                  </a:cubicBezTo>
                  <a:cubicBezTo>
                    <a:pt x="89008" y="55202"/>
                    <a:pt x="89174" y="55036"/>
                    <a:pt x="89256" y="54953"/>
                  </a:cubicBezTo>
                  <a:cubicBezTo>
                    <a:pt x="89295" y="54915"/>
                    <a:pt x="89338" y="54899"/>
                    <a:pt x="89379" y="54899"/>
                  </a:cubicBezTo>
                  <a:close/>
                  <a:moveTo>
                    <a:pt x="31474" y="57074"/>
                  </a:moveTo>
                  <a:cubicBezTo>
                    <a:pt x="31486" y="57074"/>
                    <a:pt x="31493" y="57084"/>
                    <a:pt x="31493" y="57108"/>
                  </a:cubicBezTo>
                  <a:cubicBezTo>
                    <a:pt x="31576" y="57108"/>
                    <a:pt x="31493" y="57191"/>
                    <a:pt x="31410" y="57274"/>
                  </a:cubicBezTo>
                  <a:cubicBezTo>
                    <a:pt x="31410" y="57395"/>
                    <a:pt x="31366" y="57472"/>
                    <a:pt x="31310" y="57472"/>
                  </a:cubicBezTo>
                  <a:cubicBezTo>
                    <a:pt x="31289" y="57472"/>
                    <a:pt x="31267" y="57462"/>
                    <a:pt x="31245" y="57440"/>
                  </a:cubicBezTo>
                  <a:cubicBezTo>
                    <a:pt x="31245" y="57440"/>
                    <a:pt x="31245" y="57274"/>
                    <a:pt x="31327" y="57191"/>
                  </a:cubicBezTo>
                  <a:cubicBezTo>
                    <a:pt x="31386" y="57132"/>
                    <a:pt x="31445" y="57074"/>
                    <a:pt x="31474" y="57074"/>
                  </a:cubicBezTo>
                  <a:close/>
                  <a:moveTo>
                    <a:pt x="16778" y="57953"/>
                  </a:moveTo>
                  <a:cubicBezTo>
                    <a:pt x="16888" y="57953"/>
                    <a:pt x="16838" y="58089"/>
                    <a:pt x="16659" y="58268"/>
                  </a:cubicBezTo>
                  <a:cubicBezTo>
                    <a:pt x="16548" y="58268"/>
                    <a:pt x="16475" y="58305"/>
                    <a:pt x="16413" y="58305"/>
                  </a:cubicBezTo>
                  <a:cubicBezTo>
                    <a:pt x="16382" y="58305"/>
                    <a:pt x="16355" y="58296"/>
                    <a:pt x="16327" y="58268"/>
                  </a:cubicBezTo>
                  <a:cubicBezTo>
                    <a:pt x="16327" y="58268"/>
                    <a:pt x="16410" y="58185"/>
                    <a:pt x="16576" y="58020"/>
                  </a:cubicBezTo>
                  <a:cubicBezTo>
                    <a:pt x="16668" y="57973"/>
                    <a:pt x="16735" y="57953"/>
                    <a:pt x="16778" y="57953"/>
                  </a:cubicBezTo>
                  <a:close/>
                  <a:moveTo>
                    <a:pt x="80720" y="58351"/>
                  </a:moveTo>
                  <a:cubicBezTo>
                    <a:pt x="80886" y="58434"/>
                    <a:pt x="80969" y="58848"/>
                    <a:pt x="80803" y="59097"/>
                  </a:cubicBezTo>
                  <a:cubicBezTo>
                    <a:pt x="80760" y="59140"/>
                    <a:pt x="80718" y="59161"/>
                    <a:pt x="80675" y="59161"/>
                  </a:cubicBezTo>
                  <a:cubicBezTo>
                    <a:pt x="80552" y="59161"/>
                    <a:pt x="80429" y="58990"/>
                    <a:pt x="80306" y="58683"/>
                  </a:cubicBezTo>
                  <a:cubicBezTo>
                    <a:pt x="80223" y="58517"/>
                    <a:pt x="80555" y="58351"/>
                    <a:pt x="80720" y="58351"/>
                  </a:cubicBezTo>
                  <a:close/>
                  <a:moveTo>
                    <a:pt x="86888" y="59585"/>
                  </a:moveTo>
                  <a:cubicBezTo>
                    <a:pt x="87018" y="59585"/>
                    <a:pt x="87006" y="60015"/>
                    <a:pt x="86853" y="60092"/>
                  </a:cubicBezTo>
                  <a:cubicBezTo>
                    <a:pt x="86837" y="60107"/>
                    <a:pt x="86821" y="60114"/>
                    <a:pt x="86806" y="60114"/>
                  </a:cubicBezTo>
                  <a:cubicBezTo>
                    <a:pt x="86742" y="60114"/>
                    <a:pt x="86687" y="59993"/>
                    <a:pt x="86687" y="59926"/>
                  </a:cubicBezTo>
                  <a:cubicBezTo>
                    <a:pt x="86687" y="59760"/>
                    <a:pt x="86687" y="59677"/>
                    <a:pt x="86853" y="59594"/>
                  </a:cubicBezTo>
                  <a:cubicBezTo>
                    <a:pt x="86866" y="59588"/>
                    <a:pt x="86877" y="59585"/>
                    <a:pt x="86888" y="59585"/>
                  </a:cubicBezTo>
                  <a:close/>
                  <a:moveTo>
                    <a:pt x="55444" y="60837"/>
                  </a:moveTo>
                  <a:cubicBezTo>
                    <a:pt x="55444" y="60837"/>
                    <a:pt x="55361" y="60920"/>
                    <a:pt x="55278" y="61086"/>
                  </a:cubicBezTo>
                  <a:cubicBezTo>
                    <a:pt x="55195" y="61169"/>
                    <a:pt x="55112" y="61169"/>
                    <a:pt x="55112" y="61169"/>
                  </a:cubicBezTo>
                  <a:cubicBezTo>
                    <a:pt x="55029" y="61086"/>
                    <a:pt x="55112" y="61003"/>
                    <a:pt x="55195" y="60920"/>
                  </a:cubicBezTo>
                  <a:cubicBezTo>
                    <a:pt x="55278" y="60837"/>
                    <a:pt x="55444" y="60837"/>
                    <a:pt x="55444" y="60837"/>
                  </a:cubicBezTo>
                  <a:close/>
                  <a:moveTo>
                    <a:pt x="72941" y="73786"/>
                  </a:moveTo>
                  <a:cubicBezTo>
                    <a:pt x="72951" y="73786"/>
                    <a:pt x="72972" y="73807"/>
                    <a:pt x="73013" y="73849"/>
                  </a:cubicBezTo>
                  <a:cubicBezTo>
                    <a:pt x="73096" y="73849"/>
                    <a:pt x="73096" y="73931"/>
                    <a:pt x="73096" y="74014"/>
                  </a:cubicBezTo>
                  <a:cubicBezTo>
                    <a:pt x="73013" y="74014"/>
                    <a:pt x="72930" y="74014"/>
                    <a:pt x="72930" y="73849"/>
                  </a:cubicBezTo>
                  <a:cubicBezTo>
                    <a:pt x="72930" y="73807"/>
                    <a:pt x="72930" y="73786"/>
                    <a:pt x="72941" y="73786"/>
                  </a:cubicBezTo>
                  <a:close/>
                  <a:moveTo>
                    <a:pt x="84502" y="75527"/>
                  </a:moveTo>
                  <a:cubicBezTo>
                    <a:pt x="84533" y="75527"/>
                    <a:pt x="84574" y="75548"/>
                    <a:pt x="84615" y="75589"/>
                  </a:cubicBezTo>
                  <a:cubicBezTo>
                    <a:pt x="84615" y="75589"/>
                    <a:pt x="84698" y="75672"/>
                    <a:pt x="84615" y="75755"/>
                  </a:cubicBezTo>
                  <a:cubicBezTo>
                    <a:pt x="84533" y="75755"/>
                    <a:pt x="84450" y="75755"/>
                    <a:pt x="84450" y="75589"/>
                  </a:cubicBezTo>
                  <a:cubicBezTo>
                    <a:pt x="84450" y="75548"/>
                    <a:pt x="84470" y="75527"/>
                    <a:pt x="84502" y="75527"/>
                  </a:cubicBezTo>
                  <a:close/>
                  <a:moveTo>
                    <a:pt x="83816" y="76135"/>
                  </a:moveTo>
                  <a:cubicBezTo>
                    <a:pt x="83828" y="76135"/>
                    <a:pt x="83845" y="76145"/>
                    <a:pt x="83870" y="76169"/>
                  </a:cubicBezTo>
                  <a:cubicBezTo>
                    <a:pt x="83952" y="76252"/>
                    <a:pt x="83952" y="76335"/>
                    <a:pt x="83952" y="76335"/>
                  </a:cubicBezTo>
                  <a:cubicBezTo>
                    <a:pt x="83928" y="76359"/>
                    <a:pt x="83904" y="76369"/>
                    <a:pt x="83882" y="76369"/>
                  </a:cubicBezTo>
                  <a:cubicBezTo>
                    <a:pt x="83828" y="76369"/>
                    <a:pt x="83787" y="76311"/>
                    <a:pt x="83787" y="76252"/>
                  </a:cubicBezTo>
                  <a:cubicBezTo>
                    <a:pt x="83787" y="76193"/>
                    <a:pt x="83787" y="76135"/>
                    <a:pt x="83816" y="76135"/>
                  </a:cubicBezTo>
                  <a:close/>
                  <a:moveTo>
                    <a:pt x="23646" y="0"/>
                  </a:moveTo>
                  <a:cubicBezTo>
                    <a:pt x="23474" y="0"/>
                    <a:pt x="23194" y="71"/>
                    <a:pt x="23040" y="174"/>
                  </a:cubicBezTo>
                  <a:lnTo>
                    <a:pt x="22791" y="174"/>
                  </a:lnTo>
                  <a:cubicBezTo>
                    <a:pt x="22709" y="174"/>
                    <a:pt x="22626" y="422"/>
                    <a:pt x="22460" y="837"/>
                  </a:cubicBezTo>
                  <a:cubicBezTo>
                    <a:pt x="22377" y="1168"/>
                    <a:pt x="22211" y="1500"/>
                    <a:pt x="22128" y="1500"/>
                  </a:cubicBezTo>
                  <a:cubicBezTo>
                    <a:pt x="22128" y="1500"/>
                    <a:pt x="22128" y="1583"/>
                    <a:pt x="22211" y="1665"/>
                  </a:cubicBezTo>
                  <a:cubicBezTo>
                    <a:pt x="22460" y="1831"/>
                    <a:pt x="22128" y="2246"/>
                    <a:pt x="21880" y="2246"/>
                  </a:cubicBezTo>
                  <a:cubicBezTo>
                    <a:pt x="21831" y="2221"/>
                    <a:pt x="21790" y="2211"/>
                    <a:pt x="21753" y="2211"/>
                  </a:cubicBezTo>
                  <a:cubicBezTo>
                    <a:pt x="21665" y="2211"/>
                    <a:pt x="21607" y="2270"/>
                    <a:pt x="21548" y="2328"/>
                  </a:cubicBezTo>
                  <a:cubicBezTo>
                    <a:pt x="21484" y="2521"/>
                    <a:pt x="21171" y="2714"/>
                    <a:pt x="20995" y="2714"/>
                  </a:cubicBezTo>
                  <a:cubicBezTo>
                    <a:pt x="20944" y="2714"/>
                    <a:pt x="20904" y="2697"/>
                    <a:pt x="20885" y="2660"/>
                  </a:cubicBezTo>
                  <a:cubicBezTo>
                    <a:pt x="20861" y="2636"/>
                    <a:pt x="20823" y="2626"/>
                    <a:pt x="20776" y="2626"/>
                  </a:cubicBezTo>
                  <a:cubicBezTo>
                    <a:pt x="20664" y="2626"/>
                    <a:pt x="20505" y="2684"/>
                    <a:pt x="20388" y="2743"/>
                  </a:cubicBezTo>
                  <a:cubicBezTo>
                    <a:pt x="20305" y="2784"/>
                    <a:pt x="20222" y="2805"/>
                    <a:pt x="20150" y="2805"/>
                  </a:cubicBezTo>
                  <a:cubicBezTo>
                    <a:pt x="20077" y="2805"/>
                    <a:pt x="20015" y="2784"/>
                    <a:pt x="19974" y="2743"/>
                  </a:cubicBezTo>
                  <a:cubicBezTo>
                    <a:pt x="19891" y="2743"/>
                    <a:pt x="19725" y="2743"/>
                    <a:pt x="19642" y="2826"/>
                  </a:cubicBezTo>
                  <a:cubicBezTo>
                    <a:pt x="19618" y="2850"/>
                    <a:pt x="19587" y="2860"/>
                    <a:pt x="19554" y="2860"/>
                  </a:cubicBezTo>
                  <a:cubicBezTo>
                    <a:pt x="19476" y="2860"/>
                    <a:pt x="19394" y="2801"/>
                    <a:pt x="19394" y="2743"/>
                  </a:cubicBezTo>
                  <a:cubicBezTo>
                    <a:pt x="19394" y="2660"/>
                    <a:pt x="19373" y="2618"/>
                    <a:pt x="19331" y="2618"/>
                  </a:cubicBezTo>
                  <a:cubicBezTo>
                    <a:pt x="19290" y="2618"/>
                    <a:pt x="19228" y="2660"/>
                    <a:pt x="19145" y="2743"/>
                  </a:cubicBezTo>
                  <a:cubicBezTo>
                    <a:pt x="19062" y="2909"/>
                    <a:pt x="18979" y="3074"/>
                    <a:pt x="19062" y="3157"/>
                  </a:cubicBezTo>
                  <a:cubicBezTo>
                    <a:pt x="19145" y="3323"/>
                    <a:pt x="18482" y="3986"/>
                    <a:pt x="18150" y="4069"/>
                  </a:cubicBezTo>
                  <a:cubicBezTo>
                    <a:pt x="17653" y="4069"/>
                    <a:pt x="17570" y="4235"/>
                    <a:pt x="17487" y="4649"/>
                  </a:cubicBezTo>
                  <a:cubicBezTo>
                    <a:pt x="17432" y="4870"/>
                    <a:pt x="17414" y="4944"/>
                    <a:pt x="17359" y="4944"/>
                  </a:cubicBezTo>
                  <a:cubicBezTo>
                    <a:pt x="17331" y="4944"/>
                    <a:pt x="17294" y="4925"/>
                    <a:pt x="17239" y="4898"/>
                  </a:cubicBezTo>
                  <a:cubicBezTo>
                    <a:pt x="17223" y="4881"/>
                    <a:pt x="17207" y="4872"/>
                    <a:pt x="17187" y="4872"/>
                  </a:cubicBezTo>
                  <a:cubicBezTo>
                    <a:pt x="17105" y="4872"/>
                    <a:pt x="16961" y="5042"/>
                    <a:pt x="16493" y="5643"/>
                  </a:cubicBezTo>
                  <a:cubicBezTo>
                    <a:pt x="16161" y="6058"/>
                    <a:pt x="15830" y="6472"/>
                    <a:pt x="15830" y="6555"/>
                  </a:cubicBezTo>
                  <a:cubicBezTo>
                    <a:pt x="15830" y="6638"/>
                    <a:pt x="15664" y="6804"/>
                    <a:pt x="15581" y="6886"/>
                  </a:cubicBezTo>
                  <a:cubicBezTo>
                    <a:pt x="15416" y="6969"/>
                    <a:pt x="15250" y="7301"/>
                    <a:pt x="15084" y="7632"/>
                  </a:cubicBezTo>
                  <a:cubicBezTo>
                    <a:pt x="15001" y="7881"/>
                    <a:pt x="14753" y="8130"/>
                    <a:pt x="14753" y="8212"/>
                  </a:cubicBezTo>
                  <a:cubicBezTo>
                    <a:pt x="14670" y="8295"/>
                    <a:pt x="14587" y="8461"/>
                    <a:pt x="14587" y="8627"/>
                  </a:cubicBezTo>
                  <a:cubicBezTo>
                    <a:pt x="14587" y="8875"/>
                    <a:pt x="14504" y="9041"/>
                    <a:pt x="14255" y="9124"/>
                  </a:cubicBezTo>
                  <a:cubicBezTo>
                    <a:pt x="14007" y="9290"/>
                    <a:pt x="13758" y="9704"/>
                    <a:pt x="13841" y="9870"/>
                  </a:cubicBezTo>
                  <a:cubicBezTo>
                    <a:pt x="13924" y="9870"/>
                    <a:pt x="14007" y="9787"/>
                    <a:pt x="14007" y="9621"/>
                  </a:cubicBezTo>
                  <a:cubicBezTo>
                    <a:pt x="14055" y="9573"/>
                    <a:pt x="14102" y="9526"/>
                    <a:pt x="14134" y="9526"/>
                  </a:cubicBezTo>
                  <a:cubicBezTo>
                    <a:pt x="14158" y="9526"/>
                    <a:pt x="14172" y="9551"/>
                    <a:pt x="14172" y="9621"/>
                  </a:cubicBezTo>
                  <a:cubicBezTo>
                    <a:pt x="14090" y="9704"/>
                    <a:pt x="14007" y="9870"/>
                    <a:pt x="13924" y="9953"/>
                  </a:cubicBezTo>
                  <a:cubicBezTo>
                    <a:pt x="13758" y="10119"/>
                    <a:pt x="13592" y="10367"/>
                    <a:pt x="13592" y="10533"/>
                  </a:cubicBezTo>
                  <a:cubicBezTo>
                    <a:pt x="13509" y="10699"/>
                    <a:pt x="13344" y="11030"/>
                    <a:pt x="13095" y="11362"/>
                  </a:cubicBezTo>
                  <a:cubicBezTo>
                    <a:pt x="12846" y="11610"/>
                    <a:pt x="12681" y="11942"/>
                    <a:pt x="12598" y="12108"/>
                  </a:cubicBezTo>
                  <a:cubicBezTo>
                    <a:pt x="12598" y="12273"/>
                    <a:pt x="12515" y="12439"/>
                    <a:pt x="12432" y="12522"/>
                  </a:cubicBezTo>
                  <a:cubicBezTo>
                    <a:pt x="12349" y="12522"/>
                    <a:pt x="12266" y="12853"/>
                    <a:pt x="12183" y="13185"/>
                  </a:cubicBezTo>
                  <a:cubicBezTo>
                    <a:pt x="12101" y="13516"/>
                    <a:pt x="11935" y="13848"/>
                    <a:pt x="11852" y="13931"/>
                  </a:cubicBezTo>
                  <a:cubicBezTo>
                    <a:pt x="11769" y="14014"/>
                    <a:pt x="11603" y="14262"/>
                    <a:pt x="11603" y="14428"/>
                  </a:cubicBezTo>
                  <a:cubicBezTo>
                    <a:pt x="11520" y="14677"/>
                    <a:pt x="11355" y="14842"/>
                    <a:pt x="11272" y="14925"/>
                  </a:cubicBezTo>
                  <a:cubicBezTo>
                    <a:pt x="11189" y="15008"/>
                    <a:pt x="11106" y="15257"/>
                    <a:pt x="11023" y="15505"/>
                  </a:cubicBezTo>
                  <a:cubicBezTo>
                    <a:pt x="11023" y="15671"/>
                    <a:pt x="10775" y="16085"/>
                    <a:pt x="10526" y="16334"/>
                  </a:cubicBezTo>
                  <a:cubicBezTo>
                    <a:pt x="9946" y="17163"/>
                    <a:pt x="9863" y="17494"/>
                    <a:pt x="9863" y="18406"/>
                  </a:cubicBezTo>
                  <a:cubicBezTo>
                    <a:pt x="9863" y="19483"/>
                    <a:pt x="9946" y="19566"/>
                    <a:pt x="10609" y="19566"/>
                  </a:cubicBezTo>
                  <a:cubicBezTo>
                    <a:pt x="11438" y="19566"/>
                    <a:pt x="11686" y="19732"/>
                    <a:pt x="11438" y="20229"/>
                  </a:cubicBezTo>
                  <a:cubicBezTo>
                    <a:pt x="11272" y="20478"/>
                    <a:pt x="11272" y="20644"/>
                    <a:pt x="11520" y="20892"/>
                  </a:cubicBezTo>
                  <a:cubicBezTo>
                    <a:pt x="11686" y="21058"/>
                    <a:pt x="11852" y="21224"/>
                    <a:pt x="11769" y="21307"/>
                  </a:cubicBezTo>
                  <a:cubicBezTo>
                    <a:pt x="11520" y="21555"/>
                    <a:pt x="11686" y="21887"/>
                    <a:pt x="12266" y="22633"/>
                  </a:cubicBezTo>
                  <a:cubicBezTo>
                    <a:pt x="12681" y="23130"/>
                    <a:pt x="13012" y="23544"/>
                    <a:pt x="13095" y="23710"/>
                  </a:cubicBezTo>
                  <a:cubicBezTo>
                    <a:pt x="13178" y="23876"/>
                    <a:pt x="13261" y="23959"/>
                    <a:pt x="13261" y="24041"/>
                  </a:cubicBezTo>
                  <a:cubicBezTo>
                    <a:pt x="13344" y="24124"/>
                    <a:pt x="12764" y="24704"/>
                    <a:pt x="12018" y="25450"/>
                  </a:cubicBezTo>
                  <a:cubicBezTo>
                    <a:pt x="11852" y="25616"/>
                    <a:pt x="11686" y="25616"/>
                    <a:pt x="11603" y="25616"/>
                  </a:cubicBezTo>
                  <a:cubicBezTo>
                    <a:pt x="11603" y="25595"/>
                    <a:pt x="11593" y="25585"/>
                    <a:pt x="11575" y="25585"/>
                  </a:cubicBezTo>
                  <a:cubicBezTo>
                    <a:pt x="11520" y="25585"/>
                    <a:pt x="11396" y="25678"/>
                    <a:pt x="11272" y="25865"/>
                  </a:cubicBezTo>
                  <a:cubicBezTo>
                    <a:pt x="11175" y="26059"/>
                    <a:pt x="11106" y="26139"/>
                    <a:pt x="11066" y="26139"/>
                  </a:cubicBezTo>
                  <a:cubicBezTo>
                    <a:pt x="11037" y="26139"/>
                    <a:pt x="11023" y="26099"/>
                    <a:pt x="11023" y="26030"/>
                  </a:cubicBezTo>
                  <a:cubicBezTo>
                    <a:pt x="10998" y="25953"/>
                    <a:pt x="10932" y="25916"/>
                    <a:pt x="10844" y="25916"/>
                  </a:cubicBezTo>
                  <a:cubicBezTo>
                    <a:pt x="10648" y="25916"/>
                    <a:pt x="10341" y="26101"/>
                    <a:pt x="10112" y="26445"/>
                  </a:cubicBezTo>
                  <a:cubicBezTo>
                    <a:pt x="10029" y="26610"/>
                    <a:pt x="9863" y="26693"/>
                    <a:pt x="9780" y="26693"/>
                  </a:cubicBezTo>
                  <a:cubicBezTo>
                    <a:pt x="9780" y="26671"/>
                    <a:pt x="9774" y="26661"/>
                    <a:pt x="9765" y="26661"/>
                  </a:cubicBezTo>
                  <a:cubicBezTo>
                    <a:pt x="9742" y="26661"/>
                    <a:pt x="9697" y="26738"/>
                    <a:pt x="9697" y="26859"/>
                  </a:cubicBezTo>
                  <a:cubicBezTo>
                    <a:pt x="9614" y="27108"/>
                    <a:pt x="9614" y="27108"/>
                    <a:pt x="9532" y="27108"/>
                  </a:cubicBezTo>
                  <a:cubicBezTo>
                    <a:pt x="9519" y="27089"/>
                    <a:pt x="9500" y="27080"/>
                    <a:pt x="9475" y="27080"/>
                  </a:cubicBezTo>
                  <a:cubicBezTo>
                    <a:pt x="9172" y="27080"/>
                    <a:pt x="7971" y="28457"/>
                    <a:pt x="6134" y="30754"/>
                  </a:cubicBezTo>
                  <a:cubicBezTo>
                    <a:pt x="5388" y="31832"/>
                    <a:pt x="4310" y="33572"/>
                    <a:pt x="4062" y="34235"/>
                  </a:cubicBezTo>
                  <a:cubicBezTo>
                    <a:pt x="3896" y="34566"/>
                    <a:pt x="3813" y="34815"/>
                    <a:pt x="3730" y="34981"/>
                  </a:cubicBezTo>
                  <a:cubicBezTo>
                    <a:pt x="3647" y="35064"/>
                    <a:pt x="3565" y="35229"/>
                    <a:pt x="3565" y="35229"/>
                  </a:cubicBezTo>
                  <a:cubicBezTo>
                    <a:pt x="3565" y="35312"/>
                    <a:pt x="3316" y="35727"/>
                    <a:pt x="3067" y="36141"/>
                  </a:cubicBezTo>
                  <a:cubicBezTo>
                    <a:pt x="2819" y="36638"/>
                    <a:pt x="2487" y="37384"/>
                    <a:pt x="2321" y="37881"/>
                  </a:cubicBezTo>
                  <a:cubicBezTo>
                    <a:pt x="2156" y="38379"/>
                    <a:pt x="1990" y="38793"/>
                    <a:pt x="1907" y="38876"/>
                  </a:cubicBezTo>
                  <a:cubicBezTo>
                    <a:pt x="1824" y="38959"/>
                    <a:pt x="1658" y="39456"/>
                    <a:pt x="1493" y="39787"/>
                  </a:cubicBezTo>
                  <a:cubicBezTo>
                    <a:pt x="1327" y="40202"/>
                    <a:pt x="1078" y="40699"/>
                    <a:pt x="913" y="40948"/>
                  </a:cubicBezTo>
                  <a:cubicBezTo>
                    <a:pt x="581" y="41279"/>
                    <a:pt x="84" y="42688"/>
                    <a:pt x="167" y="42771"/>
                  </a:cubicBezTo>
                  <a:cubicBezTo>
                    <a:pt x="250" y="42854"/>
                    <a:pt x="250" y="43020"/>
                    <a:pt x="167" y="43102"/>
                  </a:cubicBezTo>
                  <a:cubicBezTo>
                    <a:pt x="1" y="43600"/>
                    <a:pt x="747" y="45589"/>
                    <a:pt x="1327" y="46334"/>
                  </a:cubicBezTo>
                  <a:cubicBezTo>
                    <a:pt x="1658" y="46749"/>
                    <a:pt x="1907" y="47246"/>
                    <a:pt x="1907" y="47329"/>
                  </a:cubicBezTo>
                  <a:cubicBezTo>
                    <a:pt x="1824" y="47495"/>
                    <a:pt x="2073" y="47909"/>
                    <a:pt x="2404" y="48241"/>
                  </a:cubicBezTo>
                  <a:cubicBezTo>
                    <a:pt x="2736" y="48655"/>
                    <a:pt x="3399" y="49567"/>
                    <a:pt x="3979" y="50230"/>
                  </a:cubicBezTo>
                  <a:cubicBezTo>
                    <a:pt x="4476" y="50975"/>
                    <a:pt x="5885" y="52550"/>
                    <a:pt x="7045" y="53793"/>
                  </a:cubicBezTo>
                  <a:cubicBezTo>
                    <a:pt x="8206" y="55036"/>
                    <a:pt x="9532" y="56445"/>
                    <a:pt x="10029" y="56942"/>
                  </a:cubicBezTo>
                  <a:cubicBezTo>
                    <a:pt x="10493" y="57473"/>
                    <a:pt x="10798" y="57738"/>
                    <a:pt x="10986" y="57738"/>
                  </a:cubicBezTo>
                  <a:cubicBezTo>
                    <a:pt x="11033" y="57738"/>
                    <a:pt x="11073" y="57721"/>
                    <a:pt x="11106" y="57688"/>
                  </a:cubicBezTo>
                  <a:cubicBezTo>
                    <a:pt x="11175" y="57654"/>
                    <a:pt x="11215" y="57634"/>
                    <a:pt x="11233" y="57634"/>
                  </a:cubicBezTo>
                  <a:cubicBezTo>
                    <a:pt x="11258" y="57634"/>
                    <a:pt x="11238" y="57674"/>
                    <a:pt x="11189" y="57771"/>
                  </a:cubicBezTo>
                  <a:cubicBezTo>
                    <a:pt x="11030" y="58088"/>
                    <a:pt x="12616" y="59771"/>
                    <a:pt x="13044" y="59771"/>
                  </a:cubicBezTo>
                  <a:cubicBezTo>
                    <a:pt x="13064" y="59771"/>
                    <a:pt x="13081" y="59767"/>
                    <a:pt x="13095" y="59760"/>
                  </a:cubicBezTo>
                  <a:cubicBezTo>
                    <a:pt x="13170" y="59686"/>
                    <a:pt x="13211" y="59645"/>
                    <a:pt x="13226" y="59645"/>
                  </a:cubicBezTo>
                  <a:cubicBezTo>
                    <a:pt x="13244" y="59645"/>
                    <a:pt x="13224" y="59706"/>
                    <a:pt x="13178" y="59843"/>
                  </a:cubicBezTo>
                  <a:cubicBezTo>
                    <a:pt x="13012" y="60092"/>
                    <a:pt x="13509" y="60672"/>
                    <a:pt x="13841" y="60672"/>
                  </a:cubicBezTo>
                  <a:cubicBezTo>
                    <a:pt x="13847" y="60666"/>
                    <a:pt x="13855" y="60663"/>
                    <a:pt x="13865" y="60663"/>
                  </a:cubicBezTo>
                  <a:cubicBezTo>
                    <a:pt x="13986" y="60663"/>
                    <a:pt x="14375" y="61123"/>
                    <a:pt x="14835" y="61583"/>
                  </a:cubicBezTo>
                  <a:cubicBezTo>
                    <a:pt x="15414" y="62226"/>
                    <a:pt x="15693" y="62470"/>
                    <a:pt x="15944" y="62470"/>
                  </a:cubicBezTo>
                  <a:cubicBezTo>
                    <a:pt x="16017" y="62470"/>
                    <a:pt x="16087" y="62449"/>
                    <a:pt x="16161" y="62412"/>
                  </a:cubicBezTo>
                  <a:cubicBezTo>
                    <a:pt x="16252" y="62382"/>
                    <a:pt x="16321" y="62362"/>
                    <a:pt x="16364" y="62362"/>
                  </a:cubicBezTo>
                  <a:cubicBezTo>
                    <a:pt x="16437" y="62362"/>
                    <a:pt x="16432" y="62420"/>
                    <a:pt x="16327" y="62578"/>
                  </a:cubicBezTo>
                  <a:cubicBezTo>
                    <a:pt x="15996" y="62826"/>
                    <a:pt x="16161" y="63075"/>
                    <a:pt x="17653" y="64235"/>
                  </a:cubicBezTo>
                  <a:cubicBezTo>
                    <a:pt x="18979" y="65313"/>
                    <a:pt x="20471" y="66639"/>
                    <a:pt x="22460" y="68462"/>
                  </a:cubicBezTo>
                  <a:cubicBezTo>
                    <a:pt x="23371" y="69291"/>
                    <a:pt x="24200" y="70036"/>
                    <a:pt x="24366" y="70119"/>
                  </a:cubicBezTo>
                  <a:cubicBezTo>
                    <a:pt x="24449" y="70119"/>
                    <a:pt x="25278" y="70865"/>
                    <a:pt x="26189" y="71694"/>
                  </a:cubicBezTo>
                  <a:cubicBezTo>
                    <a:pt x="27101" y="72523"/>
                    <a:pt x="27930" y="73268"/>
                    <a:pt x="28095" y="73268"/>
                  </a:cubicBezTo>
                  <a:cubicBezTo>
                    <a:pt x="28261" y="73351"/>
                    <a:pt x="29338" y="74263"/>
                    <a:pt x="31493" y="76169"/>
                  </a:cubicBezTo>
                  <a:cubicBezTo>
                    <a:pt x="32488" y="77081"/>
                    <a:pt x="33151" y="77661"/>
                    <a:pt x="34642" y="78738"/>
                  </a:cubicBezTo>
                  <a:cubicBezTo>
                    <a:pt x="34974" y="78987"/>
                    <a:pt x="35554" y="79401"/>
                    <a:pt x="35968" y="79816"/>
                  </a:cubicBezTo>
                  <a:cubicBezTo>
                    <a:pt x="36383" y="80147"/>
                    <a:pt x="37046" y="80644"/>
                    <a:pt x="37460" y="80976"/>
                  </a:cubicBezTo>
                  <a:cubicBezTo>
                    <a:pt x="37874" y="81307"/>
                    <a:pt x="38537" y="81887"/>
                    <a:pt x="39035" y="82219"/>
                  </a:cubicBezTo>
                  <a:cubicBezTo>
                    <a:pt x="39449" y="82550"/>
                    <a:pt x="39946" y="82882"/>
                    <a:pt x="40112" y="82965"/>
                  </a:cubicBezTo>
                  <a:cubicBezTo>
                    <a:pt x="40195" y="82965"/>
                    <a:pt x="40609" y="83213"/>
                    <a:pt x="40941" y="83462"/>
                  </a:cubicBezTo>
                  <a:cubicBezTo>
                    <a:pt x="41272" y="83793"/>
                    <a:pt x="41770" y="84125"/>
                    <a:pt x="42018" y="84291"/>
                  </a:cubicBezTo>
                  <a:cubicBezTo>
                    <a:pt x="42267" y="84456"/>
                    <a:pt x="42764" y="84788"/>
                    <a:pt x="43096" y="85037"/>
                  </a:cubicBezTo>
                  <a:cubicBezTo>
                    <a:pt x="44007" y="85700"/>
                    <a:pt x="44836" y="86280"/>
                    <a:pt x="45830" y="86943"/>
                  </a:cubicBezTo>
                  <a:cubicBezTo>
                    <a:pt x="46328" y="87274"/>
                    <a:pt x="46991" y="87689"/>
                    <a:pt x="47322" y="87937"/>
                  </a:cubicBezTo>
                  <a:cubicBezTo>
                    <a:pt x="47985" y="88434"/>
                    <a:pt x="49477" y="89263"/>
                    <a:pt x="50057" y="89512"/>
                  </a:cubicBezTo>
                  <a:cubicBezTo>
                    <a:pt x="50306" y="89595"/>
                    <a:pt x="50637" y="89843"/>
                    <a:pt x="50803" y="90009"/>
                  </a:cubicBezTo>
                  <a:cubicBezTo>
                    <a:pt x="50969" y="90175"/>
                    <a:pt x="51383" y="90506"/>
                    <a:pt x="51714" y="90672"/>
                  </a:cubicBezTo>
                  <a:cubicBezTo>
                    <a:pt x="51963" y="90838"/>
                    <a:pt x="52626" y="91169"/>
                    <a:pt x="53040" y="91418"/>
                  </a:cubicBezTo>
                  <a:cubicBezTo>
                    <a:pt x="53455" y="91667"/>
                    <a:pt x="54201" y="92081"/>
                    <a:pt x="54698" y="92412"/>
                  </a:cubicBezTo>
                  <a:cubicBezTo>
                    <a:pt x="55444" y="92827"/>
                    <a:pt x="55692" y="93075"/>
                    <a:pt x="55692" y="93324"/>
                  </a:cubicBezTo>
                  <a:cubicBezTo>
                    <a:pt x="55739" y="93606"/>
                    <a:pt x="55813" y="93755"/>
                    <a:pt x="56005" y="93755"/>
                  </a:cubicBezTo>
                  <a:cubicBezTo>
                    <a:pt x="56151" y="93755"/>
                    <a:pt x="56365" y="93669"/>
                    <a:pt x="56687" y="93490"/>
                  </a:cubicBezTo>
                  <a:cubicBezTo>
                    <a:pt x="57184" y="93324"/>
                    <a:pt x="58427" y="92330"/>
                    <a:pt x="58593" y="91998"/>
                  </a:cubicBezTo>
                  <a:cubicBezTo>
                    <a:pt x="58676" y="91915"/>
                    <a:pt x="58842" y="91832"/>
                    <a:pt x="59007" y="91749"/>
                  </a:cubicBezTo>
                  <a:cubicBezTo>
                    <a:pt x="59173" y="91667"/>
                    <a:pt x="59339" y="91501"/>
                    <a:pt x="59505" y="91335"/>
                  </a:cubicBezTo>
                  <a:cubicBezTo>
                    <a:pt x="59587" y="91169"/>
                    <a:pt x="60002" y="90755"/>
                    <a:pt x="60416" y="90423"/>
                  </a:cubicBezTo>
                  <a:cubicBezTo>
                    <a:pt x="60831" y="90092"/>
                    <a:pt x="61576" y="89429"/>
                    <a:pt x="62157" y="88683"/>
                  </a:cubicBezTo>
                  <a:cubicBezTo>
                    <a:pt x="63068" y="87606"/>
                    <a:pt x="63151" y="87440"/>
                    <a:pt x="62902" y="87440"/>
                  </a:cubicBezTo>
                  <a:cubicBezTo>
                    <a:pt x="62737" y="87440"/>
                    <a:pt x="62737" y="87440"/>
                    <a:pt x="63151" y="87191"/>
                  </a:cubicBezTo>
                  <a:cubicBezTo>
                    <a:pt x="63400" y="87108"/>
                    <a:pt x="63483" y="86943"/>
                    <a:pt x="63483" y="86943"/>
                  </a:cubicBezTo>
                  <a:cubicBezTo>
                    <a:pt x="63400" y="86860"/>
                    <a:pt x="63814" y="86363"/>
                    <a:pt x="64394" y="85700"/>
                  </a:cubicBezTo>
                  <a:cubicBezTo>
                    <a:pt x="65554" y="84291"/>
                    <a:pt x="65389" y="84456"/>
                    <a:pt x="66632" y="82633"/>
                  </a:cubicBezTo>
                  <a:cubicBezTo>
                    <a:pt x="67461" y="81556"/>
                    <a:pt x="67792" y="80976"/>
                    <a:pt x="68041" y="80396"/>
                  </a:cubicBezTo>
                  <a:cubicBezTo>
                    <a:pt x="68206" y="79981"/>
                    <a:pt x="68372" y="79567"/>
                    <a:pt x="68455" y="79484"/>
                  </a:cubicBezTo>
                  <a:cubicBezTo>
                    <a:pt x="68538" y="79401"/>
                    <a:pt x="68621" y="79070"/>
                    <a:pt x="68704" y="78821"/>
                  </a:cubicBezTo>
                  <a:cubicBezTo>
                    <a:pt x="68869" y="78324"/>
                    <a:pt x="69947" y="76252"/>
                    <a:pt x="70113" y="76169"/>
                  </a:cubicBezTo>
                  <a:cubicBezTo>
                    <a:pt x="70113" y="76169"/>
                    <a:pt x="70361" y="76169"/>
                    <a:pt x="70527" y="76252"/>
                  </a:cubicBezTo>
                  <a:cubicBezTo>
                    <a:pt x="70610" y="76293"/>
                    <a:pt x="70713" y="76314"/>
                    <a:pt x="70817" y="76314"/>
                  </a:cubicBezTo>
                  <a:cubicBezTo>
                    <a:pt x="70921" y="76314"/>
                    <a:pt x="71024" y="76293"/>
                    <a:pt x="71107" y="76252"/>
                  </a:cubicBezTo>
                  <a:cubicBezTo>
                    <a:pt x="71190" y="76211"/>
                    <a:pt x="71273" y="76190"/>
                    <a:pt x="71345" y="76190"/>
                  </a:cubicBezTo>
                  <a:cubicBezTo>
                    <a:pt x="71418" y="76190"/>
                    <a:pt x="71480" y="76211"/>
                    <a:pt x="71521" y="76252"/>
                  </a:cubicBezTo>
                  <a:cubicBezTo>
                    <a:pt x="71521" y="76335"/>
                    <a:pt x="71604" y="76376"/>
                    <a:pt x="71729" y="76376"/>
                  </a:cubicBezTo>
                  <a:cubicBezTo>
                    <a:pt x="71853" y="76376"/>
                    <a:pt x="72019" y="76335"/>
                    <a:pt x="72184" y="76252"/>
                  </a:cubicBezTo>
                  <a:cubicBezTo>
                    <a:pt x="72492" y="76137"/>
                    <a:pt x="72728" y="76075"/>
                    <a:pt x="72885" y="76075"/>
                  </a:cubicBezTo>
                  <a:cubicBezTo>
                    <a:pt x="73066" y="76075"/>
                    <a:pt x="73140" y="76157"/>
                    <a:pt x="73096" y="76335"/>
                  </a:cubicBezTo>
                  <a:cubicBezTo>
                    <a:pt x="73013" y="76418"/>
                    <a:pt x="73096" y="76501"/>
                    <a:pt x="73427" y="76501"/>
                  </a:cubicBezTo>
                  <a:cubicBezTo>
                    <a:pt x="73676" y="76501"/>
                    <a:pt x="73925" y="76501"/>
                    <a:pt x="74090" y="76666"/>
                  </a:cubicBezTo>
                  <a:cubicBezTo>
                    <a:pt x="74132" y="76708"/>
                    <a:pt x="74194" y="76728"/>
                    <a:pt x="74256" y="76728"/>
                  </a:cubicBezTo>
                  <a:cubicBezTo>
                    <a:pt x="74318" y="76728"/>
                    <a:pt x="74381" y="76708"/>
                    <a:pt x="74422" y="76666"/>
                  </a:cubicBezTo>
                  <a:cubicBezTo>
                    <a:pt x="74491" y="76632"/>
                    <a:pt x="74545" y="76612"/>
                    <a:pt x="74585" y="76612"/>
                  </a:cubicBezTo>
                  <a:cubicBezTo>
                    <a:pt x="74642" y="76612"/>
                    <a:pt x="74671" y="76652"/>
                    <a:pt x="74671" y="76749"/>
                  </a:cubicBezTo>
                  <a:cubicBezTo>
                    <a:pt x="74671" y="76808"/>
                    <a:pt x="74795" y="76866"/>
                    <a:pt x="74926" y="76866"/>
                  </a:cubicBezTo>
                  <a:cubicBezTo>
                    <a:pt x="74981" y="76866"/>
                    <a:pt x="75036" y="76856"/>
                    <a:pt x="75085" y="76832"/>
                  </a:cubicBezTo>
                  <a:cubicBezTo>
                    <a:pt x="75334" y="76832"/>
                    <a:pt x="75499" y="76915"/>
                    <a:pt x="75582" y="77081"/>
                  </a:cubicBezTo>
                  <a:cubicBezTo>
                    <a:pt x="75582" y="77238"/>
                    <a:pt x="75616" y="77296"/>
                    <a:pt x="75682" y="77296"/>
                  </a:cubicBezTo>
                  <a:cubicBezTo>
                    <a:pt x="75721" y="77296"/>
                    <a:pt x="75770" y="77277"/>
                    <a:pt x="75831" y="77246"/>
                  </a:cubicBezTo>
                  <a:cubicBezTo>
                    <a:pt x="75855" y="77222"/>
                    <a:pt x="75886" y="77212"/>
                    <a:pt x="75923" y="77212"/>
                  </a:cubicBezTo>
                  <a:cubicBezTo>
                    <a:pt x="76011" y="77212"/>
                    <a:pt x="76128" y="77271"/>
                    <a:pt x="76245" y="77329"/>
                  </a:cubicBezTo>
                  <a:cubicBezTo>
                    <a:pt x="76348" y="77432"/>
                    <a:pt x="76450" y="77503"/>
                    <a:pt x="76513" y="77503"/>
                  </a:cubicBezTo>
                  <a:cubicBezTo>
                    <a:pt x="76553" y="77503"/>
                    <a:pt x="76577" y="77476"/>
                    <a:pt x="76577" y="77412"/>
                  </a:cubicBezTo>
                  <a:cubicBezTo>
                    <a:pt x="76601" y="77364"/>
                    <a:pt x="76703" y="77344"/>
                    <a:pt x="76842" y="77344"/>
                  </a:cubicBezTo>
                  <a:cubicBezTo>
                    <a:pt x="77178" y="77344"/>
                    <a:pt x="77727" y="77461"/>
                    <a:pt x="77903" y="77578"/>
                  </a:cubicBezTo>
                  <a:cubicBezTo>
                    <a:pt x="77986" y="77661"/>
                    <a:pt x="78234" y="77661"/>
                    <a:pt x="78483" y="77661"/>
                  </a:cubicBezTo>
                  <a:cubicBezTo>
                    <a:pt x="78572" y="77639"/>
                    <a:pt x="78643" y="77628"/>
                    <a:pt x="78696" y="77628"/>
                  </a:cubicBezTo>
                  <a:cubicBezTo>
                    <a:pt x="78841" y="77628"/>
                    <a:pt x="78853" y="77705"/>
                    <a:pt x="78731" y="77827"/>
                  </a:cubicBezTo>
                  <a:cubicBezTo>
                    <a:pt x="78638" y="78060"/>
                    <a:pt x="78650" y="78162"/>
                    <a:pt x="78767" y="78162"/>
                  </a:cubicBezTo>
                  <a:cubicBezTo>
                    <a:pt x="78858" y="78162"/>
                    <a:pt x="79012" y="78101"/>
                    <a:pt x="79229" y="77992"/>
                  </a:cubicBezTo>
                  <a:cubicBezTo>
                    <a:pt x="79404" y="77934"/>
                    <a:pt x="79539" y="77875"/>
                    <a:pt x="79602" y="77875"/>
                  </a:cubicBezTo>
                  <a:cubicBezTo>
                    <a:pt x="79629" y="77875"/>
                    <a:pt x="79643" y="77885"/>
                    <a:pt x="79643" y="77909"/>
                  </a:cubicBezTo>
                  <a:cubicBezTo>
                    <a:pt x="79643" y="77951"/>
                    <a:pt x="79664" y="77972"/>
                    <a:pt x="79695" y="77972"/>
                  </a:cubicBezTo>
                  <a:cubicBezTo>
                    <a:pt x="79726" y="77972"/>
                    <a:pt x="79767" y="77951"/>
                    <a:pt x="79809" y="77909"/>
                  </a:cubicBezTo>
                  <a:cubicBezTo>
                    <a:pt x="79850" y="77868"/>
                    <a:pt x="79892" y="77847"/>
                    <a:pt x="79933" y="77847"/>
                  </a:cubicBezTo>
                  <a:cubicBezTo>
                    <a:pt x="79975" y="77847"/>
                    <a:pt x="80016" y="77868"/>
                    <a:pt x="80057" y="77909"/>
                  </a:cubicBezTo>
                  <a:cubicBezTo>
                    <a:pt x="80105" y="77957"/>
                    <a:pt x="80208" y="78005"/>
                    <a:pt x="80367" y="78005"/>
                  </a:cubicBezTo>
                  <a:cubicBezTo>
                    <a:pt x="80483" y="78005"/>
                    <a:pt x="80628" y="77979"/>
                    <a:pt x="80803" y="77909"/>
                  </a:cubicBezTo>
                  <a:cubicBezTo>
                    <a:pt x="80969" y="77909"/>
                    <a:pt x="81052" y="77992"/>
                    <a:pt x="81052" y="78075"/>
                  </a:cubicBezTo>
                  <a:cubicBezTo>
                    <a:pt x="81110" y="78134"/>
                    <a:pt x="81169" y="78192"/>
                    <a:pt x="81257" y="78192"/>
                  </a:cubicBezTo>
                  <a:cubicBezTo>
                    <a:pt x="81293" y="78192"/>
                    <a:pt x="81335" y="78182"/>
                    <a:pt x="81383" y="78158"/>
                  </a:cubicBezTo>
                  <a:cubicBezTo>
                    <a:pt x="81632" y="78158"/>
                    <a:pt x="81715" y="78158"/>
                    <a:pt x="81632" y="78407"/>
                  </a:cubicBezTo>
                  <a:cubicBezTo>
                    <a:pt x="81588" y="78584"/>
                    <a:pt x="81591" y="78667"/>
                    <a:pt x="81642" y="78667"/>
                  </a:cubicBezTo>
                  <a:cubicBezTo>
                    <a:pt x="81686" y="78667"/>
                    <a:pt x="81765" y="78605"/>
                    <a:pt x="81881" y="78490"/>
                  </a:cubicBezTo>
                  <a:cubicBezTo>
                    <a:pt x="82046" y="78407"/>
                    <a:pt x="82212" y="78324"/>
                    <a:pt x="82295" y="78324"/>
                  </a:cubicBezTo>
                  <a:cubicBezTo>
                    <a:pt x="82319" y="78348"/>
                    <a:pt x="82344" y="78358"/>
                    <a:pt x="82370" y="78358"/>
                  </a:cubicBezTo>
                  <a:cubicBezTo>
                    <a:pt x="82434" y="78358"/>
                    <a:pt x="82509" y="78300"/>
                    <a:pt x="82627" y="78241"/>
                  </a:cubicBezTo>
                  <a:cubicBezTo>
                    <a:pt x="82748" y="78120"/>
                    <a:pt x="82825" y="78043"/>
                    <a:pt x="82890" y="78043"/>
                  </a:cubicBezTo>
                  <a:cubicBezTo>
                    <a:pt x="82914" y="78043"/>
                    <a:pt x="82936" y="78053"/>
                    <a:pt x="82958" y="78075"/>
                  </a:cubicBezTo>
                  <a:cubicBezTo>
                    <a:pt x="83041" y="78075"/>
                    <a:pt x="83207" y="77909"/>
                    <a:pt x="83621" y="77329"/>
                  </a:cubicBezTo>
                  <a:cubicBezTo>
                    <a:pt x="83952" y="76915"/>
                    <a:pt x="84367" y="76501"/>
                    <a:pt x="84450" y="76501"/>
                  </a:cubicBezTo>
                  <a:cubicBezTo>
                    <a:pt x="84533" y="76418"/>
                    <a:pt x="84781" y="76169"/>
                    <a:pt x="84947" y="75838"/>
                  </a:cubicBezTo>
                  <a:cubicBezTo>
                    <a:pt x="85091" y="75550"/>
                    <a:pt x="85297" y="75324"/>
                    <a:pt x="85349" y="75324"/>
                  </a:cubicBezTo>
                  <a:cubicBezTo>
                    <a:pt x="85357" y="75324"/>
                    <a:pt x="85361" y="75329"/>
                    <a:pt x="85361" y="75340"/>
                  </a:cubicBezTo>
                  <a:cubicBezTo>
                    <a:pt x="85365" y="75344"/>
                    <a:pt x="85371" y="75346"/>
                    <a:pt x="85377" y="75346"/>
                  </a:cubicBezTo>
                  <a:cubicBezTo>
                    <a:pt x="85513" y="75346"/>
                    <a:pt x="86190" y="74583"/>
                    <a:pt x="86190" y="74346"/>
                  </a:cubicBezTo>
                  <a:cubicBezTo>
                    <a:pt x="86190" y="74263"/>
                    <a:pt x="86273" y="74180"/>
                    <a:pt x="86356" y="74097"/>
                  </a:cubicBezTo>
                  <a:cubicBezTo>
                    <a:pt x="86522" y="74014"/>
                    <a:pt x="86853" y="73517"/>
                    <a:pt x="87185" y="73103"/>
                  </a:cubicBezTo>
                  <a:cubicBezTo>
                    <a:pt x="87765" y="72357"/>
                    <a:pt x="87848" y="72274"/>
                    <a:pt x="87930" y="71777"/>
                  </a:cubicBezTo>
                  <a:cubicBezTo>
                    <a:pt x="87930" y="71387"/>
                    <a:pt x="87930" y="71252"/>
                    <a:pt x="88051" y="71252"/>
                  </a:cubicBezTo>
                  <a:cubicBezTo>
                    <a:pt x="88084" y="71252"/>
                    <a:pt x="88126" y="71262"/>
                    <a:pt x="88179" y="71280"/>
                  </a:cubicBezTo>
                  <a:cubicBezTo>
                    <a:pt x="88428" y="71280"/>
                    <a:pt x="88842" y="70865"/>
                    <a:pt x="89008" y="70368"/>
                  </a:cubicBezTo>
                  <a:cubicBezTo>
                    <a:pt x="89008" y="70202"/>
                    <a:pt x="89256" y="69871"/>
                    <a:pt x="89505" y="69539"/>
                  </a:cubicBezTo>
                  <a:cubicBezTo>
                    <a:pt x="89837" y="69125"/>
                    <a:pt x="89837" y="69042"/>
                    <a:pt x="89671" y="68710"/>
                  </a:cubicBezTo>
                  <a:cubicBezTo>
                    <a:pt x="89588" y="68462"/>
                    <a:pt x="89588" y="68213"/>
                    <a:pt x="89588" y="68130"/>
                  </a:cubicBezTo>
                  <a:cubicBezTo>
                    <a:pt x="89671" y="68047"/>
                    <a:pt x="89671" y="67882"/>
                    <a:pt x="89588" y="67799"/>
                  </a:cubicBezTo>
                  <a:cubicBezTo>
                    <a:pt x="89505" y="67633"/>
                    <a:pt x="89588" y="67467"/>
                    <a:pt x="89671" y="67302"/>
                  </a:cubicBezTo>
                  <a:cubicBezTo>
                    <a:pt x="89843" y="67015"/>
                    <a:pt x="89896" y="66927"/>
                    <a:pt x="89830" y="66927"/>
                  </a:cubicBezTo>
                  <a:cubicBezTo>
                    <a:pt x="89801" y="66927"/>
                    <a:pt x="89748" y="66944"/>
                    <a:pt x="89671" y="66970"/>
                  </a:cubicBezTo>
                  <a:cubicBezTo>
                    <a:pt x="89616" y="67025"/>
                    <a:pt x="89570" y="67053"/>
                    <a:pt x="89533" y="67053"/>
                  </a:cubicBezTo>
                  <a:cubicBezTo>
                    <a:pt x="89459" y="67053"/>
                    <a:pt x="89422" y="66942"/>
                    <a:pt x="89422" y="66721"/>
                  </a:cubicBezTo>
                  <a:cubicBezTo>
                    <a:pt x="89359" y="66468"/>
                    <a:pt x="89344" y="66360"/>
                    <a:pt x="89267" y="66360"/>
                  </a:cubicBezTo>
                  <a:cubicBezTo>
                    <a:pt x="89243" y="66360"/>
                    <a:pt x="89213" y="66370"/>
                    <a:pt x="89174" y="66390"/>
                  </a:cubicBezTo>
                  <a:cubicBezTo>
                    <a:pt x="89142" y="66437"/>
                    <a:pt x="89107" y="66458"/>
                    <a:pt x="89072" y="66458"/>
                  </a:cubicBezTo>
                  <a:cubicBezTo>
                    <a:pt x="88925" y="66458"/>
                    <a:pt x="88775" y="66094"/>
                    <a:pt x="88842" y="65893"/>
                  </a:cubicBezTo>
                  <a:cubicBezTo>
                    <a:pt x="88925" y="65727"/>
                    <a:pt x="88925" y="65644"/>
                    <a:pt x="88842" y="65561"/>
                  </a:cubicBezTo>
                  <a:cubicBezTo>
                    <a:pt x="88759" y="65561"/>
                    <a:pt x="88676" y="65561"/>
                    <a:pt x="88676" y="65727"/>
                  </a:cubicBezTo>
                  <a:cubicBezTo>
                    <a:pt x="88642" y="65761"/>
                    <a:pt x="88608" y="65781"/>
                    <a:pt x="88579" y="65781"/>
                  </a:cubicBezTo>
                  <a:cubicBezTo>
                    <a:pt x="88539" y="65781"/>
                    <a:pt x="88511" y="65741"/>
                    <a:pt x="88511" y="65644"/>
                  </a:cubicBezTo>
                  <a:cubicBezTo>
                    <a:pt x="88428" y="65561"/>
                    <a:pt x="88511" y="65395"/>
                    <a:pt x="88676" y="65230"/>
                  </a:cubicBezTo>
                  <a:cubicBezTo>
                    <a:pt x="88925" y="64981"/>
                    <a:pt x="88842" y="64981"/>
                    <a:pt x="88593" y="64815"/>
                  </a:cubicBezTo>
                  <a:cubicBezTo>
                    <a:pt x="88345" y="64732"/>
                    <a:pt x="88262" y="64650"/>
                    <a:pt x="88345" y="64484"/>
                  </a:cubicBezTo>
                  <a:cubicBezTo>
                    <a:pt x="88403" y="64425"/>
                    <a:pt x="88338" y="64367"/>
                    <a:pt x="88177" y="64367"/>
                  </a:cubicBezTo>
                  <a:cubicBezTo>
                    <a:pt x="88110" y="64367"/>
                    <a:pt x="88028" y="64377"/>
                    <a:pt x="87930" y="64401"/>
                  </a:cubicBezTo>
                  <a:cubicBezTo>
                    <a:pt x="87878" y="64410"/>
                    <a:pt x="87823" y="64414"/>
                    <a:pt x="87766" y="64414"/>
                  </a:cubicBezTo>
                  <a:cubicBezTo>
                    <a:pt x="87286" y="64414"/>
                    <a:pt x="86705" y="64117"/>
                    <a:pt x="86853" y="63821"/>
                  </a:cubicBezTo>
                  <a:cubicBezTo>
                    <a:pt x="86936" y="63738"/>
                    <a:pt x="86853" y="63572"/>
                    <a:pt x="86604" y="63324"/>
                  </a:cubicBezTo>
                  <a:cubicBezTo>
                    <a:pt x="86356" y="63075"/>
                    <a:pt x="86190" y="62826"/>
                    <a:pt x="86190" y="62744"/>
                  </a:cubicBezTo>
                  <a:cubicBezTo>
                    <a:pt x="86190" y="62709"/>
                    <a:pt x="86176" y="62689"/>
                    <a:pt x="86147" y="62689"/>
                  </a:cubicBezTo>
                  <a:cubicBezTo>
                    <a:pt x="86107" y="62689"/>
                    <a:pt x="86039" y="62729"/>
                    <a:pt x="85941" y="62826"/>
                  </a:cubicBezTo>
                  <a:cubicBezTo>
                    <a:pt x="85846" y="62970"/>
                    <a:pt x="85689" y="63030"/>
                    <a:pt x="85519" y="63030"/>
                  </a:cubicBezTo>
                  <a:cubicBezTo>
                    <a:pt x="85099" y="63030"/>
                    <a:pt x="84604" y="62659"/>
                    <a:pt x="84781" y="62246"/>
                  </a:cubicBezTo>
                  <a:cubicBezTo>
                    <a:pt x="84903" y="62125"/>
                    <a:pt x="84979" y="62048"/>
                    <a:pt x="85045" y="62048"/>
                  </a:cubicBezTo>
                  <a:cubicBezTo>
                    <a:pt x="85068" y="62048"/>
                    <a:pt x="85091" y="62058"/>
                    <a:pt x="85113" y="62081"/>
                  </a:cubicBezTo>
                  <a:cubicBezTo>
                    <a:pt x="85120" y="62088"/>
                    <a:pt x="85129" y="62091"/>
                    <a:pt x="85139" y="62091"/>
                  </a:cubicBezTo>
                  <a:cubicBezTo>
                    <a:pt x="85253" y="62091"/>
                    <a:pt x="85563" y="61699"/>
                    <a:pt x="85941" y="61169"/>
                  </a:cubicBezTo>
                  <a:cubicBezTo>
                    <a:pt x="85941" y="61086"/>
                    <a:pt x="86024" y="61086"/>
                    <a:pt x="86107" y="61086"/>
                  </a:cubicBezTo>
                  <a:cubicBezTo>
                    <a:pt x="86129" y="61108"/>
                    <a:pt x="86146" y="61119"/>
                    <a:pt x="86158" y="61119"/>
                  </a:cubicBezTo>
                  <a:cubicBezTo>
                    <a:pt x="86190" y="61119"/>
                    <a:pt x="86190" y="61042"/>
                    <a:pt x="86190" y="60920"/>
                  </a:cubicBezTo>
                  <a:cubicBezTo>
                    <a:pt x="86190" y="60755"/>
                    <a:pt x="86190" y="60672"/>
                    <a:pt x="86687" y="60340"/>
                  </a:cubicBezTo>
                  <a:cubicBezTo>
                    <a:pt x="87267" y="59926"/>
                    <a:pt x="87350" y="59843"/>
                    <a:pt x="87267" y="59677"/>
                  </a:cubicBezTo>
                  <a:cubicBezTo>
                    <a:pt x="87185" y="59677"/>
                    <a:pt x="87185" y="59511"/>
                    <a:pt x="87267" y="59263"/>
                  </a:cubicBezTo>
                  <a:cubicBezTo>
                    <a:pt x="87320" y="59105"/>
                    <a:pt x="87373" y="59047"/>
                    <a:pt x="87446" y="59047"/>
                  </a:cubicBezTo>
                  <a:cubicBezTo>
                    <a:pt x="87489" y="59047"/>
                    <a:pt x="87538" y="59067"/>
                    <a:pt x="87599" y="59097"/>
                  </a:cubicBezTo>
                  <a:cubicBezTo>
                    <a:pt x="87765" y="59097"/>
                    <a:pt x="87930" y="59097"/>
                    <a:pt x="88013" y="59014"/>
                  </a:cubicBezTo>
                  <a:cubicBezTo>
                    <a:pt x="88096" y="58848"/>
                    <a:pt x="88262" y="58766"/>
                    <a:pt x="88262" y="58683"/>
                  </a:cubicBezTo>
                  <a:cubicBezTo>
                    <a:pt x="88428" y="58600"/>
                    <a:pt x="89091" y="57688"/>
                    <a:pt x="89008" y="57605"/>
                  </a:cubicBezTo>
                  <a:lnTo>
                    <a:pt x="89008" y="57605"/>
                  </a:lnTo>
                  <a:cubicBezTo>
                    <a:pt x="89008" y="57605"/>
                    <a:pt x="88842" y="57605"/>
                    <a:pt x="88759" y="57688"/>
                  </a:cubicBezTo>
                  <a:cubicBezTo>
                    <a:pt x="88701" y="57747"/>
                    <a:pt x="88642" y="57805"/>
                    <a:pt x="88583" y="57805"/>
                  </a:cubicBezTo>
                  <a:cubicBezTo>
                    <a:pt x="88559" y="57805"/>
                    <a:pt x="88535" y="57795"/>
                    <a:pt x="88511" y="57771"/>
                  </a:cubicBezTo>
                  <a:cubicBezTo>
                    <a:pt x="88511" y="57771"/>
                    <a:pt x="88511" y="57688"/>
                    <a:pt x="88676" y="57605"/>
                  </a:cubicBezTo>
                  <a:cubicBezTo>
                    <a:pt x="88842" y="57605"/>
                    <a:pt x="88842" y="57522"/>
                    <a:pt x="88842" y="57440"/>
                  </a:cubicBezTo>
                  <a:cubicBezTo>
                    <a:pt x="88759" y="57440"/>
                    <a:pt x="88842" y="57191"/>
                    <a:pt x="89008" y="57025"/>
                  </a:cubicBezTo>
                  <a:cubicBezTo>
                    <a:pt x="89174" y="56859"/>
                    <a:pt x="89339" y="56694"/>
                    <a:pt x="89339" y="56694"/>
                  </a:cubicBezTo>
                  <a:lnTo>
                    <a:pt x="89339" y="56694"/>
                  </a:lnTo>
                  <a:cubicBezTo>
                    <a:pt x="89422" y="56777"/>
                    <a:pt x="89339" y="56859"/>
                    <a:pt x="89256" y="57025"/>
                  </a:cubicBezTo>
                  <a:cubicBezTo>
                    <a:pt x="89091" y="57191"/>
                    <a:pt x="89091" y="57357"/>
                    <a:pt x="89174" y="57440"/>
                  </a:cubicBezTo>
                  <a:cubicBezTo>
                    <a:pt x="89196" y="57462"/>
                    <a:pt x="89212" y="57472"/>
                    <a:pt x="89224" y="57472"/>
                  </a:cubicBezTo>
                  <a:cubicBezTo>
                    <a:pt x="89256" y="57472"/>
                    <a:pt x="89256" y="57395"/>
                    <a:pt x="89256" y="57274"/>
                  </a:cubicBezTo>
                  <a:cubicBezTo>
                    <a:pt x="89339" y="57191"/>
                    <a:pt x="89339" y="57025"/>
                    <a:pt x="89422" y="56942"/>
                  </a:cubicBezTo>
                  <a:cubicBezTo>
                    <a:pt x="89505" y="56859"/>
                    <a:pt x="89505" y="56611"/>
                    <a:pt x="89505" y="56528"/>
                  </a:cubicBezTo>
                  <a:cubicBezTo>
                    <a:pt x="89422" y="56279"/>
                    <a:pt x="89505" y="56279"/>
                    <a:pt x="89671" y="56279"/>
                  </a:cubicBezTo>
                  <a:cubicBezTo>
                    <a:pt x="89837" y="56279"/>
                    <a:pt x="90085" y="56114"/>
                    <a:pt x="90417" y="55616"/>
                  </a:cubicBezTo>
                  <a:cubicBezTo>
                    <a:pt x="90665" y="55285"/>
                    <a:pt x="90831" y="55036"/>
                    <a:pt x="90831" y="55036"/>
                  </a:cubicBezTo>
                  <a:cubicBezTo>
                    <a:pt x="90748" y="55036"/>
                    <a:pt x="90831" y="54953"/>
                    <a:pt x="90997" y="54705"/>
                  </a:cubicBezTo>
                  <a:cubicBezTo>
                    <a:pt x="91086" y="54527"/>
                    <a:pt x="91151" y="54445"/>
                    <a:pt x="91179" y="54445"/>
                  </a:cubicBezTo>
                  <a:cubicBezTo>
                    <a:pt x="91204" y="54445"/>
                    <a:pt x="91201" y="54506"/>
                    <a:pt x="91163" y="54622"/>
                  </a:cubicBezTo>
                  <a:cubicBezTo>
                    <a:pt x="91107" y="54843"/>
                    <a:pt x="91126" y="54990"/>
                    <a:pt x="91193" y="54990"/>
                  </a:cubicBezTo>
                  <a:cubicBezTo>
                    <a:pt x="91227" y="54990"/>
                    <a:pt x="91273" y="54953"/>
                    <a:pt x="91328" y="54870"/>
                  </a:cubicBezTo>
                  <a:cubicBezTo>
                    <a:pt x="91478" y="54721"/>
                    <a:pt x="91492" y="54101"/>
                    <a:pt x="91373" y="54101"/>
                  </a:cubicBezTo>
                  <a:cubicBezTo>
                    <a:pt x="91359" y="54101"/>
                    <a:pt x="91345" y="54108"/>
                    <a:pt x="91328" y="54125"/>
                  </a:cubicBezTo>
                  <a:cubicBezTo>
                    <a:pt x="91204" y="54207"/>
                    <a:pt x="91038" y="54249"/>
                    <a:pt x="90935" y="54249"/>
                  </a:cubicBezTo>
                  <a:cubicBezTo>
                    <a:pt x="90831" y="54249"/>
                    <a:pt x="90790" y="54207"/>
                    <a:pt x="90914" y="54125"/>
                  </a:cubicBezTo>
                  <a:cubicBezTo>
                    <a:pt x="90997" y="54042"/>
                    <a:pt x="90997" y="53959"/>
                    <a:pt x="90997" y="53876"/>
                  </a:cubicBezTo>
                  <a:cubicBezTo>
                    <a:pt x="90997" y="53827"/>
                    <a:pt x="91061" y="53807"/>
                    <a:pt x="91153" y="53807"/>
                  </a:cubicBezTo>
                  <a:cubicBezTo>
                    <a:pt x="91377" y="53807"/>
                    <a:pt x="91767" y="53925"/>
                    <a:pt x="91826" y="54042"/>
                  </a:cubicBezTo>
                  <a:cubicBezTo>
                    <a:pt x="91826" y="54042"/>
                    <a:pt x="91991" y="53959"/>
                    <a:pt x="92074" y="53793"/>
                  </a:cubicBezTo>
                  <a:cubicBezTo>
                    <a:pt x="92225" y="53592"/>
                    <a:pt x="92254" y="53483"/>
                    <a:pt x="92198" y="53483"/>
                  </a:cubicBezTo>
                  <a:cubicBezTo>
                    <a:pt x="92162" y="53483"/>
                    <a:pt x="92089" y="53529"/>
                    <a:pt x="91991" y="53627"/>
                  </a:cubicBezTo>
                  <a:cubicBezTo>
                    <a:pt x="91908" y="53669"/>
                    <a:pt x="91846" y="53690"/>
                    <a:pt x="91805" y="53690"/>
                  </a:cubicBezTo>
                  <a:cubicBezTo>
                    <a:pt x="91763" y="53690"/>
                    <a:pt x="91743" y="53669"/>
                    <a:pt x="91743" y="53627"/>
                  </a:cubicBezTo>
                  <a:cubicBezTo>
                    <a:pt x="91743" y="53545"/>
                    <a:pt x="91908" y="53379"/>
                    <a:pt x="92323" y="53130"/>
                  </a:cubicBezTo>
                  <a:cubicBezTo>
                    <a:pt x="92737" y="52882"/>
                    <a:pt x="92903" y="52716"/>
                    <a:pt x="92986" y="52550"/>
                  </a:cubicBezTo>
                  <a:cubicBezTo>
                    <a:pt x="92986" y="52426"/>
                    <a:pt x="92986" y="52364"/>
                    <a:pt x="92965" y="52364"/>
                  </a:cubicBezTo>
                  <a:cubicBezTo>
                    <a:pt x="92944" y="52364"/>
                    <a:pt x="92903" y="52426"/>
                    <a:pt x="92820" y="52550"/>
                  </a:cubicBezTo>
                  <a:cubicBezTo>
                    <a:pt x="92715" y="52708"/>
                    <a:pt x="92643" y="52765"/>
                    <a:pt x="92605" y="52765"/>
                  </a:cubicBezTo>
                  <a:cubicBezTo>
                    <a:pt x="92583" y="52765"/>
                    <a:pt x="92571" y="52746"/>
                    <a:pt x="92571" y="52716"/>
                  </a:cubicBezTo>
                  <a:cubicBezTo>
                    <a:pt x="92571" y="52633"/>
                    <a:pt x="92571" y="52591"/>
                    <a:pt x="92561" y="52591"/>
                  </a:cubicBezTo>
                  <a:cubicBezTo>
                    <a:pt x="92551" y="52591"/>
                    <a:pt x="92530" y="52633"/>
                    <a:pt x="92489" y="52716"/>
                  </a:cubicBezTo>
                  <a:cubicBezTo>
                    <a:pt x="92406" y="52882"/>
                    <a:pt x="92240" y="52964"/>
                    <a:pt x="92074" y="53047"/>
                  </a:cubicBezTo>
                  <a:cubicBezTo>
                    <a:pt x="92030" y="53069"/>
                    <a:pt x="91991" y="53080"/>
                    <a:pt x="91962" y="53080"/>
                  </a:cubicBezTo>
                  <a:cubicBezTo>
                    <a:pt x="91882" y="53080"/>
                    <a:pt x="91870" y="53003"/>
                    <a:pt x="91991" y="52882"/>
                  </a:cubicBezTo>
                  <a:cubicBezTo>
                    <a:pt x="92157" y="52716"/>
                    <a:pt x="92323" y="52550"/>
                    <a:pt x="92406" y="52467"/>
                  </a:cubicBezTo>
                  <a:cubicBezTo>
                    <a:pt x="92571" y="52384"/>
                    <a:pt x="92654" y="52301"/>
                    <a:pt x="92654" y="52136"/>
                  </a:cubicBezTo>
                  <a:cubicBezTo>
                    <a:pt x="92654" y="52053"/>
                    <a:pt x="92737" y="51804"/>
                    <a:pt x="92820" y="51721"/>
                  </a:cubicBezTo>
                  <a:cubicBezTo>
                    <a:pt x="93037" y="51432"/>
                    <a:pt x="92938" y="50764"/>
                    <a:pt x="92744" y="50764"/>
                  </a:cubicBezTo>
                  <a:cubicBezTo>
                    <a:pt x="92716" y="50764"/>
                    <a:pt x="92686" y="50778"/>
                    <a:pt x="92654" y="50810"/>
                  </a:cubicBezTo>
                  <a:cubicBezTo>
                    <a:pt x="92636" y="50827"/>
                    <a:pt x="92620" y="50836"/>
                    <a:pt x="92604" y="50836"/>
                  </a:cubicBezTo>
                  <a:cubicBezTo>
                    <a:pt x="92475" y="50836"/>
                    <a:pt x="92432" y="50268"/>
                    <a:pt x="92654" y="49898"/>
                  </a:cubicBezTo>
                  <a:cubicBezTo>
                    <a:pt x="92722" y="49693"/>
                    <a:pt x="92735" y="49545"/>
                    <a:pt x="92691" y="49545"/>
                  </a:cubicBezTo>
                  <a:cubicBezTo>
                    <a:pt x="92681" y="49545"/>
                    <a:pt x="92669" y="49552"/>
                    <a:pt x="92654" y="49567"/>
                  </a:cubicBezTo>
                  <a:cubicBezTo>
                    <a:pt x="92571" y="49649"/>
                    <a:pt x="92489" y="49815"/>
                    <a:pt x="92406" y="49898"/>
                  </a:cubicBezTo>
                  <a:cubicBezTo>
                    <a:pt x="92406" y="50147"/>
                    <a:pt x="92323" y="50230"/>
                    <a:pt x="92074" y="50395"/>
                  </a:cubicBezTo>
                  <a:cubicBezTo>
                    <a:pt x="91826" y="50561"/>
                    <a:pt x="91743" y="50644"/>
                    <a:pt x="91743" y="50893"/>
                  </a:cubicBezTo>
                  <a:cubicBezTo>
                    <a:pt x="91682" y="51257"/>
                    <a:pt x="91755" y="51487"/>
                    <a:pt x="91895" y="51487"/>
                  </a:cubicBezTo>
                  <a:cubicBezTo>
                    <a:pt x="91947" y="51487"/>
                    <a:pt x="92008" y="51456"/>
                    <a:pt x="92074" y="51390"/>
                  </a:cubicBezTo>
                  <a:cubicBezTo>
                    <a:pt x="92116" y="51348"/>
                    <a:pt x="92136" y="51328"/>
                    <a:pt x="92147" y="51328"/>
                  </a:cubicBezTo>
                  <a:cubicBezTo>
                    <a:pt x="92157" y="51328"/>
                    <a:pt x="92157" y="51348"/>
                    <a:pt x="92157" y="51390"/>
                  </a:cubicBezTo>
                  <a:cubicBezTo>
                    <a:pt x="92157" y="51611"/>
                    <a:pt x="92047" y="51758"/>
                    <a:pt x="91924" y="51758"/>
                  </a:cubicBezTo>
                  <a:cubicBezTo>
                    <a:pt x="91862" y="51758"/>
                    <a:pt x="91798" y="51721"/>
                    <a:pt x="91743" y="51638"/>
                  </a:cubicBezTo>
                  <a:cubicBezTo>
                    <a:pt x="91684" y="51580"/>
                    <a:pt x="91625" y="51521"/>
                    <a:pt x="91567" y="51521"/>
                  </a:cubicBezTo>
                  <a:cubicBezTo>
                    <a:pt x="91543" y="51521"/>
                    <a:pt x="91518" y="51531"/>
                    <a:pt x="91494" y="51556"/>
                  </a:cubicBezTo>
                  <a:cubicBezTo>
                    <a:pt x="91411" y="51638"/>
                    <a:pt x="91411" y="51721"/>
                    <a:pt x="91411" y="51804"/>
                  </a:cubicBezTo>
                  <a:cubicBezTo>
                    <a:pt x="91411" y="51804"/>
                    <a:pt x="91494" y="51887"/>
                    <a:pt x="91494" y="52053"/>
                  </a:cubicBezTo>
                  <a:cubicBezTo>
                    <a:pt x="91494" y="52087"/>
                    <a:pt x="91522" y="52107"/>
                    <a:pt x="91568" y="52107"/>
                  </a:cubicBezTo>
                  <a:cubicBezTo>
                    <a:pt x="91631" y="52107"/>
                    <a:pt x="91728" y="52067"/>
                    <a:pt x="91826" y="51970"/>
                  </a:cubicBezTo>
                  <a:cubicBezTo>
                    <a:pt x="91908" y="51928"/>
                    <a:pt x="91971" y="51908"/>
                    <a:pt x="92012" y="51908"/>
                  </a:cubicBezTo>
                  <a:cubicBezTo>
                    <a:pt x="92053" y="51908"/>
                    <a:pt x="92074" y="51928"/>
                    <a:pt x="92074" y="51970"/>
                  </a:cubicBezTo>
                  <a:cubicBezTo>
                    <a:pt x="92139" y="52229"/>
                    <a:pt x="92001" y="52437"/>
                    <a:pt x="91859" y="52437"/>
                  </a:cubicBezTo>
                  <a:cubicBezTo>
                    <a:pt x="91819" y="52437"/>
                    <a:pt x="91779" y="52421"/>
                    <a:pt x="91743" y="52384"/>
                  </a:cubicBezTo>
                  <a:cubicBezTo>
                    <a:pt x="91701" y="52343"/>
                    <a:pt x="91618" y="52322"/>
                    <a:pt x="91525" y="52322"/>
                  </a:cubicBezTo>
                  <a:cubicBezTo>
                    <a:pt x="91432" y="52322"/>
                    <a:pt x="91328" y="52343"/>
                    <a:pt x="91245" y="52384"/>
                  </a:cubicBezTo>
                  <a:cubicBezTo>
                    <a:pt x="91171" y="52459"/>
                    <a:pt x="91113" y="52500"/>
                    <a:pt x="91065" y="52500"/>
                  </a:cubicBezTo>
                  <a:cubicBezTo>
                    <a:pt x="91005" y="52500"/>
                    <a:pt x="90960" y="52438"/>
                    <a:pt x="90914" y="52301"/>
                  </a:cubicBezTo>
                  <a:cubicBezTo>
                    <a:pt x="90878" y="52193"/>
                    <a:pt x="90857" y="52132"/>
                    <a:pt x="90832" y="52132"/>
                  </a:cubicBezTo>
                  <a:cubicBezTo>
                    <a:pt x="90799" y="52132"/>
                    <a:pt x="90759" y="52234"/>
                    <a:pt x="90665" y="52467"/>
                  </a:cubicBezTo>
                  <a:cubicBezTo>
                    <a:pt x="90610" y="52688"/>
                    <a:pt x="90555" y="52762"/>
                    <a:pt x="90500" y="52762"/>
                  </a:cubicBezTo>
                  <a:cubicBezTo>
                    <a:pt x="90472" y="52762"/>
                    <a:pt x="90444" y="52743"/>
                    <a:pt x="90417" y="52716"/>
                  </a:cubicBezTo>
                  <a:cubicBezTo>
                    <a:pt x="90386" y="52685"/>
                    <a:pt x="90356" y="52666"/>
                    <a:pt x="90322" y="52666"/>
                  </a:cubicBezTo>
                  <a:cubicBezTo>
                    <a:pt x="90262" y="52666"/>
                    <a:pt x="90190" y="52724"/>
                    <a:pt x="90085" y="52882"/>
                  </a:cubicBezTo>
                  <a:cubicBezTo>
                    <a:pt x="90040" y="53018"/>
                    <a:pt x="89994" y="53080"/>
                    <a:pt x="89962" y="53080"/>
                  </a:cubicBezTo>
                  <a:cubicBezTo>
                    <a:pt x="89936" y="53080"/>
                    <a:pt x="89919" y="53039"/>
                    <a:pt x="89919" y="52964"/>
                  </a:cubicBezTo>
                  <a:cubicBezTo>
                    <a:pt x="89919" y="52882"/>
                    <a:pt x="90002" y="52716"/>
                    <a:pt x="90085" y="52633"/>
                  </a:cubicBezTo>
                  <a:cubicBezTo>
                    <a:pt x="90168" y="52550"/>
                    <a:pt x="90168" y="52467"/>
                    <a:pt x="90085" y="52384"/>
                  </a:cubicBezTo>
                  <a:cubicBezTo>
                    <a:pt x="89933" y="52232"/>
                    <a:pt x="90688" y="51453"/>
                    <a:pt x="90941" y="51453"/>
                  </a:cubicBezTo>
                  <a:cubicBezTo>
                    <a:pt x="90964" y="51453"/>
                    <a:pt x="90983" y="51459"/>
                    <a:pt x="90997" y="51473"/>
                  </a:cubicBezTo>
                  <a:cubicBezTo>
                    <a:pt x="91081" y="51536"/>
                    <a:pt x="91155" y="51567"/>
                    <a:pt x="91217" y="51567"/>
                  </a:cubicBezTo>
                  <a:cubicBezTo>
                    <a:pt x="91397" y="51567"/>
                    <a:pt x="91473" y="51303"/>
                    <a:pt x="91411" y="50810"/>
                  </a:cubicBezTo>
                  <a:cubicBezTo>
                    <a:pt x="91411" y="50154"/>
                    <a:pt x="91475" y="49883"/>
                    <a:pt x="91772" y="49883"/>
                  </a:cubicBezTo>
                  <a:cubicBezTo>
                    <a:pt x="91813" y="49883"/>
                    <a:pt x="91858" y="49888"/>
                    <a:pt x="91908" y="49898"/>
                  </a:cubicBezTo>
                  <a:cubicBezTo>
                    <a:pt x="92074" y="49898"/>
                    <a:pt x="92157" y="49815"/>
                    <a:pt x="92240" y="49567"/>
                  </a:cubicBezTo>
                  <a:cubicBezTo>
                    <a:pt x="92364" y="49380"/>
                    <a:pt x="92395" y="49287"/>
                    <a:pt x="92438" y="49287"/>
                  </a:cubicBezTo>
                  <a:cubicBezTo>
                    <a:pt x="92452" y="49287"/>
                    <a:pt x="92468" y="49297"/>
                    <a:pt x="92489" y="49318"/>
                  </a:cubicBezTo>
                  <a:cubicBezTo>
                    <a:pt x="92489" y="49318"/>
                    <a:pt x="92571" y="49318"/>
                    <a:pt x="92654" y="49152"/>
                  </a:cubicBezTo>
                  <a:cubicBezTo>
                    <a:pt x="92713" y="49094"/>
                    <a:pt x="92771" y="49035"/>
                    <a:pt x="92801" y="49035"/>
                  </a:cubicBezTo>
                  <a:cubicBezTo>
                    <a:pt x="92813" y="49035"/>
                    <a:pt x="92820" y="49045"/>
                    <a:pt x="92820" y="49069"/>
                  </a:cubicBezTo>
                  <a:cubicBezTo>
                    <a:pt x="92903" y="49069"/>
                    <a:pt x="92986" y="49069"/>
                    <a:pt x="93069" y="48904"/>
                  </a:cubicBezTo>
                  <a:cubicBezTo>
                    <a:pt x="93136" y="48837"/>
                    <a:pt x="93094" y="48715"/>
                    <a:pt x="93032" y="48715"/>
                  </a:cubicBezTo>
                  <a:cubicBezTo>
                    <a:pt x="93017" y="48715"/>
                    <a:pt x="93002" y="48722"/>
                    <a:pt x="92986" y="48738"/>
                  </a:cubicBezTo>
                  <a:cubicBezTo>
                    <a:pt x="92737" y="48738"/>
                    <a:pt x="92986" y="48075"/>
                    <a:pt x="93152" y="47992"/>
                  </a:cubicBezTo>
                  <a:cubicBezTo>
                    <a:pt x="93234" y="47992"/>
                    <a:pt x="93317" y="47992"/>
                    <a:pt x="93234" y="47909"/>
                  </a:cubicBezTo>
                  <a:cubicBezTo>
                    <a:pt x="93207" y="47881"/>
                    <a:pt x="93179" y="47863"/>
                    <a:pt x="93148" y="47863"/>
                  </a:cubicBezTo>
                  <a:cubicBezTo>
                    <a:pt x="93087" y="47863"/>
                    <a:pt x="93013" y="47937"/>
                    <a:pt x="92903" y="48158"/>
                  </a:cubicBezTo>
                  <a:cubicBezTo>
                    <a:pt x="92660" y="48522"/>
                    <a:pt x="92418" y="48752"/>
                    <a:pt x="92337" y="48752"/>
                  </a:cubicBezTo>
                  <a:cubicBezTo>
                    <a:pt x="92308" y="48752"/>
                    <a:pt x="92301" y="48722"/>
                    <a:pt x="92323" y="48655"/>
                  </a:cubicBezTo>
                  <a:cubicBezTo>
                    <a:pt x="92323" y="48489"/>
                    <a:pt x="92323" y="48406"/>
                    <a:pt x="92240" y="48323"/>
                  </a:cubicBezTo>
                  <a:cubicBezTo>
                    <a:pt x="92074" y="48158"/>
                    <a:pt x="92323" y="47743"/>
                    <a:pt x="92571" y="47743"/>
                  </a:cubicBezTo>
                  <a:cubicBezTo>
                    <a:pt x="92627" y="47762"/>
                    <a:pt x="92671" y="47772"/>
                    <a:pt x="92707" y="47772"/>
                  </a:cubicBezTo>
                  <a:cubicBezTo>
                    <a:pt x="92833" y="47772"/>
                    <a:pt x="92876" y="47650"/>
                    <a:pt x="93069" y="47329"/>
                  </a:cubicBezTo>
                  <a:cubicBezTo>
                    <a:pt x="93152" y="46997"/>
                    <a:pt x="93234" y="46749"/>
                    <a:pt x="93152" y="46749"/>
                  </a:cubicBezTo>
                  <a:cubicBezTo>
                    <a:pt x="93069" y="46666"/>
                    <a:pt x="93069" y="46417"/>
                    <a:pt x="93152" y="46169"/>
                  </a:cubicBezTo>
                  <a:cubicBezTo>
                    <a:pt x="93265" y="45828"/>
                    <a:pt x="93262" y="45603"/>
                    <a:pt x="93142" y="45603"/>
                  </a:cubicBezTo>
                  <a:cubicBezTo>
                    <a:pt x="93086" y="45603"/>
                    <a:pt x="93007" y="45650"/>
                    <a:pt x="92903" y="45754"/>
                  </a:cubicBezTo>
                  <a:cubicBezTo>
                    <a:pt x="92737" y="45920"/>
                    <a:pt x="92571" y="46003"/>
                    <a:pt x="92489" y="46003"/>
                  </a:cubicBezTo>
                  <a:cubicBezTo>
                    <a:pt x="92406" y="46003"/>
                    <a:pt x="92406" y="45920"/>
                    <a:pt x="92571" y="45754"/>
                  </a:cubicBezTo>
                  <a:cubicBezTo>
                    <a:pt x="92867" y="45533"/>
                    <a:pt x="93096" y="44982"/>
                    <a:pt x="93026" y="44982"/>
                  </a:cubicBezTo>
                  <a:cubicBezTo>
                    <a:pt x="93017" y="44982"/>
                    <a:pt x="93004" y="44990"/>
                    <a:pt x="92986" y="45008"/>
                  </a:cubicBezTo>
                  <a:cubicBezTo>
                    <a:pt x="92903" y="45008"/>
                    <a:pt x="92654" y="45008"/>
                    <a:pt x="92489" y="44843"/>
                  </a:cubicBezTo>
                  <a:cubicBezTo>
                    <a:pt x="92323" y="44677"/>
                    <a:pt x="91991" y="44511"/>
                    <a:pt x="91826" y="44428"/>
                  </a:cubicBezTo>
                  <a:cubicBezTo>
                    <a:pt x="91715" y="44401"/>
                    <a:pt x="91632" y="44382"/>
                    <a:pt x="91565" y="44382"/>
                  </a:cubicBezTo>
                  <a:cubicBezTo>
                    <a:pt x="91430" y="44382"/>
                    <a:pt x="91356" y="44456"/>
                    <a:pt x="91245" y="44677"/>
                  </a:cubicBezTo>
                  <a:cubicBezTo>
                    <a:pt x="91121" y="44884"/>
                    <a:pt x="91038" y="44988"/>
                    <a:pt x="90986" y="44988"/>
                  </a:cubicBezTo>
                  <a:cubicBezTo>
                    <a:pt x="90935" y="44988"/>
                    <a:pt x="90914" y="44884"/>
                    <a:pt x="90914" y="44677"/>
                  </a:cubicBezTo>
                  <a:cubicBezTo>
                    <a:pt x="90914" y="44498"/>
                    <a:pt x="90836" y="44412"/>
                    <a:pt x="90729" y="44412"/>
                  </a:cubicBezTo>
                  <a:cubicBezTo>
                    <a:pt x="90587" y="44412"/>
                    <a:pt x="90392" y="44560"/>
                    <a:pt x="90251" y="44843"/>
                  </a:cubicBezTo>
                  <a:cubicBezTo>
                    <a:pt x="90139" y="45029"/>
                    <a:pt x="90027" y="45115"/>
                    <a:pt x="89960" y="45115"/>
                  </a:cubicBezTo>
                  <a:cubicBezTo>
                    <a:pt x="89879" y="45115"/>
                    <a:pt x="89866" y="44988"/>
                    <a:pt x="90002" y="44760"/>
                  </a:cubicBezTo>
                  <a:cubicBezTo>
                    <a:pt x="90168" y="44511"/>
                    <a:pt x="90168" y="44263"/>
                    <a:pt x="90168" y="44263"/>
                  </a:cubicBezTo>
                  <a:cubicBezTo>
                    <a:pt x="90085" y="44180"/>
                    <a:pt x="89919" y="44014"/>
                    <a:pt x="89837" y="43848"/>
                  </a:cubicBezTo>
                  <a:cubicBezTo>
                    <a:pt x="89791" y="43711"/>
                    <a:pt x="89745" y="43650"/>
                    <a:pt x="89686" y="43650"/>
                  </a:cubicBezTo>
                  <a:cubicBezTo>
                    <a:pt x="89637" y="43650"/>
                    <a:pt x="89580" y="43691"/>
                    <a:pt x="89505" y="43765"/>
                  </a:cubicBezTo>
                  <a:cubicBezTo>
                    <a:pt x="89422" y="43931"/>
                    <a:pt x="89339" y="44097"/>
                    <a:pt x="89422" y="44180"/>
                  </a:cubicBezTo>
                  <a:cubicBezTo>
                    <a:pt x="89422" y="44263"/>
                    <a:pt x="89505" y="44345"/>
                    <a:pt x="89505" y="44428"/>
                  </a:cubicBezTo>
                  <a:cubicBezTo>
                    <a:pt x="89588" y="44511"/>
                    <a:pt x="89588" y="44594"/>
                    <a:pt x="89671" y="44594"/>
                  </a:cubicBezTo>
                  <a:cubicBezTo>
                    <a:pt x="89671" y="44677"/>
                    <a:pt x="89671" y="44843"/>
                    <a:pt x="89588" y="44926"/>
                  </a:cubicBezTo>
                  <a:cubicBezTo>
                    <a:pt x="89554" y="44960"/>
                    <a:pt x="89519" y="44980"/>
                    <a:pt x="89485" y="44980"/>
                  </a:cubicBezTo>
                  <a:cubicBezTo>
                    <a:pt x="89436" y="44980"/>
                    <a:pt x="89388" y="44940"/>
                    <a:pt x="89339" y="44843"/>
                  </a:cubicBezTo>
                  <a:cubicBezTo>
                    <a:pt x="89339" y="44746"/>
                    <a:pt x="89282" y="44705"/>
                    <a:pt x="89219" y="44705"/>
                  </a:cubicBezTo>
                  <a:cubicBezTo>
                    <a:pt x="89174" y="44705"/>
                    <a:pt x="89125" y="44726"/>
                    <a:pt x="89091" y="44760"/>
                  </a:cubicBezTo>
                  <a:cubicBezTo>
                    <a:pt x="89008" y="44843"/>
                    <a:pt x="88925" y="45008"/>
                    <a:pt x="88925" y="45174"/>
                  </a:cubicBezTo>
                  <a:cubicBezTo>
                    <a:pt x="88992" y="45376"/>
                    <a:pt x="88841" y="45633"/>
                    <a:pt x="88737" y="45633"/>
                  </a:cubicBezTo>
                  <a:cubicBezTo>
                    <a:pt x="88713" y="45633"/>
                    <a:pt x="88692" y="45620"/>
                    <a:pt x="88676" y="45589"/>
                  </a:cubicBezTo>
                  <a:cubicBezTo>
                    <a:pt x="88593" y="45589"/>
                    <a:pt x="88428" y="45589"/>
                    <a:pt x="88345" y="45671"/>
                  </a:cubicBezTo>
                  <a:cubicBezTo>
                    <a:pt x="88282" y="45735"/>
                    <a:pt x="88254" y="45762"/>
                    <a:pt x="88250" y="45762"/>
                  </a:cubicBezTo>
                  <a:cubicBezTo>
                    <a:pt x="88242" y="45762"/>
                    <a:pt x="88294" y="45691"/>
                    <a:pt x="88345" y="45589"/>
                  </a:cubicBezTo>
                  <a:cubicBezTo>
                    <a:pt x="88511" y="45423"/>
                    <a:pt x="88593" y="45174"/>
                    <a:pt x="88593" y="45008"/>
                  </a:cubicBezTo>
                  <a:cubicBezTo>
                    <a:pt x="88511" y="44843"/>
                    <a:pt x="88593" y="44760"/>
                    <a:pt x="88759" y="44677"/>
                  </a:cubicBezTo>
                  <a:cubicBezTo>
                    <a:pt x="88925" y="44677"/>
                    <a:pt x="88925" y="44594"/>
                    <a:pt x="88842" y="44511"/>
                  </a:cubicBezTo>
                  <a:cubicBezTo>
                    <a:pt x="88759" y="44428"/>
                    <a:pt x="88842" y="44345"/>
                    <a:pt x="89008" y="44097"/>
                  </a:cubicBezTo>
                  <a:cubicBezTo>
                    <a:pt x="89174" y="43931"/>
                    <a:pt x="89339" y="43600"/>
                    <a:pt x="89422" y="43434"/>
                  </a:cubicBezTo>
                  <a:cubicBezTo>
                    <a:pt x="89488" y="43203"/>
                    <a:pt x="89502" y="43090"/>
                    <a:pt x="89468" y="43090"/>
                  </a:cubicBezTo>
                  <a:cubicBezTo>
                    <a:pt x="89417" y="43090"/>
                    <a:pt x="89257" y="43349"/>
                    <a:pt x="89008" y="43848"/>
                  </a:cubicBezTo>
                  <a:cubicBezTo>
                    <a:pt x="88815" y="44169"/>
                    <a:pt x="88722" y="44292"/>
                    <a:pt x="88613" y="44292"/>
                  </a:cubicBezTo>
                  <a:cubicBezTo>
                    <a:pt x="88581" y="44292"/>
                    <a:pt x="88548" y="44281"/>
                    <a:pt x="88511" y="44263"/>
                  </a:cubicBezTo>
                  <a:cubicBezTo>
                    <a:pt x="88345" y="44263"/>
                    <a:pt x="88179" y="44180"/>
                    <a:pt x="88096" y="44097"/>
                  </a:cubicBezTo>
                  <a:cubicBezTo>
                    <a:pt x="88030" y="44052"/>
                    <a:pt x="87963" y="44032"/>
                    <a:pt x="87901" y="44032"/>
                  </a:cubicBezTo>
                  <a:cubicBezTo>
                    <a:pt x="87732" y="44032"/>
                    <a:pt x="87599" y="44186"/>
                    <a:pt x="87599" y="44428"/>
                  </a:cubicBezTo>
                  <a:cubicBezTo>
                    <a:pt x="87682" y="44594"/>
                    <a:pt x="87599" y="44760"/>
                    <a:pt x="87433" y="44843"/>
                  </a:cubicBezTo>
                  <a:cubicBezTo>
                    <a:pt x="87350" y="44926"/>
                    <a:pt x="87102" y="45174"/>
                    <a:pt x="86936" y="45340"/>
                  </a:cubicBezTo>
                  <a:cubicBezTo>
                    <a:pt x="86853" y="45423"/>
                    <a:pt x="86770" y="45464"/>
                    <a:pt x="86708" y="45464"/>
                  </a:cubicBezTo>
                  <a:cubicBezTo>
                    <a:pt x="86646" y="45464"/>
                    <a:pt x="86604" y="45423"/>
                    <a:pt x="86604" y="45340"/>
                  </a:cubicBezTo>
                  <a:cubicBezTo>
                    <a:pt x="86604" y="45174"/>
                    <a:pt x="86439" y="44926"/>
                    <a:pt x="86356" y="44760"/>
                  </a:cubicBezTo>
                  <a:cubicBezTo>
                    <a:pt x="86273" y="44636"/>
                    <a:pt x="86211" y="44573"/>
                    <a:pt x="86159" y="44573"/>
                  </a:cubicBezTo>
                  <a:cubicBezTo>
                    <a:pt x="86107" y="44573"/>
                    <a:pt x="86066" y="44636"/>
                    <a:pt x="86024" y="44760"/>
                  </a:cubicBezTo>
                  <a:cubicBezTo>
                    <a:pt x="85912" y="44947"/>
                    <a:pt x="85800" y="45032"/>
                    <a:pt x="85726" y="45032"/>
                  </a:cubicBezTo>
                  <a:cubicBezTo>
                    <a:pt x="85636" y="45032"/>
                    <a:pt x="85602" y="44905"/>
                    <a:pt x="85693" y="44677"/>
                  </a:cubicBezTo>
                  <a:cubicBezTo>
                    <a:pt x="85776" y="44345"/>
                    <a:pt x="85859" y="44263"/>
                    <a:pt x="86024" y="44263"/>
                  </a:cubicBezTo>
                  <a:cubicBezTo>
                    <a:pt x="86190" y="44180"/>
                    <a:pt x="86356" y="44097"/>
                    <a:pt x="86439" y="44014"/>
                  </a:cubicBezTo>
                  <a:cubicBezTo>
                    <a:pt x="86487" y="43917"/>
                    <a:pt x="86479" y="43877"/>
                    <a:pt x="86430" y="43877"/>
                  </a:cubicBezTo>
                  <a:cubicBezTo>
                    <a:pt x="86396" y="43877"/>
                    <a:pt x="86342" y="43897"/>
                    <a:pt x="86273" y="43931"/>
                  </a:cubicBezTo>
                  <a:cubicBezTo>
                    <a:pt x="86107" y="44014"/>
                    <a:pt x="85859" y="44097"/>
                    <a:pt x="85859" y="44097"/>
                  </a:cubicBezTo>
                  <a:cubicBezTo>
                    <a:pt x="85827" y="44081"/>
                    <a:pt x="85798" y="44074"/>
                    <a:pt x="85773" y="44074"/>
                  </a:cubicBezTo>
                  <a:cubicBezTo>
                    <a:pt x="85667" y="44074"/>
                    <a:pt x="85626" y="44196"/>
                    <a:pt x="85693" y="44263"/>
                  </a:cubicBezTo>
                  <a:cubicBezTo>
                    <a:pt x="85776" y="44345"/>
                    <a:pt x="85693" y="44594"/>
                    <a:pt x="85444" y="44760"/>
                  </a:cubicBezTo>
                  <a:cubicBezTo>
                    <a:pt x="85361" y="44760"/>
                    <a:pt x="85278" y="44677"/>
                    <a:pt x="85361" y="44511"/>
                  </a:cubicBezTo>
                  <a:cubicBezTo>
                    <a:pt x="85410" y="44414"/>
                    <a:pt x="85402" y="44374"/>
                    <a:pt x="85370" y="44374"/>
                  </a:cubicBezTo>
                  <a:cubicBezTo>
                    <a:pt x="85347" y="44374"/>
                    <a:pt x="85313" y="44394"/>
                    <a:pt x="85278" y="44428"/>
                  </a:cubicBezTo>
                  <a:cubicBezTo>
                    <a:pt x="85226" y="44498"/>
                    <a:pt x="85163" y="44527"/>
                    <a:pt x="85098" y="44527"/>
                  </a:cubicBezTo>
                  <a:cubicBezTo>
                    <a:pt x="84850" y="44527"/>
                    <a:pt x="84567" y="44110"/>
                    <a:pt x="84698" y="43848"/>
                  </a:cubicBezTo>
                  <a:cubicBezTo>
                    <a:pt x="84781" y="43683"/>
                    <a:pt x="84781" y="43683"/>
                    <a:pt x="84698" y="43683"/>
                  </a:cubicBezTo>
                  <a:cubicBezTo>
                    <a:pt x="84533" y="43765"/>
                    <a:pt x="84533" y="43848"/>
                    <a:pt x="84533" y="44014"/>
                  </a:cubicBezTo>
                  <a:cubicBezTo>
                    <a:pt x="84533" y="44263"/>
                    <a:pt x="84201" y="44594"/>
                    <a:pt x="83952" y="44594"/>
                  </a:cubicBezTo>
                  <a:cubicBezTo>
                    <a:pt x="83787" y="44511"/>
                    <a:pt x="83787" y="44511"/>
                    <a:pt x="83870" y="44428"/>
                  </a:cubicBezTo>
                  <a:cubicBezTo>
                    <a:pt x="84035" y="44345"/>
                    <a:pt x="84367" y="43600"/>
                    <a:pt x="84284" y="43517"/>
                  </a:cubicBezTo>
                  <a:cubicBezTo>
                    <a:pt x="84254" y="43486"/>
                    <a:pt x="84223" y="43467"/>
                    <a:pt x="84197" y="43467"/>
                  </a:cubicBezTo>
                  <a:cubicBezTo>
                    <a:pt x="84152" y="43467"/>
                    <a:pt x="84118" y="43525"/>
                    <a:pt x="84118" y="43683"/>
                  </a:cubicBezTo>
                  <a:cubicBezTo>
                    <a:pt x="84118" y="43848"/>
                    <a:pt x="84035" y="43931"/>
                    <a:pt x="83870" y="43931"/>
                  </a:cubicBezTo>
                  <a:cubicBezTo>
                    <a:pt x="83787" y="43931"/>
                    <a:pt x="83787" y="43683"/>
                    <a:pt x="83870" y="43351"/>
                  </a:cubicBezTo>
                  <a:cubicBezTo>
                    <a:pt x="84035" y="42771"/>
                    <a:pt x="84035" y="42605"/>
                    <a:pt x="83787" y="42357"/>
                  </a:cubicBezTo>
                  <a:lnTo>
                    <a:pt x="83455" y="42108"/>
                  </a:lnTo>
                  <a:lnTo>
                    <a:pt x="83455" y="42522"/>
                  </a:lnTo>
                  <a:cubicBezTo>
                    <a:pt x="83455" y="42797"/>
                    <a:pt x="83512" y="42958"/>
                    <a:pt x="83626" y="42958"/>
                  </a:cubicBezTo>
                  <a:cubicBezTo>
                    <a:pt x="83649" y="42958"/>
                    <a:pt x="83675" y="42951"/>
                    <a:pt x="83704" y="42937"/>
                  </a:cubicBezTo>
                  <a:cubicBezTo>
                    <a:pt x="83763" y="42917"/>
                    <a:pt x="83807" y="42907"/>
                    <a:pt x="83837" y="42907"/>
                  </a:cubicBezTo>
                  <a:cubicBezTo>
                    <a:pt x="83934" y="42907"/>
                    <a:pt x="83874" y="43015"/>
                    <a:pt x="83621" y="43268"/>
                  </a:cubicBezTo>
                  <a:cubicBezTo>
                    <a:pt x="83418" y="43522"/>
                    <a:pt x="83308" y="43620"/>
                    <a:pt x="83177" y="43620"/>
                  </a:cubicBezTo>
                  <a:cubicBezTo>
                    <a:pt x="83095" y="43620"/>
                    <a:pt x="83004" y="43581"/>
                    <a:pt x="82875" y="43517"/>
                  </a:cubicBezTo>
                  <a:cubicBezTo>
                    <a:pt x="82627" y="43434"/>
                    <a:pt x="82461" y="43185"/>
                    <a:pt x="82378" y="43102"/>
                  </a:cubicBezTo>
                  <a:cubicBezTo>
                    <a:pt x="82378" y="42945"/>
                    <a:pt x="82311" y="42887"/>
                    <a:pt x="82199" y="42887"/>
                  </a:cubicBezTo>
                  <a:cubicBezTo>
                    <a:pt x="82134" y="42887"/>
                    <a:pt x="82055" y="42906"/>
                    <a:pt x="81964" y="42937"/>
                  </a:cubicBezTo>
                  <a:cubicBezTo>
                    <a:pt x="81825" y="42964"/>
                    <a:pt x="81733" y="42983"/>
                    <a:pt x="81675" y="42983"/>
                  </a:cubicBezTo>
                  <a:cubicBezTo>
                    <a:pt x="81558" y="42983"/>
                    <a:pt x="81577" y="42909"/>
                    <a:pt x="81632" y="42688"/>
                  </a:cubicBezTo>
                  <a:cubicBezTo>
                    <a:pt x="81760" y="42368"/>
                    <a:pt x="81592" y="42000"/>
                    <a:pt x="81394" y="42000"/>
                  </a:cubicBezTo>
                  <a:cubicBezTo>
                    <a:pt x="81336" y="42000"/>
                    <a:pt x="81275" y="42032"/>
                    <a:pt x="81218" y="42108"/>
                  </a:cubicBezTo>
                  <a:cubicBezTo>
                    <a:pt x="81135" y="42191"/>
                    <a:pt x="81135" y="42274"/>
                    <a:pt x="81218" y="42357"/>
                  </a:cubicBezTo>
                  <a:cubicBezTo>
                    <a:pt x="81301" y="42439"/>
                    <a:pt x="81301" y="42522"/>
                    <a:pt x="81052" y="42522"/>
                  </a:cubicBezTo>
                  <a:cubicBezTo>
                    <a:pt x="80969" y="42605"/>
                    <a:pt x="80886" y="42688"/>
                    <a:pt x="80886" y="42688"/>
                  </a:cubicBezTo>
                  <a:cubicBezTo>
                    <a:pt x="80886" y="42771"/>
                    <a:pt x="80886" y="42771"/>
                    <a:pt x="80720" y="42854"/>
                  </a:cubicBezTo>
                  <a:cubicBezTo>
                    <a:pt x="80662" y="42912"/>
                    <a:pt x="80613" y="42940"/>
                    <a:pt x="80579" y="42940"/>
                  </a:cubicBezTo>
                  <a:cubicBezTo>
                    <a:pt x="80517" y="42940"/>
                    <a:pt x="80501" y="42849"/>
                    <a:pt x="80555" y="42688"/>
                  </a:cubicBezTo>
                  <a:cubicBezTo>
                    <a:pt x="80596" y="42522"/>
                    <a:pt x="80534" y="42439"/>
                    <a:pt x="80441" y="42439"/>
                  </a:cubicBezTo>
                  <a:cubicBezTo>
                    <a:pt x="80347" y="42439"/>
                    <a:pt x="80223" y="42522"/>
                    <a:pt x="80140" y="42688"/>
                  </a:cubicBezTo>
                  <a:cubicBezTo>
                    <a:pt x="80106" y="42722"/>
                    <a:pt x="80086" y="42742"/>
                    <a:pt x="80068" y="42742"/>
                  </a:cubicBezTo>
                  <a:cubicBezTo>
                    <a:pt x="80043" y="42742"/>
                    <a:pt x="80023" y="42702"/>
                    <a:pt x="79975" y="42605"/>
                  </a:cubicBezTo>
                  <a:cubicBezTo>
                    <a:pt x="79975" y="42508"/>
                    <a:pt x="79946" y="42468"/>
                    <a:pt x="79923" y="42468"/>
                  </a:cubicBezTo>
                  <a:cubicBezTo>
                    <a:pt x="79906" y="42468"/>
                    <a:pt x="79892" y="42488"/>
                    <a:pt x="79892" y="42522"/>
                  </a:cubicBezTo>
                  <a:cubicBezTo>
                    <a:pt x="79809" y="42688"/>
                    <a:pt x="79643" y="42771"/>
                    <a:pt x="79560" y="42771"/>
                  </a:cubicBezTo>
                  <a:cubicBezTo>
                    <a:pt x="79312" y="42771"/>
                    <a:pt x="79312" y="42771"/>
                    <a:pt x="79229" y="43102"/>
                  </a:cubicBezTo>
                  <a:cubicBezTo>
                    <a:pt x="79180" y="43297"/>
                    <a:pt x="79160" y="43377"/>
                    <a:pt x="79118" y="43377"/>
                  </a:cubicBezTo>
                  <a:cubicBezTo>
                    <a:pt x="79089" y="43377"/>
                    <a:pt x="79049" y="43337"/>
                    <a:pt x="78980" y="43268"/>
                  </a:cubicBezTo>
                  <a:cubicBezTo>
                    <a:pt x="78814" y="43185"/>
                    <a:pt x="78731" y="43102"/>
                    <a:pt x="78731" y="43102"/>
                  </a:cubicBezTo>
                  <a:cubicBezTo>
                    <a:pt x="78649" y="43102"/>
                    <a:pt x="78731" y="43020"/>
                    <a:pt x="78814" y="42854"/>
                  </a:cubicBezTo>
                  <a:cubicBezTo>
                    <a:pt x="78873" y="42795"/>
                    <a:pt x="78931" y="42737"/>
                    <a:pt x="78990" y="42737"/>
                  </a:cubicBezTo>
                  <a:cubicBezTo>
                    <a:pt x="79014" y="42737"/>
                    <a:pt x="79039" y="42747"/>
                    <a:pt x="79063" y="42771"/>
                  </a:cubicBezTo>
                  <a:cubicBezTo>
                    <a:pt x="79093" y="42801"/>
                    <a:pt x="79112" y="42820"/>
                    <a:pt x="79129" y="42820"/>
                  </a:cubicBezTo>
                  <a:cubicBezTo>
                    <a:pt x="79157" y="42820"/>
                    <a:pt x="79176" y="42763"/>
                    <a:pt x="79229" y="42605"/>
                  </a:cubicBezTo>
                  <a:cubicBezTo>
                    <a:pt x="79229" y="42522"/>
                    <a:pt x="79063" y="42274"/>
                    <a:pt x="78814" y="42191"/>
                  </a:cubicBezTo>
                  <a:cubicBezTo>
                    <a:pt x="78317" y="42025"/>
                    <a:pt x="78234" y="41694"/>
                    <a:pt x="78566" y="41362"/>
                  </a:cubicBezTo>
                  <a:cubicBezTo>
                    <a:pt x="78649" y="41279"/>
                    <a:pt x="78731" y="41113"/>
                    <a:pt x="78649" y="41113"/>
                  </a:cubicBezTo>
                  <a:cubicBezTo>
                    <a:pt x="78566" y="41031"/>
                    <a:pt x="78649" y="40782"/>
                    <a:pt x="78731" y="40533"/>
                  </a:cubicBezTo>
                  <a:cubicBezTo>
                    <a:pt x="78835" y="40274"/>
                    <a:pt x="78874" y="40145"/>
                    <a:pt x="78828" y="40145"/>
                  </a:cubicBezTo>
                  <a:cubicBezTo>
                    <a:pt x="78800" y="40145"/>
                    <a:pt x="78742" y="40191"/>
                    <a:pt x="78649" y="40285"/>
                  </a:cubicBezTo>
                  <a:cubicBezTo>
                    <a:pt x="78483" y="40450"/>
                    <a:pt x="78317" y="40699"/>
                    <a:pt x="78317" y="40782"/>
                  </a:cubicBezTo>
                  <a:cubicBezTo>
                    <a:pt x="78317" y="40879"/>
                    <a:pt x="78289" y="40919"/>
                    <a:pt x="78248" y="40919"/>
                  </a:cubicBezTo>
                  <a:cubicBezTo>
                    <a:pt x="78220" y="40919"/>
                    <a:pt x="78186" y="40899"/>
                    <a:pt x="78151" y="40865"/>
                  </a:cubicBezTo>
                  <a:cubicBezTo>
                    <a:pt x="78068" y="40782"/>
                    <a:pt x="78068" y="40450"/>
                    <a:pt x="78151" y="40119"/>
                  </a:cubicBezTo>
                  <a:cubicBezTo>
                    <a:pt x="78220" y="39774"/>
                    <a:pt x="78232" y="39601"/>
                    <a:pt x="78186" y="39601"/>
                  </a:cubicBezTo>
                  <a:cubicBezTo>
                    <a:pt x="78177" y="39601"/>
                    <a:pt x="78165" y="39608"/>
                    <a:pt x="78151" y="39622"/>
                  </a:cubicBezTo>
                  <a:cubicBezTo>
                    <a:pt x="78090" y="39743"/>
                    <a:pt x="77996" y="39798"/>
                    <a:pt x="77901" y="39798"/>
                  </a:cubicBezTo>
                  <a:cubicBezTo>
                    <a:pt x="77737" y="39798"/>
                    <a:pt x="77571" y="39635"/>
                    <a:pt x="77571" y="39373"/>
                  </a:cubicBezTo>
                  <a:cubicBezTo>
                    <a:pt x="77518" y="39213"/>
                    <a:pt x="77499" y="39121"/>
                    <a:pt x="77447" y="39121"/>
                  </a:cubicBezTo>
                  <a:cubicBezTo>
                    <a:pt x="77419" y="39121"/>
                    <a:pt x="77381" y="39149"/>
                    <a:pt x="77323" y="39207"/>
                  </a:cubicBezTo>
                  <a:cubicBezTo>
                    <a:pt x="77288" y="39242"/>
                    <a:pt x="77254" y="39262"/>
                    <a:pt x="77225" y="39262"/>
                  </a:cubicBezTo>
                  <a:cubicBezTo>
                    <a:pt x="77185" y="39262"/>
                    <a:pt x="77157" y="39222"/>
                    <a:pt x="77157" y="39124"/>
                  </a:cubicBezTo>
                  <a:cubicBezTo>
                    <a:pt x="77108" y="39027"/>
                    <a:pt x="77060" y="38987"/>
                    <a:pt x="77011" y="38987"/>
                  </a:cubicBezTo>
                  <a:cubicBezTo>
                    <a:pt x="76977" y="38987"/>
                    <a:pt x="76943" y="39007"/>
                    <a:pt x="76908" y="39042"/>
                  </a:cubicBezTo>
                  <a:cubicBezTo>
                    <a:pt x="76867" y="39083"/>
                    <a:pt x="76805" y="39104"/>
                    <a:pt x="76742" y="39104"/>
                  </a:cubicBezTo>
                  <a:cubicBezTo>
                    <a:pt x="76680" y="39104"/>
                    <a:pt x="76618" y="39083"/>
                    <a:pt x="76577" y="39042"/>
                  </a:cubicBezTo>
                  <a:cubicBezTo>
                    <a:pt x="76411" y="39042"/>
                    <a:pt x="76494" y="39042"/>
                    <a:pt x="76660" y="39207"/>
                  </a:cubicBezTo>
                  <a:cubicBezTo>
                    <a:pt x="76991" y="39373"/>
                    <a:pt x="76991" y="39456"/>
                    <a:pt x="76825" y="39705"/>
                  </a:cubicBezTo>
                  <a:cubicBezTo>
                    <a:pt x="76660" y="39870"/>
                    <a:pt x="76494" y="39953"/>
                    <a:pt x="76390" y="39953"/>
                  </a:cubicBezTo>
                  <a:cubicBezTo>
                    <a:pt x="76287" y="39953"/>
                    <a:pt x="76245" y="39870"/>
                    <a:pt x="76328" y="39705"/>
                  </a:cubicBezTo>
                  <a:cubicBezTo>
                    <a:pt x="76328" y="39602"/>
                    <a:pt x="76296" y="39531"/>
                    <a:pt x="76214" y="39531"/>
                  </a:cubicBezTo>
                  <a:cubicBezTo>
                    <a:pt x="76162" y="39531"/>
                    <a:pt x="76092" y="39558"/>
                    <a:pt x="75997" y="39622"/>
                  </a:cubicBezTo>
                  <a:cubicBezTo>
                    <a:pt x="75930" y="39644"/>
                    <a:pt x="75857" y="39654"/>
                    <a:pt x="75780" y="39654"/>
                  </a:cubicBezTo>
                  <a:cubicBezTo>
                    <a:pt x="75570" y="39654"/>
                    <a:pt x="75328" y="39577"/>
                    <a:pt x="75085" y="39456"/>
                  </a:cubicBezTo>
                  <a:cubicBezTo>
                    <a:pt x="74927" y="39298"/>
                    <a:pt x="74770" y="39241"/>
                    <a:pt x="74633" y="39241"/>
                  </a:cubicBezTo>
                  <a:cubicBezTo>
                    <a:pt x="74554" y="39241"/>
                    <a:pt x="74483" y="39260"/>
                    <a:pt x="74422" y="39290"/>
                  </a:cubicBezTo>
                  <a:cubicBezTo>
                    <a:pt x="74339" y="39373"/>
                    <a:pt x="74256" y="39539"/>
                    <a:pt x="74339" y="39539"/>
                  </a:cubicBezTo>
                  <a:cubicBezTo>
                    <a:pt x="74339" y="39622"/>
                    <a:pt x="74339" y="39787"/>
                    <a:pt x="74256" y="39870"/>
                  </a:cubicBezTo>
                  <a:cubicBezTo>
                    <a:pt x="74228" y="39913"/>
                    <a:pt x="74188" y="39931"/>
                    <a:pt x="74141" y="39931"/>
                  </a:cubicBezTo>
                  <a:cubicBezTo>
                    <a:pt x="73915" y="39931"/>
                    <a:pt x="73539" y="39496"/>
                    <a:pt x="73676" y="39290"/>
                  </a:cubicBezTo>
                  <a:cubicBezTo>
                    <a:pt x="73824" y="39069"/>
                    <a:pt x="73380" y="38256"/>
                    <a:pt x="73105" y="38256"/>
                  </a:cubicBezTo>
                  <a:cubicBezTo>
                    <a:pt x="73072" y="38256"/>
                    <a:pt x="73040" y="38268"/>
                    <a:pt x="73013" y="38296"/>
                  </a:cubicBezTo>
                  <a:cubicBezTo>
                    <a:pt x="72978" y="38366"/>
                    <a:pt x="72943" y="38391"/>
                    <a:pt x="72908" y="38391"/>
                  </a:cubicBezTo>
                  <a:cubicBezTo>
                    <a:pt x="72860" y="38391"/>
                    <a:pt x="72812" y="38344"/>
                    <a:pt x="72764" y="38296"/>
                  </a:cubicBezTo>
                  <a:cubicBezTo>
                    <a:pt x="72764" y="38180"/>
                    <a:pt x="72764" y="38118"/>
                    <a:pt x="72756" y="38118"/>
                  </a:cubicBezTo>
                  <a:cubicBezTo>
                    <a:pt x="72747" y="38118"/>
                    <a:pt x="72726" y="38201"/>
                    <a:pt x="72682" y="38379"/>
                  </a:cubicBezTo>
                  <a:cubicBezTo>
                    <a:pt x="72631" y="38632"/>
                    <a:pt x="72611" y="38731"/>
                    <a:pt x="72565" y="38731"/>
                  </a:cubicBezTo>
                  <a:cubicBezTo>
                    <a:pt x="72537" y="38731"/>
                    <a:pt x="72497" y="38691"/>
                    <a:pt x="72433" y="38627"/>
                  </a:cubicBezTo>
                  <a:cubicBezTo>
                    <a:pt x="72374" y="38569"/>
                    <a:pt x="72274" y="38510"/>
                    <a:pt x="72191" y="38510"/>
                  </a:cubicBezTo>
                  <a:cubicBezTo>
                    <a:pt x="72157" y="38510"/>
                    <a:pt x="72126" y="38520"/>
                    <a:pt x="72101" y="38544"/>
                  </a:cubicBezTo>
                  <a:cubicBezTo>
                    <a:pt x="72050" y="38613"/>
                    <a:pt x="72006" y="38643"/>
                    <a:pt x="71969" y="38643"/>
                  </a:cubicBezTo>
                  <a:cubicBezTo>
                    <a:pt x="71829" y="38643"/>
                    <a:pt x="71804" y="38210"/>
                    <a:pt x="71936" y="37881"/>
                  </a:cubicBezTo>
                  <a:cubicBezTo>
                    <a:pt x="72101" y="37550"/>
                    <a:pt x="72101" y="37467"/>
                    <a:pt x="71936" y="37384"/>
                  </a:cubicBezTo>
                  <a:cubicBezTo>
                    <a:pt x="71887" y="37360"/>
                    <a:pt x="71839" y="37350"/>
                    <a:pt x="71794" y="37350"/>
                  </a:cubicBezTo>
                  <a:cubicBezTo>
                    <a:pt x="71687" y="37350"/>
                    <a:pt x="71604" y="37408"/>
                    <a:pt x="71604" y="37467"/>
                  </a:cubicBezTo>
                  <a:cubicBezTo>
                    <a:pt x="71563" y="37550"/>
                    <a:pt x="71521" y="37591"/>
                    <a:pt x="71480" y="37591"/>
                  </a:cubicBezTo>
                  <a:cubicBezTo>
                    <a:pt x="71438" y="37591"/>
                    <a:pt x="71397" y="37550"/>
                    <a:pt x="71356" y="37467"/>
                  </a:cubicBezTo>
                  <a:cubicBezTo>
                    <a:pt x="71356" y="37301"/>
                    <a:pt x="71273" y="37301"/>
                    <a:pt x="71190" y="37301"/>
                  </a:cubicBezTo>
                  <a:cubicBezTo>
                    <a:pt x="71190" y="37452"/>
                    <a:pt x="70571" y="37809"/>
                    <a:pt x="70398" y="37809"/>
                  </a:cubicBezTo>
                  <a:cubicBezTo>
                    <a:pt x="70381" y="37809"/>
                    <a:pt x="70369" y="37806"/>
                    <a:pt x="70361" y="37798"/>
                  </a:cubicBezTo>
                  <a:cubicBezTo>
                    <a:pt x="70361" y="37798"/>
                    <a:pt x="70527" y="37633"/>
                    <a:pt x="70776" y="37384"/>
                  </a:cubicBezTo>
                  <a:cubicBezTo>
                    <a:pt x="71101" y="37058"/>
                    <a:pt x="71171" y="36835"/>
                    <a:pt x="70984" y="36835"/>
                  </a:cubicBezTo>
                  <a:cubicBezTo>
                    <a:pt x="70934" y="36835"/>
                    <a:pt x="70864" y="36851"/>
                    <a:pt x="70776" y="36887"/>
                  </a:cubicBezTo>
                  <a:cubicBezTo>
                    <a:pt x="70610" y="36970"/>
                    <a:pt x="70527" y="36970"/>
                    <a:pt x="70527" y="37218"/>
                  </a:cubicBezTo>
                  <a:cubicBezTo>
                    <a:pt x="70492" y="37461"/>
                    <a:pt x="70327" y="37573"/>
                    <a:pt x="70147" y="37573"/>
                  </a:cubicBezTo>
                  <a:cubicBezTo>
                    <a:pt x="69896" y="37573"/>
                    <a:pt x="69615" y="37356"/>
                    <a:pt x="69615" y="36970"/>
                  </a:cubicBezTo>
                  <a:cubicBezTo>
                    <a:pt x="69615" y="36804"/>
                    <a:pt x="69450" y="36472"/>
                    <a:pt x="69284" y="36307"/>
                  </a:cubicBezTo>
                  <a:cubicBezTo>
                    <a:pt x="68869" y="35975"/>
                    <a:pt x="68952" y="35809"/>
                    <a:pt x="69532" y="35395"/>
                  </a:cubicBezTo>
                  <a:cubicBezTo>
                    <a:pt x="69738" y="35258"/>
                    <a:pt x="69873" y="35177"/>
                    <a:pt x="69955" y="35177"/>
                  </a:cubicBezTo>
                  <a:cubicBezTo>
                    <a:pt x="70070" y="35177"/>
                    <a:pt x="70078" y="35338"/>
                    <a:pt x="70030" y="35727"/>
                  </a:cubicBezTo>
                  <a:cubicBezTo>
                    <a:pt x="70030" y="35948"/>
                    <a:pt x="70030" y="36058"/>
                    <a:pt x="70079" y="36058"/>
                  </a:cubicBezTo>
                  <a:cubicBezTo>
                    <a:pt x="70103" y="36058"/>
                    <a:pt x="70140" y="36030"/>
                    <a:pt x="70195" y="35975"/>
                  </a:cubicBezTo>
                  <a:cubicBezTo>
                    <a:pt x="70235" y="35956"/>
                    <a:pt x="70269" y="35945"/>
                    <a:pt x="70297" y="35945"/>
                  </a:cubicBezTo>
                  <a:cubicBezTo>
                    <a:pt x="70386" y="35945"/>
                    <a:pt x="70405" y="36053"/>
                    <a:pt x="70278" y="36307"/>
                  </a:cubicBezTo>
                  <a:cubicBezTo>
                    <a:pt x="70195" y="36555"/>
                    <a:pt x="70113" y="36804"/>
                    <a:pt x="70030" y="36804"/>
                  </a:cubicBezTo>
                  <a:cubicBezTo>
                    <a:pt x="69947" y="36887"/>
                    <a:pt x="69947" y="36970"/>
                    <a:pt x="69947" y="37053"/>
                  </a:cubicBezTo>
                  <a:cubicBezTo>
                    <a:pt x="69967" y="37073"/>
                    <a:pt x="69988" y="37084"/>
                    <a:pt x="70010" y="37084"/>
                  </a:cubicBezTo>
                  <a:cubicBezTo>
                    <a:pt x="70076" y="37084"/>
                    <a:pt x="70154" y="36990"/>
                    <a:pt x="70278" y="36804"/>
                  </a:cubicBezTo>
                  <a:cubicBezTo>
                    <a:pt x="70361" y="36638"/>
                    <a:pt x="70527" y="36307"/>
                    <a:pt x="70693" y="36141"/>
                  </a:cubicBezTo>
                  <a:cubicBezTo>
                    <a:pt x="70858" y="35975"/>
                    <a:pt x="71024" y="35892"/>
                    <a:pt x="70941" y="35809"/>
                  </a:cubicBezTo>
                  <a:cubicBezTo>
                    <a:pt x="70941" y="35809"/>
                    <a:pt x="70941" y="35644"/>
                    <a:pt x="71024" y="35561"/>
                  </a:cubicBezTo>
                  <a:cubicBezTo>
                    <a:pt x="71099" y="35486"/>
                    <a:pt x="71140" y="35445"/>
                    <a:pt x="71155" y="35445"/>
                  </a:cubicBezTo>
                  <a:cubicBezTo>
                    <a:pt x="71173" y="35445"/>
                    <a:pt x="71153" y="35507"/>
                    <a:pt x="71107" y="35644"/>
                  </a:cubicBezTo>
                  <a:cubicBezTo>
                    <a:pt x="71056" y="35849"/>
                    <a:pt x="71068" y="35990"/>
                    <a:pt x="71143" y="35990"/>
                  </a:cubicBezTo>
                  <a:cubicBezTo>
                    <a:pt x="71190" y="35990"/>
                    <a:pt x="71261" y="35936"/>
                    <a:pt x="71356" y="35809"/>
                  </a:cubicBezTo>
                  <a:cubicBezTo>
                    <a:pt x="71414" y="35751"/>
                    <a:pt x="71514" y="35692"/>
                    <a:pt x="71568" y="35692"/>
                  </a:cubicBezTo>
                  <a:cubicBezTo>
                    <a:pt x="71590" y="35692"/>
                    <a:pt x="71604" y="35702"/>
                    <a:pt x="71604" y="35727"/>
                  </a:cubicBezTo>
                  <a:cubicBezTo>
                    <a:pt x="71625" y="35747"/>
                    <a:pt x="71651" y="35758"/>
                    <a:pt x="71681" y="35758"/>
                  </a:cubicBezTo>
                  <a:cubicBezTo>
                    <a:pt x="71770" y="35758"/>
                    <a:pt x="71894" y="35664"/>
                    <a:pt x="72019" y="35478"/>
                  </a:cubicBezTo>
                  <a:cubicBezTo>
                    <a:pt x="72350" y="35146"/>
                    <a:pt x="72350" y="35064"/>
                    <a:pt x="72350" y="34649"/>
                  </a:cubicBezTo>
                  <a:lnTo>
                    <a:pt x="72184" y="34235"/>
                  </a:lnTo>
                  <a:lnTo>
                    <a:pt x="72101" y="34732"/>
                  </a:lnTo>
                  <a:cubicBezTo>
                    <a:pt x="72010" y="35097"/>
                    <a:pt x="71894" y="35286"/>
                    <a:pt x="71780" y="35286"/>
                  </a:cubicBezTo>
                  <a:cubicBezTo>
                    <a:pt x="71687" y="35286"/>
                    <a:pt x="71596" y="35159"/>
                    <a:pt x="71521" y="34898"/>
                  </a:cubicBezTo>
                  <a:cubicBezTo>
                    <a:pt x="71466" y="34677"/>
                    <a:pt x="71411" y="34566"/>
                    <a:pt x="71331" y="34566"/>
                  </a:cubicBezTo>
                  <a:cubicBezTo>
                    <a:pt x="71291" y="34566"/>
                    <a:pt x="71245" y="34594"/>
                    <a:pt x="71190" y="34649"/>
                  </a:cubicBezTo>
                  <a:cubicBezTo>
                    <a:pt x="71131" y="34708"/>
                    <a:pt x="71031" y="34766"/>
                    <a:pt x="70948" y="34766"/>
                  </a:cubicBezTo>
                  <a:cubicBezTo>
                    <a:pt x="70914" y="34766"/>
                    <a:pt x="70883" y="34756"/>
                    <a:pt x="70858" y="34732"/>
                  </a:cubicBezTo>
                  <a:cubicBezTo>
                    <a:pt x="70776" y="34649"/>
                    <a:pt x="70858" y="34566"/>
                    <a:pt x="70941" y="34484"/>
                  </a:cubicBezTo>
                  <a:cubicBezTo>
                    <a:pt x="71107" y="34401"/>
                    <a:pt x="71190" y="34235"/>
                    <a:pt x="71190" y="34069"/>
                  </a:cubicBezTo>
                  <a:cubicBezTo>
                    <a:pt x="71234" y="33891"/>
                    <a:pt x="71231" y="33809"/>
                    <a:pt x="71193" y="33809"/>
                  </a:cubicBezTo>
                  <a:cubicBezTo>
                    <a:pt x="71160" y="33809"/>
                    <a:pt x="71101" y="33871"/>
                    <a:pt x="71024" y="33986"/>
                  </a:cubicBezTo>
                  <a:cubicBezTo>
                    <a:pt x="70927" y="34083"/>
                    <a:pt x="70858" y="34124"/>
                    <a:pt x="70801" y="34124"/>
                  </a:cubicBezTo>
                  <a:cubicBezTo>
                    <a:pt x="70761" y="34124"/>
                    <a:pt x="70727" y="34103"/>
                    <a:pt x="70693" y="34069"/>
                  </a:cubicBezTo>
                  <a:cubicBezTo>
                    <a:pt x="70654" y="33954"/>
                    <a:pt x="70526" y="33892"/>
                    <a:pt x="70384" y="33892"/>
                  </a:cubicBezTo>
                  <a:cubicBezTo>
                    <a:pt x="70220" y="33892"/>
                    <a:pt x="70036" y="33974"/>
                    <a:pt x="69947" y="34152"/>
                  </a:cubicBezTo>
                  <a:cubicBezTo>
                    <a:pt x="69912" y="34256"/>
                    <a:pt x="69819" y="34302"/>
                    <a:pt x="69717" y="34302"/>
                  </a:cubicBezTo>
                  <a:cubicBezTo>
                    <a:pt x="69575" y="34302"/>
                    <a:pt x="69415" y="34214"/>
                    <a:pt x="69367" y="34069"/>
                  </a:cubicBezTo>
                  <a:cubicBezTo>
                    <a:pt x="69367" y="33932"/>
                    <a:pt x="69367" y="33871"/>
                    <a:pt x="69353" y="33871"/>
                  </a:cubicBezTo>
                  <a:cubicBezTo>
                    <a:pt x="69342" y="33871"/>
                    <a:pt x="69321" y="33912"/>
                    <a:pt x="69284" y="33986"/>
                  </a:cubicBezTo>
                  <a:cubicBezTo>
                    <a:pt x="69223" y="34108"/>
                    <a:pt x="69162" y="34185"/>
                    <a:pt x="69102" y="34185"/>
                  </a:cubicBezTo>
                  <a:cubicBezTo>
                    <a:pt x="69080" y="34185"/>
                    <a:pt x="69057" y="34174"/>
                    <a:pt x="69035" y="34152"/>
                  </a:cubicBezTo>
                  <a:cubicBezTo>
                    <a:pt x="69035" y="34152"/>
                    <a:pt x="69035" y="34069"/>
                    <a:pt x="69118" y="33903"/>
                  </a:cubicBezTo>
                  <a:cubicBezTo>
                    <a:pt x="69201" y="33821"/>
                    <a:pt x="69284" y="33738"/>
                    <a:pt x="69201" y="33738"/>
                  </a:cubicBezTo>
                  <a:cubicBezTo>
                    <a:pt x="69201" y="33722"/>
                    <a:pt x="69195" y="33716"/>
                    <a:pt x="69186" y="33716"/>
                  </a:cubicBezTo>
                  <a:cubicBezTo>
                    <a:pt x="69143" y="33716"/>
                    <a:pt x="69020" y="33851"/>
                    <a:pt x="68952" y="33986"/>
                  </a:cubicBezTo>
                  <a:cubicBezTo>
                    <a:pt x="68792" y="34147"/>
                    <a:pt x="68700" y="34238"/>
                    <a:pt x="68656" y="34238"/>
                  </a:cubicBezTo>
                  <a:cubicBezTo>
                    <a:pt x="68631" y="34238"/>
                    <a:pt x="68621" y="34211"/>
                    <a:pt x="68621" y="34152"/>
                  </a:cubicBezTo>
                  <a:cubicBezTo>
                    <a:pt x="68621" y="34118"/>
                    <a:pt x="68607" y="34098"/>
                    <a:pt x="68578" y="34098"/>
                  </a:cubicBezTo>
                  <a:cubicBezTo>
                    <a:pt x="68538" y="34098"/>
                    <a:pt x="68469" y="34138"/>
                    <a:pt x="68372" y="34235"/>
                  </a:cubicBezTo>
                  <a:cubicBezTo>
                    <a:pt x="68309" y="34298"/>
                    <a:pt x="68258" y="34325"/>
                    <a:pt x="68214" y="34325"/>
                  </a:cubicBezTo>
                  <a:cubicBezTo>
                    <a:pt x="68143" y="34325"/>
                    <a:pt x="68092" y="34254"/>
                    <a:pt x="68041" y="34152"/>
                  </a:cubicBezTo>
                  <a:cubicBezTo>
                    <a:pt x="67964" y="34037"/>
                    <a:pt x="67923" y="33975"/>
                    <a:pt x="67884" y="33975"/>
                  </a:cubicBezTo>
                  <a:cubicBezTo>
                    <a:pt x="67839" y="33975"/>
                    <a:pt x="67798" y="34057"/>
                    <a:pt x="67709" y="34235"/>
                  </a:cubicBezTo>
                  <a:cubicBezTo>
                    <a:pt x="67626" y="34401"/>
                    <a:pt x="67585" y="34484"/>
                    <a:pt x="67564" y="34484"/>
                  </a:cubicBezTo>
                  <a:cubicBezTo>
                    <a:pt x="67543" y="34484"/>
                    <a:pt x="67543" y="34401"/>
                    <a:pt x="67543" y="34235"/>
                  </a:cubicBezTo>
                  <a:cubicBezTo>
                    <a:pt x="67543" y="34111"/>
                    <a:pt x="67523" y="34048"/>
                    <a:pt x="67492" y="34048"/>
                  </a:cubicBezTo>
                  <a:cubicBezTo>
                    <a:pt x="67461" y="34048"/>
                    <a:pt x="67419" y="34111"/>
                    <a:pt x="67378" y="34235"/>
                  </a:cubicBezTo>
                  <a:cubicBezTo>
                    <a:pt x="67256" y="34356"/>
                    <a:pt x="67179" y="34433"/>
                    <a:pt x="67114" y="34433"/>
                  </a:cubicBezTo>
                  <a:cubicBezTo>
                    <a:pt x="67091" y="34433"/>
                    <a:pt x="67068" y="34423"/>
                    <a:pt x="67046" y="34401"/>
                  </a:cubicBezTo>
                  <a:cubicBezTo>
                    <a:pt x="67046" y="34401"/>
                    <a:pt x="67046" y="34235"/>
                    <a:pt x="67129" y="34069"/>
                  </a:cubicBezTo>
                  <a:cubicBezTo>
                    <a:pt x="67178" y="33972"/>
                    <a:pt x="67198" y="33932"/>
                    <a:pt x="67139" y="33932"/>
                  </a:cubicBezTo>
                  <a:cubicBezTo>
                    <a:pt x="67098" y="33932"/>
                    <a:pt x="67018" y="33952"/>
                    <a:pt x="66880" y="33986"/>
                  </a:cubicBezTo>
                  <a:cubicBezTo>
                    <a:pt x="66549" y="34152"/>
                    <a:pt x="66549" y="34235"/>
                    <a:pt x="66632" y="34318"/>
                  </a:cubicBezTo>
                  <a:cubicBezTo>
                    <a:pt x="66715" y="34401"/>
                    <a:pt x="66715" y="34484"/>
                    <a:pt x="66632" y="34566"/>
                  </a:cubicBezTo>
                  <a:cubicBezTo>
                    <a:pt x="66613" y="34573"/>
                    <a:pt x="66594" y="34576"/>
                    <a:pt x="66576" y="34576"/>
                  </a:cubicBezTo>
                  <a:cubicBezTo>
                    <a:pt x="66348" y="34576"/>
                    <a:pt x="66141" y="34133"/>
                    <a:pt x="66217" y="33903"/>
                  </a:cubicBezTo>
                  <a:cubicBezTo>
                    <a:pt x="66300" y="33821"/>
                    <a:pt x="66300" y="33572"/>
                    <a:pt x="66383" y="33406"/>
                  </a:cubicBezTo>
                  <a:cubicBezTo>
                    <a:pt x="66383" y="33185"/>
                    <a:pt x="66383" y="33111"/>
                    <a:pt x="66285" y="33111"/>
                  </a:cubicBezTo>
                  <a:cubicBezTo>
                    <a:pt x="66236" y="33111"/>
                    <a:pt x="66162" y="33130"/>
                    <a:pt x="66052" y="33158"/>
                  </a:cubicBezTo>
                  <a:cubicBezTo>
                    <a:pt x="65982" y="33228"/>
                    <a:pt x="65897" y="33253"/>
                    <a:pt x="65816" y="33253"/>
                  </a:cubicBezTo>
                  <a:cubicBezTo>
                    <a:pt x="65705" y="33253"/>
                    <a:pt x="65602" y="33205"/>
                    <a:pt x="65554" y="33158"/>
                  </a:cubicBezTo>
                  <a:cubicBezTo>
                    <a:pt x="65486" y="33123"/>
                    <a:pt x="65431" y="33103"/>
                    <a:pt x="65397" y="33103"/>
                  </a:cubicBezTo>
                  <a:cubicBezTo>
                    <a:pt x="65348" y="33103"/>
                    <a:pt x="65340" y="33143"/>
                    <a:pt x="65389" y="33240"/>
                  </a:cubicBezTo>
                  <a:cubicBezTo>
                    <a:pt x="65389" y="33406"/>
                    <a:pt x="65223" y="33655"/>
                    <a:pt x="64974" y="33738"/>
                  </a:cubicBezTo>
                  <a:cubicBezTo>
                    <a:pt x="64913" y="33768"/>
                    <a:pt x="64855" y="33782"/>
                    <a:pt x="64802" y="33782"/>
                  </a:cubicBezTo>
                  <a:cubicBezTo>
                    <a:pt x="64563" y="33782"/>
                    <a:pt x="64409" y="33511"/>
                    <a:pt x="64477" y="33240"/>
                  </a:cubicBezTo>
                  <a:cubicBezTo>
                    <a:pt x="64536" y="32944"/>
                    <a:pt x="64299" y="32691"/>
                    <a:pt x="64129" y="32691"/>
                  </a:cubicBezTo>
                  <a:cubicBezTo>
                    <a:pt x="64061" y="32691"/>
                    <a:pt x="64004" y="32731"/>
                    <a:pt x="63980" y="32826"/>
                  </a:cubicBezTo>
                  <a:cubicBezTo>
                    <a:pt x="63932" y="32921"/>
                    <a:pt x="63872" y="32961"/>
                    <a:pt x="63807" y="32961"/>
                  </a:cubicBezTo>
                  <a:cubicBezTo>
                    <a:pt x="63645" y="32961"/>
                    <a:pt x="63459" y="32708"/>
                    <a:pt x="63400" y="32412"/>
                  </a:cubicBezTo>
                  <a:cubicBezTo>
                    <a:pt x="63400" y="32163"/>
                    <a:pt x="63400" y="31997"/>
                    <a:pt x="63483" y="31997"/>
                  </a:cubicBezTo>
                  <a:cubicBezTo>
                    <a:pt x="63483" y="31997"/>
                    <a:pt x="63565" y="31914"/>
                    <a:pt x="63648" y="31749"/>
                  </a:cubicBezTo>
                  <a:cubicBezTo>
                    <a:pt x="63731" y="31583"/>
                    <a:pt x="63731" y="31417"/>
                    <a:pt x="63565" y="31334"/>
                  </a:cubicBezTo>
                  <a:cubicBezTo>
                    <a:pt x="63400" y="31334"/>
                    <a:pt x="63483" y="31251"/>
                    <a:pt x="63814" y="30920"/>
                  </a:cubicBezTo>
                  <a:cubicBezTo>
                    <a:pt x="64063" y="30671"/>
                    <a:pt x="64228" y="30423"/>
                    <a:pt x="64228" y="30257"/>
                  </a:cubicBezTo>
                  <a:cubicBezTo>
                    <a:pt x="64190" y="30142"/>
                    <a:pt x="64169" y="30080"/>
                    <a:pt x="64142" y="30080"/>
                  </a:cubicBezTo>
                  <a:cubicBezTo>
                    <a:pt x="64110" y="30080"/>
                    <a:pt x="64069" y="30162"/>
                    <a:pt x="63980" y="30340"/>
                  </a:cubicBezTo>
                  <a:cubicBezTo>
                    <a:pt x="63763" y="30701"/>
                    <a:pt x="63547" y="30936"/>
                    <a:pt x="63440" y="30936"/>
                  </a:cubicBezTo>
                  <a:cubicBezTo>
                    <a:pt x="63424" y="30936"/>
                    <a:pt x="63410" y="30931"/>
                    <a:pt x="63400" y="30920"/>
                  </a:cubicBezTo>
                  <a:cubicBezTo>
                    <a:pt x="63392" y="30913"/>
                    <a:pt x="63382" y="30909"/>
                    <a:pt x="63368" y="30909"/>
                  </a:cubicBezTo>
                  <a:cubicBezTo>
                    <a:pt x="63231" y="30909"/>
                    <a:pt x="62812" y="31266"/>
                    <a:pt x="62737" y="31417"/>
                  </a:cubicBezTo>
                  <a:cubicBezTo>
                    <a:pt x="62737" y="31500"/>
                    <a:pt x="62820" y="31666"/>
                    <a:pt x="62902" y="31914"/>
                  </a:cubicBezTo>
                  <a:cubicBezTo>
                    <a:pt x="63151" y="32412"/>
                    <a:pt x="63068" y="32660"/>
                    <a:pt x="62654" y="32660"/>
                  </a:cubicBezTo>
                  <a:cubicBezTo>
                    <a:pt x="62405" y="32660"/>
                    <a:pt x="62322" y="32743"/>
                    <a:pt x="62405" y="32826"/>
                  </a:cubicBezTo>
                  <a:cubicBezTo>
                    <a:pt x="62488" y="32909"/>
                    <a:pt x="62405" y="32992"/>
                    <a:pt x="62322" y="33075"/>
                  </a:cubicBezTo>
                  <a:cubicBezTo>
                    <a:pt x="62263" y="33164"/>
                    <a:pt x="62214" y="33210"/>
                    <a:pt x="62176" y="33210"/>
                  </a:cubicBezTo>
                  <a:cubicBezTo>
                    <a:pt x="62108" y="33210"/>
                    <a:pt x="62074" y="33062"/>
                    <a:pt x="62074" y="32743"/>
                  </a:cubicBezTo>
                  <a:cubicBezTo>
                    <a:pt x="62013" y="32622"/>
                    <a:pt x="62041" y="32545"/>
                    <a:pt x="62093" y="32545"/>
                  </a:cubicBezTo>
                  <a:cubicBezTo>
                    <a:pt x="62112" y="32545"/>
                    <a:pt x="62134" y="32555"/>
                    <a:pt x="62157" y="32577"/>
                  </a:cubicBezTo>
                  <a:cubicBezTo>
                    <a:pt x="62182" y="32603"/>
                    <a:pt x="62208" y="32615"/>
                    <a:pt x="62232" y="32615"/>
                  </a:cubicBezTo>
                  <a:cubicBezTo>
                    <a:pt x="62366" y="32615"/>
                    <a:pt x="62462" y="32265"/>
                    <a:pt x="62322" y="31914"/>
                  </a:cubicBezTo>
                  <a:cubicBezTo>
                    <a:pt x="62226" y="31673"/>
                    <a:pt x="62073" y="31544"/>
                    <a:pt x="61913" y="31544"/>
                  </a:cubicBezTo>
                  <a:cubicBezTo>
                    <a:pt x="61798" y="31544"/>
                    <a:pt x="61680" y="31610"/>
                    <a:pt x="61576" y="31749"/>
                  </a:cubicBezTo>
                  <a:cubicBezTo>
                    <a:pt x="61471" y="31906"/>
                    <a:pt x="61400" y="31964"/>
                    <a:pt x="61340" y="31964"/>
                  </a:cubicBezTo>
                  <a:cubicBezTo>
                    <a:pt x="61306" y="31964"/>
                    <a:pt x="61275" y="31945"/>
                    <a:pt x="61245" y="31914"/>
                  </a:cubicBezTo>
                  <a:cubicBezTo>
                    <a:pt x="61182" y="31851"/>
                    <a:pt x="61130" y="31824"/>
                    <a:pt x="61082" y="31824"/>
                  </a:cubicBezTo>
                  <a:cubicBezTo>
                    <a:pt x="61004" y="31824"/>
                    <a:pt x="60933" y="31895"/>
                    <a:pt x="60831" y="31997"/>
                  </a:cubicBezTo>
                  <a:cubicBezTo>
                    <a:pt x="60768" y="32184"/>
                    <a:pt x="60706" y="32277"/>
                    <a:pt x="60644" y="32277"/>
                  </a:cubicBezTo>
                  <a:cubicBezTo>
                    <a:pt x="60623" y="32277"/>
                    <a:pt x="60603" y="32267"/>
                    <a:pt x="60582" y="32246"/>
                  </a:cubicBezTo>
                  <a:cubicBezTo>
                    <a:pt x="60582" y="32246"/>
                    <a:pt x="60665" y="31997"/>
                    <a:pt x="60831" y="31832"/>
                  </a:cubicBezTo>
                  <a:cubicBezTo>
                    <a:pt x="61162" y="31334"/>
                    <a:pt x="61742" y="31003"/>
                    <a:pt x="62405" y="30837"/>
                  </a:cubicBezTo>
                  <a:cubicBezTo>
                    <a:pt x="62902" y="30754"/>
                    <a:pt x="62985" y="30754"/>
                    <a:pt x="62985" y="30506"/>
                  </a:cubicBezTo>
                  <a:cubicBezTo>
                    <a:pt x="63038" y="30348"/>
                    <a:pt x="63024" y="30290"/>
                    <a:pt x="62943" y="30290"/>
                  </a:cubicBezTo>
                  <a:cubicBezTo>
                    <a:pt x="62897" y="30290"/>
                    <a:pt x="62828" y="30309"/>
                    <a:pt x="62737" y="30340"/>
                  </a:cubicBezTo>
                  <a:cubicBezTo>
                    <a:pt x="62654" y="30381"/>
                    <a:pt x="62592" y="30402"/>
                    <a:pt x="62550" y="30402"/>
                  </a:cubicBezTo>
                  <a:cubicBezTo>
                    <a:pt x="62509" y="30402"/>
                    <a:pt x="62488" y="30381"/>
                    <a:pt x="62488" y="30340"/>
                  </a:cubicBezTo>
                  <a:cubicBezTo>
                    <a:pt x="62488" y="30340"/>
                    <a:pt x="62488" y="30257"/>
                    <a:pt x="62405" y="30257"/>
                  </a:cubicBezTo>
                  <a:cubicBezTo>
                    <a:pt x="62383" y="30235"/>
                    <a:pt x="62367" y="30224"/>
                    <a:pt x="62353" y="30224"/>
                  </a:cubicBezTo>
                  <a:cubicBezTo>
                    <a:pt x="62316" y="30224"/>
                    <a:pt x="62300" y="30301"/>
                    <a:pt x="62239" y="30423"/>
                  </a:cubicBezTo>
                  <a:cubicBezTo>
                    <a:pt x="62239" y="30671"/>
                    <a:pt x="62157" y="30754"/>
                    <a:pt x="62074" y="30754"/>
                  </a:cubicBezTo>
                  <a:cubicBezTo>
                    <a:pt x="61991" y="30754"/>
                    <a:pt x="61742" y="30837"/>
                    <a:pt x="61576" y="30920"/>
                  </a:cubicBezTo>
                  <a:cubicBezTo>
                    <a:pt x="61494" y="30948"/>
                    <a:pt x="61429" y="30966"/>
                    <a:pt x="61380" y="30966"/>
                  </a:cubicBezTo>
                  <a:cubicBezTo>
                    <a:pt x="61282" y="30966"/>
                    <a:pt x="61245" y="30892"/>
                    <a:pt x="61245" y="30671"/>
                  </a:cubicBezTo>
                  <a:cubicBezTo>
                    <a:pt x="61245" y="30398"/>
                    <a:pt x="61220" y="30275"/>
                    <a:pt x="61170" y="30275"/>
                  </a:cubicBezTo>
                  <a:cubicBezTo>
                    <a:pt x="61129" y="30275"/>
                    <a:pt x="61071" y="30357"/>
                    <a:pt x="60996" y="30506"/>
                  </a:cubicBezTo>
                  <a:cubicBezTo>
                    <a:pt x="60831" y="30671"/>
                    <a:pt x="60831" y="30837"/>
                    <a:pt x="60913" y="30920"/>
                  </a:cubicBezTo>
                  <a:cubicBezTo>
                    <a:pt x="60913" y="30920"/>
                    <a:pt x="60913" y="31086"/>
                    <a:pt x="60831" y="31169"/>
                  </a:cubicBezTo>
                  <a:cubicBezTo>
                    <a:pt x="60768" y="31231"/>
                    <a:pt x="60706" y="31257"/>
                    <a:pt x="60651" y="31257"/>
                  </a:cubicBezTo>
                  <a:cubicBezTo>
                    <a:pt x="60484" y="31257"/>
                    <a:pt x="60375" y="31024"/>
                    <a:pt x="60499" y="30837"/>
                  </a:cubicBezTo>
                  <a:cubicBezTo>
                    <a:pt x="60563" y="30644"/>
                    <a:pt x="60279" y="30452"/>
                    <a:pt x="60033" y="30452"/>
                  </a:cubicBezTo>
                  <a:cubicBezTo>
                    <a:pt x="59961" y="30452"/>
                    <a:pt x="59892" y="30468"/>
                    <a:pt x="59836" y="30506"/>
                  </a:cubicBezTo>
                  <a:cubicBezTo>
                    <a:pt x="59670" y="30506"/>
                    <a:pt x="59587" y="30506"/>
                    <a:pt x="59505" y="30423"/>
                  </a:cubicBezTo>
                  <a:cubicBezTo>
                    <a:pt x="59470" y="30388"/>
                    <a:pt x="59422" y="30368"/>
                    <a:pt x="59365" y="30368"/>
                  </a:cubicBezTo>
                  <a:cubicBezTo>
                    <a:pt x="59284" y="30368"/>
                    <a:pt x="59187" y="30408"/>
                    <a:pt x="59090" y="30506"/>
                  </a:cubicBezTo>
                  <a:cubicBezTo>
                    <a:pt x="59022" y="30540"/>
                    <a:pt x="58981" y="30560"/>
                    <a:pt x="58964" y="30560"/>
                  </a:cubicBezTo>
                  <a:cubicBezTo>
                    <a:pt x="58939" y="30560"/>
                    <a:pt x="58959" y="30520"/>
                    <a:pt x="59007" y="30423"/>
                  </a:cubicBezTo>
                  <a:cubicBezTo>
                    <a:pt x="59173" y="30174"/>
                    <a:pt x="59090" y="30174"/>
                    <a:pt x="58925" y="30174"/>
                  </a:cubicBezTo>
                  <a:cubicBezTo>
                    <a:pt x="58822" y="30208"/>
                    <a:pt x="58761" y="30228"/>
                    <a:pt x="58738" y="30228"/>
                  </a:cubicBezTo>
                  <a:cubicBezTo>
                    <a:pt x="58704" y="30228"/>
                    <a:pt x="58745" y="30188"/>
                    <a:pt x="58842" y="30091"/>
                  </a:cubicBezTo>
                  <a:cubicBezTo>
                    <a:pt x="58925" y="30008"/>
                    <a:pt x="59007" y="29925"/>
                    <a:pt x="58925" y="29843"/>
                  </a:cubicBezTo>
                  <a:cubicBezTo>
                    <a:pt x="58842" y="29843"/>
                    <a:pt x="58759" y="29677"/>
                    <a:pt x="58759" y="29428"/>
                  </a:cubicBezTo>
                  <a:cubicBezTo>
                    <a:pt x="58720" y="29313"/>
                    <a:pt x="58682" y="29251"/>
                    <a:pt x="58627" y="29251"/>
                  </a:cubicBezTo>
                  <a:cubicBezTo>
                    <a:pt x="58563" y="29251"/>
                    <a:pt x="58478" y="29333"/>
                    <a:pt x="58344" y="29511"/>
                  </a:cubicBezTo>
                  <a:cubicBezTo>
                    <a:pt x="58179" y="29760"/>
                    <a:pt x="58013" y="29925"/>
                    <a:pt x="58013" y="29925"/>
                  </a:cubicBezTo>
                  <a:cubicBezTo>
                    <a:pt x="58013" y="29843"/>
                    <a:pt x="58013" y="29760"/>
                    <a:pt x="58096" y="29677"/>
                  </a:cubicBezTo>
                  <a:cubicBezTo>
                    <a:pt x="58179" y="29594"/>
                    <a:pt x="58179" y="29428"/>
                    <a:pt x="58179" y="29428"/>
                  </a:cubicBezTo>
                  <a:cubicBezTo>
                    <a:pt x="58179" y="29406"/>
                    <a:pt x="58167" y="29396"/>
                    <a:pt x="58149" y="29396"/>
                  </a:cubicBezTo>
                  <a:cubicBezTo>
                    <a:pt x="58102" y="29396"/>
                    <a:pt x="58013" y="29473"/>
                    <a:pt x="58013" y="29594"/>
                  </a:cubicBezTo>
                  <a:cubicBezTo>
                    <a:pt x="57930" y="29677"/>
                    <a:pt x="57889" y="29718"/>
                    <a:pt x="57857" y="29718"/>
                  </a:cubicBezTo>
                  <a:cubicBezTo>
                    <a:pt x="57826" y="29718"/>
                    <a:pt x="57806" y="29677"/>
                    <a:pt x="57764" y="29594"/>
                  </a:cubicBezTo>
                  <a:cubicBezTo>
                    <a:pt x="57723" y="29470"/>
                    <a:pt x="57681" y="29407"/>
                    <a:pt x="57640" y="29407"/>
                  </a:cubicBezTo>
                  <a:cubicBezTo>
                    <a:pt x="57599" y="29407"/>
                    <a:pt x="57557" y="29470"/>
                    <a:pt x="57516" y="29594"/>
                  </a:cubicBezTo>
                  <a:cubicBezTo>
                    <a:pt x="57433" y="29718"/>
                    <a:pt x="57391" y="29780"/>
                    <a:pt x="57371" y="29780"/>
                  </a:cubicBezTo>
                  <a:cubicBezTo>
                    <a:pt x="57350" y="29780"/>
                    <a:pt x="57350" y="29718"/>
                    <a:pt x="57350" y="29594"/>
                  </a:cubicBezTo>
                  <a:cubicBezTo>
                    <a:pt x="57350" y="29428"/>
                    <a:pt x="57267" y="29345"/>
                    <a:pt x="57101" y="29345"/>
                  </a:cubicBezTo>
                  <a:cubicBezTo>
                    <a:pt x="56936" y="29345"/>
                    <a:pt x="56853" y="29262"/>
                    <a:pt x="56936" y="29097"/>
                  </a:cubicBezTo>
                  <a:cubicBezTo>
                    <a:pt x="56984" y="29000"/>
                    <a:pt x="57033" y="28959"/>
                    <a:pt x="57048" y="28959"/>
                  </a:cubicBezTo>
                  <a:cubicBezTo>
                    <a:pt x="57059" y="28959"/>
                    <a:pt x="57053" y="28979"/>
                    <a:pt x="57018" y="29014"/>
                  </a:cubicBezTo>
                  <a:cubicBezTo>
                    <a:pt x="57018" y="29097"/>
                    <a:pt x="57039" y="29138"/>
                    <a:pt x="57070" y="29138"/>
                  </a:cubicBezTo>
                  <a:cubicBezTo>
                    <a:pt x="57101" y="29138"/>
                    <a:pt x="57143" y="29097"/>
                    <a:pt x="57184" y="29014"/>
                  </a:cubicBezTo>
                  <a:cubicBezTo>
                    <a:pt x="57267" y="28931"/>
                    <a:pt x="57267" y="28848"/>
                    <a:pt x="57184" y="28765"/>
                  </a:cubicBezTo>
                  <a:cubicBezTo>
                    <a:pt x="57143" y="28724"/>
                    <a:pt x="57101" y="28703"/>
                    <a:pt x="57060" y="28703"/>
                  </a:cubicBezTo>
                  <a:cubicBezTo>
                    <a:pt x="57018" y="28703"/>
                    <a:pt x="56977" y="28724"/>
                    <a:pt x="56936" y="28765"/>
                  </a:cubicBezTo>
                  <a:cubicBezTo>
                    <a:pt x="56901" y="28800"/>
                    <a:pt x="56853" y="28820"/>
                    <a:pt x="56802" y="28820"/>
                  </a:cubicBezTo>
                  <a:cubicBezTo>
                    <a:pt x="56730" y="28820"/>
                    <a:pt x="56653" y="28779"/>
                    <a:pt x="56604" y="28682"/>
                  </a:cubicBezTo>
                  <a:cubicBezTo>
                    <a:pt x="56438" y="28517"/>
                    <a:pt x="56438" y="28434"/>
                    <a:pt x="56604" y="28351"/>
                  </a:cubicBezTo>
                  <a:cubicBezTo>
                    <a:pt x="56687" y="28351"/>
                    <a:pt x="56770" y="28185"/>
                    <a:pt x="56770" y="27936"/>
                  </a:cubicBezTo>
                  <a:cubicBezTo>
                    <a:pt x="56770" y="27605"/>
                    <a:pt x="56853" y="27356"/>
                    <a:pt x="57101" y="27191"/>
                  </a:cubicBezTo>
                  <a:cubicBezTo>
                    <a:pt x="57350" y="26859"/>
                    <a:pt x="57350" y="26776"/>
                    <a:pt x="57267" y="26693"/>
                  </a:cubicBezTo>
                  <a:cubicBezTo>
                    <a:pt x="57235" y="26630"/>
                    <a:pt x="57204" y="26603"/>
                    <a:pt x="57172" y="26603"/>
                  </a:cubicBezTo>
                  <a:cubicBezTo>
                    <a:pt x="57121" y="26603"/>
                    <a:pt x="57070" y="26674"/>
                    <a:pt x="57018" y="26776"/>
                  </a:cubicBezTo>
                  <a:cubicBezTo>
                    <a:pt x="56941" y="26932"/>
                    <a:pt x="56871" y="26998"/>
                    <a:pt x="56817" y="26998"/>
                  </a:cubicBezTo>
                  <a:cubicBezTo>
                    <a:pt x="56699" y="26998"/>
                    <a:pt x="56656" y="26678"/>
                    <a:pt x="56770" y="26279"/>
                  </a:cubicBezTo>
                  <a:cubicBezTo>
                    <a:pt x="56829" y="25926"/>
                    <a:pt x="56846" y="25824"/>
                    <a:pt x="56910" y="25824"/>
                  </a:cubicBezTo>
                  <a:cubicBezTo>
                    <a:pt x="56936" y="25824"/>
                    <a:pt x="56970" y="25841"/>
                    <a:pt x="57018" y="25865"/>
                  </a:cubicBezTo>
                  <a:cubicBezTo>
                    <a:pt x="57046" y="25920"/>
                    <a:pt x="57074" y="25947"/>
                    <a:pt x="57107" y="25947"/>
                  </a:cubicBezTo>
                  <a:cubicBezTo>
                    <a:pt x="57175" y="25947"/>
                    <a:pt x="57267" y="25837"/>
                    <a:pt x="57433" y="25616"/>
                  </a:cubicBezTo>
                  <a:cubicBezTo>
                    <a:pt x="57516" y="25450"/>
                    <a:pt x="57599" y="25284"/>
                    <a:pt x="57516" y="25284"/>
                  </a:cubicBezTo>
                  <a:cubicBezTo>
                    <a:pt x="57516" y="25284"/>
                    <a:pt x="57599" y="25119"/>
                    <a:pt x="57847" y="24953"/>
                  </a:cubicBezTo>
                  <a:cubicBezTo>
                    <a:pt x="57984" y="24748"/>
                    <a:pt x="58176" y="24600"/>
                    <a:pt x="58240" y="24600"/>
                  </a:cubicBezTo>
                  <a:cubicBezTo>
                    <a:pt x="58254" y="24600"/>
                    <a:pt x="58262" y="24607"/>
                    <a:pt x="58262" y="24622"/>
                  </a:cubicBezTo>
                  <a:cubicBezTo>
                    <a:pt x="58344" y="24622"/>
                    <a:pt x="58427" y="24622"/>
                    <a:pt x="58510" y="24456"/>
                  </a:cubicBezTo>
                  <a:cubicBezTo>
                    <a:pt x="58510" y="24373"/>
                    <a:pt x="58510" y="24290"/>
                    <a:pt x="58427" y="24290"/>
                  </a:cubicBezTo>
                  <a:cubicBezTo>
                    <a:pt x="58344" y="24290"/>
                    <a:pt x="58344" y="24207"/>
                    <a:pt x="58344" y="24041"/>
                  </a:cubicBezTo>
                  <a:cubicBezTo>
                    <a:pt x="58427" y="23917"/>
                    <a:pt x="58469" y="23855"/>
                    <a:pt x="58458" y="23855"/>
                  </a:cubicBezTo>
                  <a:lnTo>
                    <a:pt x="58458" y="23855"/>
                  </a:lnTo>
                  <a:cubicBezTo>
                    <a:pt x="58448" y="23855"/>
                    <a:pt x="58386" y="23917"/>
                    <a:pt x="58262" y="24041"/>
                  </a:cubicBezTo>
                  <a:cubicBezTo>
                    <a:pt x="58170" y="24178"/>
                    <a:pt x="58104" y="24240"/>
                    <a:pt x="58049" y="24240"/>
                  </a:cubicBezTo>
                  <a:cubicBezTo>
                    <a:pt x="58005" y="24240"/>
                    <a:pt x="57967" y="24199"/>
                    <a:pt x="57930" y="24124"/>
                  </a:cubicBezTo>
                  <a:cubicBezTo>
                    <a:pt x="57930" y="24041"/>
                    <a:pt x="57909" y="24000"/>
                    <a:pt x="57878" y="24000"/>
                  </a:cubicBezTo>
                  <a:cubicBezTo>
                    <a:pt x="57847" y="24000"/>
                    <a:pt x="57806" y="24041"/>
                    <a:pt x="57764" y="24124"/>
                  </a:cubicBezTo>
                  <a:cubicBezTo>
                    <a:pt x="57764" y="24290"/>
                    <a:pt x="57516" y="24539"/>
                    <a:pt x="57267" y="24787"/>
                  </a:cubicBezTo>
                  <a:cubicBezTo>
                    <a:pt x="57018" y="25036"/>
                    <a:pt x="56936" y="25119"/>
                    <a:pt x="56936" y="25202"/>
                  </a:cubicBezTo>
                  <a:cubicBezTo>
                    <a:pt x="57018" y="25284"/>
                    <a:pt x="56687" y="25782"/>
                    <a:pt x="56273" y="26196"/>
                  </a:cubicBezTo>
                  <a:cubicBezTo>
                    <a:pt x="56190" y="26279"/>
                    <a:pt x="56190" y="26362"/>
                    <a:pt x="56273" y="26362"/>
                  </a:cubicBezTo>
                  <a:cubicBezTo>
                    <a:pt x="56283" y="26351"/>
                    <a:pt x="56291" y="26346"/>
                    <a:pt x="56297" y="26346"/>
                  </a:cubicBezTo>
                  <a:cubicBezTo>
                    <a:pt x="56332" y="26346"/>
                    <a:pt x="56251" y="26571"/>
                    <a:pt x="56107" y="26859"/>
                  </a:cubicBezTo>
                  <a:cubicBezTo>
                    <a:pt x="55900" y="27204"/>
                    <a:pt x="55750" y="27377"/>
                    <a:pt x="55706" y="27377"/>
                  </a:cubicBezTo>
                  <a:cubicBezTo>
                    <a:pt x="55697" y="27377"/>
                    <a:pt x="55692" y="27370"/>
                    <a:pt x="55692" y="27356"/>
                  </a:cubicBezTo>
                  <a:cubicBezTo>
                    <a:pt x="55692" y="27356"/>
                    <a:pt x="55527" y="27439"/>
                    <a:pt x="55444" y="27605"/>
                  </a:cubicBezTo>
                  <a:cubicBezTo>
                    <a:pt x="55231" y="27818"/>
                    <a:pt x="55094" y="27925"/>
                    <a:pt x="55026" y="27925"/>
                  </a:cubicBezTo>
                  <a:cubicBezTo>
                    <a:pt x="54936" y="27925"/>
                    <a:pt x="54970" y="27735"/>
                    <a:pt x="55112" y="27356"/>
                  </a:cubicBezTo>
                  <a:cubicBezTo>
                    <a:pt x="55278" y="27108"/>
                    <a:pt x="55361" y="26776"/>
                    <a:pt x="55278" y="26693"/>
                  </a:cubicBezTo>
                  <a:cubicBezTo>
                    <a:pt x="55278" y="26693"/>
                    <a:pt x="55278" y="26528"/>
                    <a:pt x="55361" y="26362"/>
                  </a:cubicBezTo>
                  <a:cubicBezTo>
                    <a:pt x="55409" y="26314"/>
                    <a:pt x="55429" y="26266"/>
                    <a:pt x="55438" y="26266"/>
                  </a:cubicBezTo>
                  <a:cubicBezTo>
                    <a:pt x="55444" y="26266"/>
                    <a:pt x="55444" y="26292"/>
                    <a:pt x="55444" y="26362"/>
                  </a:cubicBezTo>
                  <a:cubicBezTo>
                    <a:pt x="55426" y="26415"/>
                    <a:pt x="55454" y="26438"/>
                    <a:pt x="55509" y="26438"/>
                  </a:cubicBezTo>
                  <a:cubicBezTo>
                    <a:pt x="55712" y="26438"/>
                    <a:pt x="56290" y="26125"/>
                    <a:pt x="56355" y="25865"/>
                  </a:cubicBezTo>
                  <a:cubicBezTo>
                    <a:pt x="56427" y="25686"/>
                    <a:pt x="56359" y="25599"/>
                    <a:pt x="56219" y="25599"/>
                  </a:cubicBezTo>
                  <a:cubicBezTo>
                    <a:pt x="56035" y="25599"/>
                    <a:pt x="55726" y="25748"/>
                    <a:pt x="55444" y="26030"/>
                  </a:cubicBezTo>
                  <a:cubicBezTo>
                    <a:pt x="55250" y="26225"/>
                    <a:pt x="55141" y="26305"/>
                    <a:pt x="55084" y="26305"/>
                  </a:cubicBezTo>
                  <a:cubicBezTo>
                    <a:pt x="55044" y="26305"/>
                    <a:pt x="55029" y="26265"/>
                    <a:pt x="55029" y="26196"/>
                  </a:cubicBezTo>
                  <a:cubicBezTo>
                    <a:pt x="55090" y="26075"/>
                    <a:pt x="55062" y="25998"/>
                    <a:pt x="54945" y="25998"/>
                  </a:cubicBezTo>
                  <a:cubicBezTo>
                    <a:pt x="54902" y="25998"/>
                    <a:pt x="54847" y="26008"/>
                    <a:pt x="54781" y="26030"/>
                  </a:cubicBezTo>
                  <a:cubicBezTo>
                    <a:pt x="54712" y="26065"/>
                    <a:pt x="54629" y="26085"/>
                    <a:pt x="54550" y="26085"/>
                  </a:cubicBezTo>
                  <a:cubicBezTo>
                    <a:pt x="54438" y="26085"/>
                    <a:pt x="54332" y="26045"/>
                    <a:pt x="54284" y="25947"/>
                  </a:cubicBezTo>
                  <a:cubicBezTo>
                    <a:pt x="54201" y="25906"/>
                    <a:pt x="54118" y="25885"/>
                    <a:pt x="54045" y="25885"/>
                  </a:cubicBezTo>
                  <a:cubicBezTo>
                    <a:pt x="53973" y="25885"/>
                    <a:pt x="53911" y="25906"/>
                    <a:pt x="53869" y="25947"/>
                  </a:cubicBezTo>
                  <a:cubicBezTo>
                    <a:pt x="53703" y="26030"/>
                    <a:pt x="53703" y="26113"/>
                    <a:pt x="53869" y="26113"/>
                  </a:cubicBezTo>
                  <a:cubicBezTo>
                    <a:pt x="54118" y="26196"/>
                    <a:pt x="54035" y="26610"/>
                    <a:pt x="53786" y="26610"/>
                  </a:cubicBezTo>
                  <a:cubicBezTo>
                    <a:pt x="53703" y="26610"/>
                    <a:pt x="53455" y="26693"/>
                    <a:pt x="53372" y="26859"/>
                  </a:cubicBezTo>
                  <a:cubicBezTo>
                    <a:pt x="53206" y="27025"/>
                    <a:pt x="53123" y="27025"/>
                    <a:pt x="53040" y="27025"/>
                  </a:cubicBezTo>
                  <a:cubicBezTo>
                    <a:pt x="52958" y="26942"/>
                    <a:pt x="52958" y="26859"/>
                    <a:pt x="53040" y="26859"/>
                  </a:cubicBezTo>
                  <a:cubicBezTo>
                    <a:pt x="53123" y="26776"/>
                    <a:pt x="53289" y="26445"/>
                    <a:pt x="53455" y="26113"/>
                  </a:cubicBezTo>
                  <a:cubicBezTo>
                    <a:pt x="53678" y="25517"/>
                    <a:pt x="53902" y="25189"/>
                    <a:pt x="54005" y="25189"/>
                  </a:cubicBezTo>
                  <a:cubicBezTo>
                    <a:pt x="54016" y="25189"/>
                    <a:pt x="54027" y="25193"/>
                    <a:pt x="54035" y="25202"/>
                  </a:cubicBezTo>
                  <a:cubicBezTo>
                    <a:pt x="54118" y="25284"/>
                    <a:pt x="54263" y="25326"/>
                    <a:pt x="54408" y="25326"/>
                  </a:cubicBezTo>
                  <a:cubicBezTo>
                    <a:pt x="54553" y="25326"/>
                    <a:pt x="54698" y="25284"/>
                    <a:pt x="54781" y="25202"/>
                  </a:cubicBezTo>
                  <a:cubicBezTo>
                    <a:pt x="54864" y="25119"/>
                    <a:pt x="54947" y="24953"/>
                    <a:pt x="54947" y="24870"/>
                  </a:cubicBezTo>
                  <a:cubicBezTo>
                    <a:pt x="54947" y="24796"/>
                    <a:pt x="54947" y="24755"/>
                    <a:pt x="54931" y="24755"/>
                  </a:cubicBezTo>
                  <a:cubicBezTo>
                    <a:pt x="54913" y="24755"/>
                    <a:pt x="54872" y="24816"/>
                    <a:pt x="54781" y="24953"/>
                  </a:cubicBezTo>
                  <a:cubicBezTo>
                    <a:pt x="54739" y="25036"/>
                    <a:pt x="54719" y="25077"/>
                    <a:pt x="54698" y="25077"/>
                  </a:cubicBezTo>
                  <a:cubicBezTo>
                    <a:pt x="54677" y="25077"/>
                    <a:pt x="54656" y="25036"/>
                    <a:pt x="54615" y="24953"/>
                  </a:cubicBezTo>
                  <a:cubicBezTo>
                    <a:pt x="54615" y="24787"/>
                    <a:pt x="54532" y="24539"/>
                    <a:pt x="54532" y="24456"/>
                  </a:cubicBezTo>
                  <a:cubicBezTo>
                    <a:pt x="54449" y="24373"/>
                    <a:pt x="54449" y="24041"/>
                    <a:pt x="54449" y="23793"/>
                  </a:cubicBezTo>
                  <a:cubicBezTo>
                    <a:pt x="54500" y="23436"/>
                    <a:pt x="54489" y="23267"/>
                    <a:pt x="54433" y="23267"/>
                  </a:cubicBezTo>
                  <a:cubicBezTo>
                    <a:pt x="54399" y="23267"/>
                    <a:pt x="54347" y="23334"/>
                    <a:pt x="54284" y="23461"/>
                  </a:cubicBezTo>
                  <a:cubicBezTo>
                    <a:pt x="54173" y="23682"/>
                    <a:pt x="53915" y="23866"/>
                    <a:pt x="53780" y="23866"/>
                  </a:cubicBezTo>
                  <a:cubicBezTo>
                    <a:pt x="53713" y="23866"/>
                    <a:pt x="53676" y="23820"/>
                    <a:pt x="53703" y="23710"/>
                  </a:cubicBezTo>
                  <a:cubicBezTo>
                    <a:pt x="53764" y="23589"/>
                    <a:pt x="53736" y="23512"/>
                    <a:pt x="53619" y="23512"/>
                  </a:cubicBezTo>
                  <a:cubicBezTo>
                    <a:pt x="53576" y="23512"/>
                    <a:pt x="53521" y="23522"/>
                    <a:pt x="53455" y="23544"/>
                  </a:cubicBezTo>
                  <a:cubicBezTo>
                    <a:pt x="53289" y="23544"/>
                    <a:pt x="53123" y="23461"/>
                    <a:pt x="53123" y="23461"/>
                  </a:cubicBezTo>
                  <a:cubicBezTo>
                    <a:pt x="53123" y="23378"/>
                    <a:pt x="52875" y="23213"/>
                    <a:pt x="52626" y="23130"/>
                  </a:cubicBezTo>
                  <a:cubicBezTo>
                    <a:pt x="52129" y="23047"/>
                    <a:pt x="52129" y="22964"/>
                    <a:pt x="52212" y="22550"/>
                  </a:cubicBezTo>
                  <a:cubicBezTo>
                    <a:pt x="52415" y="22075"/>
                    <a:pt x="52730" y="21655"/>
                    <a:pt x="52837" y="21655"/>
                  </a:cubicBezTo>
                  <a:cubicBezTo>
                    <a:pt x="52861" y="21655"/>
                    <a:pt x="52875" y="21676"/>
                    <a:pt x="52875" y="21721"/>
                  </a:cubicBezTo>
                  <a:cubicBezTo>
                    <a:pt x="52875" y="21762"/>
                    <a:pt x="52916" y="21783"/>
                    <a:pt x="52978" y="21783"/>
                  </a:cubicBezTo>
                  <a:cubicBezTo>
                    <a:pt x="53040" y="21783"/>
                    <a:pt x="53123" y="21762"/>
                    <a:pt x="53206" y="21721"/>
                  </a:cubicBezTo>
                  <a:cubicBezTo>
                    <a:pt x="53255" y="21624"/>
                    <a:pt x="53360" y="21584"/>
                    <a:pt x="53439" y="21584"/>
                  </a:cubicBezTo>
                  <a:cubicBezTo>
                    <a:pt x="53495" y="21584"/>
                    <a:pt x="53538" y="21604"/>
                    <a:pt x="53538" y="21638"/>
                  </a:cubicBezTo>
                  <a:cubicBezTo>
                    <a:pt x="53579" y="21679"/>
                    <a:pt x="53641" y="21700"/>
                    <a:pt x="53714" y="21700"/>
                  </a:cubicBezTo>
                  <a:cubicBezTo>
                    <a:pt x="53786" y="21700"/>
                    <a:pt x="53869" y="21679"/>
                    <a:pt x="53952" y="21638"/>
                  </a:cubicBezTo>
                  <a:cubicBezTo>
                    <a:pt x="54143" y="21511"/>
                    <a:pt x="53797" y="21335"/>
                    <a:pt x="53438" y="21335"/>
                  </a:cubicBezTo>
                  <a:cubicBezTo>
                    <a:pt x="53329" y="21335"/>
                    <a:pt x="53220" y="21351"/>
                    <a:pt x="53123" y="21389"/>
                  </a:cubicBezTo>
                  <a:cubicBezTo>
                    <a:pt x="52958" y="21389"/>
                    <a:pt x="52792" y="21389"/>
                    <a:pt x="52709" y="21224"/>
                  </a:cubicBezTo>
                  <a:cubicBezTo>
                    <a:pt x="52709" y="21247"/>
                    <a:pt x="52709" y="21275"/>
                    <a:pt x="52709" y="21307"/>
                  </a:cubicBezTo>
                  <a:cubicBezTo>
                    <a:pt x="52709" y="21721"/>
                    <a:pt x="52460" y="21970"/>
                    <a:pt x="52212" y="21970"/>
                  </a:cubicBezTo>
                  <a:cubicBezTo>
                    <a:pt x="52129" y="21970"/>
                    <a:pt x="51963" y="22135"/>
                    <a:pt x="51797" y="22218"/>
                  </a:cubicBezTo>
                  <a:cubicBezTo>
                    <a:pt x="51632" y="22467"/>
                    <a:pt x="51632" y="22550"/>
                    <a:pt x="51797" y="22550"/>
                  </a:cubicBezTo>
                  <a:cubicBezTo>
                    <a:pt x="51963" y="22550"/>
                    <a:pt x="51963" y="22633"/>
                    <a:pt x="51797" y="22715"/>
                  </a:cubicBezTo>
                  <a:cubicBezTo>
                    <a:pt x="51632" y="22798"/>
                    <a:pt x="51300" y="23130"/>
                    <a:pt x="51051" y="23461"/>
                  </a:cubicBezTo>
                  <a:cubicBezTo>
                    <a:pt x="50827" y="23776"/>
                    <a:pt x="50700" y="23920"/>
                    <a:pt x="50630" y="23920"/>
                  </a:cubicBezTo>
                  <a:cubicBezTo>
                    <a:pt x="50572" y="23920"/>
                    <a:pt x="50554" y="23817"/>
                    <a:pt x="50554" y="23627"/>
                  </a:cubicBezTo>
                  <a:cubicBezTo>
                    <a:pt x="50554" y="23461"/>
                    <a:pt x="50637" y="23213"/>
                    <a:pt x="50720" y="23130"/>
                  </a:cubicBezTo>
                  <a:cubicBezTo>
                    <a:pt x="50803" y="23088"/>
                    <a:pt x="50824" y="23068"/>
                    <a:pt x="50803" y="23068"/>
                  </a:cubicBezTo>
                  <a:cubicBezTo>
                    <a:pt x="50782" y="23068"/>
                    <a:pt x="50720" y="23088"/>
                    <a:pt x="50637" y="23130"/>
                  </a:cubicBezTo>
                  <a:cubicBezTo>
                    <a:pt x="50589" y="23154"/>
                    <a:pt x="50540" y="23164"/>
                    <a:pt x="50496" y="23164"/>
                  </a:cubicBezTo>
                  <a:cubicBezTo>
                    <a:pt x="50388" y="23164"/>
                    <a:pt x="50306" y="23105"/>
                    <a:pt x="50306" y="23047"/>
                  </a:cubicBezTo>
                  <a:cubicBezTo>
                    <a:pt x="50306" y="22798"/>
                    <a:pt x="50306" y="22798"/>
                    <a:pt x="50554" y="22715"/>
                  </a:cubicBezTo>
                  <a:cubicBezTo>
                    <a:pt x="50720" y="22715"/>
                    <a:pt x="50886" y="22798"/>
                    <a:pt x="50886" y="22964"/>
                  </a:cubicBezTo>
                  <a:cubicBezTo>
                    <a:pt x="50923" y="23039"/>
                    <a:pt x="50960" y="23080"/>
                    <a:pt x="51013" y="23080"/>
                  </a:cubicBezTo>
                  <a:cubicBezTo>
                    <a:pt x="51077" y="23080"/>
                    <a:pt x="51163" y="23018"/>
                    <a:pt x="51300" y="22881"/>
                  </a:cubicBezTo>
                  <a:cubicBezTo>
                    <a:pt x="51466" y="22633"/>
                    <a:pt x="51549" y="22467"/>
                    <a:pt x="51549" y="22467"/>
                  </a:cubicBezTo>
                  <a:cubicBezTo>
                    <a:pt x="51466" y="22384"/>
                    <a:pt x="51549" y="22218"/>
                    <a:pt x="51714" y="22135"/>
                  </a:cubicBezTo>
                  <a:cubicBezTo>
                    <a:pt x="51893" y="21898"/>
                    <a:pt x="51815" y="21703"/>
                    <a:pt x="51635" y="21703"/>
                  </a:cubicBezTo>
                  <a:cubicBezTo>
                    <a:pt x="51564" y="21703"/>
                    <a:pt x="51477" y="21733"/>
                    <a:pt x="51383" y="21804"/>
                  </a:cubicBezTo>
                  <a:cubicBezTo>
                    <a:pt x="51266" y="21862"/>
                    <a:pt x="51190" y="21921"/>
                    <a:pt x="51156" y="21921"/>
                  </a:cubicBezTo>
                  <a:cubicBezTo>
                    <a:pt x="51141" y="21921"/>
                    <a:pt x="51134" y="21911"/>
                    <a:pt x="51134" y="21887"/>
                  </a:cubicBezTo>
                  <a:cubicBezTo>
                    <a:pt x="51134" y="21804"/>
                    <a:pt x="51217" y="21638"/>
                    <a:pt x="51383" y="21555"/>
                  </a:cubicBezTo>
                  <a:cubicBezTo>
                    <a:pt x="51549" y="21472"/>
                    <a:pt x="51217" y="21141"/>
                    <a:pt x="50637" y="21058"/>
                  </a:cubicBezTo>
                  <a:cubicBezTo>
                    <a:pt x="50388" y="21058"/>
                    <a:pt x="50388" y="20975"/>
                    <a:pt x="50886" y="20561"/>
                  </a:cubicBezTo>
                  <a:cubicBezTo>
                    <a:pt x="51279" y="20167"/>
                    <a:pt x="51413" y="19929"/>
                    <a:pt x="51288" y="19929"/>
                  </a:cubicBezTo>
                  <a:cubicBezTo>
                    <a:pt x="51255" y="19929"/>
                    <a:pt x="51204" y="19946"/>
                    <a:pt x="51134" y="19981"/>
                  </a:cubicBezTo>
                  <a:cubicBezTo>
                    <a:pt x="51119" y="19996"/>
                    <a:pt x="51098" y="20003"/>
                    <a:pt x="51074" y="20003"/>
                  </a:cubicBezTo>
                  <a:cubicBezTo>
                    <a:pt x="50963" y="20003"/>
                    <a:pt x="50772" y="19867"/>
                    <a:pt x="50637" y="19732"/>
                  </a:cubicBezTo>
                  <a:cubicBezTo>
                    <a:pt x="50223" y="19400"/>
                    <a:pt x="50223" y="19318"/>
                    <a:pt x="50554" y="19069"/>
                  </a:cubicBezTo>
                  <a:cubicBezTo>
                    <a:pt x="50775" y="18848"/>
                    <a:pt x="50849" y="18737"/>
                    <a:pt x="50726" y="18737"/>
                  </a:cubicBezTo>
                  <a:cubicBezTo>
                    <a:pt x="50665" y="18737"/>
                    <a:pt x="50554" y="18765"/>
                    <a:pt x="50388" y="18820"/>
                  </a:cubicBezTo>
                  <a:cubicBezTo>
                    <a:pt x="50057" y="18903"/>
                    <a:pt x="50057" y="18986"/>
                    <a:pt x="50057" y="19152"/>
                  </a:cubicBezTo>
                  <a:cubicBezTo>
                    <a:pt x="50057" y="19389"/>
                    <a:pt x="49929" y="19584"/>
                    <a:pt x="49826" y="19584"/>
                  </a:cubicBezTo>
                  <a:cubicBezTo>
                    <a:pt x="49786" y="19584"/>
                    <a:pt x="49749" y="19554"/>
                    <a:pt x="49725" y="19483"/>
                  </a:cubicBezTo>
                  <a:cubicBezTo>
                    <a:pt x="49725" y="19373"/>
                    <a:pt x="49702" y="19327"/>
                    <a:pt x="49668" y="19327"/>
                  </a:cubicBezTo>
                  <a:cubicBezTo>
                    <a:pt x="49573" y="19327"/>
                    <a:pt x="49394" y="19676"/>
                    <a:pt x="49394" y="19981"/>
                  </a:cubicBezTo>
                  <a:cubicBezTo>
                    <a:pt x="49477" y="20229"/>
                    <a:pt x="49394" y="20395"/>
                    <a:pt x="49311" y="20478"/>
                  </a:cubicBezTo>
                  <a:cubicBezTo>
                    <a:pt x="49258" y="20557"/>
                    <a:pt x="49188" y="20595"/>
                    <a:pt x="49103" y="20595"/>
                  </a:cubicBezTo>
                  <a:cubicBezTo>
                    <a:pt x="48924" y="20595"/>
                    <a:pt x="48681" y="20428"/>
                    <a:pt x="48399" y="20146"/>
                  </a:cubicBezTo>
                  <a:cubicBezTo>
                    <a:pt x="48317" y="20063"/>
                    <a:pt x="47985" y="19815"/>
                    <a:pt x="47902" y="19815"/>
                  </a:cubicBezTo>
                  <a:cubicBezTo>
                    <a:pt x="47654" y="19732"/>
                    <a:pt x="47654" y="19649"/>
                    <a:pt x="47819" y="19566"/>
                  </a:cubicBezTo>
                  <a:cubicBezTo>
                    <a:pt x="48234" y="19235"/>
                    <a:pt x="48482" y="18986"/>
                    <a:pt x="48399" y="18737"/>
                  </a:cubicBezTo>
                  <a:cubicBezTo>
                    <a:pt x="48399" y="18691"/>
                    <a:pt x="48374" y="18671"/>
                    <a:pt x="48336" y="18671"/>
                  </a:cubicBezTo>
                  <a:cubicBezTo>
                    <a:pt x="48240" y="18671"/>
                    <a:pt x="48068" y="18807"/>
                    <a:pt x="48068" y="18986"/>
                  </a:cubicBezTo>
                  <a:cubicBezTo>
                    <a:pt x="48068" y="19069"/>
                    <a:pt x="47985" y="19152"/>
                    <a:pt x="47819" y="19152"/>
                  </a:cubicBezTo>
                  <a:cubicBezTo>
                    <a:pt x="47654" y="19152"/>
                    <a:pt x="47654" y="18903"/>
                    <a:pt x="47654" y="18655"/>
                  </a:cubicBezTo>
                  <a:cubicBezTo>
                    <a:pt x="47654" y="18323"/>
                    <a:pt x="47654" y="17992"/>
                    <a:pt x="47571" y="17909"/>
                  </a:cubicBezTo>
                  <a:cubicBezTo>
                    <a:pt x="47322" y="17411"/>
                    <a:pt x="47405" y="17163"/>
                    <a:pt x="47736" y="16831"/>
                  </a:cubicBezTo>
                  <a:cubicBezTo>
                    <a:pt x="47902" y="16666"/>
                    <a:pt x="47985" y="16500"/>
                    <a:pt x="47985" y="16417"/>
                  </a:cubicBezTo>
                  <a:cubicBezTo>
                    <a:pt x="47970" y="16402"/>
                    <a:pt x="47940" y="16395"/>
                    <a:pt x="47898" y="16395"/>
                  </a:cubicBezTo>
                  <a:cubicBezTo>
                    <a:pt x="47699" y="16395"/>
                    <a:pt x="47234" y="16544"/>
                    <a:pt x="46825" y="16748"/>
                  </a:cubicBezTo>
                  <a:cubicBezTo>
                    <a:pt x="46576" y="16914"/>
                    <a:pt x="46576" y="16914"/>
                    <a:pt x="46659" y="16997"/>
                  </a:cubicBezTo>
                  <a:cubicBezTo>
                    <a:pt x="46718" y="17056"/>
                    <a:pt x="46818" y="17114"/>
                    <a:pt x="46901" y="17114"/>
                  </a:cubicBezTo>
                  <a:cubicBezTo>
                    <a:pt x="46935" y="17114"/>
                    <a:pt x="46966" y="17104"/>
                    <a:pt x="46991" y="17080"/>
                  </a:cubicBezTo>
                  <a:cubicBezTo>
                    <a:pt x="47322" y="17080"/>
                    <a:pt x="47405" y="17743"/>
                    <a:pt x="47239" y="17992"/>
                  </a:cubicBezTo>
                  <a:cubicBezTo>
                    <a:pt x="47215" y="18016"/>
                    <a:pt x="47176" y="18026"/>
                    <a:pt x="47132" y="18026"/>
                  </a:cubicBezTo>
                  <a:cubicBezTo>
                    <a:pt x="47025" y="18026"/>
                    <a:pt x="46883" y="17967"/>
                    <a:pt x="46825" y="17909"/>
                  </a:cubicBezTo>
                  <a:lnTo>
                    <a:pt x="46576" y="17660"/>
                  </a:lnTo>
                  <a:lnTo>
                    <a:pt x="46659" y="18240"/>
                  </a:lnTo>
                  <a:cubicBezTo>
                    <a:pt x="46783" y="18734"/>
                    <a:pt x="46906" y="18998"/>
                    <a:pt x="47064" y="18998"/>
                  </a:cubicBezTo>
                  <a:cubicBezTo>
                    <a:pt x="47118" y="18998"/>
                    <a:pt x="47176" y="18967"/>
                    <a:pt x="47239" y="18903"/>
                  </a:cubicBezTo>
                  <a:cubicBezTo>
                    <a:pt x="47281" y="18862"/>
                    <a:pt x="47322" y="18841"/>
                    <a:pt x="47353" y="18841"/>
                  </a:cubicBezTo>
                  <a:cubicBezTo>
                    <a:pt x="47384" y="18841"/>
                    <a:pt x="47405" y="18862"/>
                    <a:pt x="47405" y="18903"/>
                  </a:cubicBezTo>
                  <a:cubicBezTo>
                    <a:pt x="47405" y="19069"/>
                    <a:pt x="47239" y="19235"/>
                    <a:pt x="46908" y="19566"/>
                  </a:cubicBezTo>
                  <a:cubicBezTo>
                    <a:pt x="46689" y="19741"/>
                    <a:pt x="46563" y="19847"/>
                    <a:pt x="46456" y="19847"/>
                  </a:cubicBezTo>
                  <a:cubicBezTo>
                    <a:pt x="46360" y="19847"/>
                    <a:pt x="46279" y="19762"/>
                    <a:pt x="46162" y="19566"/>
                  </a:cubicBezTo>
                  <a:cubicBezTo>
                    <a:pt x="45913" y="19235"/>
                    <a:pt x="45913" y="19069"/>
                    <a:pt x="46245" y="18737"/>
                  </a:cubicBezTo>
                  <a:cubicBezTo>
                    <a:pt x="46328" y="18655"/>
                    <a:pt x="46328" y="18572"/>
                    <a:pt x="46245" y="18489"/>
                  </a:cubicBezTo>
                  <a:cubicBezTo>
                    <a:pt x="45748" y="18406"/>
                    <a:pt x="45665" y="18323"/>
                    <a:pt x="45913" y="17743"/>
                  </a:cubicBezTo>
                  <a:cubicBezTo>
                    <a:pt x="45996" y="17411"/>
                    <a:pt x="46079" y="17080"/>
                    <a:pt x="45996" y="16997"/>
                  </a:cubicBezTo>
                  <a:cubicBezTo>
                    <a:pt x="45977" y="16978"/>
                    <a:pt x="45957" y="16967"/>
                    <a:pt x="45939" y="16967"/>
                  </a:cubicBezTo>
                  <a:cubicBezTo>
                    <a:pt x="45879" y="16967"/>
                    <a:pt x="45830" y="17075"/>
                    <a:pt x="45830" y="17329"/>
                  </a:cubicBezTo>
                  <a:cubicBezTo>
                    <a:pt x="45682" y="17700"/>
                    <a:pt x="45533" y="18004"/>
                    <a:pt x="45385" y="18004"/>
                  </a:cubicBezTo>
                  <a:cubicBezTo>
                    <a:pt x="45368" y="18004"/>
                    <a:pt x="45350" y="18000"/>
                    <a:pt x="45333" y="17992"/>
                  </a:cubicBezTo>
                  <a:cubicBezTo>
                    <a:pt x="45333" y="17950"/>
                    <a:pt x="45271" y="17929"/>
                    <a:pt x="45188" y="17929"/>
                  </a:cubicBezTo>
                  <a:cubicBezTo>
                    <a:pt x="45105" y="17929"/>
                    <a:pt x="45002" y="17950"/>
                    <a:pt x="44919" y="17992"/>
                  </a:cubicBezTo>
                  <a:cubicBezTo>
                    <a:pt x="44587" y="17992"/>
                    <a:pt x="44504" y="17992"/>
                    <a:pt x="44587" y="17743"/>
                  </a:cubicBezTo>
                  <a:cubicBezTo>
                    <a:pt x="44625" y="17668"/>
                    <a:pt x="44645" y="17627"/>
                    <a:pt x="44634" y="17627"/>
                  </a:cubicBezTo>
                  <a:cubicBezTo>
                    <a:pt x="44620" y="17627"/>
                    <a:pt x="44558" y="17689"/>
                    <a:pt x="44422" y="17826"/>
                  </a:cubicBezTo>
                  <a:cubicBezTo>
                    <a:pt x="44339" y="17992"/>
                    <a:pt x="44256" y="18074"/>
                    <a:pt x="44256" y="18157"/>
                  </a:cubicBezTo>
                  <a:cubicBezTo>
                    <a:pt x="44339" y="18240"/>
                    <a:pt x="44256" y="18240"/>
                    <a:pt x="44256" y="18323"/>
                  </a:cubicBezTo>
                  <a:cubicBezTo>
                    <a:pt x="44173" y="18323"/>
                    <a:pt x="44090" y="18157"/>
                    <a:pt x="44173" y="17909"/>
                  </a:cubicBezTo>
                  <a:cubicBezTo>
                    <a:pt x="44173" y="17722"/>
                    <a:pt x="44173" y="17629"/>
                    <a:pt x="44138" y="17629"/>
                  </a:cubicBezTo>
                  <a:cubicBezTo>
                    <a:pt x="44126" y="17629"/>
                    <a:pt x="44111" y="17639"/>
                    <a:pt x="44090" y="17660"/>
                  </a:cubicBezTo>
                  <a:cubicBezTo>
                    <a:pt x="44031" y="17719"/>
                    <a:pt x="43973" y="17777"/>
                    <a:pt x="43944" y="17777"/>
                  </a:cubicBezTo>
                  <a:cubicBezTo>
                    <a:pt x="43931" y="17777"/>
                    <a:pt x="43924" y="17767"/>
                    <a:pt x="43924" y="17743"/>
                  </a:cubicBezTo>
                  <a:cubicBezTo>
                    <a:pt x="43841" y="17743"/>
                    <a:pt x="43924" y="17494"/>
                    <a:pt x="44090" y="17329"/>
                  </a:cubicBezTo>
                  <a:cubicBezTo>
                    <a:pt x="44225" y="17193"/>
                    <a:pt x="44361" y="17058"/>
                    <a:pt x="44451" y="17058"/>
                  </a:cubicBezTo>
                  <a:cubicBezTo>
                    <a:pt x="44471" y="17058"/>
                    <a:pt x="44489" y="17065"/>
                    <a:pt x="44504" y="17080"/>
                  </a:cubicBezTo>
                  <a:cubicBezTo>
                    <a:pt x="44508" y="17084"/>
                    <a:pt x="44513" y="17086"/>
                    <a:pt x="44517" y="17086"/>
                  </a:cubicBezTo>
                  <a:cubicBezTo>
                    <a:pt x="44610" y="17086"/>
                    <a:pt x="44832" y="16326"/>
                    <a:pt x="44753" y="16168"/>
                  </a:cubicBezTo>
                  <a:cubicBezTo>
                    <a:pt x="44504" y="15837"/>
                    <a:pt x="44504" y="15754"/>
                    <a:pt x="44753" y="15505"/>
                  </a:cubicBezTo>
                  <a:cubicBezTo>
                    <a:pt x="44836" y="15340"/>
                    <a:pt x="44919" y="15174"/>
                    <a:pt x="44836" y="15091"/>
                  </a:cubicBezTo>
                  <a:cubicBezTo>
                    <a:pt x="44753" y="15091"/>
                    <a:pt x="44753" y="14925"/>
                    <a:pt x="44836" y="14760"/>
                  </a:cubicBezTo>
                  <a:cubicBezTo>
                    <a:pt x="44938" y="14657"/>
                    <a:pt x="44946" y="14586"/>
                    <a:pt x="44897" y="14586"/>
                  </a:cubicBezTo>
                  <a:cubicBezTo>
                    <a:pt x="44868" y="14586"/>
                    <a:pt x="44816" y="14613"/>
                    <a:pt x="44753" y="14677"/>
                  </a:cubicBezTo>
                  <a:cubicBezTo>
                    <a:pt x="44684" y="14711"/>
                    <a:pt x="44616" y="14731"/>
                    <a:pt x="44559" y="14731"/>
                  </a:cubicBezTo>
                  <a:cubicBezTo>
                    <a:pt x="44478" y="14731"/>
                    <a:pt x="44422" y="14691"/>
                    <a:pt x="44422" y="14594"/>
                  </a:cubicBezTo>
                  <a:cubicBezTo>
                    <a:pt x="44400" y="14530"/>
                    <a:pt x="44368" y="14499"/>
                    <a:pt x="44327" y="14499"/>
                  </a:cubicBezTo>
                  <a:cubicBezTo>
                    <a:pt x="44206" y="14499"/>
                    <a:pt x="44005" y="14763"/>
                    <a:pt x="43759" y="15257"/>
                  </a:cubicBezTo>
                  <a:cubicBezTo>
                    <a:pt x="43537" y="15745"/>
                    <a:pt x="43315" y="15996"/>
                    <a:pt x="43207" y="15996"/>
                  </a:cubicBezTo>
                  <a:cubicBezTo>
                    <a:pt x="43114" y="15996"/>
                    <a:pt x="43107" y="15807"/>
                    <a:pt x="43261" y="15422"/>
                  </a:cubicBezTo>
                  <a:cubicBezTo>
                    <a:pt x="43354" y="15099"/>
                    <a:pt x="43369" y="14930"/>
                    <a:pt x="43321" y="14930"/>
                  </a:cubicBezTo>
                  <a:cubicBezTo>
                    <a:pt x="43283" y="14930"/>
                    <a:pt x="43206" y="15037"/>
                    <a:pt x="43096" y="15257"/>
                  </a:cubicBezTo>
                  <a:cubicBezTo>
                    <a:pt x="43013" y="15381"/>
                    <a:pt x="42971" y="15443"/>
                    <a:pt x="42961" y="15443"/>
                  </a:cubicBezTo>
                  <a:cubicBezTo>
                    <a:pt x="42951" y="15443"/>
                    <a:pt x="42971" y="15381"/>
                    <a:pt x="43013" y="15257"/>
                  </a:cubicBezTo>
                  <a:cubicBezTo>
                    <a:pt x="43013" y="15091"/>
                    <a:pt x="42930" y="14760"/>
                    <a:pt x="42681" y="14594"/>
                  </a:cubicBezTo>
                  <a:cubicBezTo>
                    <a:pt x="42433" y="14262"/>
                    <a:pt x="42433" y="14097"/>
                    <a:pt x="42515" y="13848"/>
                  </a:cubicBezTo>
                  <a:cubicBezTo>
                    <a:pt x="42681" y="13641"/>
                    <a:pt x="42723" y="13537"/>
                    <a:pt x="42671" y="13537"/>
                  </a:cubicBezTo>
                  <a:cubicBezTo>
                    <a:pt x="42619" y="13537"/>
                    <a:pt x="42474" y="13641"/>
                    <a:pt x="42267" y="13848"/>
                  </a:cubicBezTo>
                  <a:cubicBezTo>
                    <a:pt x="42127" y="14081"/>
                    <a:pt x="42039" y="14183"/>
                    <a:pt x="41945" y="14183"/>
                  </a:cubicBezTo>
                  <a:cubicBezTo>
                    <a:pt x="41872" y="14183"/>
                    <a:pt x="41795" y="14122"/>
                    <a:pt x="41687" y="14014"/>
                  </a:cubicBezTo>
                  <a:cubicBezTo>
                    <a:pt x="41438" y="13765"/>
                    <a:pt x="41438" y="13599"/>
                    <a:pt x="41604" y="13434"/>
                  </a:cubicBezTo>
                  <a:cubicBezTo>
                    <a:pt x="41645" y="13351"/>
                    <a:pt x="41645" y="13309"/>
                    <a:pt x="41604" y="13309"/>
                  </a:cubicBezTo>
                  <a:cubicBezTo>
                    <a:pt x="41562" y="13309"/>
                    <a:pt x="41479" y="13351"/>
                    <a:pt x="41355" y="13434"/>
                  </a:cubicBezTo>
                  <a:cubicBezTo>
                    <a:pt x="41195" y="13594"/>
                    <a:pt x="41103" y="13685"/>
                    <a:pt x="41059" y="13685"/>
                  </a:cubicBezTo>
                  <a:cubicBezTo>
                    <a:pt x="41034" y="13685"/>
                    <a:pt x="41024" y="13658"/>
                    <a:pt x="41024" y="13599"/>
                  </a:cubicBezTo>
                  <a:cubicBezTo>
                    <a:pt x="41024" y="13536"/>
                    <a:pt x="41024" y="13509"/>
                    <a:pt x="41014" y="13509"/>
                  </a:cubicBezTo>
                  <a:cubicBezTo>
                    <a:pt x="41000" y="13509"/>
                    <a:pt x="40960" y="13580"/>
                    <a:pt x="40858" y="13682"/>
                  </a:cubicBezTo>
                  <a:cubicBezTo>
                    <a:pt x="40775" y="13848"/>
                    <a:pt x="40692" y="13931"/>
                    <a:pt x="40609" y="13931"/>
                  </a:cubicBezTo>
                  <a:cubicBezTo>
                    <a:pt x="40526" y="13848"/>
                    <a:pt x="40361" y="13848"/>
                    <a:pt x="40278" y="13765"/>
                  </a:cubicBezTo>
                  <a:cubicBezTo>
                    <a:pt x="40029" y="13765"/>
                    <a:pt x="40029" y="13682"/>
                    <a:pt x="40112" y="13516"/>
                  </a:cubicBezTo>
                  <a:cubicBezTo>
                    <a:pt x="40195" y="13434"/>
                    <a:pt x="40278" y="13351"/>
                    <a:pt x="40195" y="13268"/>
                  </a:cubicBezTo>
                  <a:cubicBezTo>
                    <a:pt x="40112" y="13185"/>
                    <a:pt x="40195" y="13019"/>
                    <a:pt x="40278" y="12853"/>
                  </a:cubicBezTo>
                  <a:cubicBezTo>
                    <a:pt x="40361" y="12605"/>
                    <a:pt x="40381" y="12480"/>
                    <a:pt x="40330" y="12480"/>
                  </a:cubicBezTo>
                  <a:cubicBezTo>
                    <a:pt x="40278" y="12480"/>
                    <a:pt x="40154" y="12605"/>
                    <a:pt x="39946" y="12853"/>
                  </a:cubicBezTo>
                  <a:lnTo>
                    <a:pt x="39615" y="13351"/>
                  </a:lnTo>
                  <a:lnTo>
                    <a:pt x="39615" y="12853"/>
                  </a:lnTo>
                  <a:cubicBezTo>
                    <a:pt x="39615" y="12605"/>
                    <a:pt x="39781" y="12273"/>
                    <a:pt x="39863" y="12190"/>
                  </a:cubicBezTo>
                  <a:cubicBezTo>
                    <a:pt x="39912" y="12093"/>
                    <a:pt x="39932" y="12053"/>
                    <a:pt x="39907" y="12053"/>
                  </a:cubicBezTo>
                  <a:cubicBezTo>
                    <a:pt x="39889" y="12053"/>
                    <a:pt x="39849" y="12073"/>
                    <a:pt x="39781" y="12108"/>
                  </a:cubicBezTo>
                  <a:cubicBezTo>
                    <a:pt x="39729" y="12134"/>
                    <a:pt x="39677" y="12145"/>
                    <a:pt x="39627" y="12145"/>
                  </a:cubicBezTo>
                  <a:cubicBezTo>
                    <a:pt x="39359" y="12145"/>
                    <a:pt x="39157" y="11807"/>
                    <a:pt x="39366" y="11527"/>
                  </a:cubicBezTo>
                  <a:cubicBezTo>
                    <a:pt x="39449" y="11403"/>
                    <a:pt x="39470" y="11341"/>
                    <a:pt x="39408" y="11341"/>
                  </a:cubicBezTo>
                  <a:cubicBezTo>
                    <a:pt x="39345" y="11341"/>
                    <a:pt x="39200" y="11403"/>
                    <a:pt x="38952" y="11527"/>
                  </a:cubicBezTo>
                  <a:cubicBezTo>
                    <a:pt x="38703" y="11693"/>
                    <a:pt x="38558" y="11776"/>
                    <a:pt x="38496" y="11776"/>
                  </a:cubicBezTo>
                  <a:cubicBezTo>
                    <a:pt x="38434" y="11776"/>
                    <a:pt x="38455" y="11693"/>
                    <a:pt x="38537" y="11527"/>
                  </a:cubicBezTo>
                  <a:cubicBezTo>
                    <a:pt x="38703" y="11030"/>
                    <a:pt x="38703" y="10450"/>
                    <a:pt x="38455" y="10450"/>
                  </a:cubicBezTo>
                  <a:cubicBezTo>
                    <a:pt x="38289" y="10450"/>
                    <a:pt x="38123" y="10533"/>
                    <a:pt x="38040" y="10947"/>
                  </a:cubicBezTo>
                  <a:cubicBezTo>
                    <a:pt x="37957" y="11113"/>
                    <a:pt x="37792" y="11279"/>
                    <a:pt x="37709" y="11279"/>
                  </a:cubicBezTo>
                  <a:cubicBezTo>
                    <a:pt x="37687" y="11301"/>
                    <a:pt x="37670" y="11311"/>
                    <a:pt x="37660" y="11311"/>
                  </a:cubicBezTo>
                  <a:cubicBezTo>
                    <a:pt x="37632" y="11311"/>
                    <a:pt x="37648" y="11234"/>
                    <a:pt x="37709" y="11113"/>
                  </a:cubicBezTo>
                  <a:cubicBezTo>
                    <a:pt x="37792" y="11030"/>
                    <a:pt x="37874" y="10864"/>
                    <a:pt x="37874" y="10864"/>
                  </a:cubicBezTo>
                  <a:cubicBezTo>
                    <a:pt x="37854" y="10844"/>
                    <a:pt x="37833" y="10833"/>
                    <a:pt x="37812" y="10833"/>
                  </a:cubicBezTo>
                  <a:cubicBezTo>
                    <a:pt x="37750" y="10833"/>
                    <a:pt x="37688" y="10927"/>
                    <a:pt x="37626" y="11113"/>
                  </a:cubicBezTo>
                  <a:cubicBezTo>
                    <a:pt x="37531" y="11240"/>
                    <a:pt x="37436" y="11294"/>
                    <a:pt x="37364" y="11294"/>
                  </a:cubicBezTo>
                  <a:cubicBezTo>
                    <a:pt x="37248" y="11294"/>
                    <a:pt x="37192" y="11152"/>
                    <a:pt x="37294" y="10947"/>
                  </a:cubicBezTo>
                  <a:cubicBezTo>
                    <a:pt x="37377" y="10782"/>
                    <a:pt x="37294" y="10699"/>
                    <a:pt x="37211" y="10699"/>
                  </a:cubicBezTo>
                  <a:cubicBezTo>
                    <a:pt x="37046" y="10699"/>
                    <a:pt x="37046" y="10616"/>
                    <a:pt x="37377" y="10201"/>
                  </a:cubicBezTo>
                  <a:cubicBezTo>
                    <a:pt x="37626" y="9953"/>
                    <a:pt x="37709" y="9787"/>
                    <a:pt x="37709" y="9704"/>
                  </a:cubicBezTo>
                  <a:cubicBezTo>
                    <a:pt x="37626" y="9704"/>
                    <a:pt x="37543" y="9704"/>
                    <a:pt x="37460" y="9787"/>
                  </a:cubicBezTo>
                  <a:cubicBezTo>
                    <a:pt x="37412" y="9884"/>
                    <a:pt x="37363" y="9924"/>
                    <a:pt x="37314" y="9924"/>
                  </a:cubicBezTo>
                  <a:cubicBezTo>
                    <a:pt x="37280" y="9924"/>
                    <a:pt x="37246" y="9904"/>
                    <a:pt x="37211" y="9870"/>
                  </a:cubicBezTo>
                  <a:cubicBezTo>
                    <a:pt x="37211" y="9870"/>
                    <a:pt x="37046" y="10036"/>
                    <a:pt x="36963" y="10533"/>
                  </a:cubicBezTo>
                  <a:cubicBezTo>
                    <a:pt x="36797" y="10947"/>
                    <a:pt x="36631" y="11279"/>
                    <a:pt x="36631" y="11279"/>
                  </a:cubicBezTo>
                  <a:cubicBezTo>
                    <a:pt x="36548" y="11279"/>
                    <a:pt x="36383" y="11196"/>
                    <a:pt x="36300" y="10947"/>
                  </a:cubicBezTo>
                  <a:cubicBezTo>
                    <a:pt x="36134" y="10699"/>
                    <a:pt x="36134" y="10533"/>
                    <a:pt x="36300" y="10367"/>
                  </a:cubicBezTo>
                  <a:cubicBezTo>
                    <a:pt x="36383" y="10201"/>
                    <a:pt x="36466" y="10119"/>
                    <a:pt x="36466" y="10036"/>
                  </a:cubicBezTo>
                  <a:cubicBezTo>
                    <a:pt x="36383" y="10036"/>
                    <a:pt x="36383" y="9953"/>
                    <a:pt x="36383" y="9787"/>
                  </a:cubicBezTo>
                  <a:cubicBezTo>
                    <a:pt x="36383" y="9766"/>
                    <a:pt x="36372" y="9756"/>
                    <a:pt x="36353" y="9756"/>
                  </a:cubicBezTo>
                  <a:cubicBezTo>
                    <a:pt x="36295" y="9756"/>
                    <a:pt x="36155" y="9849"/>
                    <a:pt x="35968" y="10036"/>
                  </a:cubicBezTo>
                  <a:cubicBezTo>
                    <a:pt x="35765" y="10171"/>
                    <a:pt x="35562" y="10306"/>
                    <a:pt x="35450" y="10306"/>
                  </a:cubicBezTo>
                  <a:cubicBezTo>
                    <a:pt x="35424" y="10306"/>
                    <a:pt x="35403" y="10300"/>
                    <a:pt x="35388" y="10284"/>
                  </a:cubicBezTo>
                  <a:cubicBezTo>
                    <a:pt x="35305" y="10201"/>
                    <a:pt x="35637" y="9041"/>
                    <a:pt x="35803" y="8958"/>
                  </a:cubicBezTo>
                  <a:cubicBezTo>
                    <a:pt x="35803" y="8875"/>
                    <a:pt x="35885" y="8710"/>
                    <a:pt x="35968" y="8544"/>
                  </a:cubicBezTo>
                  <a:cubicBezTo>
                    <a:pt x="36014" y="8407"/>
                    <a:pt x="36009" y="8346"/>
                    <a:pt x="35982" y="8346"/>
                  </a:cubicBezTo>
                  <a:cubicBezTo>
                    <a:pt x="35960" y="8346"/>
                    <a:pt x="35923" y="8387"/>
                    <a:pt x="35885" y="8461"/>
                  </a:cubicBezTo>
                  <a:cubicBezTo>
                    <a:pt x="35837" y="8558"/>
                    <a:pt x="35788" y="8598"/>
                    <a:pt x="35740" y="8598"/>
                  </a:cubicBezTo>
                  <a:cubicBezTo>
                    <a:pt x="35706" y="8598"/>
                    <a:pt x="35671" y="8578"/>
                    <a:pt x="35637" y="8544"/>
                  </a:cubicBezTo>
                  <a:lnTo>
                    <a:pt x="35471" y="8461"/>
                  </a:lnTo>
                  <a:lnTo>
                    <a:pt x="35471" y="8793"/>
                  </a:lnTo>
                  <a:cubicBezTo>
                    <a:pt x="35399" y="9300"/>
                    <a:pt x="35263" y="9554"/>
                    <a:pt x="34897" y="9554"/>
                  </a:cubicBezTo>
                  <a:cubicBezTo>
                    <a:pt x="34844" y="9554"/>
                    <a:pt x="34787" y="9549"/>
                    <a:pt x="34725" y="9538"/>
                  </a:cubicBezTo>
                  <a:cubicBezTo>
                    <a:pt x="34477" y="9538"/>
                    <a:pt x="34394" y="9456"/>
                    <a:pt x="34560" y="9290"/>
                  </a:cubicBezTo>
                  <a:cubicBezTo>
                    <a:pt x="34734" y="9071"/>
                    <a:pt x="34771" y="8968"/>
                    <a:pt x="34705" y="8968"/>
                  </a:cubicBezTo>
                  <a:cubicBezTo>
                    <a:pt x="34647" y="8968"/>
                    <a:pt x="34507" y="9050"/>
                    <a:pt x="34311" y="9207"/>
                  </a:cubicBezTo>
                  <a:cubicBezTo>
                    <a:pt x="34178" y="9340"/>
                    <a:pt x="34099" y="9419"/>
                    <a:pt x="34062" y="9419"/>
                  </a:cubicBezTo>
                  <a:cubicBezTo>
                    <a:pt x="34006" y="9419"/>
                    <a:pt x="34046" y="9240"/>
                    <a:pt x="34145" y="8793"/>
                  </a:cubicBezTo>
                  <a:cubicBezTo>
                    <a:pt x="34283" y="8447"/>
                    <a:pt x="34306" y="8275"/>
                    <a:pt x="34262" y="8275"/>
                  </a:cubicBezTo>
                  <a:cubicBezTo>
                    <a:pt x="34253" y="8275"/>
                    <a:pt x="34242" y="8282"/>
                    <a:pt x="34228" y="8295"/>
                  </a:cubicBezTo>
                  <a:cubicBezTo>
                    <a:pt x="34131" y="8392"/>
                    <a:pt x="34062" y="8433"/>
                    <a:pt x="34005" y="8433"/>
                  </a:cubicBezTo>
                  <a:cubicBezTo>
                    <a:pt x="33965" y="8433"/>
                    <a:pt x="33931" y="8413"/>
                    <a:pt x="33897" y="8378"/>
                  </a:cubicBezTo>
                  <a:cubicBezTo>
                    <a:pt x="33814" y="8378"/>
                    <a:pt x="33897" y="8212"/>
                    <a:pt x="34062" y="8047"/>
                  </a:cubicBezTo>
                  <a:cubicBezTo>
                    <a:pt x="34245" y="7910"/>
                    <a:pt x="34327" y="7848"/>
                    <a:pt x="34308" y="7848"/>
                  </a:cubicBezTo>
                  <a:cubicBezTo>
                    <a:pt x="34293" y="7848"/>
                    <a:pt x="34211" y="7889"/>
                    <a:pt x="34062" y="7964"/>
                  </a:cubicBezTo>
                  <a:cubicBezTo>
                    <a:pt x="33814" y="8047"/>
                    <a:pt x="33731" y="8047"/>
                    <a:pt x="33731" y="8295"/>
                  </a:cubicBezTo>
                  <a:cubicBezTo>
                    <a:pt x="33671" y="8596"/>
                    <a:pt x="33567" y="8809"/>
                    <a:pt x="33420" y="8809"/>
                  </a:cubicBezTo>
                  <a:cubicBezTo>
                    <a:pt x="33364" y="8809"/>
                    <a:pt x="33302" y="8778"/>
                    <a:pt x="33234" y="8710"/>
                  </a:cubicBezTo>
                  <a:cubicBezTo>
                    <a:pt x="33186" y="8662"/>
                    <a:pt x="33110" y="8614"/>
                    <a:pt x="33039" y="8614"/>
                  </a:cubicBezTo>
                  <a:cubicBezTo>
                    <a:pt x="32987" y="8614"/>
                    <a:pt x="32937" y="8640"/>
                    <a:pt x="32902" y="8710"/>
                  </a:cubicBezTo>
                  <a:cubicBezTo>
                    <a:pt x="32819" y="8793"/>
                    <a:pt x="32736" y="8793"/>
                    <a:pt x="32653" y="8793"/>
                  </a:cubicBezTo>
                  <a:cubicBezTo>
                    <a:pt x="32571" y="8710"/>
                    <a:pt x="32653" y="8544"/>
                    <a:pt x="32736" y="8378"/>
                  </a:cubicBezTo>
                  <a:cubicBezTo>
                    <a:pt x="32858" y="8257"/>
                    <a:pt x="32935" y="8180"/>
                    <a:pt x="33000" y="8180"/>
                  </a:cubicBezTo>
                  <a:cubicBezTo>
                    <a:pt x="33023" y="8180"/>
                    <a:pt x="33046" y="8190"/>
                    <a:pt x="33068" y="8212"/>
                  </a:cubicBezTo>
                  <a:cubicBezTo>
                    <a:pt x="33068" y="8212"/>
                    <a:pt x="33234" y="8212"/>
                    <a:pt x="33399" y="8130"/>
                  </a:cubicBezTo>
                  <a:cubicBezTo>
                    <a:pt x="33648" y="8047"/>
                    <a:pt x="33648" y="8047"/>
                    <a:pt x="33565" y="7881"/>
                  </a:cubicBezTo>
                  <a:cubicBezTo>
                    <a:pt x="33524" y="7840"/>
                    <a:pt x="33482" y="7819"/>
                    <a:pt x="33441" y="7819"/>
                  </a:cubicBezTo>
                  <a:cubicBezTo>
                    <a:pt x="33399" y="7819"/>
                    <a:pt x="33358" y="7840"/>
                    <a:pt x="33316" y="7881"/>
                  </a:cubicBezTo>
                  <a:cubicBezTo>
                    <a:pt x="33285" y="7912"/>
                    <a:pt x="33254" y="7932"/>
                    <a:pt x="33231" y="7944"/>
                  </a:cubicBezTo>
                  <a:lnTo>
                    <a:pt x="33231" y="7944"/>
                  </a:lnTo>
                  <a:cubicBezTo>
                    <a:pt x="33211" y="7846"/>
                    <a:pt x="33062" y="7621"/>
                    <a:pt x="32985" y="7467"/>
                  </a:cubicBezTo>
                  <a:cubicBezTo>
                    <a:pt x="32819" y="7218"/>
                    <a:pt x="32736" y="6969"/>
                    <a:pt x="32819" y="6721"/>
                  </a:cubicBezTo>
                  <a:cubicBezTo>
                    <a:pt x="32872" y="6563"/>
                    <a:pt x="32858" y="6505"/>
                    <a:pt x="32819" y="6505"/>
                  </a:cubicBezTo>
                  <a:cubicBezTo>
                    <a:pt x="32797" y="6505"/>
                    <a:pt x="32767" y="6525"/>
                    <a:pt x="32736" y="6555"/>
                  </a:cubicBezTo>
                  <a:cubicBezTo>
                    <a:pt x="32715" y="6566"/>
                    <a:pt x="32697" y="6571"/>
                    <a:pt x="32681" y="6571"/>
                  </a:cubicBezTo>
                  <a:cubicBezTo>
                    <a:pt x="32573" y="6571"/>
                    <a:pt x="32592" y="6326"/>
                    <a:pt x="32736" y="5892"/>
                  </a:cubicBezTo>
                  <a:cubicBezTo>
                    <a:pt x="32811" y="5446"/>
                    <a:pt x="32818" y="5133"/>
                    <a:pt x="32759" y="5133"/>
                  </a:cubicBezTo>
                  <a:cubicBezTo>
                    <a:pt x="32752" y="5133"/>
                    <a:pt x="32745" y="5138"/>
                    <a:pt x="32736" y="5146"/>
                  </a:cubicBezTo>
                  <a:cubicBezTo>
                    <a:pt x="32736" y="5146"/>
                    <a:pt x="32653" y="5229"/>
                    <a:pt x="32736" y="5312"/>
                  </a:cubicBezTo>
                  <a:cubicBezTo>
                    <a:pt x="32736" y="5312"/>
                    <a:pt x="32736" y="5395"/>
                    <a:pt x="32653" y="5478"/>
                  </a:cubicBezTo>
                  <a:cubicBezTo>
                    <a:pt x="32571" y="5478"/>
                    <a:pt x="32488" y="5643"/>
                    <a:pt x="32405" y="5809"/>
                  </a:cubicBezTo>
                  <a:cubicBezTo>
                    <a:pt x="32267" y="6084"/>
                    <a:pt x="32130" y="6245"/>
                    <a:pt x="31993" y="6245"/>
                  </a:cubicBezTo>
                  <a:cubicBezTo>
                    <a:pt x="31964" y="6245"/>
                    <a:pt x="31936" y="6238"/>
                    <a:pt x="31908" y="6223"/>
                  </a:cubicBezTo>
                  <a:cubicBezTo>
                    <a:pt x="31825" y="6223"/>
                    <a:pt x="31825" y="6058"/>
                    <a:pt x="31908" y="5975"/>
                  </a:cubicBezTo>
                  <a:cubicBezTo>
                    <a:pt x="31990" y="5892"/>
                    <a:pt x="32073" y="5726"/>
                    <a:pt x="31990" y="5560"/>
                  </a:cubicBezTo>
                  <a:cubicBezTo>
                    <a:pt x="31956" y="5526"/>
                    <a:pt x="31922" y="5506"/>
                    <a:pt x="31887" y="5506"/>
                  </a:cubicBezTo>
                  <a:cubicBezTo>
                    <a:pt x="31839" y="5506"/>
                    <a:pt x="31790" y="5546"/>
                    <a:pt x="31742" y="5643"/>
                  </a:cubicBezTo>
                  <a:cubicBezTo>
                    <a:pt x="31710" y="5706"/>
                    <a:pt x="31676" y="5733"/>
                    <a:pt x="31642" y="5733"/>
                  </a:cubicBezTo>
                  <a:cubicBezTo>
                    <a:pt x="31497" y="5733"/>
                    <a:pt x="31359" y="5234"/>
                    <a:pt x="31493" y="4898"/>
                  </a:cubicBezTo>
                  <a:cubicBezTo>
                    <a:pt x="31576" y="4815"/>
                    <a:pt x="31493" y="4483"/>
                    <a:pt x="31410" y="4317"/>
                  </a:cubicBezTo>
                  <a:cubicBezTo>
                    <a:pt x="31273" y="4181"/>
                    <a:pt x="31187" y="4119"/>
                    <a:pt x="31109" y="4119"/>
                  </a:cubicBezTo>
                  <a:cubicBezTo>
                    <a:pt x="31045" y="4119"/>
                    <a:pt x="30988" y="4160"/>
                    <a:pt x="30913" y="4235"/>
                  </a:cubicBezTo>
                  <a:cubicBezTo>
                    <a:pt x="30747" y="4400"/>
                    <a:pt x="30747" y="4483"/>
                    <a:pt x="30913" y="4483"/>
                  </a:cubicBezTo>
                  <a:cubicBezTo>
                    <a:pt x="30996" y="4483"/>
                    <a:pt x="30996" y="4649"/>
                    <a:pt x="30996" y="4815"/>
                  </a:cubicBezTo>
                  <a:cubicBezTo>
                    <a:pt x="30759" y="5209"/>
                    <a:pt x="30898" y="5981"/>
                    <a:pt x="31127" y="5981"/>
                  </a:cubicBezTo>
                  <a:cubicBezTo>
                    <a:pt x="31138" y="5981"/>
                    <a:pt x="31150" y="5979"/>
                    <a:pt x="31162" y="5975"/>
                  </a:cubicBezTo>
                  <a:cubicBezTo>
                    <a:pt x="31253" y="5906"/>
                    <a:pt x="31319" y="5876"/>
                    <a:pt x="31362" y="5876"/>
                  </a:cubicBezTo>
                  <a:cubicBezTo>
                    <a:pt x="31474" y="5876"/>
                    <a:pt x="31425" y="6089"/>
                    <a:pt x="31245" y="6389"/>
                  </a:cubicBezTo>
                  <a:cubicBezTo>
                    <a:pt x="31063" y="6511"/>
                    <a:pt x="30969" y="6587"/>
                    <a:pt x="30900" y="6587"/>
                  </a:cubicBezTo>
                  <a:cubicBezTo>
                    <a:pt x="30875" y="6587"/>
                    <a:pt x="30852" y="6577"/>
                    <a:pt x="30830" y="6555"/>
                  </a:cubicBezTo>
                  <a:cubicBezTo>
                    <a:pt x="30806" y="6531"/>
                    <a:pt x="30775" y="6521"/>
                    <a:pt x="30740" y="6521"/>
                  </a:cubicBezTo>
                  <a:cubicBezTo>
                    <a:pt x="30657" y="6521"/>
                    <a:pt x="30557" y="6579"/>
                    <a:pt x="30499" y="6638"/>
                  </a:cubicBezTo>
                  <a:cubicBezTo>
                    <a:pt x="30440" y="6697"/>
                    <a:pt x="30392" y="6724"/>
                    <a:pt x="30357" y="6724"/>
                  </a:cubicBezTo>
                  <a:cubicBezTo>
                    <a:pt x="30295" y="6724"/>
                    <a:pt x="30279" y="6633"/>
                    <a:pt x="30333" y="6472"/>
                  </a:cubicBezTo>
                  <a:cubicBezTo>
                    <a:pt x="30394" y="6351"/>
                    <a:pt x="30365" y="6274"/>
                    <a:pt x="30313" y="6274"/>
                  </a:cubicBezTo>
                  <a:cubicBezTo>
                    <a:pt x="30294" y="6274"/>
                    <a:pt x="30272" y="6284"/>
                    <a:pt x="30250" y="6306"/>
                  </a:cubicBezTo>
                  <a:cubicBezTo>
                    <a:pt x="30211" y="6326"/>
                    <a:pt x="30176" y="6336"/>
                    <a:pt x="30149" y="6336"/>
                  </a:cubicBezTo>
                  <a:cubicBezTo>
                    <a:pt x="30059" y="6336"/>
                    <a:pt x="30041" y="6228"/>
                    <a:pt x="30167" y="5975"/>
                  </a:cubicBezTo>
                  <a:cubicBezTo>
                    <a:pt x="30216" y="5781"/>
                    <a:pt x="30236" y="5700"/>
                    <a:pt x="30194" y="5700"/>
                  </a:cubicBezTo>
                  <a:cubicBezTo>
                    <a:pt x="30165" y="5700"/>
                    <a:pt x="30104" y="5740"/>
                    <a:pt x="30001" y="5809"/>
                  </a:cubicBezTo>
                  <a:cubicBezTo>
                    <a:pt x="29836" y="5892"/>
                    <a:pt x="29670" y="5892"/>
                    <a:pt x="29587" y="5892"/>
                  </a:cubicBezTo>
                  <a:cubicBezTo>
                    <a:pt x="29504" y="5726"/>
                    <a:pt x="29504" y="5726"/>
                    <a:pt x="29753" y="5478"/>
                  </a:cubicBezTo>
                  <a:cubicBezTo>
                    <a:pt x="30001" y="5312"/>
                    <a:pt x="30084" y="5229"/>
                    <a:pt x="30084" y="5063"/>
                  </a:cubicBezTo>
                  <a:cubicBezTo>
                    <a:pt x="30084" y="5015"/>
                    <a:pt x="30057" y="4968"/>
                    <a:pt x="30017" y="4968"/>
                  </a:cubicBezTo>
                  <a:cubicBezTo>
                    <a:pt x="29989" y="4968"/>
                    <a:pt x="29954" y="4993"/>
                    <a:pt x="29919" y="5063"/>
                  </a:cubicBezTo>
                  <a:cubicBezTo>
                    <a:pt x="29884" y="5098"/>
                    <a:pt x="29850" y="5118"/>
                    <a:pt x="29821" y="5118"/>
                  </a:cubicBezTo>
                  <a:cubicBezTo>
                    <a:pt x="29781" y="5118"/>
                    <a:pt x="29753" y="5077"/>
                    <a:pt x="29753" y="4980"/>
                  </a:cubicBezTo>
                  <a:cubicBezTo>
                    <a:pt x="29720" y="4882"/>
                    <a:pt x="29662" y="4836"/>
                    <a:pt x="29582" y="4836"/>
                  </a:cubicBezTo>
                  <a:cubicBezTo>
                    <a:pt x="29461" y="4836"/>
                    <a:pt x="29291" y="4945"/>
                    <a:pt x="29090" y="5146"/>
                  </a:cubicBezTo>
                  <a:cubicBezTo>
                    <a:pt x="29037" y="5199"/>
                    <a:pt x="29001" y="5226"/>
                    <a:pt x="28982" y="5226"/>
                  </a:cubicBezTo>
                  <a:cubicBezTo>
                    <a:pt x="28941" y="5226"/>
                    <a:pt x="28977" y="5098"/>
                    <a:pt x="29090" y="4815"/>
                  </a:cubicBezTo>
                  <a:cubicBezTo>
                    <a:pt x="29325" y="4462"/>
                    <a:pt x="29393" y="4359"/>
                    <a:pt x="29324" y="4359"/>
                  </a:cubicBezTo>
                  <a:cubicBezTo>
                    <a:pt x="29296" y="4359"/>
                    <a:pt x="29245" y="4376"/>
                    <a:pt x="29173" y="4400"/>
                  </a:cubicBezTo>
                  <a:cubicBezTo>
                    <a:pt x="29026" y="4459"/>
                    <a:pt x="28910" y="4486"/>
                    <a:pt x="28837" y="4486"/>
                  </a:cubicBezTo>
                  <a:cubicBezTo>
                    <a:pt x="28703" y="4486"/>
                    <a:pt x="28710" y="4395"/>
                    <a:pt x="28924" y="4235"/>
                  </a:cubicBezTo>
                  <a:cubicBezTo>
                    <a:pt x="29007" y="4152"/>
                    <a:pt x="29173" y="3820"/>
                    <a:pt x="29256" y="3654"/>
                  </a:cubicBezTo>
                  <a:cubicBezTo>
                    <a:pt x="29363" y="3333"/>
                    <a:pt x="29366" y="3150"/>
                    <a:pt x="29310" y="3150"/>
                  </a:cubicBezTo>
                  <a:cubicBezTo>
                    <a:pt x="29280" y="3150"/>
                    <a:pt x="29231" y="3205"/>
                    <a:pt x="29173" y="3323"/>
                  </a:cubicBezTo>
                  <a:cubicBezTo>
                    <a:pt x="29173" y="3406"/>
                    <a:pt x="29007" y="3572"/>
                    <a:pt x="28924" y="3572"/>
                  </a:cubicBezTo>
                  <a:cubicBezTo>
                    <a:pt x="28841" y="3572"/>
                    <a:pt x="28675" y="3737"/>
                    <a:pt x="28593" y="3903"/>
                  </a:cubicBezTo>
                  <a:cubicBezTo>
                    <a:pt x="28510" y="4027"/>
                    <a:pt x="28468" y="4089"/>
                    <a:pt x="28437" y="4089"/>
                  </a:cubicBezTo>
                  <a:cubicBezTo>
                    <a:pt x="28406" y="4089"/>
                    <a:pt x="28385" y="4027"/>
                    <a:pt x="28344" y="3903"/>
                  </a:cubicBezTo>
                  <a:cubicBezTo>
                    <a:pt x="28303" y="3820"/>
                    <a:pt x="28261" y="3779"/>
                    <a:pt x="28230" y="3779"/>
                  </a:cubicBezTo>
                  <a:cubicBezTo>
                    <a:pt x="28199" y="3779"/>
                    <a:pt x="28178" y="3820"/>
                    <a:pt x="28178" y="3903"/>
                  </a:cubicBezTo>
                  <a:cubicBezTo>
                    <a:pt x="28149" y="3962"/>
                    <a:pt x="28119" y="3989"/>
                    <a:pt x="28094" y="3989"/>
                  </a:cubicBezTo>
                  <a:cubicBezTo>
                    <a:pt x="28047" y="3989"/>
                    <a:pt x="28012" y="3898"/>
                    <a:pt x="28012" y="3737"/>
                  </a:cubicBezTo>
                  <a:cubicBezTo>
                    <a:pt x="28012" y="3489"/>
                    <a:pt x="28095" y="3323"/>
                    <a:pt x="28261" y="3240"/>
                  </a:cubicBezTo>
                  <a:cubicBezTo>
                    <a:pt x="28344" y="3157"/>
                    <a:pt x="28344" y="3074"/>
                    <a:pt x="28095" y="2991"/>
                  </a:cubicBezTo>
                  <a:cubicBezTo>
                    <a:pt x="27930" y="2909"/>
                    <a:pt x="27847" y="2826"/>
                    <a:pt x="27930" y="2660"/>
                  </a:cubicBezTo>
                  <a:cubicBezTo>
                    <a:pt x="27975" y="2523"/>
                    <a:pt x="27996" y="2462"/>
                    <a:pt x="27977" y="2462"/>
                  </a:cubicBezTo>
                  <a:cubicBezTo>
                    <a:pt x="27962" y="2462"/>
                    <a:pt x="27921" y="2503"/>
                    <a:pt x="27847" y="2577"/>
                  </a:cubicBezTo>
                  <a:cubicBezTo>
                    <a:pt x="27805" y="2618"/>
                    <a:pt x="27722" y="2639"/>
                    <a:pt x="27629" y="2639"/>
                  </a:cubicBezTo>
                  <a:cubicBezTo>
                    <a:pt x="27536" y="2639"/>
                    <a:pt x="27432" y="2618"/>
                    <a:pt x="27349" y="2577"/>
                  </a:cubicBezTo>
                  <a:cubicBezTo>
                    <a:pt x="27225" y="2536"/>
                    <a:pt x="27101" y="2515"/>
                    <a:pt x="27008" y="2515"/>
                  </a:cubicBezTo>
                  <a:cubicBezTo>
                    <a:pt x="26914" y="2515"/>
                    <a:pt x="26852" y="2536"/>
                    <a:pt x="26852" y="2577"/>
                  </a:cubicBezTo>
                  <a:cubicBezTo>
                    <a:pt x="26833" y="2597"/>
                    <a:pt x="26813" y="2607"/>
                    <a:pt x="26795" y="2607"/>
                  </a:cubicBezTo>
                  <a:cubicBezTo>
                    <a:pt x="26735" y="2607"/>
                    <a:pt x="26686" y="2499"/>
                    <a:pt x="26686" y="2246"/>
                  </a:cubicBezTo>
                  <a:cubicBezTo>
                    <a:pt x="26686" y="1992"/>
                    <a:pt x="26686" y="1893"/>
                    <a:pt x="26629" y="1893"/>
                  </a:cubicBezTo>
                  <a:cubicBezTo>
                    <a:pt x="26593" y="1893"/>
                    <a:pt x="26534" y="1933"/>
                    <a:pt x="26438" y="1997"/>
                  </a:cubicBezTo>
                  <a:cubicBezTo>
                    <a:pt x="26392" y="2134"/>
                    <a:pt x="26321" y="2195"/>
                    <a:pt x="26239" y="2195"/>
                  </a:cubicBezTo>
                  <a:cubicBezTo>
                    <a:pt x="26172" y="2195"/>
                    <a:pt x="26098" y="2154"/>
                    <a:pt x="26023" y="2080"/>
                  </a:cubicBezTo>
                  <a:cubicBezTo>
                    <a:pt x="25858" y="1914"/>
                    <a:pt x="25692" y="1831"/>
                    <a:pt x="25609" y="1748"/>
                  </a:cubicBezTo>
                  <a:cubicBezTo>
                    <a:pt x="25443" y="1748"/>
                    <a:pt x="25526" y="1665"/>
                    <a:pt x="25692" y="1500"/>
                  </a:cubicBezTo>
                  <a:cubicBezTo>
                    <a:pt x="25775" y="1417"/>
                    <a:pt x="25858" y="1251"/>
                    <a:pt x="25858" y="1251"/>
                  </a:cubicBezTo>
                  <a:cubicBezTo>
                    <a:pt x="25836" y="1229"/>
                    <a:pt x="25807" y="1219"/>
                    <a:pt x="25776" y="1219"/>
                  </a:cubicBezTo>
                  <a:cubicBezTo>
                    <a:pt x="25692" y="1219"/>
                    <a:pt x="25587" y="1295"/>
                    <a:pt x="25526" y="1417"/>
                  </a:cubicBezTo>
                  <a:cubicBezTo>
                    <a:pt x="25432" y="1487"/>
                    <a:pt x="25338" y="1518"/>
                    <a:pt x="25258" y="1518"/>
                  </a:cubicBezTo>
                  <a:cubicBezTo>
                    <a:pt x="25053" y="1518"/>
                    <a:pt x="24934" y="1323"/>
                    <a:pt x="25112" y="1085"/>
                  </a:cubicBezTo>
                  <a:cubicBezTo>
                    <a:pt x="25164" y="928"/>
                    <a:pt x="25184" y="870"/>
                    <a:pt x="25127" y="870"/>
                  </a:cubicBezTo>
                  <a:cubicBezTo>
                    <a:pt x="25095" y="870"/>
                    <a:pt x="25037" y="889"/>
                    <a:pt x="24946" y="920"/>
                  </a:cubicBezTo>
                  <a:cubicBezTo>
                    <a:pt x="24888" y="931"/>
                    <a:pt x="24832" y="936"/>
                    <a:pt x="24779" y="936"/>
                  </a:cubicBezTo>
                  <a:cubicBezTo>
                    <a:pt x="24454" y="936"/>
                    <a:pt x="24258" y="742"/>
                    <a:pt x="24615" y="671"/>
                  </a:cubicBezTo>
                  <a:cubicBezTo>
                    <a:pt x="24780" y="588"/>
                    <a:pt x="24863" y="588"/>
                    <a:pt x="24780" y="505"/>
                  </a:cubicBezTo>
                  <a:cubicBezTo>
                    <a:pt x="24755" y="480"/>
                    <a:pt x="24713" y="468"/>
                    <a:pt x="24660" y="468"/>
                  </a:cubicBezTo>
                  <a:cubicBezTo>
                    <a:pt x="24372" y="468"/>
                    <a:pt x="23747" y="818"/>
                    <a:pt x="23537" y="1168"/>
                  </a:cubicBezTo>
                  <a:cubicBezTo>
                    <a:pt x="23357" y="1468"/>
                    <a:pt x="23003" y="1682"/>
                    <a:pt x="22853" y="1682"/>
                  </a:cubicBezTo>
                  <a:cubicBezTo>
                    <a:pt x="22796" y="1682"/>
                    <a:pt x="22769" y="1651"/>
                    <a:pt x="22791" y="1583"/>
                  </a:cubicBezTo>
                  <a:cubicBezTo>
                    <a:pt x="22791" y="1500"/>
                    <a:pt x="22874" y="1251"/>
                    <a:pt x="22957" y="1085"/>
                  </a:cubicBezTo>
                  <a:cubicBezTo>
                    <a:pt x="23206" y="920"/>
                    <a:pt x="23206" y="671"/>
                    <a:pt x="22957" y="671"/>
                  </a:cubicBezTo>
                  <a:cubicBezTo>
                    <a:pt x="22957" y="588"/>
                    <a:pt x="23040" y="505"/>
                    <a:pt x="23289" y="422"/>
                  </a:cubicBezTo>
                  <a:cubicBezTo>
                    <a:pt x="23454" y="257"/>
                    <a:pt x="23703" y="91"/>
                    <a:pt x="23786" y="91"/>
                  </a:cubicBezTo>
                  <a:cubicBezTo>
                    <a:pt x="23818" y="28"/>
                    <a:pt x="23752" y="0"/>
                    <a:pt x="236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g252b5ed2ea9_0_834"/>
          <p:cNvSpPr/>
          <p:nvPr/>
        </p:nvSpPr>
        <p:spPr>
          <a:xfrm rot="506402">
            <a:off x="1154745" y="742761"/>
            <a:ext cx="5429277" cy="3708989"/>
          </a:xfrm>
          <a:custGeom>
            <a:avLst/>
            <a:gdLst/>
            <a:ahLst/>
            <a:cxnLst/>
            <a:rect l="l" t="t" r="r" b="b"/>
            <a:pathLst>
              <a:path w="155261" h="96631" extrusionOk="0">
                <a:moveTo>
                  <a:pt x="67561" y="5299"/>
                </a:moveTo>
                <a:cubicBezTo>
                  <a:pt x="67619" y="5299"/>
                  <a:pt x="67626" y="5380"/>
                  <a:pt x="67583" y="5543"/>
                </a:cubicBezTo>
                <a:cubicBezTo>
                  <a:pt x="67545" y="5674"/>
                  <a:pt x="67491" y="5738"/>
                  <a:pt x="67449" y="5738"/>
                </a:cubicBezTo>
                <a:cubicBezTo>
                  <a:pt x="67404" y="5738"/>
                  <a:pt x="67374" y="5660"/>
                  <a:pt x="67398" y="5508"/>
                </a:cubicBezTo>
                <a:cubicBezTo>
                  <a:pt x="67421" y="5404"/>
                  <a:pt x="67491" y="5312"/>
                  <a:pt x="67548" y="5300"/>
                </a:cubicBezTo>
                <a:cubicBezTo>
                  <a:pt x="67553" y="5300"/>
                  <a:pt x="67557" y="5299"/>
                  <a:pt x="67561" y="5299"/>
                </a:cubicBezTo>
                <a:close/>
                <a:moveTo>
                  <a:pt x="75322" y="13021"/>
                </a:moveTo>
                <a:cubicBezTo>
                  <a:pt x="75350" y="13021"/>
                  <a:pt x="75413" y="13086"/>
                  <a:pt x="75466" y="13161"/>
                </a:cubicBezTo>
                <a:cubicBezTo>
                  <a:pt x="75513" y="13230"/>
                  <a:pt x="75513" y="13311"/>
                  <a:pt x="75455" y="13322"/>
                </a:cubicBezTo>
                <a:cubicBezTo>
                  <a:pt x="75451" y="13323"/>
                  <a:pt x="75446" y="13324"/>
                  <a:pt x="75442" y="13324"/>
                </a:cubicBezTo>
                <a:cubicBezTo>
                  <a:pt x="75387" y="13324"/>
                  <a:pt x="75326" y="13259"/>
                  <a:pt x="75305" y="13184"/>
                </a:cubicBezTo>
                <a:cubicBezTo>
                  <a:pt x="75293" y="13092"/>
                  <a:pt x="75293" y="13022"/>
                  <a:pt x="75316" y="13022"/>
                </a:cubicBezTo>
                <a:cubicBezTo>
                  <a:pt x="75318" y="13021"/>
                  <a:pt x="75320" y="13021"/>
                  <a:pt x="75322" y="13021"/>
                </a:cubicBezTo>
                <a:close/>
                <a:moveTo>
                  <a:pt x="57198" y="16180"/>
                </a:moveTo>
                <a:cubicBezTo>
                  <a:pt x="57249" y="16180"/>
                  <a:pt x="57304" y="16232"/>
                  <a:pt x="57333" y="16300"/>
                </a:cubicBezTo>
                <a:cubicBezTo>
                  <a:pt x="57356" y="16393"/>
                  <a:pt x="57368" y="16462"/>
                  <a:pt x="57333" y="16474"/>
                </a:cubicBezTo>
                <a:cubicBezTo>
                  <a:pt x="57310" y="16474"/>
                  <a:pt x="57241" y="16427"/>
                  <a:pt x="57171" y="16347"/>
                </a:cubicBezTo>
                <a:cubicBezTo>
                  <a:pt x="57114" y="16277"/>
                  <a:pt x="57114" y="16208"/>
                  <a:pt x="57171" y="16185"/>
                </a:cubicBezTo>
                <a:cubicBezTo>
                  <a:pt x="57180" y="16181"/>
                  <a:pt x="57189" y="16180"/>
                  <a:pt x="57198" y="16180"/>
                </a:cubicBezTo>
                <a:close/>
                <a:moveTo>
                  <a:pt x="84666" y="21137"/>
                </a:moveTo>
                <a:cubicBezTo>
                  <a:pt x="84724" y="21137"/>
                  <a:pt x="84781" y="21194"/>
                  <a:pt x="84793" y="21287"/>
                </a:cubicBezTo>
                <a:cubicBezTo>
                  <a:pt x="84804" y="21379"/>
                  <a:pt x="84781" y="21448"/>
                  <a:pt x="84724" y="21460"/>
                </a:cubicBezTo>
                <a:cubicBezTo>
                  <a:pt x="84666" y="21460"/>
                  <a:pt x="84608" y="21402"/>
                  <a:pt x="84597" y="21310"/>
                </a:cubicBezTo>
                <a:cubicBezTo>
                  <a:pt x="84585" y="21218"/>
                  <a:pt x="84620" y="21148"/>
                  <a:pt x="84666" y="21137"/>
                </a:cubicBezTo>
                <a:close/>
                <a:moveTo>
                  <a:pt x="139451" y="26226"/>
                </a:moveTo>
                <a:cubicBezTo>
                  <a:pt x="139512" y="26226"/>
                  <a:pt x="139550" y="26292"/>
                  <a:pt x="139528" y="26377"/>
                </a:cubicBezTo>
                <a:cubicBezTo>
                  <a:pt x="139505" y="26469"/>
                  <a:pt x="139471" y="26550"/>
                  <a:pt x="139436" y="26550"/>
                </a:cubicBezTo>
                <a:cubicBezTo>
                  <a:pt x="139433" y="26551"/>
                  <a:pt x="139431" y="26552"/>
                  <a:pt x="139428" y="26552"/>
                </a:cubicBezTo>
                <a:cubicBezTo>
                  <a:pt x="139396" y="26552"/>
                  <a:pt x="139365" y="26487"/>
                  <a:pt x="139344" y="26412"/>
                </a:cubicBezTo>
                <a:cubicBezTo>
                  <a:pt x="139320" y="26331"/>
                  <a:pt x="139367" y="26239"/>
                  <a:pt x="139436" y="26227"/>
                </a:cubicBezTo>
                <a:cubicBezTo>
                  <a:pt x="139441" y="26226"/>
                  <a:pt x="139446" y="26226"/>
                  <a:pt x="139451" y="26226"/>
                </a:cubicBezTo>
                <a:close/>
                <a:moveTo>
                  <a:pt x="61734" y="27176"/>
                </a:moveTo>
                <a:cubicBezTo>
                  <a:pt x="61755" y="27176"/>
                  <a:pt x="61777" y="27179"/>
                  <a:pt x="61800" y="27185"/>
                </a:cubicBezTo>
                <a:cubicBezTo>
                  <a:pt x="61892" y="27208"/>
                  <a:pt x="61881" y="27254"/>
                  <a:pt x="61765" y="27289"/>
                </a:cubicBezTo>
                <a:cubicBezTo>
                  <a:pt x="61731" y="27306"/>
                  <a:pt x="61699" y="27314"/>
                  <a:pt x="61673" y="27314"/>
                </a:cubicBezTo>
                <a:cubicBezTo>
                  <a:pt x="61628" y="27314"/>
                  <a:pt x="61601" y="27291"/>
                  <a:pt x="61615" y="27254"/>
                </a:cubicBezTo>
                <a:cubicBezTo>
                  <a:pt x="61624" y="27202"/>
                  <a:pt x="61672" y="27176"/>
                  <a:pt x="61734" y="27176"/>
                </a:cubicBezTo>
                <a:close/>
                <a:moveTo>
                  <a:pt x="148948" y="27727"/>
                </a:moveTo>
                <a:cubicBezTo>
                  <a:pt x="149256" y="27727"/>
                  <a:pt x="149324" y="27814"/>
                  <a:pt x="149062" y="27901"/>
                </a:cubicBezTo>
                <a:cubicBezTo>
                  <a:pt x="149027" y="27911"/>
                  <a:pt x="148988" y="27917"/>
                  <a:pt x="148948" y="27917"/>
                </a:cubicBezTo>
                <a:cubicBezTo>
                  <a:pt x="148860" y="27917"/>
                  <a:pt x="148768" y="27891"/>
                  <a:pt x="148705" y="27843"/>
                </a:cubicBezTo>
                <a:cubicBezTo>
                  <a:pt x="148612" y="27785"/>
                  <a:pt x="148682" y="27728"/>
                  <a:pt x="148889" y="27728"/>
                </a:cubicBezTo>
                <a:cubicBezTo>
                  <a:pt x="148910" y="27727"/>
                  <a:pt x="148929" y="27727"/>
                  <a:pt x="148948" y="27727"/>
                </a:cubicBezTo>
                <a:close/>
                <a:moveTo>
                  <a:pt x="151510" y="29031"/>
                </a:moveTo>
                <a:cubicBezTo>
                  <a:pt x="151579" y="29031"/>
                  <a:pt x="151637" y="29060"/>
                  <a:pt x="151660" y="29113"/>
                </a:cubicBezTo>
                <a:cubicBezTo>
                  <a:pt x="151683" y="29205"/>
                  <a:pt x="151671" y="29286"/>
                  <a:pt x="151625" y="29309"/>
                </a:cubicBezTo>
                <a:cubicBezTo>
                  <a:pt x="151610" y="29315"/>
                  <a:pt x="151592" y="29318"/>
                  <a:pt x="151572" y="29318"/>
                </a:cubicBezTo>
                <a:cubicBezTo>
                  <a:pt x="151514" y="29318"/>
                  <a:pt x="151436" y="29294"/>
                  <a:pt x="151359" y="29251"/>
                </a:cubicBezTo>
                <a:cubicBezTo>
                  <a:pt x="151256" y="29194"/>
                  <a:pt x="151279" y="29113"/>
                  <a:pt x="151394" y="29055"/>
                </a:cubicBezTo>
                <a:cubicBezTo>
                  <a:pt x="151434" y="29039"/>
                  <a:pt x="151473" y="29031"/>
                  <a:pt x="151510" y="29031"/>
                </a:cubicBezTo>
                <a:close/>
                <a:moveTo>
                  <a:pt x="135073" y="29667"/>
                </a:moveTo>
                <a:cubicBezTo>
                  <a:pt x="135211" y="29667"/>
                  <a:pt x="135327" y="29690"/>
                  <a:pt x="135338" y="29724"/>
                </a:cubicBezTo>
                <a:cubicBezTo>
                  <a:pt x="135350" y="29759"/>
                  <a:pt x="135269" y="29817"/>
                  <a:pt x="135165" y="29863"/>
                </a:cubicBezTo>
                <a:cubicBezTo>
                  <a:pt x="135122" y="29885"/>
                  <a:pt x="135080" y="29895"/>
                  <a:pt x="135042" y="29895"/>
                </a:cubicBezTo>
                <a:cubicBezTo>
                  <a:pt x="134981" y="29895"/>
                  <a:pt x="134933" y="29867"/>
                  <a:pt x="134911" y="29817"/>
                </a:cubicBezTo>
                <a:cubicBezTo>
                  <a:pt x="134877" y="29736"/>
                  <a:pt x="134946" y="29678"/>
                  <a:pt x="135073" y="29667"/>
                </a:cubicBezTo>
                <a:close/>
                <a:moveTo>
                  <a:pt x="145900" y="30493"/>
                </a:moveTo>
                <a:cubicBezTo>
                  <a:pt x="145987" y="30493"/>
                  <a:pt x="146065" y="30546"/>
                  <a:pt x="146084" y="30625"/>
                </a:cubicBezTo>
                <a:cubicBezTo>
                  <a:pt x="146096" y="30717"/>
                  <a:pt x="146073" y="30786"/>
                  <a:pt x="146015" y="30798"/>
                </a:cubicBezTo>
                <a:cubicBezTo>
                  <a:pt x="145969" y="30798"/>
                  <a:pt x="145877" y="30752"/>
                  <a:pt x="145796" y="30671"/>
                </a:cubicBezTo>
                <a:cubicBezTo>
                  <a:pt x="145715" y="30602"/>
                  <a:pt x="145738" y="30521"/>
                  <a:pt x="145854" y="30498"/>
                </a:cubicBezTo>
                <a:cubicBezTo>
                  <a:pt x="145869" y="30494"/>
                  <a:pt x="145885" y="30493"/>
                  <a:pt x="145900" y="30493"/>
                </a:cubicBezTo>
                <a:close/>
                <a:moveTo>
                  <a:pt x="151616" y="31478"/>
                </a:moveTo>
                <a:cubicBezTo>
                  <a:pt x="151687" y="31478"/>
                  <a:pt x="151784" y="31519"/>
                  <a:pt x="151867" y="31594"/>
                </a:cubicBezTo>
                <a:cubicBezTo>
                  <a:pt x="151997" y="31709"/>
                  <a:pt x="152031" y="31758"/>
                  <a:pt x="151962" y="31758"/>
                </a:cubicBezTo>
                <a:cubicBezTo>
                  <a:pt x="151927" y="31758"/>
                  <a:pt x="151865" y="31745"/>
                  <a:pt x="151775" y="31721"/>
                </a:cubicBezTo>
                <a:cubicBezTo>
                  <a:pt x="151602" y="31687"/>
                  <a:pt x="151486" y="31583"/>
                  <a:pt x="151533" y="31514"/>
                </a:cubicBezTo>
                <a:cubicBezTo>
                  <a:pt x="151549" y="31490"/>
                  <a:pt x="151578" y="31478"/>
                  <a:pt x="151616" y="31478"/>
                </a:cubicBezTo>
                <a:close/>
                <a:moveTo>
                  <a:pt x="142408" y="31466"/>
                </a:moveTo>
                <a:cubicBezTo>
                  <a:pt x="142476" y="31466"/>
                  <a:pt x="142504" y="31532"/>
                  <a:pt x="142472" y="31617"/>
                </a:cubicBezTo>
                <a:cubicBezTo>
                  <a:pt x="142425" y="31710"/>
                  <a:pt x="142379" y="31791"/>
                  <a:pt x="142345" y="31791"/>
                </a:cubicBezTo>
                <a:cubicBezTo>
                  <a:pt x="142342" y="31791"/>
                  <a:pt x="142340" y="31792"/>
                  <a:pt x="142337" y="31792"/>
                </a:cubicBezTo>
                <a:cubicBezTo>
                  <a:pt x="142305" y="31792"/>
                  <a:pt x="142275" y="31726"/>
                  <a:pt x="142264" y="31641"/>
                </a:cubicBezTo>
                <a:cubicBezTo>
                  <a:pt x="142252" y="31560"/>
                  <a:pt x="142310" y="31479"/>
                  <a:pt x="142391" y="31467"/>
                </a:cubicBezTo>
                <a:cubicBezTo>
                  <a:pt x="142397" y="31467"/>
                  <a:pt x="142402" y="31466"/>
                  <a:pt x="142408" y="31466"/>
                </a:cubicBezTo>
                <a:close/>
                <a:moveTo>
                  <a:pt x="61633" y="32014"/>
                </a:moveTo>
                <a:cubicBezTo>
                  <a:pt x="61650" y="32014"/>
                  <a:pt x="61667" y="32017"/>
                  <a:pt x="61685" y="32021"/>
                </a:cubicBezTo>
                <a:cubicBezTo>
                  <a:pt x="61777" y="32045"/>
                  <a:pt x="61765" y="32091"/>
                  <a:pt x="61661" y="32137"/>
                </a:cubicBezTo>
                <a:cubicBezTo>
                  <a:pt x="61632" y="32148"/>
                  <a:pt x="61605" y="32153"/>
                  <a:pt x="61582" y="32153"/>
                </a:cubicBezTo>
                <a:cubicBezTo>
                  <a:pt x="61533" y="32153"/>
                  <a:pt x="61504" y="32130"/>
                  <a:pt x="61511" y="32091"/>
                </a:cubicBezTo>
                <a:cubicBezTo>
                  <a:pt x="61520" y="32045"/>
                  <a:pt x="61572" y="32014"/>
                  <a:pt x="61633" y="32014"/>
                </a:cubicBezTo>
                <a:close/>
                <a:moveTo>
                  <a:pt x="116774" y="33348"/>
                </a:moveTo>
                <a:cubicBezTo>
                  <a:pt x="116824" y="33348"/>
                  <a:pt x="116874" y="33377"/>
                  <a:pt x="116905" y="33430"/>
                </a:cubicBezTo>
                <a:cubicBezTo>
                  <a:pt x="116962" y="33499"/>
                  <a:pt x="116939" y="33591"/>
                  <a:pt x="116858" y="33637"/>
                </a:cubicBezTo>
                <a:cubicBezTo>
                  <a:pt x="116834" y="33654"/>
                  <a:pt x="116806" y="33661"/>
                  <a:pt x="116779" y="33661"/>
                </a:cubicBezTo>
                <a:cubicBezTo>
                  <a:pt x="116730" y="33661"/>
                  <a:pt x="116680" y="33636"/>
                  <a:pt x="116651" y="33591"/>
                </a:cubicBezTo>
                <a:cubicBezTo>
                  <a:pt x="116605" y="33510"/>
                  <a:pt x="116616" y="33418"/>
                  <a:pt x="116697" y="33372"/>
                </a:cubicBezTo>
                <a:cubicBezTo>
                  <a:pt x="116721" y="33356"/>
                  <a:pt x="116747" y="33348"/>
                  <a:pt x="116774" y="33348"/>
                </a:cubicBezTo>
                <a:close/>
                <a:moveTo>
                  <a:pt x="39017" y="34025"/>
                </a:moveTo>
                <a:cubicBezTo>
                  <a:pt x="39062" y="34025"/>
                  <a:pt x="39097" y="34078"/>
                  <a:pt x="39107" y="34157"/>
                </a:cubicBezTo>
                <a:cubicBezTo>
                  <a:pt x="39119" y="34249"/>
                  <a:pt x="39107" y="34330"/>
                  <a:pt x="39084" y="34342"/>
                </a:cubicBezTo>
                <a:cubicBezTo>
                  <a:pt x="39082" y="34343"/>
                  <a:pt x="39080" y="34343"/>
                  <a:pt x="39077" y="34343"/>
                </a:cubicBezTo>
                <a:cubicBezTo>
                  <a:pt x="39051" y="34343"/>
                  <a:pt x="39000" y="34288"/>
                  <a:pt x="38969" y="34215"/>
                </a:cubicBezTo>
                <a:cubicBezTo>
                  <a:pt x="38922" y="34145"/>
                  <a:pt x="38934" y="34053"/>
                  <a:pt x="38992" y="34030"/>
                </a:cubicBezTo>
                <a:cubicBezTo>
                  <a:pt x="39000" y="34026"/>
                  <a:pt x="39009" y="34025"/>
                  <a:pt x="39017" y="34025"/>
                </a:cubicBezTo>
                <a:close/>
                <a:moveTo>
                  <a:pt x="150189" y="33430"/>
                </a:moveTo>
                <a:cubicBezTo>
                  <a:pt x="150354" y="33430"/>
                  <a:pt x="150497" y="33594"/>
                  <a:pt x="150598" y="33914"/>
                </a:cubicBezTo>
                <a:cubicBezTo>
                  <a:pt x="150702" y="34233"/>
                  <a:pt x="150643" y="34395"/>
                  <a:pt x="150514" y="34395"/>
                </a:cubicBezTo>
                <a:cubicBezTo>
                  <a:pt x="150385" y="34395"/>
                  <a:pt x="150187" y="34236"/>
                  <a:pt x="150009" y="33914"/>
                </a:cubicBezTo>
                <a:cubicBezTo>
                  <a:pt x="149859" y="33661"/>
                  <a:pt x="149894" y="33499"/>
                  <a:pt x="150113" y="33441"/>
                </a:cubicBezTo>
                <a:cubicBezTo>
                  <a:pt x="150139" y="33434"/>
                  <a:pt x="150164" y="33430"/>
                  <a:pt x="150189" y="33430"/>
                </a:cubicBezTo>
                <a:close/>
                <a:moveTo>
                  <a:pt x="149380" y="34158"/>
                </a:moveTo>
                <a:cubicBezTo>
                  <a:pt x="149550" y="34158"/>
                  <a:pt x="149683" y="34216"/>
                  <a:pt x="149709" y="34318"/>
                </a:cubicBezTo>
                <a:cubicBezTo>
                  <a:pt x="149736" y="34435"/>
                  <a:pt x="149693" y="34510"/>
                  <a:pt x="149612" y="34510"/>
                </a:cubicBezTo>
                <a:cubicBezTo>
                  <a:pt x="149589" y="34510"/>
                  <a:pt x="149564" y="34504"/>
                  <a:pt x="149536" y="34492"/>
                </a:cubicBezTo>
                <a:cubicBezTo>
                  <a:pt x="149409" y="34445"/>
                  <a:pt x="149189" y="34388"/>
                  <a:pt x="149028" y="34353"/>
                </a:cubicBezTo>
                <a:cubicBezTo>
                  <a:pt x="148855" y="34330"/>
                  <a:pt x="148935" y="34249"/>
                  <a:pt x="149189" y="34180"/>
                </a:cubicBezTo>
                <a:cubicBezTo>
                  <a:pt x="149255" y="34165"/>
                  <a:pt x="149320" y="34158"/>
                  <a:pt x="149380" y="34158"/>
                </a:cubicBezTo>
                <a:close/>
                <a:moveTo>
                  <a:pt x="63874" y="34824"/>
                </a:moveTo>
                <a:cubicBezTo>
                  <a:pt x="63923" y="34824"/>
                  <a:pt x="64000" y="34860"/>
                  <a:pt x="64051" y="34930"/>
                </a:cubicBezTo>
                <a:cubicBezTo>
                  <a:pt x="64120" y="35011"/>
                  <a:pt x="64120" y="35080"/>
                  <a:pt x="64074" y="35092"/>
                </a:cubicBezTo>
                <a:cubicBezTo>
                  <a:pt x="64068" y="35093"/>
                  <a:pt x="64062" y="35094"/>
                  <a:pt x="64055" y="35094"/>
                </a:cubicBezTo>
                <a:cubicBezTo>
                  <a:pt x="64000" y="35094"/>
                  <a:pt x="63929" y="35050"/>
                  <a:pt x="63878" y="34988"/>
                </a:cubicBezTo>
                <a:cubicBezTo>
                  <a:pt x="63808" y="34907"/>
                  <a:pt x="63808" y="34838"/>
                  <a:pt x="63855" y="34826"/>
                </a:cubicBezTo>
                <a:cubicBezTo>
                  <a:pt x="63860" y="34825"/>
                  <a:pt x="63867" y="34824"/>
                  <a:pt x="63874" y="34824"/>
                </a:cubicBezTo>
                <a:close/>
                <a:moveTo>
                  <a:pt x="141325" y="35963"/>
                </a:moveTo>
                <a:cubicBezTo>
                  <a:pt x="141341" y="35963"/>
                  <a:pt x="141364" y="35997"/>
                  <a:pt x="141387" y="36050"/>
                </a:cubicBezTo>
                <a:cubicBezTo>
                  <a:pt x="141410" y="36142"/>
                  <a:pt x="141410" y="36223"/>
                  <a:pt x="141387" y="36235"/>
                </a:cubicBezTo>
                <a:cubicBezTo>
                  <a:pt x="141352" y="36235"/>
                  <a:pt x="141317" y="36211"/>
                  <a:pt x="141306" y="36165"/>
                </a:cubicBezTo>
                <a:cubicBezTo>
                  <a:pt x="141294" y="36131"/>
                  <a:pt x="141294" y="36050"/>
                  <a:pt x="141306" y="35992"/>
                </a:cubicBezTo>
                <a:cubicBezTo>
                  <a:pt x="141310" y="35972"/>
                  <a:pt x="141316" y="35963"/>
                  <a:pt x="141325" y="35963"/>
                </a:cubicBezTo>
                <a:close/>
                <a:moveTo>
                  <a:pt x="142384" y="35492"/>
                </a:moveTo>
                <a:cubicBezTo>
                  <a:pt x="142419" y="35492"/>
                  <a:pt x="142483" y="35523"/>
                  <a:pt x="142645" y="35554"/>
                </a:cubicBezTo>
                <a:cubicBezTo>
                  <a:pt x="142991" y="35634"/>
                  <a:pt x="143049" y="35692"/>
                  <a:pt x="142979" y="36015"/>
                </a:cubicBezTo>
                <a:cubicBezTo>
                  <a:pt x="142945" y="36304"/>
                  <a:pt x="142772" y="36419"/>
                  <a:pt x="142575" y="36431"/>
                </a:cubicBezTo>
                <a:cubicBezTo>
                  <a:pt x="142558" y="36432"/>
                  <a:pt x="142543" y="36433"/>
                  <a:pt x="142529" y="36433"/>
                </a:cubicBezTo>
                <a:cubicBezTo>
                  <a:pt x="142413" y="36433"/>
                  <a:pt x="142409" y="36375"/>
                  <a:pt x="142368" y="36004"/>
                </a:cubicBezTo>
                <a:cubicBezTo>
                  <a:pt x="142333" y="35727"/>
                  <a:pt x="142322" y="35577"/>
                  <a:pt x="142345" y="35519"/>
                </a:cubicBezTo>
                <a:cubicBezTo>
                  <a:pt x="142356" y="35500"/>
                  <a:pt x="142366" y="35492"/>
                  <a:pt x="142384" y="35492"/>
                </a:cubicBezTo>
                <a:close/>
                <a:moveTo>
                  <a:pt x="57814" y="38622"/>
                </a:moveTo>
                <a:cubicBezTo>
                  <a:pt x="57823" y="38622"/>
                  <a:pt x="57832" y="38622"/>
                  <a:pt x="57841" y="38624"/>
                </a:cubicBezTo>
                <a:cubicBezTo>
                  <a:pt x="57933" y="38647"/>
                  <a:pt x="57922" y="38693"/>
                  <a:pt x="57829" y="38739"/>
                </a:cubicBezTo>
                <a:cubicBezTo>
                  <a:pt x="57795" y="38752"/>
                  <a:pt x="57763" y="38759"/>
                  <a:pt x="57738" y="38759"/>
                </a:cubicBezTo>
                <a:cubicBezTo>
                  <a:pt x="57696" y="38759"/>
                  <a:pt x="57672" y="38741"/>
                  <a:pt x="57679" y="38705"/>
                </a:cubicBezTo>
                <a:cubicBezTo>
                  <a:pt x="57689" y="38654"/>
                  <a:pt x="57752" y="38622"/>
                  <a:pt x="57814" y="38622"/>
                </a:cubicBezTo>
                <a:close/>
                <a:moveTo>
                  <a:pt x="80184" y="40234"/>
                </a:moveTo>
                <a:cubicBezTo>
                  <a:pt x="80252" y="40234"/>
                  <a:pt x="80320" y="40277"/>
                  <a:pt x="80349" y="40344"/>
                </a:cubicBezTo>
                <a:cubicBezTo>
                  <a:pt x="80384" y="40425"/>
                  <a:pt x="80384" y="40494"/>
                  <a:pt x="80349" y="40517"/>
                </a:cubicBezTo>
                <a:cubicBezTo>
                  <a:pt x="80345" y="40518"/>
                  <a:pt x="80341" y="40519"/>
                  <a:pt x="80337" y="40519"/>
                </a:cubicBezTo>
                <a:cubicBezTo>
                  <a:pt x="80295" y="40519"/>
                  <a:pt x="80214" y="40475"/>
                  <a:pt x="80141" y="40413"/>
                </a:cubicBezTo>
                <a:cubicBezTo>
                  <a:pt x="80060" y="40355"/>
                  <a:pt x="80060" y="40274"/>
                  <a:pt x="80141" y="40240"/>
                </a:cubicBezTo>
                <a:cubicBezTo>
                  <a:pt x="80155" y="40236"/>
                  <a:pt x="80170" y="40234"/>
                  <a:pt x="80184" y="40234"/>
                </a:cubicBezTo>
                <a:close/>
                <a:moveTo>
                  <a:pt x="126562" y="42929"/>
                </a:moveTo>
                <a:cubicBezTo>
                  <a:pt x="126616" y="42929"/>
                  <a:pt x="126675" y="42943"/>
                  <a:pt x="126727" y="42975"/>
                </a:cubicBezTo>
                <a:cubicBezTo>
                  <a:pt x="126820" y="43022"/>
                  <a:pt x="126808" y="43114"/>
                  <a:pt x="126693" y="43183"/>
                </a:cubicBezTo>
                <a:cubicBezTo>
                  <a:pt x="126648" y="43208"/>
                  <a:pt x="126599" y="43220"/>
                  <a:pt x="126554" y="43220"/>
                </a:cubicBezTo>
                <a:cubicBezTo>
                  <a:pt x="126494" y="43220"/>
                  <a:pt x="126442" y="43199"/>
                  <a:pt x="126416" y="43160"/>
                </a:cubicBezTo>
                <a:cubicBezTo>
                  <a:pt x="126370" y="43079"/>
                  <a:pt x="126381" y="42987"/>
                  <a:pt x="126450" y="42952"/>
                </a:cubicBezTo>
                <a:cubicBezTo>
                  <a:pt x="126481" y="42937"/>
                  <a:pt x="126520" y="42929"/>
                  <a:pt x="126562" y="42929"/>
                </a:cubicBezTo>
                <a:close/>
                <a:moveTo>
                  <a:pt x="123227" y="43439"/>
                </a:moveTo>
                <a:cubicBezTo>
                  <a:pt x="123283" y="43439"/>
                  <a:pt x="123337" y="43470"/>
                  <a:pt x="123369" y="43518"/>
                </a:cubicBezTo>
                <a:cubicBezTo>
                  <a:pt x="123415" y="43599"/>
                  <a:pt x="123392" y="43691"/>
                  <a:pt x="123322" y="43737"/>
                </a:cubicBezTo>
                <a:cubicBezTo>
                  <a:pt x="123301" y="43752"/>
                  <a:pt x="123277" y="43758"/>
                  <a:pt x="123252" y="43758"/>
                </a:cubicBezTo>
                <a:cubicBezTo>
                  <a:pt x="123200" y="43758"/>
                  <a:pt x="123146" y="43727"/>
                  <a:pt x="123115" y="43680"/>
                </a:cubicBezTo>
                <a:cubicBezTo>
                  <a:pt x="123068" y="43599"/>
                  <a:pt x="123080" y="43506"/>
                  <a:pt x="123149" y="43460"/>
                </a:cubicBezTo>
                <a:cubicBezTo>
                  <a:pt x="123175" y="43446"/>
                  <a:pt x="123201" y="43439"/>
                  <a:pt x="123227" y="43439"/>
                </a:cubicBezTo>
                <a:close/>
                <a:moveTo>
                  <a:pt x="127266" y="43134"/>
                </a:moveTo>
                <a:cubicBezTo>
                  <a:pt x="127698" y="43134"/>
                  <a:pt x="128600" y="43499"/>
                  <a:pt x="128563" y="43726"/>
                </a:cubicBezTo>
                <a:cubicBezTo>
                  <a:pt x="128507" y="43980"/>
                  <a:pt x="128135" y="44224"/>
                  <a:pt x="127830" y="44224"/>
                </a:cubicBezTo>
                <a:cubicBezTo>
                  <a:pt x="127816" y="44224"/>
                  <a:pt x="127803" y="44223"/>
                  <a:pt x="127789" y="44222"/>
                </a:cubicBezTo>
                <a:cubicBezTo>
                  <a:pt x="127501" y="44199"/>
                  <a:pt x="126924" y="43368"/>
                  <a:pt x="127062" y="43195"/>
                </a:cubicBezTo>
                <a:cubicBezTo>
                  <a:pt x="127096" y="43153"/>
                  <a:pt x="127169" y="43134"/>
                  <a:pt x="127266" y="43134"/>
                </a:cubicBezTo>
                <a:close/>
                <a:moveTo>
                  <a:pt x="126670" y="43979"/>
                </a:moveTo>
                <a:cubicBezTo>
                  <a:pt x="126767" y="43979"/>
                  <a:pt x="126839" y="44158"/>
                  <a:pt x="126958" y="44476"/>
                </a:cubicBezTo>
                <a:cubicBezTo>
                  <a:pt x="127143" y="44938"/>
                  <a:pt x="127120" y="44984"/>
                  <a:pt x="126624" y="45226"/>
                </a:cubicBezTo>
                <a:cubicBezTo>
                  <a:pt x="126404" y="45341"/>
                  <a:pt x="126177" y="45408"/>
                  <a:pt x="126051" y="45408"/>
                </a:cubicBezTo>
                <a:cubicBezTo>
                  <a:pt x="126012" y="45408"/>
                  <a:pt x="125982" y="45402"/>
                  <a:pt x="125966" y="45388"/>
                </a:cubicBezTo>
                <a:cubicBezTo>
                  <a:pt x="125896" y="45330"/>
                  <a:pt x="125908" y="45145"/>
                  <a:pt x="125989" y="45007"/>
                </a:cubicBezTo>
                <a:cubicBezTo>
                  <a:pt x="126370" y="44291"/>
                  <a:pt x="126541" y="43979"/>
                  <a:pt x="126670" y="43979"/>
                </a:cubicBezTo>
                <a:close/>
                <a:moveTo>
                  <a:pt x="124917" y="45222"/>
                </a:moveTo>
                <a:cubicBezTo>
                  <a:pt x="124934" y="45222"/>
                  <a:pt x="124944" y="45253"/>
                  <a:pt x="124950" y="45319"/>
                </a:cubicBezTo>
                <a:cubicBezTo>
                  <a:pt x="124950" y="45422"/>
                  <a:pt x="125054" y="45526"/>
                  <a:pt x="125181" y="45526"/>
                </a:cubicBezTo>
                <a:cubicBezTo>
                  <a:pt x="125469" y="45549"/>
                  <a:pt x="126069" y="45803"/>
                  <a:pt x="125966" y="45861"/>
                </a:cubicBezTo>
                <a:cubicBezTo>
                  <a:pt x="125931" y="45884"/>
                  <a:pt x="125596" y="45919"/>
                  <a:pt x="125250" y="45919"/>
                </a:cubicBezTo>
                <a:cubicBezTo>
                  <a:pt x="124915" y="45930"/>
                  <a:pt x="124523" y="46000"/>
                  <a:pt x="124396" y="46069"/>
                </a:cubicBezTo>
                <a:cubicBezTo>
                  <a:pt x="124332" y="46109"/>
                  <a:pt x="124263" y="46129"/>
                  <a:pt x="124204" y="46129"/>
                </a:cubicBezTo>
                <a:cubicBezTo>
                  <a:pt x="124145" y="46129"/>
                  <a:pt x="124096" y="46109"/>
                  <a:pt x="124073" y="46069"/>
                </a:cubicBezTo>
                <a:cubicBezTo>
                  <a:pt x="124015" y="45988"/>
                  <a:pt x="124142" y="45838"/>
                  <a:pt x="124350" y="45746"/>
                </a:cubicBezTo>
                <a:cubicBezTo>
                  <a:pt x="124557" y="45642"/>
                  <a:pt x="124765" y="45469"/>
                  <a:pt x="124834" y="45342"/>
                </a:cubicBezTo>
                <a:cubicBezTo>
                  <a:pt x="124871" y="45262"/>
                  <a:pt x="124898" y="45222"/>
                  <a:pt x="124917" y="45222"/>
                </a:cubicBezTo>
                <a:close/>
                <a:moveTo>
                  <a:pt x="121271" y="46421"/>
                </a:moveTo>
                <a:cubicBezTo>
                  <a:pt x="121286" y="46421"/>
                  <a:pt x="121300" y="46423"/>
                  <a:pt x="121314" y="46427"/>
                </a:cubicBezTo>
                <a:cubicBezTo>
                  <a:pt x="121429" y="46461"/>
                  <a:pt x="121533" y="46577"/>
                  <a:pt x="121545" y="46681"/>
                </a:cubicBezTo>
                <a:cubicBezTo>
                  <a:pt x="121545" y="46888"/>
                  <a:pt x="121232" y="47129"/>
                  <a:pt x="121004" y="47129"/>
                </a:cubicBezTo>
                <a:cubicBezTo>
                  <a:pt x="120966" y="47129"/>
                  <a:pt x="120930" y="47123"/>
                  <a:pt x="120898" y="47108"/>
                </a:cubicBezTo>
                <a:cubicBezTo>
                  <a:pt x="120680" y="46987"/>
                  <a:pt x="121010" y="46421"/>
                  <a:pt x="121271" y="46421"/>
                </a:cubicBezTo>
                <a:close/>
                <a:moveTo>
                  <a:pt x="18700" y="47327"/>
                </a:moveTo>
                <a:cubicBezTo>
                  <a:pt x="18792" y="47327"/>
                  <a:pt x="18792" y="47385"/>
                  <a:pt x="18700" y="47442"/>
                </a:cubicBezTo>
                <a:cubicBezTo>
                  <a:pt x="18654" y="47471"/>
                  <a:pt x="18613" y="47486"/>
                  <a:pt x="18584" y="47486"/>
                </a:cubicBezTo>
                <a:cubicBezTo>
                  <a:pt x="18555" y="47486"/>
                  <a:pt x="18538" y="47471"/>
                  <a:pt x="18538" y="47442"/>
                </a:cubicBezTo>
                <a:cubicBezTo>
                  <a:pt x="18538" y="47373"/>
                  <a:pt x="18607" y="47327"/>
                  <a:pt x="18700" y="47327"/>
                </a:cubicBezTo>
                <a:close/>
                <a:moveTo>
                  <a:pt x="119447" y="47327"/>
                </a:moveTo>
                <a:cubicBezTo>
                  <a:pt x="119537" y="47327"/>
                  <a:pt x="119665" y="47348"/>
                  <a:pt x="119836" y="47385"/>
                </a:cubicBezTo>
                <a:cubicBezTo>
                  <a:pt x="120379" y="47500"/>
                  <a:pt x="120483" y="47581"/>
                  <a:pt x="120160" y="47639"/>
                </a:cubicBezTo>
                <a:cubicBezTo>
                  <a:pt x="120033" y="47662"/>
                  <a:pt x="119929" y="47777"/>
                  <a:pt x="119929" y="47881"/>
                </a:cubicBezTo>
                <a:cubicBezTo>
                  <a:pt x="119929" y="48012"/>
                  <a:pt x="119880" y="48074"/>
                  <a:pt x="119806" y="48074"/>
                </a:cubicBezTo>
                <a:cubicBezTo>
                  <a:pt x="119704" y="48074"/>
                  <a:pt x="119555" y="47957"/>
                  <a:pt x="119421" y="47743"/>
                </a:cubicBezTo>
                <a:cubicBezTo>
                  <a:pt x="119241" y="47448"/>
                  <a:pt x="119229" y="47327"/>
                  <a:pt x="119447" y="47327"/>
                </a:cubicBezTo>
                <a:close/>
                <a:moveTo>
                  <a:pt x="121108" y="47862"/>
                </a:moveTo>
                <a:cubicBezTo>
                  <a:pt x="121242" y="47862"/>
                  <a:pt x="121354" y="47945"/>
                  <a:pt x="121360" y="48100"/>
                </a:cubicBezTo>
                <a:cubicBezTo>
                  <a:pt x="121360" y="48227"/>
                  <a:pt x="120979" y="48493"/>
                  <a:pt x="120391" y="48770"/>
                </a:cubicBezTo>
                <a:cubicBezTo>
                  <a:pt x="120354" y="48786"/>
                  <a:pt x="120323" y="48794"/>
                  <a:pt x="120299" y="48794"/>
                </a:cubicBezTo>
                <a:cubicBezTo>
                  <a:pt x="120172" y="48794"/>
                  <a:pt x="120220" y="48587"/>
                  <a:pt x="120414" y="48412"/>
                </a:cubicBezTo>
                <a:cubicBezTo>
                  <a:pt x="120494" y="48343"/>
                  <a:pt x="120668" y="48158"/>
                  <a:pt x="120794" y="48020"/>
                </a:cubicBezTo>
                <a:cubicBezTo>
                  <a:pt x="120886" y="47913"/>
                  <a:pt x="121004" y="47862"/>
                  <a:pt x="121108" y="47862"/>
                </a:cubicBezTo>
                <a:close/>
                <a:moveTo>
                  <a:pt x="118446" y="49607"/>
                </a:moveTo>
                <a:cubicBezTo>
                  <a:pt x="118519" y="49607"/>
                  <a:pt x="118484" y="49666"/>
                  <a:pt x="118371" y="49809"/>
                </a:cubicBezTo>
                <a:cubicBezTo>
                  <a:pt x="118184" y="50053"/>
                  <a:pt x="118095" y="50154"/>
                  <a:pt x="118000" y="50154"/>
                </a:cubicBezTo>
                <a:cubicBezTo>
                  <a:pt x="117942" y="50154"/>
                  <a:pt x="117881" y="50117"/>
                  <a:pt x="117793" y="50051"/>
                </a:cubicBezTo>
                <a:cubicBezTo>
                  <a:pt x="117574" y="49878"/>
                  <a:pt x="117609" y="49832"/>
                  <a:pt x="118174" y="49670"/>
                </a:cubicBezTo>
                <a:cubicBezTo>
                  <a:pt x="118312" y="49630"/>
                  <a:pt x="118400" y="49607"/>
                  <a:pt x="118446" y="49607"/>
                </a:cubicBezTo>
                <a:close/>
                <a:moveTo>
                  <a:pt x="85497" y="50917"/>
                </a:moveTo>
                <a:cubicBezTo>
                  <a:pt x="85636" y="50917"/>
                  <a:pt x="85612" y="50974"/>
                  <a:pt x="85451" y="51044"/>
                </a:cubicBezTo>
                <a:cubicBezTo>
                  <a:pt x="85379" y="51071"/>
                  <a:pt x="85318" y="51086"/>
                  <a:pt x="85278" y="51086"/>
                </a:cubicBezTo>
                <a:cubicBezTo>
                  <a:pt x="85233" y="51086"/>
                  <a:pt x="85213" y="51068"/>
                  <a:pt x="85232" y="51032"/>
                </a:cubicBezTo>
                <a:cubicBezTo>
                  <a:pt x="85255" y="50963"/>
                  <a:pt x="85382" y="50917"/>
                  <a:pt x="85497" y="50917"/>
                </a:cubicBezTo>
                <a:close/>
                <a:moveTo>
                  <a:pt x="111026" y="50965"/>
                </a:moveTo>
                <a:cubicBezTo>
                  <a:pt x="111050" y="50965"/>
                  <a:pt x="111064" y="50986"/>
                  <a:pt x="111064" y="51032"/>
                </a:cubicBezTo>
                <a:cubicBezTo>
                  <a:pt x="111055" y="51181"/>
                  <a:pt x="110895" y="51353"/>
                  <a:pt x="110797" y="51353"/>
                </a:cubicBezTo>
                <a:cubicBezTo>
                  <a:pt x="110774" y="51353"/>
                  <a:pt x="110754" y="51343"/>
                  <a:pt x="110741" y="51321"/>
                </a:cubicBezTo>
                <a:cubicBezTo>
                  <a:pt x="110729" y="51286"/>
                  <a:pt x="110799" y="51171"/>
                  <a:pt x="110891" y="51055"/>
                </a:cubicBezTo>
                <a:cubicBezTo>
                  <a:pt x="110949" y="50998"/>
                  <a:pt x="110996" y="50965"/>
                  <a:pt x="111026" y="50965"/>
                </a:cubicBezTo>
                <a:close/>
                <a:moveTo>
                  <a:pt x="118490" y="50585"/>
                </a:moveTo>
                <a:cubicBezTo>
                  <a:pt x="118690" y="50585"/>
                  <a:pt x="118730" y="50655"/>
                  <a:pt x="118705" y="50836"/>
                </a:cubicBezTo>
                <a:cubicBezTo>
                  <a:pt x="118682" y="51009"/>
                  <a:pt x="118544" y="51159"/>
                  <a:pt x="118336" y="51205"/>
                </a:cubicBezTo>
                <a:cubicBezTo>
                  <a:pt x="118128" y="51263"/>
                  <a:pt x="118082" y="51321"/>
                  <a:pt x="118209" y="51378"/>
                </a:cubicBezTo>
                <a:cubicBezTo>
                  <a:pt x="118336" y="51436"/>
                  <a:pt x="118232" y="51552"/>
                  <a:pt x="117897" y="51725"/>
                </a:cubicBezTo>
                <a:cubicBezTo>
                  <a:pt x="117715" y="51820"/>
                  <a:pt x="117554" y="51877"/>
                  <a:pt x="117471" y="51877"/>
                </a:cubicBezTo>
                <a:cubicBezTo>
                  <a:pt x="117434" y="51877"/>
                  <a:pt x="117412" y="51865"/>
                  <a:pt x="117412" y="51840"/>
                </a:cubicBezTo>
                <a:cubicBezTo>
                  <a:pt x="117412" y="51778"/>
                  <a:pt x="117344" y="51736"/>
                  <a:pt x="117249" y="51736"/>
                </a:cubicBezTo>
                <a:cubicBezTo>
                  <a:pt x="117221" y="51736"/>
                  <a:pt x="117190" y="51740"/>
                  <a:pt x="117159" y="51748"/>
                </a:cubicBezTo>
                <a:cubicBezTo>
                  <a:pt x="117141" y="51750"/>
                  <a:pt x="117125" y="51752"/>
                  <a:pt x="117108" y="51752"/>
                </a:cubicBezTo>
                <a:cubicBezTo>
                  <a:pt x="116981" y="51752"/>
                  <a:pt x="116879" y="51674"/>
                  <a:pt x="116858" y="51552"/>
                </a:cubicBezTo>
                <a:cubicBezTo>
                  <a:pt x="116840" y="51451"/>
                  <a:pt x="116779" y="51387"/>
                  <a:pt x="116714" y="51387"/>
                </a:cubicBezTo>
                <a:cubicBezTo>
                  <a:pt x="116697" y="51387"/>
                  <a:pt x="116679" y="51392"/>
                  <a:pt x="116662" y="51402"/>
                </a:cubicBezTo>
                <a:cubicBezTo>
                  <a:pt x="116627" y="51423"/>
                  <a:pt x="116593" y="51434"/>
                  <a:pt x="116560" y="51434"/>
                </a:cubicBezTo>
                <a:cubicBezTo>
                  <a:pt x="116505" y="51434"/>
                  <a:pt x="116456" y="51406"/>
                  <a:pt x="116420" y="51355"/>
                </a:cubicBezTo>
                <a:cubicBezTo>
                  <a:pt x="116316" y="51182"/>
                  <a:pt x="117412" y="50709"/>
                  <a:pt x="118163" y="50617"/>
                </a:cubicBezTo>
                <a:cubicBezTo>
                  <a:pt x="118302" y="50597"/>
                  <a:pt x="118409" y="50585"/>
                  <a:pt x="118490" y="50585"/>
                </a:cubicBezTo>
                <a:close/>
                <a:moveTo>
                  <a:pt x="108368" y="51927"/>
                </a:moveTo>
                <a:cubicBezTo>
                  <a:pt x="108446" y="51927"/>
                  <a:pt x="108410" y="51982"/>
                  <a:pt x="108282" y="52071"/>
                </a:cubicBezTo>
                <a:cubicBezTo>
                  <a:pt x="108197" y="52124"/>
                  <a:pt x="108122" y="52150"/>
                  <a:pt x="108080" y="52150"/>
                </a:cubicBezTo>
                <a:cubicBezTo>
                  <a:pt x="108049" y="52150"/>
                  <a:pt x="108037" y="52135"/>
                  <a:pt x="108051" y="52106"/>
                </a:cubicBezTo>
                <a:cubicBezTo>
                  <a:pt x="108074" y="52025"/>
                  <a:pt x="108190" y="51956"/>
                  <a:pt x="108317" y="51933"/>
                </a:cubicBezTo>
                <a:cubicBezTo>
                  <a:pt x="108337" y="51929"/>
                  <a:pt x="108354" y="51927"/>
                  <a:pt x="108368" y="51927"/>
                </a:cubicBezTo>
                <a:close/>
                <a:moveTo>
                  <a:pt x="105877" y="54679"/>
                </a:moveTo>
                <a:cubicBezTo>
                  <a:pt x="105934" y="54679"/>
                  <a:pt x="105990" y="54707"/>
                  <a:pt x="106020" y="54760"/>
                </a:cubicBezTo>
                <a:cubicBezTo>
                  <a:pt x="106066" y="54841"/>
                  <a:pt x="106066" y="54922"/>
                  <a:pt x="106031" y="54934"/>
                </a:cubicBezTo>
                <a:cubicBezTo>
                  <a:pt x="106022" y="54940"/>
                  <a:pt x="106009" y="54942"/>
                  <a:pt x="105992" y="54942"/>
                </a:cubicBezTo>
                <a:cubicBezTo>
                  <a:pt x="105944" y="54942"/>
                  <a:pt x="105869" y="54919"/>
                  <a:pt x="105801" y="54876"/>
                </a:cubicBezTo>
                <a:cubicBezTo>
                  <a:pt x="105708" y="54830"/>
                  <a:pt x="105708" y="54749"/>
                  <a:pt x="105789" y="54703"/>
                </a:cubicBezTo>
                <a:cubicBezTo>
                  <a:pt x="105817" y="54687"/>
                  <a:pt x="105847" y="54679"/>
                  <a:pt x="105877" y="54679"/>
                </a:cubicBezTo>
                <a:close/>
                <a:moveTo>
                  <a:pt x="110310" y="55247"/>
                </a:moveTo>
                <a:cubicBezTo>
                  <a:pt x="110372" y="55247"/>
                  <a:pt x="110453" y="55282"/>
                  <a:pt x="110568" y="55349"/>
                </a:cubicBezTo>
                <a:cubicBezTo>
                  <a:pt x="110887" y="55558"/>
                  <a:pt x="110839" y="55673"/>
                  <a:pt x="110422" y="55673"/>
                </a:cubicBezTo>
                <a:cubicBezTo>
                  <a:pt x="110402" y="55673"/>
                  <a:pt x="110382" y="55673"/>
                  <a:pt x="110360" y="55672"/>
                </a:cubicBezTo>
                <a:cubicBezTo>
                  <a:pt x="110141" y="55672"/>
                  <a:pt x="110083" y="55603"/>
                  <a:pt x="110152" y="55407"/>
                </a:cubicBezTo>
                <a:cubicBezTo>
                  <a:pt x="110190" y="55299"/>
                  <a:pt x="110235" y="55247"/>
                  <a:pt x="110310" y="55247"/>
                </a:cubicBezTo>
                <a:close/>
                <a:moveTo>
                  <a:pt x="104816" y="55770"/>
                </a:moveTo>
                <a:cubicBezTo>
                  <a:pt x="104894" y="55770"/>
                  <a:pt x="104950" y="55830"/>
                  <a:pt x="104958" y="55938"/>
                </a:cubicBezTo>
                <a:cubicBezTo>
                  <a:pt x="104970" y="56088"/>
                  <a:pt x="104923" y="56226"/>
                  <a:pt x="104843" y="56261"/>
                </a:cubicBezTo>
                <a:cubicBezTo>
                  <a:pt x="104824" y="56272"/>
                  <a:pt x="104804" y="56277"/>
                  <a:pt x="104784" y="56277"/>
                </a:cubicBezTo>
                <a:cubicBezTo>
                  <a:pt x="104716" y="56277"/>
                  <a:pt x="104642" y="56220"/>
                  <a:pt x="104589" y="56122"/>
                </a:cubicBezTo>
                <a:cubicBezTo>
                  <a:pt x="104531" y="55996"/>
                  <a:pt x="104589" y="55869"/>
                  <a:pt x="104716" y="55799"/>
                </a:cubicBezTo>
                <a:cubicBezTo>
                  <a:pt x="104752" y="55780"/>
                  <a:pt x="104786" y="55770"/>
                  <a:pt x="104816" y="55770"/>
                </a:cubicBezTo>
                <a:close/>
                <a:moveTo>
                  <a:pt x="84689" y="56146"/>
                </a:moveTo>
                <a:cubicBezTo>
                  <a:pt x="84816" y="56146"/>
                  <a:pt x="84793" y="56203"/>
                  <a:pt x="84631" y="56273"/>
                </a:cubicBezTo>
                <a:cubicBezTo>
                  <a:pt x="84565" y="56300"/>
                  <a:pt x="84507" y="56314"/>
                  <a:pt x="84468" y="56314"/>
                </a:cubicBezTo>
                <a:cubicBezTo>
                  <a:pt x="84425" y="56314"/>
                  <a:pt x="84405" y="56297"/>
                  <a:pt x="84424" y="56261"/>
                </a:cubicBezTo>
                <a:cubicBezTo>
                  <a:pt x="84447" y="56192"/>
                  <a:pt x="84585" y="56146"/>
                  <a:pt x="84689" y="56146"/>
                </a:cubicBezTo>
                <a:close/>
                <a:moveTo>
                  <a:pt x="11289" y="56226"/>
                </a:moveTo>
                <a:cubicBezTo>
                  <a:pt x="11382" y="56226"/>
                  <a:pt x="11382" y="56273"/>
                  <a:pt x="11289" y="56342"/>
                </a:cubicBezTo>
                <a:cubicBezTo>
                  <a:pt x="11243" y="56371"/>
                  <a:pt x="11203" y="56385"/>
                  <a:pt x="11174" y="56385"/>
                </a:cubicBezTo>
                <a:cubicBezTo>
                  <a:pt x="11145" y="56385"/>
                  <a:pt x="11128" y="56371"/>
                  <a:pt x="11128" y="56342"/>
                </a:cubicBezTo>
                <a:cubicBezTo>
                  <a:pt x="11128" y="56273"/>
                  <a:pt x="11197" y="56226"/>
                  <a:pt x="11289" y="56226"/>
                </a:cubicBezTo>
                <a:close/>
                <a:moveTo>
                  <a:pt x="11462" y="56861"/>
                </a:moveTo>
                <a:cubicBezTo>
                  <a:pt x="11555" y="56861"/>
                  <a:pt x="11555" y="56907"/>
                  <a:pt x="11462" y="56977"/>
                </a:cubicBezTo>
                <a:cubicBezTo>
                  <a:pt x="11416" y="57006"/>
                  <a:pt x="11376" y="57020"/>
                  <a:pt x="11347" y="57020"/>
                </a:cubicBezTo>
                <a:cubicBezTo>
                  <a:pt x="11318" y="57020"/>
                  <a:pt x="11301" y="57006"/>
                  <a:pt x="11301" y="56977"/>
                </a:cubicBezTo>
                <a:cubicBezTo>
                  <a:pt x="11301" y="56907"/>
                  <a:pt x="11370" y="56861"/>
                  <a:pt x="11462" y="56861"/>
                </a:cubicBezTo>
                <a:close/>
                <a:moveTo>
                  <a:pt x="107972" y="55956"/>
                </a:moveTo>
                <a:cubicBezTo>
                  <a:pt x="108059" y="55956"/>
                  <a:pt x="108117" y="56011"/>
                  <a:pt x="108178" y="56122"/>
                </a:cubicBezTo>
                <a:cubicBezTo>
                  <a:pt x="108328" y="56400"/>
                  <a:pt x="108248" y="56538"/>
                  <a:pt x="107844" y="56700"/>
                </a:cubicBezTo>
                <a:cubicBezTo>
                  <a:pt x="107728" y="56746"/>
                  <a:pt x="107682" y="56850"/>
                  <a:pt x="107717" y="56930"/>
                </a:cubicBezTo>
                <a:cubicBezTo>
                  <a:pt x="107749" y="56996"/>
                  <a:pt x="107718" y="57027"/>
                  <a:pt x="107632" y="57027"/>
                </a:cubicBezTo>
                <a:cubicBezTo>
                  <a:pt x="107596" y="57027"/>
                  <a:pt x="107551" y="57021"/>
                  <a:pt x="107497" y="57011"/>
                </a:cubicBezTo>
                <a:cubicBezTo>
                  <a:pt x="107324" y="56965"/>
                  <a:pt x="107243" y="56884"/>
                  <a:pt x="107301" y="56827"/>
                </a:cubicBezTo>
                <a:cubicBezTo>
                  <a:pt x="107359" y="56769"/>
                  <a:pt x="107336" y="56653"/>
                  <a:pt x="107243" y="56584"/>
                </a:cubicBezTo>
                <a:cubicBezTo>
                  <a:pt x="107140" y="56492"/>
                  <a:pt x="107255" y="56330"/>
                  <a:pt x="107555" y="56146"/>
                </a:cubicBezTo>
                <a:cubicBezTo>
                  <a:pt x="107752" y="56020"/>
                  <a:pt x="107879" y="55956"/>
                  <a:pt x="107972" y="55956"/>
                </a:cubicBezTo>
                <a:close/>
                <a:moveTo>
                  <a:pt x="99810" y="57148"/>
                </a:moveTo>
                <a:cubicBezTo>
                  <a:pt x="99920" y="57148"/>
                  <a:pt x="99887" y="57204"/>
                  <a:pt x="99718" y="57288"/>
                </a:cubicBezTo>
                <a:cubicBezTo>
                  <a:pt x="99631" y="57332"/>
                  <a:pt x="99561" y="57355"/>
                  <a:pt x="99520" y="57355"/>
                </a:cubicBezTo>
                <a:cubicBezTo>
                  <a:pt x="99484" y="57355"/>
                  <a:pt x="99471" y="57337"/>
                  <a:pt x="99487" y="57300"/>
                </a:cubicBezTo>
                <a:cubicBezTo>
                  <a:pt x="99521" y="57231"/>
                  <a:pt x="99660" y="57161"/>
                  <a:pt x="99775" y="57150"/>
                </a:cubicBezTo>
                <a:cubicBezTo>
                  <a:pt x="99788" y="57149"/>
                  <a:pt x="99800" y="57148"/>
                  <a:pt x="99810" y="57148"/>
                </a:cubicBezTo>
                <a:close/>
                <a:moveTo>
                  <a:pt x="106092" y="56789"/>
                </a:moveTo>
                <a:cubicBezTo>
                  <a:pt x="106139" y="56789"/>
                  <a:pt x="106206" y="56811"/>
                  <a:pt x="106308" y="56850"/>
                </a:cubicBezTo>
                <a:cubicBezTo>
                  <a:pt x="106609" y="56965"/>
                  <a:pt x="106678" y="57311"/>
                  <a:pt x="106424" y="57438"/>
                </a:cubicBezTo>
                <a:cubicBezTo>
                  <a:pt x="106392" y="57452"/>
                  <a:pt x="106353" y="57458"/>
                  <a:pt x="106312" y="57458"/>
                </a:cubicBezTo>
                <a:cubicBezTo>
                  <a:pt x="106248" y="57458"/>
                  <a:pt x="106180" y="57443"/>
                  <a:pt x="106124" y="57415"/>
                </a:cubicBezTo>
                <a:cubicBezTo>
                  <a:pt x="106031" y="57358"/>
                  <a:pt x="105962" y="57184"/>
                  <a:pt x="105974" y="57023"/>
                </a:cubicBezTo>
                <a:cubicBezTo>
                  <a:pt x="105996" y="56855"/>
                  <a:pt x="106013" y="56789"/>
                  <a:pt x="106092" y="56789"/>
                </a:cubicBezTo>
                <a:close/>
                <a:moveTo>
                  <a:pt x="106234" y="58436"/>
                </a:moveTo>
                <a:cubicBezTo>
                  <a:pt x="106287" y="58436"/>
                  <a:pt x="106317" y="58484"/>
                  <a:pt x="106308" y="58570"/>
                </a:cubicBezTo>
                <a:cubicBezTo>
                  <a:pt x="106285" y="58673"/>
                  <a:pt x="106251" y="58766"/>
                  <a:pt x="106216" y="58789"/>
                </a:cubicBezTo>
                <a:cubicBezTo>
                  <a:pt x="106208" y="58793"/>
                  <a:pt x="106200" y="58795"/>
                  <a:pt x="106191" y="58795"/>
                </a:cubicBezTo>
                <a:cubicBezTo>
                  <a:pt x="106151" y="58795"/>
                  <a:pt x="106106" y="58752"/>
                  <a:pt x="106078" y="58685"/>
                </a:cubicBezTo>
                <a:cubicBezTo>
                  <a:pt x="106031" y="58604"/>
                  <a:pt x="106078" y="58500"/>
                  <a:pt x="106170" y="58454"/>
                </a:cubicBezTo>
                <a:cubicBezTo>
                  <a:pt x="106194" y="58442"/>
                  <a:pt x="106215" y="58436"/>
                  <a:pt x="106234" y="58436"/>
                </a:cubicBezTo>
                <a:close/>
                <a:moveTo>
                  <a:pt x="87596" y="58607"/>
                </a:moveTo>
                <a:cubicBezTo>
                  <a:pt x="87670" y="58607"/>
                  <a:pt x="87757" y="58633"/>
                  <a:pt x="87817" y="58685"/>
                </a:cubicBezTo>
                <a:cubicBezTo>
                  <a:pt x="87898" y="58754"/>
                  <a:pt x="87909" y="58823"/>
                  <a:pt x="87817" y="58858"/>
                </a:cubicBezTo>
                <a:cubicBezTo>
                  <a:pt x="87797" y="58864"/>
                  <a:pt x="87775" y="58867"/>
                  <a:pt x="87751" y="58867"/>
                </a:cubicBezTo>
                <a:cubicBezTo>
                  <a:pt x="87680" y="58867"/>
                  <a:pt x="87598" y="58841"/>
                  <a:pt x="87529" y="58789"/>
                </a:cubicBezTo>
                <a:cubicBezTo>
                  <a:pt x="87448" y="58720"/>
                  <a:pt x="87448" y="58650"/>
                  <a:pt x="87529" y="58616"/>
                </a:cubicBezTo>
                <a:cubicBezTo>
                  <a:pt x="87549" y="58610"/>
                  <a:pt x="87572" y="58607"/>
                  <a:pt x="87596" y="58607"/>
                </a:cubicBezTo>
                <a:close/>
                <a:moveTo>
                  <a:pt x="107163" y="58669"/>
                </a:moveTo>
                <a:cubicBezTo>
                  <a:pt x="107218" y="58669"/>
                  <a:pt x="107287" y="58736"/>
                  <a:pt x="107347" y="58847"/>
                </a:cubicBezTo>
                <a:cubicBezTo>
                  <a:pt x="107405" y="58962"/>
                  <a:pt x="107301" y="59135"/>
                  <a:pt x="107128" y="59227"/>
                </a:cubicBezTo>
                <a:cubicBezTo>
                  <a:pt x="107005" y="59291"/>
                  <a:pt x="106929" y="59326"/>
                  <a:pt x="106889" y="59326"/>
                </a:cubicBezTo>
                <a:cubicBezTo>
                  <a:pt x="106827" y="59326"/>
                  <a:pt x="106850" y="59243"/>
                  <a:pt x="106920" y="59054"/>
                </a:cubicBezTo>
                <a:cubicBezTo>
                  <a:pt x="107001" y="58870"/>
                  <a:pt x="107093" y="58697"/>
                  <a:pt x="107140" y="58673"/>
                </a:cubicBezTo>
                <a:cubicBezTo>
                  <a:pt x="107147" y="58670"/>
                  <a:pt x="107155" y="58669"/>
                  <a:pt x="107163" y="58669"/>
                </a:cubicBezTo>
                <a:close/>
                <a:moveTo>
                  <a:pt x="106118" y="59132"/>
                </a:moveTo>
                <a:cubicBezTo>
                  <a:pt x="106141" y="59132"/>
                  <a:pt x="106162" y="59136"/>
                  <a:pt x="106181" y="59147"/>
                </a:cubicBezTo>
                <a:cubicBezTo>
                  <a:pt x="106262" y="59193"/>
                  <a:pt x="106297" y="59285"/>
                  <a:pt x="106262" y="59378"/>
                </a:cubicBezTo>
                <a:cubicBezTo>
                  <a:pt x="106204" y="59535"/>
                  <a:pt x="105996" y="59657"/>
                  <a:pt x="105855" y="59657"/>
                </a:cubicBezTo>
                <a:cubicBezTo>
                  <a:pt x="105799" y="59657"/>
                  <a:pt x="105754" y="59639"/>
                  <a:pt x="105731" y="59597"/>
                </a:cubicBezTo>
                <a:cubicBezTo>
                  <a:pt x="105660" y="59433"/>
                  <a:pt x="105934" y="59132"/>
                  <a:pt x="106118" y="59132"/>
                </a:cubicBezTo>
                <a:close/>
                <a:moveTo>
                  <a:pt x="99546" y="59530"/>
                </a:moveTo>
                <a:cubicBezTo>
                  <a:pt x="99619" y="59530"/>
                  <a:pt x="99689" y="59545"/>
                  <a:pt x="99741" y="59574"/>
                </a:cubicBezTo>
                <a:cubicBezTo>
                  <a:pt x="99833" y="59643"/>
                  <a:pt x="99798" y="59724"/>
                  <a:pt x="99660" y="59782"/>
                </a:cubicBezTo>
                <a:cubicBezTo>
                  <a:pt x="99585" y="59810"/>
                  <a:pt x="99504" y="59825"/>
                  <a:pt x="99430" y="59825"/>
                </a:cubicBezTo>
                <a:cubicBezTo>
                  <a:pt x="99357" y="59825"/>
                  <a:pt x="99291" y="59810"/>
                  <a:pt x="99244" y="59782"/>
                </a:cubicBezTo>
                <a:cubicBezTo>
                  <a:pt x="99152" y="59724"/>
                  <a:pt x="99187" y="59631"/>
                  <a:pt x="99325" y="59574"/>
                </a:cubicBezTo>
                <a:cubicBezTo>
                  <a:pt x="99394" y="59545"/>
                  <a:pt x="99472" y="59530"/>
                  <a:pt x="99546" y="59530"/>
                </a:cubicBezTo>
                <a:close/>
                <a:moveTo>
                  <a:pt x="94743" y="60215"/>
                </a:moveTo>
                <a:cubicBezTo>
                  <a:pt x="94804" y="60215"/>
                  <a:pt x="94843" y="60269"/>
                  <a:pt x="94824" y="60347"/>
                </a:cubicBezTo>
                <a:cubicBezTo>
                  <a:pt x="94812" y="60451"/>
                  <a:pt x="94766" y="60543"/>
                  <a:pt x="94731" y="60555"/>
                </a:cubicBezTo>
                <a:cubicBezTo>
                  <a:pt x="94728" y="60556"/>
                  <a:pt x="94724" y="60557"/>
                  <a:pt x="94720" y="60557"/>
                </a:cubicBezTo>
                <a:cubicBezTo>
                  <a:pt x="94687" y="60557"/>
                  <a:pt x="94647" y="60511"/>
                  <a:pt x="94616" y="60428"/>
                </a:cubicBezTo>
                <a:cubicBezTo>
                  <a:pt x="94581" y="60347"/>
                  <a:pt x="94627" y="60255"/>
                  <a:pt x="94708" y="60220"/>
                </a:cubicBezTo>
                <a:cubicBezTo>
                  <a:pt x="94720" y="60217"/>
                  <a:pt x="94732" y="60215"/>
                  <a:pt x="94743" y="60215"/>
                </a:cubicBezTo>
                <a:close/>
                <a:moveTo>
                  <a:pt x="100334" y="60557"/>
                </a:moveTo>
                <a:cubicBezTo>
                  <a:pt x="100398" y="60557"/>
                  <a:pt x="100455" y="60591"/>
                  <a:pt x="100479" y="60647"/>
                </a:cubicBezTo>
                <a:cubicBezTo>
                  <a:pt x="100514" y="60728"/>
                  <a:pt x="100514" y="60809"/>
                  <a:pt x="100468" y="60832"/>
                </a:cubicBezTo>
                <a:cubicBezTo>
                  <a:pt x="100463" y="60833"/>
                  <a:pt x="100458" y="60834"/>
                  <a:pt x="100451" y="60834"/>
                </a:cubicBezTo>
                <a:cubicBezTo>
                  <a:pt x="100407" y="60834"/>
                  <a:pt x="100317" y="60801"/>
                  <a:pt x="100237" y="60751"/>
                </a:cubicBezTo>
                <a:cubicBezTo>
                  <a:pt x="100145" y="60693"/>
                  <a:pt x="100145" y="60613"/>
                  <a:pt x="100249" y="60578"/>
                </a:cubicBezTo>
                <a:cubicBezTo>
                  <a:pt x="100277" y="60564"/>
                  <a:pt x="100306" y="60557"/>
                  <a:pt x="100334" y="60557"/>
                </a:cubicBezTo>
                <a:close/>
                <a:moveTo>
                  <a:pt x="92421" y="60566"/>
                </a:moveTo>
                <a:cubicBezTo>
                  <a:pt x="92485" y="60566"/>
                  <a:pt x="92546" y="60608"/>
                  <a:pt x="92573" y="60670"/>
                </a:cubicBezTo>
                <a:cubicBezTo>
                  <a:pt x="92596" y="60751"/>
                  <a:pt x="92596" y="60832"/>
                  <a:pt x="92561" y="60843"/>
                </a:cubicBezTo>
                <a:cubicBezTo>
                  <a:pt x="92557" y="60845"/>
                  <a:pt x="92551" y="60846"/>
                  <a:pt x="92545" y="60846"/>
                </a:cubicBezTo>
                <a:cubicBezTo>
                  <a:pt x="92503" y="60846"/>
                  <a:pt x="92424" y="60812"/>
                  <a:pt x="92353" y="60751"/>
                </a:cubicBezTo>
                <a:cubicBezTo>
                  <a:pt x="92273" y="60682"/>
                  <a:pt x="92284" y="60613"/>
                  <a:pt x="92365" y="60578"/>
                </a:cubicBezTo>
                <a:cubicBezTo>
                  <a:pt x="92383" y="60570"/>
                  <a:pt x="92403" y="60566"/>
                  <a:pt x="92421" y="60566"/>
                </a:cubicBezTo>
                <a:close/>
                <a:moveTo>
                  <a:pt x="96087" y="60744"/>
                </a:moveTo>
                <a:cubicBezTo>
                  <a:pt x="96156" y="60744"/>
                  <a:pt x="96227" y="60779"/>
                  <a:pt x="96255" y="60843"/>
                </a:cubicBezTo>
                <a:cubicBezTo>
                  <a:pt x="96289" y="60924"/>
                  <a:pt x="96278" y="61005"/>
                  <a:pt x="96243" y="61017"/>
                </a:cubicBezTo>
                <a:cubicBezTo>
                  <a:pt x="96235" y="61021"/>
                  <a:pt x="96226" y="61023"/>
                  <a:pt x="96216" y="61023"/>
                </a:cubicBezTo>
                <a:cubicBezTo>
                  <a:pt x="96168" y="61023"/>
                  <a:pt x="96102" y="60981"/>
                  <a:pt x="96035" y="60924"/>
                </a:cubicBezTo>
                <a:cubicBezTo>
                  <a:pt x="95955" y="60867"/>
                  <a:pt x="95955" y="60786"/>
                  <a:pt x="96035" y="60751"/>
                </a:cubicBezTo>
                <a:cubicBezTo>
                  <a:pt x="96052" y="60746"/>
                  <a:pt x="96069" y="60744"/>
                  <a:pt x="96087" y="60744"/>
                </a:cubicBezTo>
                <a:close/>
                <a:moveTo>
                  <a:pt x="93991" y="61186"/>
                </a:moveTo>
                <a:cubicBezTo>
                  <a:pt x="94144" y="61186"/>
                  <a:pt x="94294" y="61341"/>
                  <a:pt x="94235" y="61478"/>
                </a:cubicBezTo>
                <a:cubicBezTo>
                  <a:pt x="94184" y="61587"/>
                  <a:pt x="94110" y="61641"/>
                  <a:pt x="94039" y="61641"/>
                </a:cubicBezTo>
                <a:cubicBezTo>
                  <a:pt x="93965" y="61641"/>
                  <a:pt x="93895" y="61584"/>
                  <a:pt x="93854" y="61467"/>
                </a:cubicBezTo>
                <a:cubicBezTo>
                  <a:pt x="93808" y="61351"/>
                  <a:pt x="93831" y="61224"/>
                  <a:pt x="93912" y="61201"/>
                </a:cubicBezTo>
                <a:cubicBezTo>
                  <a:pt x="93937" y="61191"/>
                  <a:pt x="93964" y="61186"/>
                  <a:pt x="93991" y="61186"/>
                </a:cubicBezTo>
                <a:close/>
                <a:moveTo>
                  <a:pt x="51554" y="61358"/>
                </a:moveTo>
                <a:cubicBezTo>
                  <a:pt x="51620" y="61358"/>
                  <a:pt x="51651" y="61411"/>
                  <a:pt x="51631" y="61490"/>
                </a:cubicBezTo>
                <a:cubicBezTo>
                  <a:pt x="51608" y="61594"/>
                  <a:pt x="51573" y="61686"/>
                  <a:pt x="51539" y="61698"/>
                </a:cubicBezTo>
                <a:cubicBezTo>
                  <a:pt x="51536" y="61699"/>
                  <a:pt x="51532" y="61699"/>
                  <a:pt x="51529" y="61699"/>
                </a:cubicBezTo>
                <a:cubicBezTo>
                  <a:pt x="51494" y="61699"/>
                  <a:pt x="51444" y="61644"/>
                  <a:pt x="51423" y="61571"/>
                </a:cubicBezTo>
                <a:cubicBezTo>
                  <a:pt x="51400" y="61490"/>
                  <a:pt x="51435" y="61397"/>
                  <a:pt x="51515" y="61363"/>
                </a:cubicBezTo>
                <a:cubicBezTo>
                  <a:pt x="51529" y="61359"/>
                  <a:pt x="51542" y="61358"/>
                  <a:pt x="51554" y="61358"/>
                </a:cubicBezTo>
                <a:close/>
                <a:moveTo>
                  <a:pt x="89873" y="61680"/>
                </a:moveTo>
                <a:cubicBezTo>
                  <a:pt x="89948" y="61680"/>
                  <a:pt x="90014" y="61723"/>
                  <a:pt x="90033" y="61790"/>
                </a:cubicBezTo>
                <a:cubicBezTo>
                  <a:pt x="90068" y="61871"/>
                  <a:pt x="90068" y="61940"/>
                  <a:pt x="90033" y="61963"/>
                </a:cubicBezTo>
                <a:cubicBezTo>
                  <a:pt x="90030" y="61964"/>
                  <a:pt x="90026" y="61965"/>
                  <a:pt x="90021" y="61965"/>
                </a:cubicBezTo>
                <a:cubicBezTo>
                  <a:pt x="89980" y="61965"/>
                  <a:pt x="89898" y="61921"/>
                  <a:pt x="89826" y="61859"/>
                </a:cubicBezTo>
                <a:cubicBezTo>
                  <a:pt x="89745" y="61801"/>
                  <a:pt x="89745" y="61721"/>
                  <a:pt x="89826" y="61686"/>
                </a:cubicBezTo>
                <a:cubicBezTo>
                  <a:pt x="89842" y="61682"/>
                  <a:pt x="89858" y="61680"/>
                  <a:pt x="89873" y="61680"/>
                </a:cubicBezTo>
                <a:close/>
                <a:moveTo>
                  <a:pt x="93182" y="61981"/>
                </a:moveTo>
                <a:cubicBezTo>
                  <a:pt x="93417" y="61981"/>
                  <a:pt x="93497" y="62079"/>
                  <a:pt x="93404" y="62275"/>
                </a:cubicBezTo>
                <a:cubicBezTo>
                  <a:pt x="93382" y="62336"/>
                  <a:pt x="93280" y="62362"/>
                  <a:pt x="93157" y="62362"/>
                </a:cubicBezTo>
                <a:cubicBezTo>
                  <a:pt x="92954" y="62362"/>
                  <a:pt x="92697" y="62290"/>
                  <a:pt x="92653" y="62182"/>
                </a:cubicBezTo>
                <a:cubicBezTo>
                  <a:pt x="92630" y="62113"/>
                  <a:pt x="92780" y="62032"/>
                  <a:pt x="92988" y="61998"/>
                </a:cubicBezTo>
                <a:cubicBezTo>
                  <a:pt x="93061" y="61987"/>
                  <a:pt x="93126" y="61981"/>
                  <a:pt x="93182" y="61981"/>
                </a:cubicBezTo>
                <a:close/>
                <a:moveTo>
                  <a:pt x="92599" y="62493"/>
                </a:moveTo>
                <a:cubicBezTo>
                  <a:pt x="92639" y="62493"/>
                  <a:pt x="92687" y="62506"/>
                  <a:pt x="92746" y="62529"/>
                </a:cubicBezTo>
                <a:cubicBezTo>
                  <a:pt x="92977" y="62598"/>
                  <a:pt x="92988" y="62644"/>
                  <a:pt x="92804" y="62817"/>
                </a:cubicBezTo>
                <a:cubicBezTo>
                  <a:pt x="92621" y="62983"/>
                  <a:pt x="92510" y="63067"/>
                  <a:pt x="92451" y="63067"/>
                </a:cubicBezTo>
                <a:cubicBezTo>
                  <a:pt x="92388" y="63067"/>
                  <a:pt x="92387" y="62969"/>
                  <a:pt x="92423" y="62771"/>
                </a:cubicBezTo>
                <a:cubicBezTo>
                  <a:pt x="92456" y="62573"/>
                  <a:pt x="92500" y="62493"/>
                  <a:pt x="92599" y="62493"/>
                </a:cubicBezTo>
                <a:close/>
                <a:moveTo>
                  <a:pt x="84007" y="63002"/>
                </a:moveTo>
                <a:cubicBezTo>
                  <a:pt x="84070" y="63002"/>
                  <a:pt x="84131" y="63044"/>
                  <a:pt x="84158" y="63106"/>
                </a:cubicBezTo>
                <a:cubicBezTo>
                  <a:pt x="84181" y="63187"/>
                  <a:pt x="84181" y="63267"/>
                  <a:pt x="84147" y="63279"/>
                </a:cubicBezTo>
                <a:cubicBezTo>
                  <a:pt x="84142" y="63280"/>
                  <a:pt x="84137" y="63281"/>
                  <a:pt x="84131" y="63281"/>
                </a:cubicBezTo>
                <a:cubicBezTo>
                  <a:pt x="84089" y="63281"/>
                  <a:pt x="84009" y="63247"/>
                  <a:pt x="83939" y="63187"/>
                </a:cubicBezTo>
                <a:cubicBezTo>
                  <a:pt x="83870" y="63117"/>
                  <a:pt x="83870" y="63048"/>
                  <a:pt x="83950" y="63013"/>
                </a:cubicBezTo>
                <a:cubicBezTo>
                  <a:pt x="83969" y="63006"/>
                  <a:pt x="83988" y="63002"/>
                  <a:pt x="84007" y="63002"/>
                </a:cubicBezTo>
                <a:close/>
                <a:moveTo>
                  <a:pt x="98939" y="60660"/>
                </a:moveTo>
                <a:cubicBezTo>
                  <a:pt x="99040" y="60660"/>
                  <a:pt x="99121" y="60691"/>
                  <a:pt x="99152" y="60763"/>
                </a:cubicBezTo>
                <a:cubicBezTo>
                  <a:pt x="99190" y="60868"/>
                  <a:pt x="99276" y="60933"/>
                  <a:pt x="99356" y="60933"/>
                </a:cubicBezTo>
                <a:cubicBezTo>
                  <a:pt x="99373" y="60933"/>
                  <a:pt x="99390" y="60930"/>
                  <a:pt x="99406" y="60924"/>
                </a:cubicBezTo>
                <a:cubicBezTo>
                  <a:pt x="99420" y="60919"/>
                  <a:pt x="99436" y="60916"/>
                  <a:pt x="99454" y="60916"/>
                </a:cubicBezTo>
                <a:cubicBezTo>
                  <a:pt x="99548" y="60916"/>
                  <a:pt x="99682" y="60992"/>
                  <a:pt x="99798" y="61109"/>
                </a:cubicBezTo>
                <a:cubicBezTo>
                  <a:pt x="99889" y="61216"/>
                  <a:pt x="100028" y="61277"/>
                  <a:pt x="100158" y="61277"/>
                </a:cubicBezTo>
                <a:cubicBezTo>
                  <a:pt x="100210" y="61277"/>
                  <a:pt x="100260" y="61267"/>
                  <a:pt x="100306" y="61247"/>
                </a:cubicBezTo>
                <a:cubicBezTo>
                  <a:pt x="100381" y="61219"/>
                  <a:pt x="100434" y="61203"/>
                  <a:pt x="100464" y="61203"/>
                </a:cubicBezTo>
                <a:cubicBezTo>
                  <a:pt x="100534" y="61203"/>
                  <a:pt x="100493" y="61286"/>
                  <a:pt x="100341" y="61501"/>
                </a:cubicBezTo>
                <a:cubicBezTo>
                  <a:pt x="100156" y="61767"/>
                  <a:pt x="99856" y="61928"/>
                  <a:pt x="99175" y="62125"/>
                </a:cubicBezTo>
                <a:cubicBezTo>
                  <a:pt x="98633" y="62286"/>
                  <a:pt x="98252" y="62471"/>
                  <a:pt x="98217" y="62598"/>
                </a:cubicBezTo>
                <a:cubicBezTo>
                  <a:pt x="98182" y="62736"/>
                  <a:pt x="97698" y="62979"/>
                  <a:pt x="97213" y="63152"/>
                </a:cubicBezTo>
                <a:cubicBezTo>
                  <a:pt x="96944" y="63239"/>
                  <a:pt x="96684" y="63294"/>
                  <a:pt x="96517" y="63294"/>
                </a:cubicBezTo>
                <a:cubicBezTo>
                  <a:pt x="96419" y="63294"/>
                  <a:pt x="96353" y="63275"/>
                  <a:pt x="96336" y="63233"/>
                </a:cubicBezTo>
                <a:cubicBezTo>
                  <a:pt x="96307" y="63157"/>
                  <a:pt x="96240" y="63097"/>
                  <a:pt x="96172" y="63097"/>
                </a:cubicBezTo>
                <a:cubicBezTo>
                  <a:pt x="96157" y="63097"/>
                  <a:pt x="96142" y="63100"/>
                  <a:pt x="96128" y="63106"/>
                </a:cubicBezTo>
                <a:cubicBezTo>
                  <a:pt x="96122" y="63108"/>
                  <a:pt x="96115" y="63109"/>
                  <a:pt x="96107" y="63109"/>
                </a:cubicBezTo>
                <a:cubicBezTo>
                  <a:pt x="96019" y="63109"/>
                  <a:pt x="95810" y="63000"/>
                  <a:pt x="95620" y="62852"/>
                </a:cubicBezTo>
                <a:cubicBezTo>
                  <a:pt x="95251" y="62563"/>
                  <a:pt x="95239" y="62529"/>
                  <a:pt x="95412" y="62252"/>
                </a:cubicBezTo>
                <a:cubicBezTo>
                  <a:pt x="95511" y="62103"/>
                  <a:pt x="95588" y="62037"/>
                  <a:pt x="95736" y="62037"/>
                </a:cubicBezTo>
                <a:cubicBezTo>
                  <a:pt x="95830" y="62037"/>
                  <a:pt x="95953" y="62064"/>
                  <a:pt x="96128" y="62113"/>
                </a:cubicBezTo>
                <a:cubicBezTo>
                  <a:pt x="96321" y="62163"/>
                  <a:pt x="96441" y="62195"/>
                  <a:pt x="96526" y="62195"/>
                </a:cubicBezTo>
                <a:cubicBezTo>
                  <a:pt x="96660" y="62195"/>
                  <a:pt x="96708" y="62117"/>
                  <a:pt x="96820" y="61905"/>
                </a:cubicBezTo>
                <a:cubicBezTo>
                  <a:pt x="96924" y="61717"/>
                  <a:pt x="96966" y="61631"/>
                  <a:pt x="96937" y="61631"/>
                </a:cubicBezTo>
                <a:cubicBezTo>
                  <a:pt x="96915" y="61631"/>
                  <a:pt x="96851" y="61683"/>
                  <a:pt x="96740" y="61778"/>
                </a:cubicBezTo>
                <a:cubicBezTo>
                  <a:pt x="96641" y="61863"/>
                  <a:pt x="96582" y="61908"/>
                  <a:pt x="96550" y="61908"/>
                </a:cubicBezTo>
                <a:cubicBezTo>
                  <a:pt x="96505" y="61908"/>
                  <a:pt x="96516" y="61815"/>
                  <a:pt x="96543" y="61617"/>
                </a:cubicBezTo>
                <a:cubicBezTo>
                  <a:pt x="96578" y="61397"/>
                  <a:pt x="96751" y="61155"/>
                  <a:pt x="96901" y="61097"/>
                </a:cubicBezTo>
                <a:cubicBezTo>
                  <a:pt x="96993" y="61058"/>
                  <a:pt x="97051" y="61037"/>
                  <a:pt x="97079" y="61037"/>
                </a:cubicBezTo>
                <a:cubicBezTo>
                  <a:pt x="97126" y="61037"/>
                  <a:pt x="97090" y="61095"/>
                  <a:pt x="96982" y="61224"/>
                </a:cubicBezTo>
                <a:cubicBezTo>
                  <a:pt x="96874" y="61362"/>
                  <a:pt x="96838" y="61417"/>
                  <a:pt x="96891" y="61417"/>
                </a:cubicBezTo>
                <a:cubicBezTo>
                  <a:pt x="96923" y="61417"/>
                  <a:pt x="96986" y="61397"/>
                  <a:pt x="97086" y="61363"/>
                </a:cubicBezTo>
                <a:cubicBezTo>
                  <a:pt x="97205" y="61308"/>
                  <a:pt x="97446" y="61275"/>
                  <a:pt x="97656" y="61275"/>
                </a:cubicBezTo>
                <a:cubicBezTo>
                  <a:pt x="97712" y="61275"/>
                  <a:pt x="97765" y="61277"/>
                  <a:pt x="97813" y="61282"/>
                </a:cubicBezTo>
                <a:cubicBezTo>
                  <a:pt x="97883" y="61289"/>
                  <a:pt x="97943" y="61293"/>
                  <a:pt x="97994" y="61293"/>
                </a:cubicBezTo>
                <a:cubicBezTo>
                  <a:pt x="98193" y="61293"/>
                  <a:pt x="98252" y="61235"/>
                  <a:pt x="98252" y="61097"/>
                </a:cubicBezTo>
                <a:cubicBezTo>
                  <a:pt x="98252" y="60879"/>
                  <a:pt x="98668" y="60660"/>
                  <a:pt x="98939" y="60660"/>
                </a:cubicBezTo>
                <a:close/>
                <a:moveTo>
                  <a:pt x="91456" y="62960"/>
                </a:moveTo>
                <a:cubicBezTo>
                  <a:pt x="91559" y="62960"/>
                  <a:pt x="91669" y="63049"/>
                  <a:pt x="91719" y="63198"/>
                </a:cubicBezTo>
                <a:cubicBezTo>
                  <a:pt x="91812" y="63421"/>
                  <a:pt x="91680" y="63615"/>
                  <a:pt x="91486" y="63615"/>
                </a:cubicBezTo>
                <a:cubicBezTo>
                  <a:pt x="91439" y="63615"/>
                  <a:pt x="91389" y="63604"/>
                  <a:pt x="91338" y="63579"/>
                </a:cubicBezTo>
                <a:cubicBezTo>
                  <a:pt x="91141" y="63487"/>
                  <a:pt x="91188" y="63048"/>
                  <a:pt x="91407" y="62967"/>
                </a:cubicBezTo>
                <a:cubicBezTo>
                  <a:pt x="91423" y="62962"/>
                  <a:pt x="91440" y="62960"/>
                  <a:pt x="91456" y="62960"/>
                </a:cubicBezTo>
                <a:close/>
                <a:moveTo>
                  <a:pt x="90645" y="62988"/>
                </a:moveTo>
                <a:cubicBezTo>
                  <a:pt x="90676" y="62988"/>
                  <a:pt x="90709" y="63004"/>
                  <a:pt x="90749" y="63037"/>
                </a:cubicBezTo>
                <a:cubicBezTo>
                  <a:pt x="90841" y="63106"/>
                  <a:pt x="90876" y="63302"/>
                  <a:pt x="90830" y="63452"/>
                </a:cubicBezTo>
                <a:cubicBezTo>
                  <a:pt x="90759" y="63665"/>
                  <a:pt x="90634" y="63797"/>
                  <a:pt x="90536" y="63797"/>
                </a:cubicBezTo>
                <a:cubicBezTo>
                  <a:pt x="90491" y="63797"/>
                  <a:pt x="90451" y="63768"/>
                  <a:pt x="90426" y="63706"/>
                </a:cubicBezTo>
                <a:cubicBezTo>
                  <a:pt x="90403" y="63648"/>
                  <a:pt x="90426" y="63441"/>
                  <a:pt x="90483" y="63244"/>
                </a:cubicBezTo>
                <a:cubicBezTo>
                  <a:pt x="90531" y="63069"/>
                  <a:pt x="90579" y="62988"/>
                  <a:pt x="90645" y="62988"/>
                </a:cubicBezTo>
                <a:close/>
                <a:moveTo>
                  <a:pt x="93004" y="63564"/>
                </a:moveTo>
                <a:cubicBezTo>
                  <a:pt x="93064" y="63564"/>
                  <a:pt x="93137" y="63598"/>
                  <a:pt x="93196" y="63671"/>
                </a:cubicBezTo>
                <a:cubicBezTo>
                  <a:pt x="93265" y="63764"/>
                  <a:pt x="93231" y="63845"/>
                  <a:pt x="93127" y="63845"/>
                </a:cubicBezTo>
                <a:cubicBezTo>
                  <a:pt x="93011" y="63845"/>
                  <a:pt x="92907" y="63798"/>
                  <a:pt x="92896" y="63741"/>
                </a:cubicBezTo>
                <a:cubicBezTo>
                  <a:pt x="92863" y="63627"/>
                  <a:pt x="92922" y="63564"/>
                  <a:pt x="93004" y="63564"/>
                </a:cubicBezTo>
                <a:close/>
                <a:moveTo>
                  <a:pt x="77579" y="64225"/>
                </a:moveTo>
                <a:cubicBezTo>
                  <a:pt x="77706" y="64237"/>
                  <a:pt x="77683" y="64283"/>
                  <a:pt x="77521" y="64352"/>
                </a:cubicBezTo>
                <a:cubicBezTo>
                  <a:pt x="77452" y="64384"/>
                  <a:pt x="77396" y="64399"/>
                  <a:pt x="77357" y="64399"/>
                </a:cubicBezTo>
                <a:cubicBezTo>
                  <a:pt x="77311" y="64399"/>
                  <a:pt x="77289" y="64378"/>
                  <a:pt x="77302" y="64341"/>
                </a:cubicBezTo>
                <a:cubicBezTo>
                  <a:pt x="77336" y="64283"/>
                  <a:pt x="77463" y="64225"/>
                  <a:pt x="77579" y="64225"/>
                </a:cubicBezTo>
                <a:close/>
                <a:moveTo>
                  <a:pt x="89546" y="63775"/>
                </a:moveTo>
                <a:cubicBezTo>
                  <a:pt x="89681" y="63775"/>
                  <a:pt x="89834" y="63797"/>
                  <a:pt x="89999" y="63845"/>
                </a:cubicBezTo>
                <a:cubicBezTo>
                  <a:pt x="90310" y="63937"/>
                  <a:pt x="90541" y="64075"/>
                  <a:pt x="90518" y="64179"/>
                </a:cubicBezTo>
                <a:cubicBezTo>
                  <a:pt x="90511" y="64255"/>
                  <a:pt x="90469" y="64296"/>
                  <a:pt x="90405" y="64296"/>
                </a:cubicBezTo>
                <a:cubicBezTo>
                  <a:pt x="90371" y="64296"/>
                  <a:pt x="90331" y="64284"/>
                  <a:pt x="90287" y="64260"/>
                </a:cubicBezTo>
                <a:cubicBezTo>
                  <a:pt x="90251" y="64243"/>
                  <a:pt x="90212" y="64235"/>
                  <a:pt x="90171" y="64235"/>
                </a:cubicBezTo>
                <a:cubicBezTo>
                  <a:pt x="90071" y="64235"/>
                  <a:pt x="89966" y="64285"/>
                  <a:pt x="89883" y="64375"/>
                </a:cubicBezTo>
                <a:cubicBezTo>
                  <a:pt x="89732" y="64550"/>
                  <a:pt x="88983" y="64687"/>
                  <a:pt x="88480" y="64687"/>
                </a:cubicBezTo>
                <a:cubicBezTo>
                  <a:pt x="88252" y="64687"/>
                  <a:pt x="88075" y="64659"/>
                  <a:pt x="88025" y="64595"/>
                </a:cubicBezTo>
                <a:cubicBezTo>
                  <a:pt x="87871" y="64402"/>
                  <a:pt x="88038" y="64226"/>
                  <a:pt x="88325" y="64226"/>
                </a:cubicBezTo>
                <a:cubicBezTo>
                  <a:pt x="88382" y="64226"/>
                  <a:pt x="88444" y="64233"/>
                  <a:pt x="88510" y="64249"/>
                </a:cubicBezTo>
                <a:cubicBezTo>
                  <a:pt x="88579" y="64262"/>
                  <a:pt x="88641" y="64268"/>
                  <a:pt x="88694" y="64268"/>
                </a:cubicBezTo>
                <a:cubicBezTo>
                  <a:pt x="88827" y="64268"/>
                  <a:pt x="88909" y="64227"/>
                  <a:pt x="88925" y="64145"/>
                </a:cubicBezTo>
                <a:cubicBezTo>
                  <a:pt x="88991" y="63908"/>
                  <a:pt x="89218" y="63775"/>
                  <a:pt x="89546" y="63775"/>
                </a:cubicBezTo>
                <a:close/>
                <a:moveTo>
                  <a:pt x="82864" y="64791"/>
                </a:moveTo>
                <a:cubicBezTo>
                  <a:pt x="82928" y="64791"/>
                  <a:pt x="82989" y="64833"/>
                  <a:pt x="83015" y="64895"/>
                </a:cubicBezTo>
                <a:cubicBezTo>
                  <a:pt x="83038" y="64976"/>
                  <a:pt x="83038" y="65045"/>
                  <a:pt x="83004" y="65068"/>
                </a:cubicBezTo>
                <a:cubicBezTo>
                  <a:pt x="83000" y="65069"/>
                  <a:pt x="82996" y="65070"/>
                  <a:pt x="82992" y="65070"/>
                </a:cubicBezTo>
                <a:cubicBezTo>
                  <a:pt x="82952" y="65070"/>
                  <a:pt x="82879" y="65027"/>
                  <a:pt x="82796" y="64976"/>
                </a:cubicBezTo>
                <a:cubicBezTo>
                  <a:pt x="82727" y="64906"/>
                  <a:pt x="82727" y="64826"/>
                  <a:pt x="82808" y="64803"/>
                </a:cubicBezTo>
                <a:cubicBezTo>
                  <a:pt x="82826" y="64795"/>
                  <a:pt x="82845" y="64791"/>
                  <a:pt x="82864" y="64791"/>
                </a:cubicBezTo>
                <a:close/>
                <a:moveTo>
                  <a:pt x="85440" y="64333"/>
                </a:moveTo>
                <a:cubicBezTo>
                  <a:pt x="85524" y="64333"/>
                  <a:pt x="85618" y="64402"/>
                  <a:pt x="85647" y="64479"/>
                </a:cubicBezTo>
                <a:cubicBezTo>
                  <a:pt x="85705" y="64618"/>
                  <a:pt x="85509" y="64756"/>
                  <a:pt x="85012" y="64930"/>
                </a:cubicBezTo>
                <a:cubicBezTo>
                  <a:pt x="84743" y="65029"/>
                  <a:pt x="84568" y="65078"/>
                  <a:pt x="84470" y="65078"/>
                </a:cubicBezTo>
                <a:cubicBezTo>
                  <a:pt x="84374" y="65078"/>
                  <a:pt x="84349" y="65032"/>
                  <a:pt x="84377" y="64941"/>
                </a:cubicBezTo>
                <a:cubicBezTo>
                  <a:pt x="84424" y="64814"/>
                  <a:pt x="84389" y="64653"/>
                  <a:pt x="84320" y="64595"/>
                </a:cubicBezTo>
                <a:cubicBezTo>
                  <a:pt x="84214" y="64511"/>
                  <a:pt x="84474" y="64407"/>
                  <a:pt x="84740" y="64407"/>
                </a:cubicBezTo>
                <a:cubicBezTo>
                  <a:pt x="84765" y="64407"/>
                  <a:pt x="84791" y="64408"/>
                  <a:pt x="84816" y="64410"/>
                </a:cubicBezTo>
                <a:cubicBezTo>
                  <a:pt x="84831" y="64412"/>
                  <a:pt x="84849" y="64412"/>
                  <a:pt x="84868" y="64412"/>
                </a:cubicBezTo>
                <a:cubicBezTo>
                  <a:pt x="84995" y="64412"/>
                  <a:pt x="85203" y="64381"/>
                  <a:pt x="85393" y="64341"/>
                </a:cubicBezTo>
                <a:cubicBezTo>
                  <a:pt x="85408" y="64335"/>
                  <a:pt x="85424" y="64333"/>
                  <a:pt x="85440" y="64333"/>
                </a:cubicBezTo>
                <a:close/>
                <a:moveTo>
                  <a:pt x="86108" y="64785"/>
                </a:moveTo>
                <a:cubicBezTo>
                  <a:pt x="86185" y="64785"/>
                  <a:pt x="86233" y="64830"/>
                  <a:pt x="86224" y="64906"/>
                </a:cubicBezTo>
                <a:cubicBezTo>
                  <a:pt x="86201" y="65010"/>
                  <a:pt x="86167" y="65091"/>
                  <a:pt x="86132" y="65103"/>
                </a:cubicBezTo>
                <a:cubicBezTo>
                  <a:pt x="86127" y="65104"/>
                  <a:pt x="86122" y="65105"/>
                  <a:pt x="86117" y="65105"/>
                </a:cubicBezTo>
                <a:cubicBezTo>
                  <a:pt x="86077" y="65105"/>
                  <a:pt x="86006" y="65071"/>
                  <a:pt x="85936" y="65010"/>
                </a:cubicBezTo>
                <a:cubicBezTo>
                  <a:pt x="85855" y="64953"/>
                  <a:pt x="85901" y="64849"/>
                  <a:pt x="86016" y="64803"/>
                </a:cubicBezTo>
                <a:cubicBezTo>
                  <a:pt x="86050" y="64790"/>
                  <a:pt x="86081" y="64785"/>
                  <a:pt x="86108" y="64785"/>
                </a:cubicBezTo>
                <a:close/>
                <a:moveTo>
                  <a:pt x="81426" y="64823"/>
                </a:moveTo>
                <a:cubicBezTo>
                  <a:pt x="81495" y="64823"/>
                  <a:pt x="81572" y="64853"/>
                  <a:pt x="81630" y="64895"/>
                </a:cubicBezTo>
                <a:cubicBezTo>
                  <a:pt x="81711" y="64964"/>
                  <a:pt x="81676" y="65056"/>
                  <a:pt x="81549" y="65103"/>
                </a:cubicBezTo>
                <a:cubicBezTo>
                  <a:pt x="81514" y="65117"/>
                  <a:pt x="81478" y="65123"/>
                  <a:pt x="81443" y="65123"/>
                </a:cubicBezTo>
                <a:cubicBezTo>
                  <a:pt x="81365" y="65123"/>
                  <a:pt x="81296" y="65090"/>
                  <a:pt x="81272" y="65033"/>
                </a:cubicBezTo>
                <a:cubicBezTo>
                  <a:pt x="81238" y="64953"/>
                  <a:pt x="81272" y="64860"/>
                  <a:pt x="81353" y="64837"/>
                </a:cubicBezTo>
                <a:cubicBezTo>
                  <a:pt x="81375" y="64828"/>
                  <a:pt x="81400" y="64823"/>
                  <a:pt x="81426" y="64823"/>
                </a:cubicBezTo>
                <a:close/>
                <a:moveTo>
                  <a:pt x="85359" y="65756"/>
                </a:moveTo>
                <a:cubicBezTo>
                  <a:pt x="85505" y="65756"/>
                  <a:pt x="85568" y="65889"/>
                  <a:pt x="85486" y="66072"/>
                </a:cubicBezTo>
                <a:cubicBezTo>
                  <a:pt x="85428" y="66188"/>
                  <a:pt x="85350" y="66245"/>
                  <a:pt x="85276" y="66245"/>
                </a:cubicBezTo>
                <a:cubicBezTo>
                  <a:pt x="85203" y="66245"/>
                  <a:pt x="85133" y="66188"/>
                  <a:pt x="85093" y="66072"/>
                </a:cubicBezTo>
                <a:cubicBezTo>
                  <a:pt x="85047" y="65957"/>
                  <a:pt x="85105" y="65830"/>
                  <a:pt x="85232" y="65784"/>
                </a:cubicBezTo>
                <a:cubicBezTo>
                  <a:pt x="85279" y="65765"/>
                  <a:pt x="85322" y="65756"/>
                  <a:pt x="85359" y="65756"/>
                </a:cubicBezTo>
                <a:close/>
                <a:moveTo>
                  <a:pt x="83591" y="66570"/>
                </a:moveTo>
                <a:cubicBezTo>
                  <a:pt x="83644" y="66570"/>
                  <a:pt x="83605" y="66629"/>
                  <a:pt x="83477" y="66765"/>
                </a:cubicBezTo>
                <a:cubicBezTo>
                  <a:pt x="83297" y="66939"/>
                  <a:pt x="83214" y="67015"/>
                  <a:pt x="83181" y="67015"/>
                </a:cubicBezTo>
                <a:cubicBezTo>
                  <a:pt x="83155" y="67015"/>
                  <a:pt x="83162" y="66967"/>
                  <a:pt x="83177" y="66880"/>
                </a:cubicBezTo>
                <a:cubicBezTo>
                  <a:pt x="83200" y="66776"/>
                  <a:pt x="83327" y="66649"/>
                  <a:pt x="83466" y="66603"/>
                </a:cubicBezTo>
                <a:cubicBezTo>
                  <a:pt x="83526" y="66582"/>
                  <a:pt x="83568" y="66570"/>
                  <a:pt x="83591" y="66570"/>
                </a:cubicBezTo>
                <a:close/>
                <a:moveTo>
                  <a:pt x="82212" y="66144"/>
                </a:moveTo>
                <a:cubicBezTo>
                  <a:pt x="82256" y="66144"/>
                  <a:pt x="82305" y="66147"/>
                  <a:pt x="82357" y="66153"/>
                </a:cubicBezTo>
                <a:cubicBezTo>
                  <a:pt x="82796" y="66222"/>
                  <a:pt x="82658" y="66569"/>
                  <a:pt x="82173" y="66615"/>
                </a:cubicBezTo>
                <a:cubicBezTo>
                  <a:pt x="81930" y="66626"/>
                  <a:pt x="81907" y="66684"/>
                  <a:pt x="82057" y="66857"/>
                </a:cubicBezTo>
                <a:cubicBezTo>
                  <a:pt x="82174" y="66989"/>
                  <a:pt x="82201" y="67038"/>
                  <a:pt x="82116" y="67038"/>
                </a:cubicBezTo>
                <a:cubicBezTo>
                  <a:pt x="82074" y="67038"/>
                  <a:pt x="82006" y="67026"/>
                  <a:pt x="81907" y="67007"/>
                </a:cubicBezTo>
                <a:cubicBezTo>
                  <a:pt x="81723" y="66961"/>
                  <a:pt x="81492" y="66799"/>
                  <a:pt x="81422" y="66649"/>
                </a:cubicBezTo>
                <a:cubicBezTo>
                  <a:pt x="81292" y="66361"/>
                  <a:pt x="81387" y="66163"/>
                  <a:pt x="81615" y="66163"/>
                </a:cubicBezTo>
                <a:cubicBezTo>
                  <a:pt x="81671" y="66163"/>
                  <a:pt x="81734" y="66174"/>
                  <a:pt x="81803" y="66199"/>
                </a:cubicBezTo>
                <a:cubicBezTo>
                  <a:pt x="81873" y="66228"/>
                  <a:pt x="81936" y="66242"/>
                  <a:pt x="81979" y="66242"/>
                </a:cubicBezTo>
                <a:cubicBezTo>
                  <a:pt x="82023" y="66242"/>
                  <a:pt x="82046" y="66228"/>
                  <a:pt x="82034" y="66199"/>
                </a:cubicBezTo>
                <a:cubicBezTo>
                  <a:pt x="82017" y="66165"/>
                  <a:pt x="82093" y="66144"/>
                  <a:pt x="82212" y="66144"/>
                </a:cubicBezTo>
                <a:close/>
                <a:moveTo>
                  <a:pt x="80703" y="66454"/>
                </a:moveTo>
                <a:cubicBezTo>
                  <a:pt x="80886" y="66454"/>
                  <a:pt x="81222" y="66647"/>
                  <a:pt x="81284" y="66834"/>
                </a:cubicBezTo>
                <a:cubicBezTo>
                  <a:pt x="81344" y="66990"/>
                  <a:pt x="81314" y="67068"/>
                  <a:pt x="81223" y="67068"/>
                </a:cubicBezTo>
                <a:cubicBezTo>
                  <a:pt x="81140" y="67068"/>
                  <a:pt x="81006" y="67002"/>
                  <a:pt x="80845" y="66869"/>
                </a:cubicBezTo>
                <a:cubicBezTo>
                  <a:pt x="80672" y="66742"/>
                  <a:pt x="80568" y="66569"/>
                  <a:pt x="80591" y="66511"/>
                </a:cubicBezTo>
                <a:cubicBezTo>
                  <a:pt x="80607" y="66471"/>
                  <a:pt x="80648" y="66454"/>
                  <a:pt x="80703" y="66454"/>
                </a:cubicBezTo>
                <a:close/>
                <a:moveTo>
                  <a:pt x="84836" y="66961"/>
                </a:moveTo>
                <a:cubicBezTo>
                  <a:pt x="84897" y="66961"/>
                  <a:pt x="84951" y="67003"/>
                  <a:pt x="84978" y="67065"/>
                </a:cubicBezTo>
                <a:cubicBezTo>
                  <a:pt x="85012" y="67157"/>
                  <a:pt x="84966" y="67238"/>
                  <a:pt x="84885" y="67273"/>
                </a:cubicBezTo>
                <a:cubicBezTo>
                  <a:pt x="84869" y="67277"/>
                  <a:pt x="84853" y="67280"/>
                  <a:pt x="84837" y="67280"/>
                </a:cubicBezTo>
                <a:cubicBezTo>
                  <a:pt x="84774" y="67280"/>
                  <a:pt x="84717" y="67243"/>
                  <a:pt x="84689" y="67169"/>
                </a:cubicBezTo>
                <a:cubicBezTo>
                  <a:pt x="84654" y="67088"/>
                  <a:pt x="84689" y="66996"/>
                  <a:pt x="84781" y="66973"/>
                </a:cubicBezTo>
                <a:cubicBezTo>
                  <a:pt x="84800" y="66965"/>
                  <a:pt x="84818" y="66961"/>
                  <a:pt x="84836" y="66961"/>
                </a:cubicBezTo>
                <a:close/>
                <a:moveTo>
                  <a:pt x="84236" y="67174"/>
                </a:moveTo>
                <a:cubicBezTo>
                  <a:pt x="84304" y="67174"/>
                  <a:pt x="84372" y="67218"/>
                  <a:pt x="84400" y="67284"/>
                </a:cubicBezTo>
                <a:cubicBezTo>
                  <a:pt x="84435" y="67365"/>
                  <a:pt x="84435" y="67434"/>
                  <a:pt x="84389" y="67457"/>
                </a:cubicBezTo>
                <a:cubicBezTo>
                  <a:pt x="84385" y="67459"/>
                  <a:pt x="84381" y="67459"/>
                  <a:pt x="84377" y="67459"/>
                </a:cubicBezTo>
                <a:cubicBezTo>
                  <a:pt x="84338" y="67459"/>
                  <a:pt x="84265" y="67416"/>
                  <a:pt x="84193" y="67353"/>
                </a:cubicBezTo>
                <a:cubicBezTo>
                  <a:pt x="84112" y="67296"/>
                  <a:pt x="84112" y="67215"/>
                  <a:pt x="84193" y="67180"/>
                </a:cubicBezTo>
                <a:cubicBezTo>
                  <a:pt x="84207" y="67176"/>
                  <a:pt x="84221" y="67174"/>
                  <a:pt x="84236" y="67174"/>
                </a:cubicBezTo>
                <a:close/>
                <a:moveTo>
                  <a:pt x="82378" y="67202"/>
                </a:moveTo>
                <a:cubicBezTo>
                  <a:pt x="82487" y="67202"/>
                  <a:pt x="82578" y="67251"/>
                  <a:pt x="82611" y="67342"/>
                </a:cubicBezTo>
                <a:cubicBezTo>
                  <a:pt x="82658" y="67469"/>
                  <a:pt x="82658" y="67573"/>
                  <a:pt x="82611" y="67596"/>
                </a:cubicBezTo>
                <a:cubicBezTo>
                  <a:pt x="82607" y="67597"/>
                  <a:pt x="82601" y="67598"/>
                  <a:pt x="82594" y="67598"/>
                </a:cubicBezTo>
                <a:cubicBezTo>
                  <a:pt x="82532" y="67598"/>
                  <a:pt x="82387" y="67553"/>
                  <a:pt x="82242" y="67480"/>
                </a:cubicBezTo>
                <a:cubicBezTo>
                  <a:pt x="81977" y="67353"/>
                  <a:pt x="81977" y="67330"/>
                  <a:pt x="82242" y="67227"/>
                </a:cubicBezTo>
                <a:cubicBezTo>
                  <a:pt x="82288" y="67210"/>
                  <a:pt x="82335" y="67202"/>
                  <a:pt x="82378" y="67202"/>
                </a:cubicBezTo>
                <a:close/>
                <a:moveTo>
                  <a:pt x="78710" y="67734"/>
                </a:moveTo>
                <a:cubicBezTo>
                  <a:pt x="78837" y="67734"/>
                  <a:pt x="78814" y="67792"/>
                  <a:pt x="78652" y="67861"/>
                </a:cubicBezTo>
                <a:cubicBezTo>
                  <a:pt x="78581" y="67889"/>
                  <a:pt x="78520" y="67903"/>
                  <a:pt x="78479" y="67903"/>
                </a:cubicBezTo>
                <a:cubicBezTo>
                  <a:pt x="78435" y="67903"/>
                  <a:pt x="78415" y="67886"/>
                  <a:pt x="78433" y="67850"/>
                </a:cubicBezTo>
                <a:cubicBezTo>
                  <a:pt x="78468" y="67781"/>
                  <a:pt x="78583" y="67734"/>
                  <a:pt x="78710" y="67734"/>
                </a:cubicBezTo>
                <a:close/>
                <a:moveTo>
                  <a:pt x="78440" y="68333"/>
                </a:moveTo>
                <a:cubicBezTo>
                  <a:pt x="78520" y="68333"/>
                  <a:pt x="78581" y="68357"/>
                  <a:pt x="78595" y="68404"/>
                </a:cubicBezTo>
                <a:cubicBezTo>
                  <a:pt x="78629" y="68485"/>
                  <a:pt x="78560" y="68589"/>
                  <a:pt x="78444" y="68635"/>
                </a:cubicBezTo>
                <a:cubicBezTo>
                  <a:pt x="78407" y="68647"/>
                  <a:pt x="78362" y="68654"/>
                  <a:pt x="78317" y="68654"/>
                </a:cubicBezTo>
                <a:cubicBezTo>
                  <a:pt x="78235" y="68654"/>
                  <a:pt x="78150" y="68633"/>
                  <a:pt x="78098" y="68589"/>
                </a:cubicBezTo>
                <a:cubicBezTo>
                  <a:pt x="78017" y="68531"/>
                  <a:pt x="78087" y="68427"/>
                  <a:pt x="78248" y="68369"/>
                </a:cubicBezTo>
                <a:cubicBezTo>
                  <a:pt x="78316" y="68345"/>
                  <a:pt x="78383" y="68333"/>
                  <a:pt x="78440" y="68333"/>
                </a:cubicBezTo>
                <a:close/>
                <a:moveTo>
                  <a:pt x="79563" y="68886"/>
                </a:moveTo>
                <a:cubicBezTo>
                  <a:pt x="79680" y="68886"/>
                  <a:pt x="79775" y="68922"/>
                  <a:pt x="79807" y="69004"/>
                </a:cubicBezTo>
                <a:cubicBezTo>
                  <a:pt x="79828" y="69090"/>
                  <a:pt x="79770" y="69155"/>
                  <a:pt x="79642" y="69155"/>
                </a:cubicBezTo>
                <a:cubicBezTo>
                  <a:pt x="79632" y="69155"/>
                  <a:pt x="79621" y="69155"/>
                  <a:pt x="79610" y="69154"/>
                </a:cubicBezTo>
                <a:cubicBezTo>
                  <a:pt x="79472" y="69154"/>
                  <a:pt x="79356" y="69223"/>
                  <a:pt x="79333" y="69327"/>
                </a:cubicBezTo>
                <a:cubicBezTo>
                  <a:pt x="79307" y="69468"/>
                  <a:pt x="79074" y="69621"/>
                  <a:pt x="78944" y="69621"/>
                </a:cubicBezTo>
                <a:cubicBezTo>
                  <a:pt x="78902" y="69621"/>
                  <a:pt x="78871" y="69606"/>
                  <a:pt x="78860" y="69570"/>
                </a:cubicBezTo>
                <a:cubicBezTo>
                  <a:pt x="78837" y="69523"/>
                  <a:pt x="78872" y="69362"/>
                  <a:pt x="78941" y="69212"/>
                </a:cubicBezTo>
                <a:cubicBezTo>
                  <a:pt x="79025" y="69021"/>
                  <a:pt x="79335" y="68886"/>
                  <a:pt x="79563" y="68886"/>
                </a:cubicBezTo>
                <a:close/>
                <a:moveTo>
                  <a:pt x="72787" y="70224"/>
                </a:moveTo>
                <a:cubicBezTo>
                  <a:pt x="72828" y="70224"/>
                  <a:pt x="72878" y="70226"/>
                  <a:pt x="72939" y="70228"/>
                </a:cubicBezTo>
                <a:cubicBezTo>
                  <a:pt x="73308" y="70239"/>
                  <a:pt x="73366" y="70482"/>
                  <a:pt x="73031" y="70609"/>
                </a:cubicBezTo>
                <a:cubicBezTo>
                  <a:pt x="73001" y="70618"/>
                  <a:pt x="72971" y="70623"/>
                  <a:pt x="72940" y="70623"/>
                </a:cubicBezTo>
                <a:cubicBezTo>
                  <a:pt x="72829" y="70623"/>
                  <a:pt x="72721" y="70561"/>
                  <a:pt x="72685" y="70470"/>
                </a:cubicBezTo>
                <a:cubicBezTo>
                  <a:pt x="72609" y="70261"/>
                  <a:pt x="72595" y="70224"/>
                  <a:pt x="72787" y="70224"/>
                </a:cubicBezTo>
                <a:close/>
                <a:moveTo>
                  <a:pt x="76325" y="70477"/>
                </a:moveTo>
                <a:cubicBezTo>
                  <a:pt x="76401" y="70477"/>
                  <a:pt x="76473" y="70498"/>
                  <a:pt x="76528" y="70539"/>
                </a:cubicBezTo>
                <a:cubicBezTo>
                  <a:pt x="76598" y="70597"/>
                  <a:pt x="76528" y="70701"/>
                  <a:pt x="76367" y="70770"/>
                </a:cubicBezTo>
                <a:cubicBezTo>
                  <a:pt x="76302" y="70793"/>
                  <a:pt x="76237" y="70805"/>
                  <a:pt x="76180" y="70805"/>
                </a:cubicBezTo>
                <a:cubicBezTo>
                  <a:pt x="76096" y="70805"/>
                  <a:pt x="76030" y="70779"/>
                  <a:pt x="76009" y="70724"/>
                </a:cubicBezTo>
                <a:cubicBezTo>
                  <a:pt x="75974" y="70643"/>
                  <a:pt x="76044" y="70551"/>
                  <a:pt x="76171" y="70505"/>
                </a:cubicBezTo>
                <a:cubicBezTo>
                  <a:pt x="76221" y="70486"/>
                  <a:pt x="76274" y="70477"/>
                  <a:pt x="76325" y="70477"/>
                </a:cubicBezTo>
                <a:close/>
                <a:moveTo>
                  <a:pt x="75465" y="71278"/>
                </a:moveTo>
                <a:cubicBezTo>
                  <a:pt x="75600" y="71278"/>
                  <a:pt x="75682" y="71312"/>
                  <a:pt x="75674" y="71382"/>
                </a:cubicBezTo>
                <a:cubicBezTo>
                  <a:pt x="75644" y="71531"/>
                  <a:pt x="75384" y="71632"/>
                  <a:pt x="75162" y="71632"/>
                </a:cubicBezTo>
                <a:cubicBezTo>
                  <a:pt x="75041" y="71632"/>
                  <a:pt x="74931" y="71601"/>
                  <a:pt x="74878" y="71532"/>
                </a:cubicBezTo>
                <a:cubicBezTo>
                  <a:pt x="74809" y="71451"/>
                  <a:pt x="74947" y="71359"/>
                  <a:pt x="75236" y="71301"/>
                </a:cubicBezTo>
                <a:cubicBezTo>
                  <a:pt x="75322" y="71286"/>
                  <a:pt x="75399" y="71278"/>
                  <a:pt x="75465" y="71278"/>
                </a:cubicBezTo>
                <a:close/>
                <a:moveTo>
                  <a:pt x="72194" y="72292"/>
                </a:moveTo>
                <a:cubicBezTo>
                  <a:pt x="72287" y="72292"/>
                  <a:pt x="72402" y="72344"/>
                  <a:pt x="72488" y="72455"/>
                </a:cubicBezTo>
                <a:cubicBezTo>
                  <a:pt x="72558" y="72536"/>
                  <a:pt x="72500" y="72640"/>
                  <a:pt x="72373" y="72686"/>
                </a:cubicBezTo>
                <a:cubicBezTo>
                  <a:pt x="72348" y="72695"/>
                  <a:pt x="72323" y="72699"/>
                  <a:pt x="72298" y="72699"/>
                </a:cubicBezTo>
                <a:cubicBezTo>
                  <a:pt x="72192" y="72699"/>
                  <a:pt x="72087" y="72627"/>
                  <a:pt x="72050" y="72525"/>
                </a:cubicBezTo>
                <a:cubicBezTo>
                  <a:pt x="71992" y="72376"/>
                  <a:pt x="72075" y="72292"/>
                  <a:pt x="72194" y="72292"/>
                </a:cubicBezTo>
                <a:close/>
                <a:moveTo>
                  <a:pt x="73996" y="72310"/>
                </a:moveTo>
                <a:cubicBezTo>
                  <a:pt x="74065" y="72310"/>
                  <a:pt x="74098" y="72356"/>
                  <a:pt x="74081" y="72432"/>
                </a:cubicBezTo>
                <a:cubicBezTo>
                  <a:pt x="74058" y="72536"/>
                  <a:pt x="73954" y="72652"/>
                  <a:pt x="73827" y="72686"/>
                </a:cubicBezTo>
                <a:cubicBezTo>
                  <a:pt x="73794" y="72698"/>
                  <a:pt x="73765" y="72704"/>
                  <a:pt x="73740" y="72704"/>
                </a:cubicBezTo>
                <a:cubicBezTo>
                  <a:pt x="73670" y="72704"/>
                  <a:pt x="73637" y="72659"/>
                  <a:pt x="73654" y="72582"/>
                </a:cubicBezTo>
                <a:cubicBezTo>
                  <a:pt x="73677" y="72478"/>
                  <a:pt x="73781" y="72375"/>
                  <a:pt x="73908" y="72328"/>
                </a:cubicBezTo>
                <a:cubicBezTo>
                  <a:pt x="73942" y="72316"/>
                  <a:pt x="73971" y="72310"/>
                  <a:pt x="73996" y="72310"/>
                </a:cubicBezTo>
                <a:close/>
                <a:moveTo>
                  <a:pt x="17527" y="73212"/>
                </a:moveTo>
                <a:cubicBezTo>
                  <a:pt x="17563" y="73212"/>
                  <a:pt x="17601" y="73218"/>
                  <a:pt x="17638" y="73229"/>
                </a:cubicBezTo>
                <a:cubicBezTo>
                  <a:pt x="17765" y="73252"/>
                  <a:pt x="17730" y="73298"/>
                  <a:pt x="17569" y="73333"/>
                </a:cubicBezTo>
                <a:cubicBezTo>
                  <a:pt x="17527" y="73342"/>
                  <a:pt x="17489" y="73346"/>
                  <a:pt x="17457" y="73346"/>
                </a:cubicBezTo>
                <a:cubicBezTo>
                  <a:pt x="17373" y="73346"/>
                  <a:pt x="17327" y="73317"/>
                  <a:pt x="17361" y="73275"/>
                </a:cubicBezTo>
                <a:cubicBezTo>
                  <a:pt x="17384" y="73236"/>
                  <a:pt x="17450" y="73212"/>
                  <a:pt x="17527" y="73212"/>
                </a:cubicBezTo>
                <a:close/>
                <a:moveTo>
                  <a:pt x="70183" y="73204"/>
                </a:moveTo>
                <a:cubicBezTo>
                  <a:pt x="70196" y="73204"/>
                  <a:pt x="70211" y="73204"/>
                  <a:pt x="70226" y="73206"/>
                </a:cubicBezTo>
                <a:cubicBezTo>
                  <a:pt x="70515" y="73217"/>
                  <a:pt x="70595" y="73309"/>
                  <a:pt x="70388" y="73379"/>
                </a:cubicBezTo>
                <a:cubicBezTo>
                  <a:pt x="70368" y="73385"/>
                  <a:pt x="70345" y="73387"/>
                  <a:pt x="70322" y="73387"/>
                </a:cubicBezTo>
                <a:cubicBezTo>
                  <a:pt x="70251" y="73387"/>
                  <a:pt x="70171" y="73361"/>
                  <a:pt x="70111" y="73309"/>
                </a:cubicBezTo>
                <a:cubicBezTo>
                  <a:pt x="70028" y="73247"/>
                  <a:pt x="70066" y="73204"/>
                  <a:pt x="70183" y="73204"/>
                </a:cubicBezTo>
                <a:close/>
                <a:moveTo>
                  <a:pt x="72828" y="73747"/>
                </a:moveTo>
                <a:cubicBezTo>
                  <a:pt x="72838" y="73747"/>
                  <a:pt x="72848" y="73747"/>
                  <a:pt x="72858" y="73748"/>
                </a:cubicBezTo>
                <a:cubicBezTo>
                  <a:pt x="72985" y="73760"/>
                  <a:pt x="72973" y="73806"/>
                  <a:pt x="72800" y="73875"/>
                </a:cubicBezTo>
                <a:cubicBezTo>
                  <a:pt x="72729" y="73903"/>
                  <a:pt x="72670" y="73917"/>
                  <a:pt x="72631" y="73917"/>
                </a:cubicBezTo>
                <a:cubicBezTo>
                  <a:pt x="72588" y="73917"/>
                  <a:pt x="72569" y="73900"/>
                  <a:pt x="72581" y="73864"/>
                </a:cubicBezTo>
                <a:cubicBezTo>
                  <a:pt x="72612" y="73800"/>
                  <a:pt x="72721" y="73747"/>
                  <a:pt x="72828" y="73747"/>
                </a:cubicBezTo>
                <a:close/>
                <a:moveTo>
                  <a:pt x="66317" y="74001"/>
                </a:moveTo>
                <a:cubicBezTo>
                  <a:pt x="66328" y="74001"/>
                  <a:pt x="66338" y="74001"/>
                  <a:pt x="66348" y="74002"/>
                </a:cubicBezTo>
                <a:cubicBezTo>
                  <a:pt x="66475" y="74002"/>
                  <a:pt x="66452" y="74048"/>
                  <a:pt x="66290" y="74117"/>
                </a:cubicBezTo>
                <a:cubicBezTo>
                  <a:pt x="66221" y="74149"/>
                  <a:pt x="66162" y="74164"/>
                  <a:pt x="66122" y="74164"/>
                </a:cubicBezTo>
                <a:cubicBezTo>
                  <a:pt x="66074" y="74164"/>
                  <a:pt x="66052" y="74143"/>
                  <a:pt x="66071" y="74106"/>
                </a:cubicBezTo>
                <a:cubicBezTo>
                  <a:pt x="66102" y="74053"/>
                  <a:pt x="66211" y="74001"/>
                  <a:pt x="66317" y="74001"/>
                </a:cubicBezTo>
                <a:close/>
                <a:moveTo>
                  <a:pt x="64547" y="74610"/>
                </a:moveTo>
                <a:cubicBezTo>
                  <a:pt x="64641" y="74610"/>
                  <a:pt x="64682" y="74672"/>
                  <a:pt x="64674" y="74798"/>
                </a:cubicBezTo>
                <a:cubicBezTo>
                  <a:pt x="64674" y="74970"/>
                  <a:pt x="64583" y="75063"/>
                  <a:pt x="64469" y="75063"/>
                </a:cubicBezTo>
                <a:cubicBezTo>
                  <a:pt x="64383" y="75063"/>
                  <a:pt x="64285" y="75011"/>
                  <a:pt x="64201" y="74902"/>
                </a:cubicBezTo>
                <a:cubicBezTo>
                  <a:pt x="64132" y="74822"/>
                  <a:pt x="64212" y="74706"/>
                  <a:pt x="64386" y="74648"/>
                </a:cubicBezTo>
                <a:cubicBezTo>
                  <a:pt x="64451" y="74623"/>
                  <a:pt x="64505" y="74610"/>
                  <a:pt x="64547" y="74610"/>
                </a:cubicBezTo>
                <a:close/>
                <a:moveTo>
                  <a:pt x="63343" y="75374"/>
                </a:moveTo>
                <a:cubicBezTo>
                  <a:pt x="63355" y="75374"/>
                  <a:pt x="63368" y="75374"/>
                  <a:pt x="63381" y="75376"/>
                </a:cubicBezTo>
                <a:cubicBezTo>
                  <a:pt x="63508" y="75376"/>
                  <a:pt x="63485" y="75433"/>
                  <a:pt x="63324" y="75503"/>
                </a:cubicBezTo>
                <a:cubicBezTo>
                  <a:pt x="63256" y="75529"/>
                  <a:pt x="63198" y="75541"/>
                  <a:pt x="63156" y="75541"/>
                </a:cubicBezTo>
                <a:cubicBezTo>
                  <a:pt x="63106" y="75541"/>
                  <a:pt x="63080" y="75523"/>
                  <a:pt x="63093" y="75491"/>
                </a:cubicBezTo>
                <a:cubicBezTo>
                  <a:pt x="63124" y="75418"/>
                  <a:pt x="63229" y="75374"/>
                  <a:pt x="63343" y="75374"/>
                </a:cubicBezTo>
                <a:close/>
                <a:moveTo>
                  <a:pt x="69511" y="74893"/>
                </a:moveTo>
                <a:cubicBezTo>
                  <a:pt x="69561" y="74893"/>
                  <a:pt x="69610" y="74944"/>
                  <a:pt x="69649" y="75052"/>
                </a:cubicBezTo>
                <a:cubicBezTo>
                  <a:pt x="69741" y="75318"/>
                  <a:pt x="69661" y="75503"/>
                  <a:pt x="69407" y="75595"/>
                </a:cubicBezTo>
                <a:cubicBezTo>
                  <a:pt x="69371" y="75608"/>
                  <a:pt x="69341" y="75615"/>
                  <a:pt x="69319" y="75615"/>
                </a:cubicBezTo>
                <a:cubicBezTo>
                  <a:pt x="69239" y="75615"/>
                  <a:pt x="69235" y="75528"/>
                  <a:pt x="69280" y="75295"/>
                </a:cubicBezTo>
                <a:cubicBezTo>
                  <a:pt x="69337" y="75035"/>
                  <a:pt x="69427" y="74893"/>
                  <a:pt x="69511" y="74893"/>
                </a:cubicBezTo>
                <a:close/>
                <a:moveTo>
                  <a:pt x="62445" y="75410"/>
                </a:moveTo>
                <a:cubicBezTo>
                  <a:pt x="62453" y="75410"/>
                  <a:pt x="62461" y="75410"/>
                  <a:pt x="62469" y="75410"/>
                </a:cubicBezTo>
                <a:cubicBezTo>
                  <a:pt x="62596" y="75422"/>
                  <a:pt x="62689" y="75491"/>
                  <a:pt x="62677" y="75583"/>
                </a:cubicBezTo>
                <a:cubicBezTo>
                  <a:pt x="62645" y="75727"/>
                  <a:pt x="62441" y="75844"/>
                  <a:pt x="62300" y="75844"/>
                </a:cubicBezTo>
                <a:cubicBezTo>
                  <a:pt x="62237" y="75844"/>
                  <a:pt x="62187" y="75821"/>
                  <a:pt x="62169" y="75768"/>
                </a:cubicBezTo>
                <a:cubicBezTo>
                  <a:pt x="62102" y="75567"/>
                  <a:pt x="62219" y="75410"/>
                  <a:pt x="62445" y="75410"/>
                </a:cubicBezTo>
                <a:close/>
                <a:moveTo>
                  <a:pt x="64049" y="75263"/>
                </a:moveTo>
                <a:cubicBezTo>
                  <a:pt x="64094" y="75263"/>
                  <a:pt x="64132" y="75295"/>
                  <a:pt x="64155" y="75364"/>
                </a:cubicBezTo>
                <a:cubicBezTo>
                  <a:pt x="64189" y="75445"/>
                  <a:pt x="64109" y="75583"/>
                  <a:pt x="63982" y="75664"/>
                </a:cubicBezTo>
                <a:cubicBezTo>
                  <a:pt x="63855" y="75757"/>
                  <a:pt x="63739" y="75849"/>
                  <a:pt x="63705" y="75872"/>
                </a:cubicBezTo>
                <a:cubicBezTo>
                  <a:pt x="63703" y="75874"/>
                  <a:pt x="63701" y="75875"/>
                  <a:pt x="63700" y="75875"/>
                </a:cubicBezTo>
                <a:cubicBezTo>
                  <a:pt x="63686" y="75875"/>
                  <a:pt x="63709" y="75766"/>
                  <a:pt x="63762" y="75618"/>
                </a:cubicBezTo>
                <a:cubicBezTo>
                  <a:pt x="63839" y="75394"/>
                  <a:pt x="63958" y="75263"/>
                  <a:pt x="64049" y="75263"/>
                </a:cubicBezTo>
                <a:close/>
                <a:moveTo>
                  <a:pt x="69207" y="72901"/>
                </a:moveTo>
                <a:cubicBezTo>
                  <a:pt x="69289" y="72901"/>
                  <a:pt x="69355" y="72965"/>
                  <a:pt x="69407" y="73090"/>
                </a:cubicBezTo>
                <a:cubicBezTo>
                  <a:pt x="69476" y="73240"/>
                  <a:pt x="69718" y="73425"/>
                  <a:pt x="69938" y="73494"/>
                </a:cubicBezTo>
                <a:cubicBezTo>
                  <a:pt x="70215" y="73575"/>
                  <a:pt x="70307" y="73667"/>
                  <a:pt x="70238" y="73817"/>
                </a:cubicBezTo>
                <a:cubicBezTo>
                  <a:pt x="70194" y="73911"/>
                  <a:pt x="70128" y="73956"/>
                  <a:pt x="70025" y="73956"/>
                </a:cubicBezTo>
                <a:cubicBezTo>
                  <a:pt x="69964" y="73956"/>
                  <a:pt x="69890" y="73940"/>
                  <a:pt x="69799" y="73910"/>
                </a:cubicBezTo>
                <a:cubicBezTo>
                  <a:pt x="69668" y="73863"/>
                  <a:pt x="69594" y="73837"/>
                  <a:pt x="69569" y="73837"/>
                </a:cubicBezTo>
                <a:cubicBezTo>
                  <a:pt x="69538" y="73837"/>
                  <a:pt x="69578" y="73874"/>
                  <a:pt x="69672" y="73956"/>
                </a:cubicBezTo>
                <a:cubicBezTo>
                  <a:pt x="69822" y="74083"/>
                  <a:pt x="69776" y="74141"/>
                  <a:pt x="69464" y="74175"/>
                </a:cubicBezTo>
                <a:cubicBezTo>
                  <a:pt x="69164" y="74221"/>
                  <a:pt x="69095" y="74279"/>
                  <a:pt x="69210" y="74418"/>
                </a:cubicBezTo>
                <a:cubicBezTo>
                  <a:pt x="69314" y="74533"/>
                  <a:pt x="69222" y="74637"/>
                  <a:pt x="68910" y="74752"/>
                </a:cubicBezTo>
                <a:cubicBezTo>
                  <a:pt x="68668" y="74833"/>
                  <a:pt x="68449" y="75006"/>
                  <a:pt x="68425" y="75145"/>
                </a:cubicBezTo>
                <a:cubicBezTo>
                  <a:pt x="68368" y="75422"/>
                  <a:pt x="68125" y="75664"/>
                  <a:pt x="67721" y="75826"/>
                </a:cubicBezTo>
                <a:cubicBezTo>
                  <a:pt x="67644" y="75857"/>
                  <a:pt x="67591" y="75875"/>
                  <a:pt x="67556" y="75875"/>
                </a:cubicBezTo>
                <a:cubicBezTo>
                  <a:pt x="67488" y="75875"/>
                  <a:pt x="67498" y="75803"/>
                  <a:pt x="67560" y="75618"/>
                </a:cubicBezTo>
                <a:cubicBezTo>
                  <a:pt x="67614" y="75466"/>
                  <a:pt x="67631" y="75391"/>
                  <a:pt x="67565" y="75391"/>
                </a:cubicBezTo>
                <a:cubicBezTo>
                  <a:pt x="67506" y="75391"/>
                  <a:pt x="67380" y="75452"/>
                  <a:pt x="67156" y="75572"/>
                </a:cubicBezTo>
                <a:cubicBezTo>
                  <a:pt x="66949" y="75685"/>
                  <a:pt x="66812" y="75741"/>
                  <a:pt x="66737" y="75741"/>
                </a:cubicBezTo>
                <a:cubicBezTo>
                  <a:pt x="66682" y="75741"/>
                  <a:pt x="66661" y="75711"/>
                  <a:pt x="66671" y="75653"/>
                </a:cubicBezTo>
                <a:cubicBezTo>
                  <a:pt x="66684" y="75585"/>
                  <a:pt x="66682" y="75549"/>
                  <a:pt x="66664" y="75549"/>
                </a:cubicBezTo>
                <a:cubicBezTo>
                  <a:pt x="66651" y="75549"/>
                  <a:pt x="66631" y="75568"/>
                  <a:pt x="66602" y="75606"/>
                </a:cubicBezTo>
                <a:cubicBezTo>
                  <a:pt x="66481" y="75756"/>
                  <a:pt x="65427" y="75927"/>
                  <a:pt x="64886" y="75927"/>
                </a:cubicBezTo>
                <a:cubicBezTo>
                  <a:pt x="64756" y="75927"/>
                  <a:pt x="64656" y="75917"/>
                  <a:pt x="64605" y="75895"/>
                </a:cubicBezTo>
                <a:cubicBezTo>
                  <a:pt x="64501" y="75837"/>
                  <a:pt x="64512" y="75768"/>
                  <a:pt x="64651" y="75722"/>
                </a:cubicBezTo>
                <a:cubicBezTo>
                  <a:pt x="64778" y="75687"/>
                  <a:pt x="65124" y="75410"/>
                  <a:pt x="65424" y="75122"/>
                </a:cubicBezTo>
                <a:cubicBezTo>
                  <a:pt x="65720" y="74833"/>
                  <a:pt x="65983" y="74663"/>
                  <a:pt x="66076" y="74663"/>
                </a:cubicBezTo>
                <a:cubicBezTo>
                  <a:pt x="66140" y="74663"/>
                  <a:pt x="66125" y="74741"/>
                  <a:pt x="65990" y="74914"/>
                </a:cubicBezTo>
                <a:cubicBezTo>
                  <a:pt x="65938" y="74977"/>
                  <a:pt x="65944" y="75009"/>
                  <a:pt x="66006" y="75009"/>
                </a:cubicBezTo>
                <a:cubicBezTo>
                  <a:pt x="66068" y="75009"/>
                  <a:pt x="66186" y="74977"/>
                  <a:pt x="66359" y="74914"/>
                </a:cubicBezTo>
                <a:cubicBezTo>
                  <a:pt x="66610" y="74834"/>
                  <a:pt x="66878" y="74771"/>
                  <a:pt x="67012" y="74771"/>
                </a:cubicBezTo>
                <a:cubicBezTo>
                  <a:pt x="67033" y="74771"/>
                  <a:pt x="67050" y="74772"/>
                  <a:pt x="67063" y="74775"/>
                </a:cubicBezTo>
                <a:cubicBezTo>
                  <a:pt x="67079" y="74779"/>
                  <a:pt x="67094" y="74780"/>
                  <a:pt x="67109" y="74780"/>
                </a:cubicBezTo>
                <a:cubicBezTo>
                  <a:pt x="67193" y="74780"/>
                  <a:pt x="67263" y="74727"/>
                  <a:pt x="67283" y="74648"/>
                </a:cubicBezTo>
                <a:cubicBezTo>
                  <a:pt x="67303" y="74530"/>
                  <a:pt x="67407" y="74477"/>
                  <a:pt x="67519" y="74477"/>
                </a:cubicBezTo>
                <a:cubicBezTo>
                  <a:pt x="67669" y="74477"/>
                  <a:pt x="67832" y="74571"/>
                  <a:pt x="67825" y="74729"/>
                </a:cubicBezTo>
                <a:cubicBezTo>
                  <a:pt x="67825" y="74798"/>
                  <a:pt x="67863" y="74828"/>
                  <a:pt x="67922" y="74828"/>
                </a:cubicBezTo>
                <a:cubicBezTo>
                  <a:pt x="68120" y="74828"/>
                  <a:pt x="68554" y="74499"/>
                  <a:pt x="68599" y="74233"/>
                </a:cubicBezTo>
                <a:cubicBezTo>
                  <a:pt x="68622" y="74106"/>
                  <a:pt x="68737" y="73956"/>
                  <a:pt x="68853" y="73921"/>
                </a:cubicBezTo>
                <a:cubicBezTo>
                  <a:pt x="69037" y="73852"/>
                  <a:pt x="69037" y="73563"/>
                  <a:pt x="68864" y="73217"/>
                </a:cubicBezTo>
                <a:cubicBezTo>
                  <a:pt x="68841" y="73171"/>
                  <a:pt x="68933" y="73044"/>
                  <a:pt x="69049" y="72963"/>
                </a:cubicBezTo>
                <a:cubicBezTo>
                  <a:pt x="69107" y="72921"/>
                  <a:pt x="69160" y="72901"/>
                  <a:pt x="69207" y="72901"/>
                </a:cubicBezTo>
                <a:close/>
                <a:moveTo>
                  <a:pt x="68931" y="75484"/>
                </a:moveTo>
                <a:cubicBezTo>
                  <a:pt x="68967" y="75484"/>
                  <a:pt x="68992" y="75497"/>
                  <a:pt x="69003" y="75526"/>
                </a:cubicBezTo>
                <a:cubicBezTo>
                  <a:pt x="69060" y="75699"/>
                  <a:pt x="68853" y="75907"/>
                  <a:pt x="68460" y="76068"/>
                </a:cubicBezTo>
                <a:cubicBezTo>
                  <a:pt x="68403" y="76093"/>
                  <a:pt x="68356" y="76104"/>
                  <a:pt x="68321" y="76104"/>
                </a:cubicBezTo>
                <a:cubicBezTo>
                  <a:pt x="68259" y="76104"/>
                  <a:pt x="68238" y="76066"/>
                  <a:pt x="68275" y="75999"/>
                </a:cubicBezTo>
                <a:cubicBezTo>
                  <a:pt x="68398" y="75753"/>
                  <a:pt x="68770" y="75484"/>
                  <a:pt x="68931" y="75484"/>
                </a:cubicBezTo>
                <a:close/>
                <a:moveTo>
                  <a:pt x="62468" y="76188"/>
                </a:moveTo>
                <a:cubicBezTo>
                  <a:pt x="62583" y="76188"/>
                  <a:pt x="62576" y="76274"/>
                  <a:pt x="62539" y="76461"/>
                </a:cubicBezTo>
                <a:cubicBezTo>
                  <a:pt x="62479" y="76760"/>
                  <a:pt x="62399" y="76885"/>
                  <a:pt x="62161" y="76885"/>
                </a:cubicBezTo>
                <a:cubicBezTo>
                  <a:pt x="62033" y="76885"/>
                  <a:pt x="61858" y="76849"/>
                  <a:pt x="61615" y="76784"/>
                </a:cubicBezTo>
                <a:lnTo>
                  <a:pt x="61084" y="76634"/>
                </a:lnTo>
                <a:lnTo>
                  <a:pt x="61846" y="76368"/>
                </a:lnTo>
                <a:cubicBezTo>
                  <a:pt x="62182" y="76251"/>
                  <a:pt x="62370" y="76188"/>
                  <a:pt x="62468" y="76188"/>
                </a:cubicBezTo>
                <a:close/>
                <a:moveTo>
                  <a:pt x="67543" y="76244"/>
                </a:moveTo>
                <a:cubicBezTo>
                  <a:pt x="67548" y="76244"/>
                  <a:pt x="67558" y="76251"/>
                  <a:pt x="67571" y="76264"/>
                </a:cubicBezTo>
                <a:cubicBezTo>
                  <a:pt x="67602" y="76295"/>
                  <a:pt x="67658" y="76309"/>
                  <a:pt x="67723" y="76309"/>
                </a:cubicBezTo>
                <a:cubicBezTo>
                  <a:pt x="67781" y="76309"/>
                  <a:pt x="67846" y="76298"/>
                  <a:pt x="67906" y="76276"/>
                </a:cubicBezTo>
                <a:cubicBezTo>
                  <a:pt x="67954" y="76261"/>
                  <a:pt x="67992" y="76252"/>
                  <a:pt x="68018" y="76252"/>
                </a:cubicBezTo>
                <a:cubicBezTo>
                  <a:pt x="68094" y="76252"/>
                  <a:pt x="68087" y="76322"/>
                  <a:pt x="68010" y="76518"/>
                </a:cubicBezTo>
                <a:cubicBezTo>
                  <a:pt x="67918" y="76795"/>
                  <a:pt x="67929" y="76842"/>
                  <a:pt x="68125" y="76842"/>
                </a:cubicBezTo>
                <a:cubicBezTo>
                  <a:pt x="68298" y="76842"/>
                  <a:pt x="68322" y="76888"/>
                  <a:pt x="68218" y="77026"/>
                </a:cubicBezTo>
                <a:cubicBezTo>
                  <a:pt x="68176" y="77080"/>
                  <a:pt x="68101" y="77106"/>
                  <a:pt x="68012" y="77106"/>
                </a:cubicBezTo>
                <a:cubicBezTo>
                  <a:pt x="67929" y="77106"/>
                  <a:pt x="67834" y="77083"/>
                  <a:pt x="67744" y="77038"/>
                </a:cubicBezTo>
                <a:cubicBezTo>
                  <a:pt x="67467" y="76899"/>
                  <a:pt x="67433" y="76842"/>
                  <a:pt x="67548" y="76691"/>
                </a:cubicBezTo>
                <a:cubicBezTo>
                  <a:pt x="67617" y="76599"/>
                  <a:pt x="67641" y="76438"/>
                  <a:pt x="67583" y="76345"/>
                </a:cubicBezTo>
                <a:cubicBezTo>
                  <a:pt x="67542" y="76280"/>
                  <a:pt x="67530" y="76244"/>
                  <a:pt x="67543" y="76244"/>
                </a:cubicBezTo>
                <a:close/>
                <a:moveTo>
                  <a:pt x="60242" y="77285"/>
                </a:moveTo>
                <a:cubicBezTo>
                  <a:pt x="60318" y="77285"/>
                  <a:pt x="60362" y="77328"/>
                  <a:pt x="60346" y="77396"/>
                </a:cubicBezTo>
                <a:cubicBezTo>
                  <a:pt x="60323" y="77499"/>
                  <a:pt x="60288" y="77592"/>
                  <a:pt x="60253" y="77603"/>
                </a:cubicBezTo>
                <a:cubicBezTo>
                  <a:pt x="60250" y="77605"/>
                  <a:pt x="60246" y="77605"/>
                  <a:pt x="60241" y="77605"/>
                </a:cubicBezTo>
                <a:cubicBezTo>
                  <a:pt x="60202" y="77605"/>
                  <a:pt x="60129" y="77562"/>
                  <a:pt x="60057" y="77499"/>
                </a:cubicBezTo>
                <a:cubicBezTo>
                  <a:pt x="59976" y="77442"/>
                  <a:pt x="60022" y="77338"/>
                  <a:pt x="60149" y="77303"/>
                </a:cubicBezTo>
                <a:cubicBezTo>
                  <a:pt x="60183" y="77291"/>
                  <a:pt x="60215" y="77285"/>
                  <a:pt x="60242" y="77285"/>
                </a:cubicBezTo>
                <a:close/>
                <a:moveTo>
                  <a:pt x="62537" y="77135"/>
                </a:moveTo>
                <a:cubicBezTo>
                  <a:pt x="62727" y="77135"/>
                  <a:pt x="62758" y="77203"/>
                  <a:pt x="62700" y="77361"/>
                </a:cubicBezTo>
                <a:cubicBezTo>
                  <a:pt x="62608" y="77628"/>
                  <a:pt x="62163" y="77829"/>
                  <a:pt x="61765" y="77829"/>
                </a:cubicBezTo>
                <a:cubicBezTo>
                  <a:pt x="61664" y="77829"/>
                  <a:pt x="61565" y="77816"/>
                  <a:pt x="61477" y="77788"/>
                </a:cubicBezTo>
                <a:cubicBezTo>
                  <a:pt x="61130" y="77684"/>
                  <a:pt x="61130" y="77673"/>
                  <a:pt x="61408" y="77465"/>
                </a:cubicBezTo>
                <a:cubicBezTo>
                  <a:pt x="61558" y="77338"/>
                  <a:pt x="61927" y="77211"/>
                  <a:pt x="62239" y="77165"/>
                </a:cubicBezTo>
                <a:cubicBezTo>
                  <a:pt x="62365" y="77145"/>
                  <a:pt x="62463" y="77135"/>
                  <a:pt x="62537" y="77135"/>
                </a:cubicBezTo>
                <a:close/>
                <a:moveTo>
                  <a:pt x="1437" y="78510"/>
                </a:moveTo>
                <a:cubicBezTo>
                  <a:pt x="1484" y="78510"/>
                  <a:pt x="1534" y="78519"/>
                  <a:pt x="1582" y="78538"/>
                </a:cubicBezTo>
                <a:cubicBezTo>
                  <a:pt x="1697" y="78596"/>
                  <a:pt x="1663" y="78631"/>
                  <a:pt x="1490" y="78642"/>
                </a:cubicBezTo>
                <a:cubicBezTo>
                  <a:pt x="1469" y="78644"/>
                  <a:pt x="1449" y="78644"/>
                  <a:pt x="1431" y="78644"/>
                </a:cubicBezTo>
                <a:cubicBezTo>
                  <a:pt x="1306" y="78644"/>
                  <a:pt x="1242" y="78612"/>
                  <a:pt x="1282" y="78561"/>
                </a:cubicBezTo>
                <a:cubicBezTo>
                  <a:pt x="1315" y="78528"/>
                  <a:pt x="1373" y="78510"/>
                  <a:pt x="1437" y="78510"/>
                </a:cubicBezTo>
                <a:close/>
                <a:moveTo>
                  <a:pt x="61799" y="78428"/>
                </a:moveTo>
                <a:cubicBezTo>
                  <a:pt x="61875" y="78428"/>
                  <a:pt x="61921" y="78473"/>
                  <a:pt x="61904" y="78550"/>
                </a:cubicBezTo>
                <a:cubicBezTo>
                  <a:pt x="61881" y="78654"/>
                  <a:pt x="61846" y="78735"/>
                  <a:pt x="61812" y="78746"/>
                </a:cubicBezTo>
                <a:cubicBezTo>
                  <a:pt x="61808" y="78747"/>
                  <a:pt x="61804" y="78748"/>
                  <a:pt x="61799" y="78748"/>
                </a:cubicBezTo>
                <a:cubicBezTo>
                  <a:pt x="61760" y="78748"/>
                  <a:pt x="61688" y="78705"/>
                  <a:pt x="61615" y="78654"/>
                </a:cubicBezTo>
                <a:cubicBezTo>
                  <a:pt x="61534" y="78584"/>
                  <a:pt x="61581" y="78492"/>
                  <a:pt x="61708" y="78446"/>
                </a:cubicBezTo>
                <a:cubicBezTo>
                  <a:pt x="61741" y="78434"/>
                  <a:pt x="61772" y="78428"/>
                  <a:pt x="61799" y="78428"/>
                </a:cubicBezTo>
                <a:close/>
                <a:moveTo>
                  <a:pt x="1129" y="79156"/>
                </a:moveTo>
                <a:cubicBezTo>
                  <a:pt x="1176" y="79156"/>
                  <a:pt x="1229" y="79165"/>
                  <a:pt x="1282" y="79185"/>
                </a:cubicBezTo>
                <a:cubicBezTo>
                  <a:pt x="1397" y="79231"/>
                  <a:pt x="1351" y="79277"/>
                  <a:pt x="1178" y="79289"/>
                </a:cubicBezTo>
                <a:cubicBezTo>
                  <a:pt x="1161" y="79290"/>
                  <a:pt x="1145" y="79290"/>
                  <a:pt x="1129" y="79290"/>
                </a:cubicBezTo>
                <a:cubicBezTo>
                  <a:pt x="999" y="79290"/>
                  <a:pt x="930" y="79249"/>
                  <a:pt x="982" y="79208"/>
                </a:cubicBezTo>
                <a:cubicBezTo>
                  <a:pt x="1009" y="79174"/>
                  <a:pt x="1063" y="79156"/>
                  <a:pt x="1129" y="79156"/>
                </a:cubicBezTo>
                <a:close/>
                <a:moveTo>
                  <a:pt x="44625" y="78979"/>
                </a:moveTo>
                <a:cubicBezTo>
                  <a:pt x="44695" y="78979"/>
                  <a:pt x="44675" y="79031"/>
                  <a:pt x="44578" y="79150"/>
                </a:cubicBezTo>
                <a:cubicBezTo>
                  <a:pt x="44429" y="79328"/>
                  <a:pt x="44241" y="79435"/>
                  <a:pt x="44131" y="79435"/>
                </a:cubicBezTo>
                <a:cubicBezTo>
                  <a:pt x="44063" y="79435"/>
                  <a:pt x="44025" y="79393"/>
                  <a:pt x="44047" y="79300"/>
                </a:cubicBezTo>
                <a:cubicBezTo>
                  <a:pt x="44070" y="79196"/>
                  <a:pt x="44244" y="79081"/>
                  <a:pt x="44428" y="79023"/>
                </a:cubicBezTo>
                <a:cubicBezTo>
                  <a:pt x="44522" y="78994"/>
                  <a:pt x="44587" y="78979"/>
                  <a:pt x="44625" y="78979"/>
                </a:cubicBezTo>
                <a:close/>
                <a:moveTo>
                  <a:pt x="47178" y="79336"/>
                </a:moveTo>
                <a:cubicBezTo>
                  <a:pt x="47237" y="79336"/>
                  <a:pt x="47263" y="79390"/>
                  <a:pt x="47245" y="79473"/>
                </a:cubicBezTo>
                <a:cubicBezTo>
                  <a:pt x="47210" y="79577"/>
                  <a:pt x="47129" y="79681"/>
                  <a:pt x="47048" y="79704"/>
                </a:cubicBezTo>
                <a:cubicBezTo>
                  <a:pt x="47030" y="79711"/>
                  <a:pt x="47014" y="79714"/>
                  <a:pt x="47001" y="79714"/>
                </a:cubicBezTo>
                <a:cubicBezTo>
                  <a:pt x="46945" y="79714"/>
                  <a:pt x="46926" y="79661"/>
                  <a:pt x="46945" y="79577"/>
                </a:cubicBezTo>
                <a:cubicBezTo>
                  <a:pt x="46968" y="79473"/>
                  <a:pt x="47048" y="79369"/>
                  <a:pt x="47129" y="79346"/>
                </a:cubicBezTo>
                <a:cubicBezTo>
                  <a:pt x="47147" y="79339"/>
                  <a:pt x="47164" y="79336"/>
                  <a:pt x="47178" y="79336"/>
                </a:cubicBezTo>
                <a:close/>
                <a:moveTo>
                  <a:pt x="56491" y="79229"/>
                </a:moveTo>
                <a:cubicBezTo>
                  <a:pt x="56555" y="79229"/>
                  <a:pt x="56586" y="79253"/>
                  <a:pt x="56594" y="79300"/>
                </a:cubicBezTo>
                <a:cubicBezTo>
                  <a:pt x="56644" y="79571"/>
                  <a:pt x="56336" y="79784"/>
                  <a:pt x="56038" y="79784"/>
                </a:cubicBezTo>
                <a:cubicBezTo>
                  <a:pt x="55917" y="79784"/>
                  <a:pt x="55799" y="79749"/>
                  <a:pt x="55705" y="79669"/>
                </a:cubicBezTo>
                <a:cubicBezTo>
                  <a:pt x="55636" y="79612"/>
                  <a:pt x="55625" y="79554"/>
                  <a:pt x="55694" y="79519"/>
                </a:cubicBezTo>
                <a:cubicBezTo>
                  <a:pt x="56121" y="79321"/>
                  <a:pt x="56367" y="79229"/>
                  <a:pt x="56491" y="79229"/>
                </a:cubicBezTo>
                <a:close/>
                <a:moveTo>
                  <a:pt x="58888" y="77833"/>
                </a:moveTo>
                <a:cubicBezTo>
                  <a:pt x="58956" y="77833"/>
                  <a:pt x="59035" y="77850"/>
                  <a:pt x="59134" y="77880"/>
                </a:cubicBezTo>
                <a:cubicBezTo>
                  <a:pt x="59538" y="77996"/>
                  <a:pt x="59503" y="78204"/>
                  <a:pt x="59064" y="78354"/>
                </a:cubicBezTo>
                <a:cubicBezTo>
                  <a:pt x="58891" y="78411"/>
                  <a:pt x="58834" y="78492"/>
                  <a:pt x="58914" y="78527"/>
                </a:cubicBezTo>
                <a:cubicBezTo>
                  <a:pt x="58972" y="78554"/>
                  <a:pt x="59020" y="78570"/>
                  <a:pt x="59093" y="78570"/>
                </a:cubicBezTo>
                <a:cubicBezTo>
                  <a:pt x="59208" y="78570"/>
                  <a:pt x="59387" y="78529"/>
                  <a:pt x="59768" y="78423"/>
                </a:cubicBezTo>
                <a:cubicBezTo>
                  <a:pt x="59881" y="78391"/>
                  <a:pt x="59967" y="78377"/>
                  <a:pt x="60028" y="78377"/>
                </a:cubicBezTo>
                <a:cubicBezTo>
                  <a:pt x="60299" y="78377"/>
                  <a:pt x="60082" y="78658"/>
                  <a:pt x="59526" y="78931"/>
                </a:cubicBezTo>
                <a:cubicBezTo>
                  <a:pt x="59145" y="79104"/>
                  <a:pt x="58614" y="79404"/>
                  <a:pt x="58314" y="79589"/>
                </a:cubicBezTo>
                <a:cubicBezTo>
                  <a:pt x="57941" y="79827"/>
                  <a:pt x="57573" y="79967"/>
                  <a:pt x="57361" y="79967"/>
                </a:cubicBezTo>
                <a:cubicBezTo>
                  <a:pt x="57265" y="79967"/>
                  <a:pt x="57201" y="79938"/>
                  <a:pt x="57183" y="79877"/>
                </a:cubicBezTo>
                <a:cubicBezTo>
                  <a:pt x="57091" y="79577"/>
                  <a:pt x="57310" y="79265"/>
                  <a:pt x="57633" y="79242"/>
                </a:cubicBezTo>
                <a:cubicBezTo>
                  <a:pt x="57818" y="79231"/>
                  <a:pt x="58129" y="79092"/>
                  <a:pt x="58314" y="78931"/>
                </a:cubicBezTo>
                <a:lnTo>
                  <a:pt x="58649" y="78642"/>
                </a:lnTo>
                <a:lnTo>
                  <a:pt x="57945" y="78608"/>
                </a:lnTo>
                <a:cubicBezTo>
                  <a:pt x="57033" y="78550"/>
                  <a:pt x="56860" y="78446"/>
                  <a:pt x="57391" y="78261"/>
                </a:cubicBezTo>
                <a:cubicBezTo>
                  <a:pt x="57519" y="78216"/>
                  <a:pt x="57673" y="78193"/>
                  <a:pt x="57808" y="78193"/>
                </a:cubicBezTo>
                <a:cubicBezTo>
                  <a:pt x="57915" y="78193"/>
                  <a:pt x="58010" y="78208"/>
                  <a:pt x="58072" y="78238"/>
                </a:cubicBezTo>
                <a:cubicBezTo>
                  <a:pt x="58139" y="78274"/>
                  <a:pt x="58195" y="78293"/>
                  <a:pt x="58245" y="78293"/>
                </a:cubicBezTo>
                <a:cubicBezTo>
                  <a:pt x="58341" y="78293"/>
                  <a:pt x="58420" y="78224"/>
                  <a:pt x="58533" y="78065"/>
                </a:cubicBezTo>
                <a:cubicBezTo>
                  <a:pt x="58657" y="77902"/>
                  <a:pt x="58750" y="77833"/>
                  <a:pt x="58888" y="77833"/>
                </a:cubicBezTo>
                <a:close/>
                <a:moveTo>
                  <a:pt x="42765" y="79544"/>
                </a:moveTo>
                <a:cubicBezTo>
                  <a:pt x="42928" y="79544"/>
                  <a:pt x="43079" y="79711"/>
                  <a:pt x="43009" y="79843"/>
                </a:cubicBezTo>
                <a:cubicBezTo>
                  <a:pt x="42953" y="79948"/>
                  <a:pt x="42879" y="80000"/>
                  <a:pt x="42808" y="80000"/>
                </a:cubicBezTo>
                <a:cubicBezTo>
                  <a:pt x="42731" y="80000"/>
                  <a:pt x="42658" y="79939"/>
                  <a:pt x="42616" y="79820"/>
                </a:cubicBezTo>
                <a:cubicBezTo>
                  <a:pt x="42581" y="79693"/>
                  <a:pt x="42616" y="79577"/>
                  <a:pt x="42697" y="79554"/>
                </a:cubicBezTo>
                <a:cubicBezTo>
                  <a:pt x="42719" y="79547"/>
                  <a:pt x="42742" y="79544"/>
                  <a:pt x="42765" y="79544"/>
                </a:cubicBezTo>
                <a:close/>
                <a:moveTo>
                  <a:pt x="52207" y="80573"/>
                </a:moveTo>
                <a:cubicBezTo>
                  <a:pt x="52280" y="80573"/>
                  <a:pt x="52367" y="80599"/>
                  <a:pt x="52427" y="80651"/>
                </a:cubicBezTo>
                <a:cubicBezTo>
                  <a:pt x="52508" y="80720"/>
                  <a:pt x="52462" y="80812"/>
                  <a:pt x="52335" y="80858"/>
                </a:cubicBezTo>
                <a:cubicBezTo>
                  <a:pt x="52302" y="80867"/>
                  <a:pt x="52268" y="80872"/>
                  <a:pt x="52235" y="80872"/>
                </a:cubicBezTo>
                <a:cubicBezTo>
                  <a:pt x="52144" y="80872"/>
                  <a:pt x="52063" y="80837"/>
                  <a:pt x="52046" y="80778"/>
                </a:cubicBezTo>
                <a:cubicBezTo>
                  <a:pt x="52023" y="80697"/>
                  <a:pt x="52058" y="80604"/>
                  <a:pt x="52139" y="80581"/>
                </a:cubicBezTo>
                <a:cubicBezTo>
                  <a:pt x="52159" y="80576"/>
                  <a:pt x="52182" y="80573"/>
                  <a:pt x="52207" y="80573"/>
                </a:cubicBezTo>
                <a:close/>
                <a:moveTo>
                  <a:pt x="45412" y="80953"/>
                </a:moveTo>
                <a:cubicBezTo>
                  <a:pt x="45440" y="80953"/>
                  <a:pt x="45466" y="80956"/>
                  <a:pt x="45490" y="80962"/>
                </a:cubicBezTo>
                <a:cubicBezTo>
                  <a:pt x="45640" y="80997"/>
                  <a:pt x="45640" y="81078"/>
                  <a:pt x="45456" y="81216"/>
                </a:cubicBezTo>
                <a:cubicBezTo>
                  <a:pt x="45208" y="81409"/>
                  <a:pt x="45008" y="81515"/>
                  <a:pt x="44888" y="81515"/>
                </a:cubicBezTo>
                <a:cubicBezTo>
                  <a:pt x="44829" y="81515"/>
                  <a:pt x="44790" y="81489"/>
                  <a:pt x="44775" y="81435"/>
                </a:cubicBezTo>
                <a:cubicBezTo>
                  <a:pt x="44722" y="81247"/>
                  <a:pt x="45137" y="80953"/>
                  <a:pt x="45412" y="80953"/>
                </a:cubicBezTo>
                <a:close/>
                <a:moveTo>
                  <a:pt x="38331" y="81540"/>
                </a:moveTo>
                <a:cubicBezTo>
                  <a:pt x="38427" y="81540"/>
                  <a:pt x="38494" y="81564"/>
                  <a:pt x="38507" y="81609"/>
                </a:cubicBezTo>
                <a:cubicBezTo>
                  <a:pt x="38547" y="81736"/>
                  <a:pt x="38504" y="81792"/>
                  <a:pt x="38324" y="81792"/>
                </a:cubicBezTo>
                <a:cubicBezTo>
                  <a:pt x="38242" y="81792"/>
                  <a:pt x="38131" y="81780"/>
                  <a:pt x="37987" y="81759"/>
                </a:cubicBezTo>
                <a:cubicBezTo>
                  <a:pt x="37676" y="81713"/>
                  <a:pt x="37687" y="81701"/>
                  <a:pt x="38057" y="81586"/>
                </a:cubicBezTo>
                <a:cubicBezTo>
                  <a:pt x="38159" y="81555"/>
                  <a:pt x="38254" y="81540"/>
                  <a:pt x="38331" y="81540"/>
                </a:cubicBezTo>
                <a:close/>
                <a:moveTo>
                  <a:pt x="44352" y="81407"/>
                </a:moveTo>
                <a:cubicBezTo>
                  <a:pt x="44424" y="81407"/>
                  <a:pt x="44407" y="81454"/>
                  <a:pt x="44324" y="81551"/>
                </a:cubicBezTo>
                <a:cubicBezTo>
                  <a:pt x="44181" y="81722"/>
                  <a:pt x="44078" y="81805"/>
                  <a:pt x="43979" y="81805"/>
                </a:cubicBezTo>
                <a:cubicBezTo>
                  <a:pt x="43919" y="81805"/>
                  <a:pt x="43859" y="81774"/>
                  <a:pt x="43793" y="81713"/>
                </a:cubicBezTo>
                <a:cubicBezTo>
                  <a:pt x="43713" y="81643"/>
                  <a:pt x="43828" y="81539"/>
                  <a:pt x="44082" y="81470"/>
                </a:cubicBezTo>
                <a:cubicBezTo>
                  <a:pt x="44216" y="81428"/>
                  <a:pt x="44304" y="81407"/>
                  <a:pt x="44352" y="81407"/>
                </a:cubicBezTo>
                <a:close/>
                <a:moveTo>
                  <a:pt x="47724" y="81771"/>
                </a:moveTo>
                <a:cubicBezTo>
                  <a:pt x="47818" y="81771"/>
                  <a:pt x="47901" y="81829"/>
                  <a:pt x="47937" y="81943"/>
                </a:cubicBezTo>
                <a:cubicBezTo>
                  <a:pt x="47983" y="82081"/>
                  <a:pt x="47688" y="82261"/>
                  <a:pt x="47506" y="82261"/>
                </a:cubicBezTo>
                <a:cubicBezTo>
                  <a:pt x="47458" y="82261"/>
                  <a:pt x="47419" y="82249"/>
                  <a:pt x="47395" y="82220"/>
                </a:cubicBezTo>
                <a:cubicBezTo>
                  <a:pt x="47337" y="82151"/>
                  <a:pt x="47372" y="82024"/>
                  <a:pt x="47464" y="81920"/>
                </a:cubicBezTo>
                <a:cubicBezTo>
                  <a:pt x="47542" y="81821"/>
                  <a:pt x="47638" y="81771"/>
                  <a:pt x="47724" y="81771"/>
                </a:cubicBezTo>
                <a:close/>
                <a:moveTo>
                  <a:pt x="50950" y="81341"/>
                </a:moveTo>
                <a:cubicBezTo>
                  <a:pt x="51050" y="81341"/>
                  <a:pt x="51152" y="81371"/>
                  <a:pt x="51250" y="81435"/>
                </a:cubicBezTo>
                <a:cubicBezTo>
                  <a:pt x="51520" y="81604"/>
                  <a:pt x="51461" y="81805"/>
                  <a:pt x="51149" y="81805"/>
                </a:cubicBezTo>
                <a:cubicBezTo>
                  <a:pt x="51141" y="81805"/>
                  <a:pt x="51132" y="81805"/>
                  <a:pt x="51123" y="81805"/>
                </a:cubicBezTo>
                <a:cubicBezTo>
                  <a:pt x="51113" y="81804"/>
                  <a:pt x="51103" y="81804"/>
                  <a:pt x="51093" y="81804"/>
                </a:cubicBezTo>
                <a:cubicBezTo>
                  <a:pt x="50973" y="81804"/>
                  <a:pt x="50905" y="81869"/>
                  <a:pt x="50927" y="81943"/>
                </a:cubicBezTo>
                <a:cubicBezTo>
                  <a:pt x="50948" y="82029"/>
                  <a:pt x="50861" y="82095"/>
                  <a:pt x="50737" y="82095"/>
                </a:cubicBezTo>
                <a:cubicBezTo>
                  <a:pt x="50728" y="82095"/>
                  <a:pt x="50718" y="82094"/>
                  <a:pt x="50707" y="82093"/>
                </a:cubicBezTo>
                <a:cubicBezTo>
                  <a:pt x="50689" y="82092"/>
                  <a:pt x="50672" y="82092"/>
                  <a:pt x="50656" y="82092"/>
                </a:cubicBezTo>
                <a:cubicBezTo>
                  <a:pt x="50517" y="82092"/>
                  <a:pt x="50499" y="82137"/>
                  <a:pt x="50592" y="82220"/>
                </a:cubicBezTo>
                <a:cubicBezTo>
                  <a:pt x="50707" y="82324"/>
                  <a:pt x="50638" y="82405"/>
                  <a:pt x="50407" y="82474"/>
                </a:cubicBezTo>
                <a:cubicBezTo>
                  <a:pt x="50298" y="82509"/>
                  <a:pt x="50227" y="82528"/>
                  <a:pt x="50188" y="82528"/>
                </a:cubicBezTo>
                <a:cubicBezTo>
                  <a:pt x="50124" y="82528"/>
                  <a:pt x="50148" y="82478"/>
                  <a:pt x="50234" y="82370"/>
                </a:cubicBezTo>
                <a:cubicBezTo>
                  <a:pt x="50326" y="82258"/>
                  <a:pt x="50364" y="82182"/>
                  <a:pt x="50323" y="82182"/>
                </a:cubicBezTo>
                <a:cubicBezTo>
                  <a:pt x="50318" y="82182"/>
                  <a:pt x="50311" y="82183"/>
                  <a:pt x="50303" y="82186"/>
                </a:cubicBezTo>
                <a:cubicBezTo>
                  <a:pt x="50300" y="82187"/>
                  <a:pt x="50296" y="82188"/>
                  <a:pt x="50293" y="82188"/>
                </a:cubicBezTo>
                <a:cubicBezTo>
                  <a:pt x="50248" y="82188"/>
                  <a:pt x="50264" y="82043"/>
                  <a:pt x="50350" y="81828"/>
                </a:cubicBezTo>
                <a:cubicBezTo>
                  <a:pt x="50480" y="81518"/>
                  <a:pt x="50709" y="81341"/>
                  <a:pt x="50950" y="81341"/>
                </a:cubicBezTo>
                <a:close/>
                <a:moveTo>
                  <a:pt x="45447" y="82557"/>
                </a:moveTo>
                <a:cubicBezTo>
                  <a:pt x="45550" y="82557"/>
                  <a:pt x="45670" y="82612"/>
                  <a:pt x="45744" y="82705"/>
                </a:cubicBezTo>
                <a:cubicBezTo>
                  <a:pt x="45836" y="82821"/>
                  <a:pt x="45813" y="82948"/>
                  <a:pt x="45686" y="82982"/>
                </a:cubicBezTo>
                <a:cubicBezTo>
                  <a:pt x="45666" y="82988"/>
                  <a:pt x="45645" y="82991"/>
                  <a:pt x="45622" y="82991"/>
                </a:cubicBezTo>
                <a:cubicBezTo>
                  <a:pt x="45517" y="82991"/>
                  <a:pt x="45393" y="82927"/>
                  <a:pt x="45317" y="82832"/>
                </a:cubicBezTo>
                <a:cubicBezTo>
                  <a:pt x="45236" y="82717"/>
                  <a:pt x="45259" y="82601"/>
                  <a:pt x="45375" y="82567"/>
                </a:cubicBezTo>
                <a:cubicBezTo>
                  <a:pt x="45397" y="82560"/>
                  <a:pt x="45421" y="82557"/>
                  <a:pt x="45447" y="82557"/>
                </a:cubicBezTo>
                <a:close/>
                <a:moveTo>
                  <a:pt x="53201" y="80800"/>
                </a:moveTo>
                <a:cubicBezTo>
                  <a:pt x="53223" y="80800"/>
                  <a:pt x="53246" y="80800"/>
                  <a:pt x="53270" y="80801"/>
                </a:cubicBezTo>
                <a:cubicBezTo>
                  <a:pt x="53420" y="80812"/>
                  <a:pt x="53524" y="80905"/>
                  <a:pt x="53524" y="81020"/>
                </a:cubicBezTo>
                <a:cubicBezTo>
                  <a:pt x="53516" y="81220"/>
                  <a:pt x="53796" y="81396"/>
                  <a:pt x="54013" y="81396"/>
                </a:cubicBezTo>
                <a:cubicBezTo>
                  <a:pt x="54097" y="81396"/>
                  <a:pt x="54171" y="81370"/>
                  <a:pt x="54216" y="81309"/>
                </a:cubicBezTo>
                <a:cubicBezTo>
                  <a:pt x="54244" y="81277"/>
                  <a:pt x="54276" y="81262"/>
                  <a:pt x="54312" y="81262"/>
                </a:cubicBezTo>
                <a:cubicBezTo>
                  <a:pt x="54382" y="81262"/>
                  <a:pt x="54463" y="81321"/>
                  <a:pt x="54540" y="81435"/>
                </a:cubicBezTo>
                <a:cubicBezTo>
                  <a:pt x="54608" y="81555"/>
                  <a:pt x="54701" y="81624"/>
                  <a:pt x="54769" y="81624"/>
                </a:cubicBezTo>
                <a:cubicBezTo>
                  <a:pt x="54793" y="81624"/>
                  <a:pt x="54813" y="81615"/>
                  <a:pt x="54828" y="81597"/>
                </a:cubicBezTo>
                <a:cubicBezTo>
                  <a:pt x="54881" y="81523"/>
                  <a:pt x="55030" y="81469"/>
                  <a:pt x="55179" y="81469"/>
                </a:cubicBezTo>
                <a:cubicBezTo>
                  <a:pt x="55193" y="81469"/>
                  <a:pt x="55207" y="81469"/>
                  <a:pt x="55221" y="81470"/>
                </a:cubicBezTo>
                <a:cubicBezTo>
                  <a:pt x="55452" y="81482"/>
                  <a:pt x="55475" y="81516"/>
                  <a:pt x="55336" y="81701"/>
                </a:cubicBezTo>
                <a:cubicBezTo>
                  <a:pt x="55124" y="81968"/>
                  <a:pt x="54249" y="82287"/>
                  <a:pt x="53865" y="82287"/>
                </a:cubicBezTo>
                <a:cubicBezTo>
                  <a:pt x="53768" y="82287"/>
                  <a:pt x="53702" y="82267"/>
                  <a:pt x="53685" y="82220"/>
                </a:cubicBezTo>
                <a:cubicBezTo>
                  <a:pt x="53676" y="82192"/>
                  <a:pt x="53663" y="82178"/>
                  <a:pt x="53647" y="82178"/>
                </a:cubicBezTo>
                <a:cubicBezTo>
                  <a:pt x="53607" y="82178"/>
                  <a:pt x="53551" y="82273"/>
                  <a:pt x="53501" y="82440"/>
                </a:cubicBezTo>
                <a:cubicBezTo>
                  <a:pt x="53390" y="82794"/>
                  <a:pt x="53133" y="82993"/>
                  <a:pt x="52890" y="82993"/>
                </a:cubicBezTo>
                <a:cubicBezTo>
                  <a:pt x="52729" y="82993"/>
                  <a:pt x="52575" y="82905"/>
                  <a:pt x="52474" y="82717"/>
                </a:cubicBezTo>
                <a:cubicBezTo>
                  <a:pt x="52208" y="82232"/>
                  <a:pt x="52300" y="81539"/>
                  <a:pt x="52635" y="81424"/>
                </a:cubicBezTo>
                <a:cubicBezTo>
                  <a:pt x="52785" y="81378"/>
                  <a:pt x="52866" y="81239"/>
                  <a:pt x="52820" y="81112"/>
                </a:cubicBezTo>
                <a:cubicBezTo>
                  <a:pt x="52744" y="80885"/>
                  <a:pt x="52861" y="80800"/>
                  <a:pt x="53201" y="80800"/>
                </a:cubicBezTo>
                <a:close/>
                <a:moveTo>
                  <a:pt x="51732" y="82311"/>
                </a:moveTo>
                <a:cubicBezTo>
                  <a:pt x="51788" y="82311"/>
                  <a:pt x="51837" y="82315"/>
                  <a:pt x="51873" y="82324"/>
                </a:cubicBezTo>
                <a:cubicBezTo>
                  <a:pt x="52335" y="82440"/>
                  <a:pt x="51989" y="83017"/>
                  <a:pt x="51423" y="83086"/>
                </a:cubicBezTo>
                <a:cubicBezTo>
                  <a:pt x="51169" y="83121"/>
                  <a:pt x="50811" y="83190"/>
                  <a:pt x="50650" y="83236"/>
                </a:cubicBezTo>
                <a:cubicBezTo>
                  <a:pt x="50573" y="83262"/>
                  <a:pt x="50518" y="83276"/>
                  <a:pt x="50480" y="83276"/>
                </a:cubicBezTo>
                <a:cubicBezTo>
                  <a:pt x="50398" y="83276"/>
                  <a:pt x="50402" y="83210"/>
                  <a:pt x="50465" y="83051"/>
                </a:cubicBezTo>
                <a:cubicBezTo>
                  <a:pt x="50534" y="82878"/>
                  <a:pt x="50731" y="82751"/>
                  <a:pt x="50996" y="82717"/>
                </a:cubicBezTo>
                <a:cubicBezTo>
                  <a:pt x="51342" y="82671"/>
                  <a:pt x="51354" y="82647"/>
                  <a:pt x="51065" y="82613"/>
                </a:cubicBezTo>
                <a:cubicBezTo>
                  <a:pt x="50754" y="82567"/>
                  <a:pt x="50765" y="82544"/>
                  <a:pt x="51169" y="82405"/>
                </a:cubicBezTo>
                <a:cubicBezTo>
                  <a:pt x="51348" y="82345"/>
                  <a:pt x="51571" y="82311"/>
                  <a:pt x="51732" y="82311"/>
                </a:cubicBezTo>
                <a:close/>
                <a:moveTo>
                  <a:pt x="25872" y="83120"/>
                </a:moveTo>
                <a:cubicBezTo>
                  <a:pt x="26140" y="83120"/>
                  <a:pt x="26023" y="83411"/>
                  <a:pt x="25706" y="83525"/>
                </a:cubicBezTo>
                <a:cubicBezTo>
                  <a:pt x="25575" y="83576"/>
                  <a:pt x="25423" y="83599"/>
                  <a:pt x="25277" y="83599"/>
                </a:cubicBezTo>
                <a:cubicBezTo>
                  <a:pt x="24998" y="83599"/>
                  <a:pt x="24744" y="83515"/>
                  <a:pt x="24713" y="83386"/>
                </a:cubicBezTo>
                <a:cubicBezTo>
                  <a:pt x="24690" y="83271"/>
                  <a:pt x="25210" y="83155"/>
                  <a:pt x="25856" y="83121"/>
                </a:cubicBezTo>
                <a:cubicBezTo>
                  <a:pt x="25862" y="83120"/>
                  <a:pt x="25867" y="83120"/>
                  <a:pt x="25872" y="83120"/>
                </a:cubicBezTo>
                <a:close/>
                <a:moveTo>
                  <a:pt x="53264" y="83442"/>
                </a:moveTo>
                <a:cubicBezTo>
                  <a:pt x="53274" y="83442"/>
                  <a:pt x="53284" y="83443"/>
                  <a:pt x="53293" y="83444"/>
                </a:cubicBezTo>
                <a:cubicBezTo>
                  <a:pt x="53420" y="83455"/>
                  <a:pt x="53351" y="83513"/>
                  <a:pt x="53143" y="83582"/>
                </a:cubicBezTo>
                <a:cubicBezTo>
                  <a:pt x="53046" y="83613"/>
                  <a:pt x="52974" y="83628"/>
                  <a:pt x="52930" y="83628"/>
                </a:cubicBezTo>
                <a:cubicBezTo>
                  <a:pt x="52876" y="83628"/>
                  <a:pt x="52867" y="83604"/>
                  <a:pt x="52912" y="83559"/>
                </a:cubicBezTo>
                <a:cubicBezTo>
                  <a:pt x="52996" y="83496"/>
                  <a:pt x="53158" y="83442"/>
                  <a:pt x="53264" y="83442"/>
                </a:cubicBezTo>
                <a:close/>
                <a:moveTo>
                  <a:pt x="51481" y="83322"/>
                </a:moveTo>
                <a:cubicBezTo>
                  <a:pt x="51543" y="83322"/>
                  <a:pt x="51517" y="83374"/>
                  <a:pt x="51423" y="83490"/>
                </a:cubicBezTo>
                <a:cubicBezTo>
                  <a:pt x="51291" y="83664"/>
                  <a:pt x="51179" y="83750"/>
                  <a:pt x="51099" y="83750"/>
                </a:cubicBezTo>
                <a:cubicBezTo>
                  <a:pt x="51047" y="83750"/>
                  <a:pt x="51007" y="83713"/>
                  <a:pt x="50985" y="83640"/>
                </a:cubicBezTo>
                <a:cubicBezTo>
                  <a:pt x="50961" y="83559"/>
                  <a:pt x="51088" y="83432"/>
                  <a:pt x="51273" y="83375"/>
                </a:cubicBezTo>
                <a:cubicBezTo>
                  <a:pt x="51376" y="83340"/>
                  <a:pt x="51444" y="83322"/>
                  <a:pt x="51481" y="83322"/>
                </a:cubicBezTo>
                <a:close/>
                <a:moveTo>
                  <a:pt x="50730" y="83727"/>
                </a:moveTo>
                <a:cubicBezTo>
                  <a:pt x="50792" y="83727"/>
                  <a:pt x="50831" y="83782"/>
                  <a:pt x="50811" y="83871"/>
                </a:cubicBezTo>
                <a:cubicBezTo>
                  <a:pt x="50788" y="83975"/>
                  <a:pt x="50742" y="84056"/>
                  <a:pt x="50696" y="84067"/>
                </a:cubicBezTo>
                <a:cubicBezTo>
                  <a:pt x="50689" y="84071"/>
                  <a:pt x="50682" y="84072"/>
                  <a:pt x="50675" y="84072"/>
                </a:cubicBezTo>
                <a:cubicBezTo>
                  <a:pt x="50637" y="84072"/>
                  <a:pt x="50600" y="84019"/>
                  <a:pt x="50581" y="83940"/>
                </a:cubicBezTo>
                <a:cubicBezTo>
                  <a:pt x="50546" y="83859"/>
                  <a:pt x="50604" y="83767"/>
                  <a:pt x="50696" y="83732"/>
                </a:cubicBezTo>
                <a:cubicBezTo>
                  <a:pt x="50708" y="83729"/>
                  <a:pt x="50719" y="83727"/>
                  <a:pt x="50730" y="83727"/>
                </a:cubicBezTo>
                <a:close/>
                <a:moveTo>
                  <a:pt x="40971" y="83752"/>
                </a:moveTo>
                <a:cubicBezTo>
                  <a:pt x="41056" y="83752"/>
                  <a:pt x="41174" y="83805"/>
                  <a:pt x="41266" y="83917"/>
                </a:cubicBezTo>
                <a:cubicBezTo>
                  <a:pt x="41353" y="84037"/>
                  <a:pt x="41347" y="84126"/>
                  <a:pt x="41250" y="84126"/>
                </a:cubicBezTo>
                <a:cubicBezTo>
                  <a:pt x="41244" y="84126"/>
                  <a:pt x="41237" y="84126"/>
                  <a:pt x="41231" y="84125"/>
                </a:cubicBezTo>
                <a:cubicBezTo>
                  <a:pt x="41116" y="84125"/>
                  <a:pt x="40977" y="84044"/>
                  <a:pt x="40908" y="83952"/>
                </a:cubicBezTo>
                <a:cubicBezTo>
                  <a:pt x="40821" y="83822"/>
                  <a:pt x="40874" y="83752"/>
                  <a:pt x="40971" y="83752"/>
                </a:cubicBezTo>
                <a:close/>
                <a:moveTo>
                  <a:pt x="46960" y="84123"/>
                </a:moveTo>
                <a:cubicBezTo>
                  <a:pt x="46970" y="84123"/>
                  <a:pt x="46981" y="84124"/>
                  <a:pt x="46991" y="84125"/>
                </a:cubicBezTo>
                <a:cubicBezTo>
                  <a:pt x="47129" y="84136"/>
                  <a:pt x="47106" y="84194"/>
                  <a:pt x="46933" y="84252"/>
                </a:cubicBezTo>
                <a:cubicBezTo>
                  <a:pt x="46863" y="84277"/>
                  <a:pt x="46804" y="84289"/>
                  <a:pt x="46762" y="84289"/>
                </a:cubicBezTo>
                <a:cubicBezTo>
                  <a:pt x="46708" y="84289"/>
                  <a:pt x="46683" y="84268"/>
                  <a:pt x="46702" y="84229"/>
                </a:cubicBezTo>
                <a:cubicBezTo>
                  <a:pt x="46734" y="84176"/>
                  <a:pt x="46852" y="84123"/>
                  <a:pt x="46960" y="84123"/>
                </a:cubicBezTo>
                <a:close/>
                <a:moveTo>
                  <a:pt x="51617" y="83945"/>
                </a:moveTo>
                <a:cubicBezTo>
                  <a:pt x="51689" y="83945"/>
                  <a:pt x="51729" y="83991"/>
                  <a:pt x="51712" y="84067"/>
                </a:cubicBezTo>
                <a:cubicBezTo>
                  <a:pt x="51677" y="84171"/>
                  <a:pt x="51573" y="84287"/>
                  <a:pt x="51435" y="84321"/>
                </a:cubicBezTo>
                <a:cubicBezTo>
                  <a:pt x="51401" y="84333"/>
                  <a:pt x="51372" y="84339"/>
                  <a:pt x="51347" y="84339"/>
                </a:cubicBezTo>
                <a:cubicBezTo>
                  <a:pt x="51278" y="84339"/>
                  <a:pt x="51245" y="84294"/>
                  <a:pt x="51262" y="84217"/>
                </a:cubicBezTo>
                <a:cubicBezTo>
                  <a:pt x="51285" y="84113"/>
                  <a:pt x="51400" y="84009"/>
                  <a:pt x="51527" y="83963"/>
                </a:cubicBezTo>
                <a:cubicBezTo>
                  <a:pt x="51560" y="83951"/>
                  <a:pt x="51591" y="83945"/>
                  <a:pt x="51617" y="83945"/>
                </a:cubicBezTo>
                <a:close/>
                <a:moveTo>
                  <a:pt x="47860" y="84336"/>
                </a:moveTo>
                <a:cubicBezTo>
                  <a:pt x="47958" y="84336"/>
                  <a:pt x="48011" y="84375"/>
                  <a:pt x="47995" y="84448"/>
                </a:cubicBezTo>
                <a:cubicBezTo>
                  <a:pt x="47972" y="84552"/>
                  <a:pt x="47856" y="84656"/>
                  <a:pt x="47718" y="84691"/>
                </a:cubicBezTo>
                <a:cubicBezTo>
                  <a:pt x="47680" y="84704"/>
                  <a:pt x="47643" y="84711"/>
                  <a:pt x="47609" y="84711"/>
                </a:cubicBezTo>
                <a:cubicBezTo>
                  <a:pt x="47529" y="84711"/>
                  <a:pt x="47465" y="84674"/>
                  <a:pt x="47441" y="84610"/>
                </a:cubicBezTo>
                <a:cubicBezTo>
                  <a:pt x="47418" y="84529"/>
                  <a:pt x="47545" y="84413"/>
                  <a:pt x="47718" y="84356"/>
                </a:cubicBezTo>
                <a:cubicBezTo>
                  <a:pt x="47772" y="84342"/>
                  <a:pt x="47820" y="84336"/>
                  <a:pt x="47860" y="84336"/>
                </a:cubicBezTo>
                <a:close/>
                <a:moveTo>
                  <a:pt x="46260" y="84162"/>
                </a:moveTo>
                <a:cubicBezTo>
                  <a:pt x="46378" y="84162"/>
                  <a:pt x="46479" y="84204"/>
                  <a:pt x="46506" y="84298"/>
                </a:cubicBezTo>
                <a:cubicBezTo>
                  <a:pt x="46564" y="84471"/>
                  <a:pt x="46425" y="84587"/>
                  <a:pt x="45998" y="84714"/>
                </a:cubicBezTo>
                <a:cubicBezTo>
                  <a:pt x="45675" y="84806"/>
                  <a:pt x="45352" y="85002"/>
                  <a:pt x="45282" y="85129"/>
                </a:cubicBezTo>
                <a:cubicBezTo>
                  <a:pt x="45226" y="85229"/>
                  <a:pt x="45190" y="85279"/>
                  <a:pt x="45162" y="85279"/>
                </a:cubicBezTo>
                <a:cubicBezTo>
                  <a:pt x="45138" y="85279"/>
                  <a:pt x="45119" y="85244"/>
                  <a:pt x="45098" y="85175"/>
                </a:cubicBezTo>
                <a:cubicBezTo>
                  <a:pt x="45072" y="85098"/>
                  <a:pt x="44994" y="85066"/>
                  <a:pt x="44899" y="85066"/>
                </a:cubicBezTo>
                <a:cubicBezTo>
                  <a:pt x="44694" y="85066"/>
                  <a:pt x="44409" y="85217"/>
                  <a:pt x="44394" y="85406"/>
                </a:cubicBezTo>
                <a:cubicBezTo>
                  <a:pt x="44394" y="85533"/>
                  <a:pt x="44255" y="85683"/>
                  <a:pt x="44105" y="85741"/>
                </a:cubicBezTo>
                <a:cubicBezTo>
                  <a:pt x="44039" y="85768"/>
                  <a:pt x="43988" y="85784"/>
                  <a:pt x="43948" y="85784"/>
                </a:cubicBezTo>
                <a:cubicBezTo>
                  <a:pt x="43836" y="85784"/>
                  <a:pt x="43820" y="85655"/>
                  <a:pt x="43828" y="85279"/>
                </a:cubicBezTo>
                <a:cubicBezTo>
                  <a:pt x="43828" y="84862"/>
                  <a:pt x="43934" y="84645"/>
                  <a:pt x="44138" y="84645"/>
                </a:cubicBezTo>
                <a:cubicBezTo>
                  <a:pt x="44228" y="84645"/>
                  <a:pt x="44336" y="84687"/>
                  <a:pt x="44463" y="84771"/>
                </a:cubicBezTo>
                <a:cubicBezTo>
                  <a:pt x="44539" y="84821"/>
                  <a:pt x="44657" y="84842"/>
                  <a:pt x="44792" y="84842"/>
                </a:cubicBezTo>
                <a:cubicBezTo>
                  <a:pt x="45195" y="84842"/>
                  <a:pt x="45750" y="84652"/>
                  <a:pt x="45802" y="84437"/>
                </a:cubicBezTo>
                <a:cubicBezTo>
                  <a:pt x="45844" y="84267"/>
                  <a:pt x="46073" y="84162"/>
                  <a:pt x="46260" y="84162"/>
                </a:cubicBezTo>
                <a:close/>
                <a:moveTo>
                  <a:pt x="43041" y="85658"/>
                </a:moveTo>
                <a:cubicBezTo>
                  <a:pt x="43054" y="85658"/>
                  <a:pt x="43066" y="85659"/>
                  <a:pt x="43078" y="85660"/>
                </a:cubicBezTo>
                <a:cubicBezTo>
                  <a:pt x="43216" y="85672"/>
                  <a:pt x="43193" y="85718"/>
                  <a:pt x="43009" y="85787"/>
                </a:cubicBezTo>
                <a:cubicBezTo>
                  <a:pt x="42944" y="85812"/>
                  <a:pt x="42887" y="85824"/>
                  <a:pt x="42847" y="85824"/>
                </a:cubicBezTo>
                <a:cubicBezTo>
                  <a:pt x="42795" y="85824"/>
                  <a:pt x="42770" y="85803"/>
                  <a:pt x="42789" y="85764"/>
                </a:cubicBezTo>
                <a:cubicBezTo>
                  <a:pt x="42820" y="85702"/>
                  <a:pt x="42935" y="85658"/>
                  <a:pt x="43041" y="85658"/>
                </a:cubicBezTo>
                <a:close/>
                <a:moveTo>
                  <a:pt x="45366" y="85378"/>
                </a:moveTo>
                <a:cubicBezTo>
                  <a:pt x="45596" y="85378"/>
                  <a:pt x="45626" y="85439"/>
                  <a:pt x="45548" y="85625"/>
                </a:cubicBezTo>
                <a:cubicBezTo>
                  <a:pt x="45472" y="85802"/>
                  <a:pt x="45190" y="85923"/>
                  <a:pt x="44926" y="85923"/>
                </a:cubicBezTo>
                <a:cubicBezTo>
                  <a:pt x="44826" y="85923"/>
                  <a:pt x="44730" y="85906"/>
                  <a:pt x="44648" y="85868"/>
                </a:cubicBezTo>
                <a:cubicBezTo>
                  <a:pt x="44405" y="85752"/>
                  <a:pt x="44821" y="85406"/>
                  <a:pt x="45225" y="85383"/>
                </a:cubicBezTo>
                <a:cubicBezTo>
                  <a:pt x="45278" y="85380"/>
                  <a:pt x="45325" y="85378"/>
                  <a:pt x="45366" y="85378"/>
                </a:cubicBezTo>
                <a:close/>
                <a:moveTo>
                  <a:pt x="35830" y="85677"/>
                </a:moveTo>
                <a:cubicBezTo>
                  <a:pt x="35902" y="85677"/>
                  <a:pt x="35960" y="85720"/>
                  <a:pt x="35979" y="85787"/>
                </a:cubicBezTo>
                <a:cubicBezTo>
                  <a:pt x="36002" y="85879"/>
                  <a:pt x="35956" y="85960"/>
                  <a:pt x="35864" y="85995"/>
                </a:cubicBezTo>
                <a:cubicBezTo>
                  <a:pt x="35850" y="85998"/>
                  <a:pt x="35836" y="86000"/>
                  <a:pt x="35823" y="86000"/>
                </a:cubicBezTo>
                <a:cubicBezTo>
                  <a:pt x="35748" y="86000"/>
                  <a:pt x="35687" y="85948"/>
                  <a:pt x="35667" y="85879"/>
                </a:cubicBezTo>
                <a:cubicBezTo>
                  <a:pt x="35644" y="85787"/>
                  <a:pt x="35690" y="85706"/>
                  <a:pt x="35783" y="85683"/>
                </a:cubicBezTo>
                <a:cubicBezTo>
                  <a:pt x="35799" y="85679"/>
                  <a:pt x="35815" y="85677"/>
                  <a:pt x="35830" y="85677"/>
                </a:cubicBezTo>
                <a:close/>
                <a:moveTo>
                  <a:pt x="34637" y="85679"/>
                </a:moveTo>
                <a:cubicBezTo>
                  <a:pt x="34798" y="85679"/>
                  <a:pt x="34862" y="85822"/>
                  <a:pt x="34756" y="86006"/>
                </a:cubicBezTo>
                <a:cubicBezTo>
                  <a:pt x="34694" y="86119"/>
                  <a:pt x="34610" y="86174"/>
                  <a:pt x="34533" y="86174"/>
                </a:cubicBezTo>
                <a:cubicBezTo>
                  <a:pt x="34453" y="86174"/>
                  <a:pt x="34381" y="86113"/>
                  <a:pt x="34352" y="85995"/>
                </a:cubicBezTo>
                <a:cubicBezTo>
                  <a:pt x="34317" y="85856"/>
                  <a:pt x="34398" y="85729"/>
                  <a:pt x="34536" y="85695"/>
                </a:cubicBezTo>
                <a:cubicBezTo>
                  <a:pt x="34573" y="85684"/>
                  <a:pt x="34607" y="85679"/>
                  <a:pt x="34637" y="85679"/>
                </a:cubicBezTo>
                <a:close/>
                <a:moveTo>
                  <a:pt x="39741" y="86429"/>
                </a:moveTo>
                <a:cubicBezTo>
                  <a:pt x="39837" y="86429"/>
                  <a:pt x="39928" y="86458"/>
                  <a:pt x="39984" y="86514"/>
                </a:cubicBezTo>
                <a:cubicBezTo>
                  <a:pt x="40065" y="86584"/>
                  <a:pt x="40031" y="86664"/>
                  <a:pt x="39892" y="86699"/>
                </a:cubicBezTo>
                <a:cubicBezTo>
                  <a:pt x="39852" y="86713"/>
                  <a:pt x="39809" y="86720"/>
                  <a:pt x="39766" y="86720"/>
                </a:cubicBezTo>
                <a:cubicBezTo>
                  <a:pt x="39672" y="86720"/>
                  <a:pt x="39578" y="86689"/>
                  <a:pt x="39523" y="86641"/>
                </a:cubicBezTo>
                <a:cubicBezTo>
                  <a:pt x="39442" y="86572"/>
                  <a:pt x="39476" y="86491"/>
                  <a:pt x="39615" y="86445"/>
                </a:cubicBezTo>
                <a:cubicBezTo>
                  <a:pt x="39657" y="86435"/>
                  <a:pt x="39699" y="86429"/>
                  <a:pt x="39741" y="86429"/>
                </a:cubicBezTo>
                <a:close/>
                <a:moveTo>
                  <a:pt x="41318" y="86352"/>
                </a:moveTo>
                <a:cubicBezTo>
                  <a:pt x="41324" y="86352"/>
                  <a:pt x="41329" y="86352"/>
                  <a:pt x="41335" y="86353"/>
                </a:cubicBezTo>
                <a:cubicBezTo>
                  <a:pt x="41716" y="86387"/>
                  <a:pt x="41554" y="86734"/>
                  <a:pt x="41092" y="86861"/>
                </a:cubicBezTo>
                <a:cubicBezTo>
                  <a:pt x="40965" y="86896"/>
                  <a:pt x="40880" y="86917"/>
                  <a:pt x="40831" y="86917"/>
                </a:cubicBezTo>
                <a:cubicBezTo>
                  <a:pt x="40737" y="86917"/>
                  <a:pt x="40771" y="86842"/>
                  <a:pt x="40885" y="86653"/>
                </a:cubicBezTo>
                <a:cubicBezTo>
                  <a:pt x="40973" y="86486"/>
                  <a:pt x="41179" y="86352"/>
                  <a:pt x="41318" y="86352"/>
                </a:cubicBezTo>
                <a:close/>
                <a:moveTo>
                  <a:pt x="30616" y="86316"/>
                </a:moveTo>
                <a:cubicBezTo>
                  <a:pt x="30769" y="86316"/>
                  <a:pt x="30340" y="87013"/>
                  <a:pt x="30138" y="87080"/>
                </a:cubicBezTo>
                <a:cubicBezTo>
                  <a:pt x="30133" y="87081"/>
                  <a:pt x="30128" y="87082"/>
                  <a:pt x="30124" y="87082"/>
                </a:cubicBezTo>
                <a:cubicBezTo>
                  <a:pt x="30063" y="87082"/>
                  <a:pt x="30101" y="86938"/>
                  <a:pt x="30219" y="86734"/>
                </a:cubicBezTo>
                <a:cubicBezTo>
                  <a:pt x="30346" y="86514"/>
                  <a:pt x="30508" y="86341"/>
                  <a:pt x="30600" y="86318"/>
                </a:cubicBezTo>
                <a:cubicBezTo>
                  <a:pt x="30606" y="86317"/>
                  <a:pt x="30611" y="86316"/>
                  <a:pt x="30616" y="86316"/>
                </a:cubicBezTo>
                <a:close/>
                <a:moveTo>
                  <a:pt x="31013" y="86884"/>
                </a:moveTo>
                <a:cubicBezTo>
                  <a:pt x="31109" y="86884"/>
                  <a:pt x="31183" y="86927"/>
                  <a:pt x="31200" y="86999"/>
                </a:cubicBezTo>
                <a:cubicBezTo>
                  <a:pt x="31212" y="87080"/>
                  <a:pt x="31131" y="87172"/>
                  <a:pt x="30993" y="87207"/>
                </a:cubicBezTo>
                <a:cubicBezTo>
                  <a:pt x="30961" y="87215"/>
                  <a:pt x="30931" y="87218"/>
                  <a:pt x="30903" y="87218"/>
                </a:cubicBezTo>
                <a:cubicBezTo>
                  <a:pt x="30807" y="87218"/>
                  <a:pt x="30733" y="87174"/>
                  <a:pt x="30716" y="87103"/>
                </a:cubicBezTo>
                <a:cubicBezTo>
                  <a:pt x="30704" y="87022"/>
                  <a:pt x="30785" y="86930"/>
                  <a:pt x="30923" y="86895"/>
                </a:cubicBezTo>
                <a:cubicBezTo>
                  <a:pt x="30955" y="86887"/>
                  <a:pt x="30985" y="86884"/>
                  <a:pt x="31013" y="86884"/>
                </a:cubicBezTo>
                <a:close/>
                <a:moveTo>
                  <a:pt x="15465" y="87398"/>
                </a:moveTo>
                <a:cubicBezTo>
                  <a:pt x="15541" y="87398"/>
                  <a:pt x="15635" y="87404"/>
                  <a:pt x="15733" y="87415"/>
                </a:cubicBezTo>
                <a:cubicBezTo>
                  <a:pt x="15999" y="87449"/>
                  <a:pt x="16056" y="87507"/>
                  <a:pt x="15918" y="87622"/>
                </a:cubicBezTo>
                <a:cubicBezTo>
                  <a:pt x="15875" y="87657"/>
                  <a:pt x="15808" y="87671"/>
                  <a:pt x="15733" y="87671"/>
                </a:cubicBezTo>
                <a:cubicBezTo>
                  <a:pt x="15506" y="87671"/>
                  <a:pt x="15208" y="87539"/>
                  <a:pt x="15295" y="87426"/>
                </a:cubicBezTo>
                <a:cubicBezTo>
                  <a:pt x="15307" y="87407"/>
                  <a:pt x="15372" y="87398"/>
                  <a:pt x="15465" y="87398"/>
                </a:cubicBezTo>
                <a:close/>
                <a:moveTo>
                  <a:pt x="27756" y="87673"/>
                </a:moveTo>
                <a:cubicBezTo>
                  <a:pt x="27784" y="87673"/>
                  <a:pt x="27813" y="87675"/>
                  <a:pt x="27841" y="87680"/>
                </a:cubicBezTo>
                <a:cubicBezTo>
                  <a:pt x="27980" y="87703"/>
                  <a:pt x="27945" y="87749"/>
                  <a:pt x="27761" y="87795"/>
                </a:cubicBezTo>
                <a:cubicBezTo>
                  <a:pt x="27697" y="87812"/>
                  <a:pt x="27643" y="87820"/>
                  <a:pt x="27601" y="87820"/>
                </a:cubicBezTo>
                <a:cubicBezTo>
                  <a:pt x="27530" y="87820"/>
                  <a:pt x="27496" y="87797"/>
                  <a:pt x="27518" y="87761"/>
                </a:cubicBezTo>
                <a:cubicBezTo>
                  <a:pt x="27555" y="87706"/>
                  <a:pt x="27649" y="87673"/>
                  <a:pt x="27756" y="87673"/>
                </a:cubicBezTo>
                <a:close/>
                <a:moveTo>
                  <a:pt x="38794" y="87370"/>
                </a:moveTo>
                <a:cubicBezTo>
                  <a:pt x="38985" y="87370"/>
                  <a:pt x="39042" y="87484"/>
                  <a:pt x="38922" y="87680"/>
                </a:cubicBezTo>
                <a:cubicBezTo>
                  <a:pt x="38848" y="87805"/>
                  <a:pt x="38719" y="87869"/>
                  <a:pt x="38591" y="87869"/>
                </a:cubicBezTo>
                <a:cubicBezTo>
                  <a:pt x="38482" y="87869"/>
                  <a:pt x="38374" y="87822"/>
                  <a:pt x="38299" y="87726"/>
                </a:cubicBezTo>
                <a:cubicBezTo>
                  <a:pt x="38195" y="87576"/>
                  <a:pt x="38253" y="87484"/>
                  <a:pt x="38542" y="87415"/>
                </a:cubicBezTo>
                <a:cubicBezTo>
                  <a:pt x="38641" y="87384"/>
                  <a:pt x="38726" y="87370"/>
                  <a:pt x="38794" y="87370"/>
                </a:cubicBezTo>
                <a:close/>
                <a:moveTo>
                  <a:pt x="32232" y="88586"/>
                </a:moveTo>
                <a:cubicBezTo>
                  <a:pt x="32254" y="88586"/>
                  <a:pt x="32276" y="88588"/>
                  <a:pt x="32297" y="88592"/>
                </a:cubicBezTo>
                <a:cubicBezTo>
                  <a:pt x="32435" y="88603"/>
                  <a:pt x="32401" y="88661"/>
                  <a:pt x="32216" y="88707"/>
                </a:cubicBezTo>
                <a:cubicBezTo>
                  <a:pt x="32152" y="88726"/>
                  <a:pt x="32096" y="88735"/>
                  <a:pt x="32056" y="88735"/>
                </a:cubicBezTo>
                <a:cubicBezTo>
                  <a:pt x="31995" y="88735"/>
                  <a:pt x="31969" y="88714"/>
                  <a:pt x="31997" y="88673"/>
                </a:cubicBezTo>
                <a:cubicBezTo>
                  <a:pt x="32025" y="88625"/>
                  <a:pt x="32131" y="88586"/>
                  <a:pt x="32232" y="88586"/>
                </a:cubicBezTo>
                <a:close/>
                <a:moveTo>
                  <a:pt x="30168" y="89706"/>
                </a:moveTo>
                <a:cubicBezTo>
                  <a:pt x="30242" y="89706"/>
                  <a:pt x="30304" y="89758"/>
                  <a:pt x="30323" y="89827"/>
                </a:cubicBezTo>
                <a:cubicBezTo>
                  <a:pt x="30346" y="89919"/>
                  <a:pt x="30289" y="90000"/>
                  <a:pt x="30196" y="90023"/>
                </a:cubicBezTo>
                <a:cubicBezTo>
                  <a:pt x="30180" y="90027"/>
                  <a:pt x="30165" y="90029"/>
                  <a:pt x="30150" y="90029"/>
                </a:cubicBezTo>
                <a:cubicBezTo>
                  <a:pt x="30078" y="90029"/>
                  <a:pt x="30019" y="89984"/>
                  <a:pt x="30000" y="89908"/>
                </a:cubicBezTo>
                <a:cubicBezTo>
                  <a:pt x="29977" y="89827"/>
                  <a:pt x="30035" y="89735"/>
                  <a:pt x="30127" y="89712"/>
                </a:cubicBezTo>
                <a:cubicBezTo>
                  <a:pt x="30141" y="89708"/>
                  <a:pt x="30155" y="89706"/>
                  <a:pt x="30168" y="89706"/>
                </a:cubicBezTo>
                <a:close/>
                <a:moveTo>
                  <a:pt x="26760" y="90040"/>
                </a:moveTo>
                <a:cubicBezTo>
                  <a:pt x="26784" y="90040"/>
                  <a:pt x="26810" y="90042"/>
                  <a:pt x="26837" y="90046"/>
                </a:cubicBezTo>
                <a:cubicBezTo>
                  <a:pt x="26987" y="90069"/>
                  <a:pt x="27103" y="90116"/>
                  <a:pt x="27114" y="90150"/>
                </a:cubicBezTo>
                <a:cubicBezTo>
                  <a:pt x="27114" y="90196"/>
                  <a:pt x="27022" y="90243"/>
                  <a:pt x="26883" y="90266"/>
                </a:cubicBezTo>
                <a:cubicBezTo>
                  <a:pt x="26850" y="90273"/>
                  <a:pt x="26818" y="90277"/>
                  <a:pt x="26788" y="90277"/>
                </a:cubicBezTo>
                <a:cubicBezTo>
                  <a:pt x="26686" y="90277"/>
                  <a:pt x="26613" y="90233"/>
                  <a:pt x="26595" y="90162"/>
                </a:cubicBezTo>
                <a:cubicBezTo>
                  <a:pt x="26585" y="90085"/>
                  <a:pt x="26647" y="90040"/>
                  <a:pt x="26760" y="90040"/>
                </a:cubicBezTo>
                <a:close/>
                <a:moveTo>
                  <a:pt x="33832" y="89062"/>
                </a:moveTo>
                <a:cubicBezTo>
                  <a:pt x="33929" y="89062"/>
                  <a:pt x="34041" y="89094"/>
                  <a:pt x="34201" y="89146"/>
                </a:cubicBezTo>
                <a:cubicBezTo>
                  <a:pt x="34756" y="89331"/>
                  <a:pt x="34767" y="89342"/>
                  <a:pt x="34502" y="89446"/>
                </a:cubicBezTo>
                <a:cubicBezTo>
                  <a:pt x="34028" y="89608"/>
                  <a:pt x="32966" y="90162"/>
                  <a:pt x="32886" y="90266"/>
                </a:cubicBezTo>
                <a:cubicBezTo>
                  <a:pt x="32825" y="90363"/>
                  <a:pt x="32758" y="90409"/>
                  <a:pt x="32669" y="90409"/>
                </a:cubicBezTo>
                <a:cubicBezTo>
                  <a:pt x="32589" y="90409"/>
                  <a:pt x="32492" y="90371"/>
                  <a:pt x="32366" y="90300"/>
                </a:cubicBezTo>
                <a:cubicBezTo>
                  <a:pt x="32007" y="90087"/>
                  <a:pt x="32008" y="89896"/>
                  <a:pt x="32358" y="89896"/>
                </a:cubicBezTo>
                <a:cubicBezTo>
                  <a:pt x="32368" y="89896"/>
                  <a:pt x="32379" y="89896"/>
                  <a:pt x="32389" y="89896"/>
                </a:cubicBezTo>
                <a:cubicBezTo>
                  <a:pt x="32395" y="89897"/>
                  <a:pt x="32400" y="89897"/>
                  <a:pt x="32406" y="89897"/>
                </a:cubicBezTo>
                <a:cubicBezTo>
                  <a:pt x="32595" y="89897"/>
                  <a:pt x="32940" y="89715"/>
                  <a:pt x="33220" y="89458"/>
                </a:cubicBezTo>
                <a:cubicBezTo>
                  <a:pt x="33521" y="89172"/>
                  <a:pt x="33651" y="89062"/>
                  <a:pt x="33832" y="89062"/>
                </a:cubicBezTo>
                <a:close/>
                <a:moveTo>
                  <a:pt x="27650" y="90114"/>
                </a:moveTo>
                <a:cubicBezTo>
                  <a:pt x="27732" y="90114"/>
                  <a:pt x="27808" y="90160"/>
                  <a:pt x="27818" y="90243"/>
                </a:cubicBezTo>
                <a:cubicBezTo>
                  <a:pt x="27841" y="90335"/>
                  <a:pt x="27784" y="90416"/>
                  <a:pt x="27691" y="90439"/>
                </a:cubicBezTo>
                <a:cubicBezTo>
                  <a:pt x="27681" y="90440"/>
                  <a:pt x="27671" y="90440"/>
                  <a:pt x="27661" y="90440"/>
                </a:cubicBezTo>
                <a:cubicBezTo>
                  <a:pt x="27572" y="90440"/>
                  <a:pt x="27504" y="90395"/>
                  <a:pt x="27484" y="90312"/>
                </a:cubicBezTo>
                <a:cubicBezTo>
                  <a:pt x="27472" y="90219"/>
                  <a:pt x="27530" y="90139"/>
                  <a:pt x="27622" y="90116"/>
                </a:cubicBezTo>
                <a:cubicBezTo>
                  <a:pt x="27631" y="90114"/>
                  <a:pt x="27641" y="90114"/>
                  <a:pt x="27650" y="90114"/>
                </a:cubicBezTo>
                <a:close/>
                <a:moveTo>
                  <a:pt x="24939" y="90330"/>
                </a:moveTo>
                <a:cubicBezTo>
                  <a:pt x="25013" y="90330"/>
                  <a:pt x="25075" y="90383"/>
                  <a:pt x="25094" y="90462"/>
                </a:cubicBezTo>
                <a:cubicBezTo>
                  <a:pt x="25106" y="90554"/>
                  <a:pt x="25048" y="90635"/>
                  <a:pt x="24956" y="90647"/>
                </a:cubicBezTo>
                <a:cubicBezTo>
                  <a:pt x="24942" y="90650"/>
                  <a:pt x="24928" y="90652"/>
                  <a:pt x="24914" y="90652"/>
                </a:cubicBezTo>
                <a:cubicBezTo>
                  <a:pt x="24837" y="90652"/>
                  <a:pt x="24769" y="90600"/>
                  <a:pt x="24760" y="90531"/>
                </a:cubicBezTo>
                <a:cubicBezTo>
                  <a:pt x="24748" y="90439"/>
                  <a:pt x="24806" y="90358"/>
                  <a:pt x="24898" y="90335"/>
                </a:cubicBezTo>
                <a:cubicBezTo>
                  <a:pt x="24912" y="90331"/>
                  <a:pt x="24925" y="90330"/>
                  <a:pt x="24939" y="90330"/>
                </a:cubicBezTo>
                <a:close/>
                <a:moveTo>
                  <a:pt x="34576" y="90022"/>
                </a:moveTo>
                <a:cubicBezTo>
                  <a:pt x="34735" y="90022"/>
                  <a:pt x="34883" y="90061"/>
                  <a:pt x="34975" y="90139"/>
                </a:cubicBezTo>
                <a:cubicBezTo>
                  <a:pt x="35291" y="90389"/>
                  <a:pt x="35288" y="90743"/>
                  <a:pt x="34986" y="90743"/>
                </a:cubicBezTo>
                <a:cubicBezTo>
                  <a:pt x="34968" y="90743"/>
                  <a:pt x="34949" y="90741"/>
                  <a:pt x="34929" y="90739"/>
                </a:cubicBezTo>
                <a:cubicBezTo>
                  <a:pt x="34698" y="90727"/>
                  <a:pt x="34686" y="90681"/>
                  <a:pt x="34836" y="90531"/>
                </a:cubicBezTo>
                <a:cubicBezTo>
                  <a:pt x="34952" y="90425"/>
                  <a:pt x="34891" y="90375"/>
                  <a:pt x="34638" y="90375"/>
                </a:cubicBezTo>
                <a:cubicBezTo>
                  <a:pt x="34589" y="90375"/>
                  <a:pt x="34531" y="90377"/>
                  <a:pt x="34467" y="90381"/>
                </a:cubicBezTo>
                <a:cubicBezTo>
                  <a:pt x="34405" y="90384"/>
                  <a:pt x="34349" y="90386"/>
                  <a:pt x="34297" y="90386"/>
                </a:cubicBezTo>
                <a:cubicBezTo>
                  <a:pt x="33786" y="90386"/>
                  <a:pt x="33757" y="90237"/>
                  <a:pt x="34271" y="90069"/>
                </a:cubicBezTo>
                <a:cubicBezTo>
                  <a:pt x="34369" y="90038"/>
                  <a:pt x="34475" y="90022"/>
                  <a:pt x="34576" y="90022"/>
                </a:cubicBezTo>
                <a:close/>
                <a:moveTo>
                  <a:pt x="26215" y="90401"/>
                </a:moveTo>
                <a:cubicBezTo>
                  <a:pt x="26288" y="90401"/>
                  <a:pt x="26246" y="90510"/>
                  <a:pt x="26099" y="90658"/>
                </a:cubicBezTo>
                <a:cubicBezTo>
                  <a:pt x="25917" y="90852"/>
                  <a:pt x="25799" y="90950"/>
                  <a:pt x="25759" y="90950"/>
                </a:cubicBezTo>
                <a:cubicBezTo>
                  <a:pt x="25723" y="90950"/>
                  <a:pt x="25752" y="90869"/>
                  <a:pt x="25856" y="90704"/>
                </a:cubicBezTo>
                <a:cubicBezTo>
                  <a:pt x="25937" y="90566"/>
                  <a:pt x="26099" y="90427"/>
                  <a:pt x="26191" y="90404"/>
                </a:cubicBezTo>
                <a:cubicBezTo>
                  <a:pt x="26200" y="90402"/>
                  <a:pt x="26208" y="90401"/>
                  <a:pt x="26215" y="90401"/>
                </a:cubicBezTo>
                <a:close/>
                <a:moveTo>
                  <a:pt x="17863" y="90411"/>
                </a:moveTo>
                <a:cubicBezTo>
                  <a:pt x="17917" y="90411"/>
                  <a:pt x="17966" y="90451"/>
                  <a:pt x="18030" y="90531"/>
                </a:cubicBezTo>
                <a:cubicBezTo>
                  <a:pt x="18134" y="90635"/>
                  <a:pt x="18180" y="90785"/>
                  <a:pt x="18146" y="90854"/>
                </a:cubicBezTo>
                <a:cubicBezTo>
                  <a:pt x="18094" y="90973"/>
                  <a:pt x="17815" y="91053"/>
                  <a:pt x="17615" y="91053"/>
                </a:cubicBezTo>
                <a:cubicBezTo>
                  <a:pt x="17502" y="91053"/>
                  <a:pt x="17415" y="91028"/>
                  <a:pt x="17407" y="90970"/>
                </a:cubicBezTo>
                <a:cubicBezTo>
                  <a:pt x="17395" y="90889"/>
                  <a:pt x="17499" y="90716"/>
                  <a:pt x="17626" y="90577"/>
                </a:cubicBezTo>
                <a:cubicBezTo>
                  <a:pt x="17732" y="90465"/>
                  <a:pt x="17801" y="90411"/>
                  <a:pt x="17863" y="90411"/>
                </a:cubicBezTo>
                <a:close/>
                <a:moveTo>
                  <a:pt x="20240" y="91014"/>
                </a:moveTo>
                <a:cubicBezTo>
                  <a:pt x="20397" y="91014"/>
                  <a:pt x="20055" y="91514"/>
                  <a:pt x="19854" y="91558"/>
                </a:cubicBezTo>
                <a:cubicBezTo>
                  <a:pt x="19850" y="91559"/>
                  <a:pt x="19846" y="91559"/>
                  <a:pt x="19842" y="91559"/>
                </a:cubicBezTo>
                <a:cubicBezTo>
                  <a:pt x="19775" y="91559"/>
                  <a:pt x="19790" y="91458"/>
                  <a:pt x="19889" y="91316"/>
                </a:cubicBezTo>
                <a:cubicBezTo>
                  <a:pt x="19981" y="91154"/>
                  <a:pt x="20131" y="91027"/>
                  <a:pt x="20223" y="91016"/>
                </a:cubicBezTo>
                <a:cubicBezTo>
                  <a:pt x="20230" y="91015"/>
                  <a:pt x="20235" y="91014"/>
                  <a:pt x="20240" y="91014"/>
                </a:cubicBezTo>
                <a:close/>
                <a:moveTo>
                  <a:pt x="31168" y="91473"/>
                </a:moveTo>
                <a:cubicBezTo>
                  <a:pt x="31317" y="91473"/>
                  <a:pt x="31486" y="91528"/>
                  <a:pt x="31558" y="91639"/>
                </a:cubicBezTo>
                <a:cubicBezTo>
                  <a:pt x="31616" y="91732"/>
                  <a:pt x="31581" y="91835"/>
                  <a:pt x="31489" y="91858"/>
                </a:cubicBezTo>
                <a:cubicBezTo>
                  <a:pt x="31473" y="91862"/>
                  <a:pt x="31458" y="91864"/>
                  <a:pt x="31443" y="91864"/>
                </a:cubicBezTo>
                <a:cubicBezTo>
                  <a:pt x="31356" y="91864"/>
                  <a:pt x="31279" y="91810"/>
                  <a:pt x="31270" y="91732"/>
                </a:cubicBezTo>
                <a:cubicBezTo>
                  <a:pt x="31256" y="91679"/>
                  <a:pt x="31221" y="91652"/>
                  <a:pt x="31179" y="91652"/>
                </a:cubicBezTo>
                <a:cubicBezTo>
                  <a:pt x="31149" y="91652"/>
                  <a:pt x="31115" y="91667"/>
                  <a:pt x="31085" y="91697"/>
                </a:cubicBezTo>
                <a:cubicBezTo>
                  <a:pt x="31050" y="91732"/>
                  <a:pt x="31014" y="91750"/>
                  <a:pt x="30984" y="91750"/>
                </a:cubicBezTo>
                <a:cubicBezTo>
                  <a:pt x="30945" y="91750"/>
                  <a:pt x="30913" y="91721"/>
                  <a:pt x="30900" y="91662"/>
                </a:cubicBezTo>
                <a:cubicBezTo>
                  <a:pt x="30870" y="91537"/>
                  <a:pt x="31008" y="91473"/>
                  <a:pt x="31168" y="91473"/>
                </a:cubicBezTo>
                <a:close/>
                <a:moveTo>
                  <a:pt x="28007" y="92018"/>
                </a:moveTo>
                <a:cubicBezTo>
                  <a:pt x="28025" y="92018"/>
                  <a:pt x="28043" y="92019"/>
                  <a:pt x="28061" y="92020"/>
                </a:cubicBezTo>
                <a:cubicBezTo>
                  <a:pt x="28199" y="92043"/>
                  <a:pt x="28165" y="92089"/>
                  <a:pt x="27980" y="92147"/>
                </a:cubicBezTo>
                <a:cubicBezTo>
                  <a:pt x="27918" y="92159"/>
                  <a:pt x="27863" y="92166"/>
                  <a:pt x="27821" y="92166"/>
                </a:cubicBezTo>
                <a:cubicBezTo>
                  <a:pt x="27745" y="92166"/>
                  <a:pt x="27708" y="92145"/>
                  <a:pt x="27738" y="92101"/>
                </a:cubicBezTo>
                <a:cubicBezTo>
                  <a:pt x="27778" y="92051"/>
                  <a:pt x="27888" y="92018"/>
                  <a:pt x="28007" y="92018"/>
                </a:cubicBezTo>
                <a:close/>
                <a:moveTo>
                  <a:pt x="17398" y="92076"/>
                </a:moveTo>
                <a:cubicBezTo>
                  <a:pt x="17490" y="92076"/>
                  <a:pt x="17558" y="92131"/>
                  <a:pt x="17569" y="92205"/>
                </a:cubicBezTo>
                <a:cubicBezTo>
                  <a:pt x="17580" y="92297"/>
                  <a:pt x="17511" y="92378"/>
                  <a:pt x="17418" y="92389"/>
                </a:cubicBezTo>
                <a:cubicBezTo>
                  <a:pt x="17405" y="92393"/>
                  <a:pt x="17391" y="92395"/>
                  <a:pt x="17377" y="92395"/>
                </a:cubicBezTo>
                <a:cubicBezTo>
                  <a:pt x="17300" y="92395"/>
                  <a:pt x="17232" y="92341"/>
                  <a:pt x="17222" y="92262"/>
                </a:cubicBezTo>
                <a:cubicBezTo>
                  <a:pt x="17211" y="92170"/>
                  <a:pt x="17280" y="92089"/>
                  <a:pt x="17372" y="92078"/>
                </a:cubicBezTo>
                <a:cubicBezTo>
                  <a:pt x="17381" y="92077"/>
                  <a:pt x="17390" y="92076"/>
                  <a:pt x="17398" y="92076"/>
                </a:cubicBezTo>
                <a:close/>
                <a:moveTo>
                  <a:pt x="30677" y="92218"/>
                </a:moveTo>
                <a:cubicBezTo>
                  <a:pt x="30771" y="92218"/>
                  <a:pt x="30824" y="92269"/>
                  <a:pt x="30796" y="92343"/>
                </a:cubicBezTo>
                <a:cubicBezTo>
                  <a:pt x="30762" y="92447"/>
                  <a:pt x="30704" y="92528"/>
                  <a:pt x="30669" y="92540"/>
                </a:cubicBezTo>
                <a:cubicBezTo>
                  <a:pt x="30666" y="92541"/>
                  <a:pt x="30662" y="92541"/>
                  <a:pt x="30657" y="92541"/>
                </a:cubicBezTo>
                <a:cubicBezTo>
                  <a:pt x="30618" y="92541"/>
                  <a:pt x="30546" y="92497"/>
                  <a:pt x="30473" y="92424"/>
                </a:cubicBezTo>
                <a:cubicBezTo>
                  <a:pt x="30392" y="92355"/>
                  <a:pt x="30462" y="92262"/>
                  <a:pt x="30600" y="92228"/>
                </a:cubicBezTo>
                <a:cubicBezTo>
                  <a:pt x="30628" y="92221"/>
                  <a:pt x="30654" y="92218"/>
                  <a:pt x="30677" y="92218"/>
                </a:cubicBezTo>
                <a:close/>
                <a:moveTo>
                  <a:pt x="24115" y="92173"/>
                </a:moveTo>
                <a:cubicBezTo>
                  <a:pt x="24170" y="92173"/>
                  <a:pt x="24213" y="92222"/>
                  <a:pt x="24229" y="92309"/>
                </a:cubicBezTo>
                <a:cubicBezTo>
                  <a:pt x="24264" y="92484"/>
                  <a:pt x="24243" y="92574"/>
                  <a:pt x="24181" y="92574"/>
                </a:cubicBezTo>
                <a:cubicBezTo>
                  <a:pt x="24140" y="92574"/>
                  <a:pt x="24082" y="92536"/>
                  <a:pt x="24009" y="92459"/>
                </a:cubicBezTo>
                <a:cubicBezTo>
                  <a:pt x="23940" y="92389"/>
                  <a:pt x="23952" y="92274"/>
                  <a:pt x="24032" y="92205"/>
                </a:cubicBezTo>
                <a:cubicBezTo>
                  <a:pt x="24061" y="92183"/>
                  <a:pt x="24089" y="92173"/>
                  <a:pt x="24115" y="92173"/>
                </a:cubicBezTo>
                <a:close/>
                <a:moveTo>
                  <a:pt x="27772" y="92533"/>
                </a:moveTo>
                <a:cubicBezTo>
                  <a:pt x="27876" y="92533"/>
                  <a:pt x="27959" y="92570"/>
                  <a:pt x="27968" y="92643"/>
                </a:cubicBezTo>
                <a:cubicBezTo>
                  <a:pt x="27988" y="92710"/>
                  <a:pt x="27920" y="92753"/>
                  <a:pt x="27805" y="92753"/>
                </a:cubicBezTo>
                <a:cubicBezTo>
                  <a:pt x="27781" y="92753"/>
                  <a:pt x="27754" y="92751"/>
                  <a:pt x="27726" y="92747"/>
                </a:cubicBezTo>
                <a:cubicBezTo>
                  <a:pt x="27576" y="92724"/>
                  <a:pt x="27461" y="92690"/>
                  <a:pt x="27449" y="92655"/>
                </a:cubicBezTo>
                <a:cubicBezTo>
                  <a:pt x="27449" y="92620"/>
                  <a:pt x="27541" y="92574"/>
                  <a:pt x="27691" y="92540"/>
                </a:cubicBezTo>
                <a:cubicBezTo>
                  <a:pt x="27719" y="92535"/>
                  <a:pt x="27746" y="92533"/>
                  <a:pt x="27772" y="92533"/>
                </a:cubicBezTo>
                <a:close/>
                <a:moveTo>
                  <a:pt x="25877" y="92374"/>
                </a:moveTo>
                <a:cubicBezTo>
                  <a:pt x="25924" y="92374"/>
                  <a:pt x="25957" y="92399"/>
                  <a:pt x="25983" y="92447"/>
                </a:cubicBezTo>
                <a:cubicBezTo>
                  <a:pt x="26041" y="92540"/>
                  <a:pt x="26179" y="92655"/>
                  <a:pt x="26295" y="92713"/>
                </a:cubicBezTo>
                <a:cubicBezTo>
                  <a:pt x="26401" y="92761"/>
                  <a:pt x="26386" y="92785"/>
                  <a:pt x="26272" y="92785"/>
                </a:cubicBezTo>
                <a:cubicBezTo>
                  <a:pt x="26249" y="92785"/>
                  <a:pt x="26222" y="92784"/>
                  <a:pt x="26191" y="92782"/>
                </a:cubicBezTo>
                <a:cubicBezTo>
                  <a:pt x="26139" y="92775"/>
                  <a:pt x="26079" y="92773"/>
                  <a:pt x="26013" y="92773"/>
                </a:cubicBezTo>
                <a:cubicBezTo>
                  <a:pt x="25845" y="92773"/>
                  <a:pt x="25645" y="92792"/>
                  <a:pt x="25487" y="92817"/>
                </a:cubicBezTo>
                <a:cubicBezTo>
                  <a:pt x="25385" y="92834"/>
                  <a:pt x="25313" y="92844"/>
                  <a:pt x="25271" y="92844"/>
                </a:cubicBezTo>
                <a:cubicBezTo>
                  <a:pt x="25171" y="92844"/>
                  <a:pt x="25246" y="92781"/>
                  <a:pt x="25498" y="92586"/>
                </a:cubicBezTo>
                <a:cubicBezTo>
                  <a:pt x="25685" y="92442"/>
                  <a:pt x="25800" y="92374"/>
                  <a:pt x="25877" y="92374"/>
                </a:cubicBezTo>
                <a:close/>
                <a:moveTo>
                  <a:pt x="29744" y="92627"/>
                </a:moveTo>
                <a:cubicBezTo>
                  <a:pt x="29803" y="92627"/>
                  <a:pt x="29880" y="92633"/>
                  <a:pt x="29977" y="92643"/>
                </a:cubicBezTo>
                <a:cubicBezTo>
                  <a:pt x="30127" y="92655"/>
                  <a:pt x="30277" y="92736"/>
                  <a:pt x="30300" y="92805"/>
                </a:cubicBezTo>
                <a:cubicBezTo>
                  <a:pt x="30325" y="92916"/>
                  <a:pt x="30253" y="92975"/>
                  <a:pt x="30139" y="92975"/>
                </a:cubicBezTo>
                <a:cubicBezTo>
                  <a:pt x="30040" y="92975"/>
                  <a:pt x="29909" y="92931"/>
                  <a:pt x="29781" y="92840"/>
                </a:cubicBezTo>
                <a:cubicBezTo>
                  <a:pt x="29568" y="92689"/>
                  <a:pt x="29553" y="92627"/>
                  <a:pt x="29744" y="92627"/>
                </a:cubicBezTo>
                <a:close/>
                <a:moveTo>
                  <a:pt x="28909" y="92792"/>
                </a:moveTo>
                <a:cubicBezTo>
                  <a:pt x="28993" y="92792"/>
                  <a:pt x="29078" y="92837"/>
                  <a:pt x="29088" y="92920"/>
                </a:cubicBezTo>
                <a:cubicBezTo>
                  <a:pt x="29111" y="93013"/>
                  <a:pt x="29088" y="93082"/>
                  <a:pt x="29053" y="93094"/>
                </a:cubicBezTo>
                <a:cubicBezTo>
                  <a:pt x="29007" y="93094"/>
                  <a:pt x="28915" y="93047"/>
                  <a:pt x="28834" y="92967"/>
                </a:cubicBezTo>
                <a:cubicBezTo>
                  <a:pt x="28765" y="92897"/>
                  <a:pt x="28776" y="92817"/>
                  <a:pt x="28880" y="92793"/>
                </a:cubicBezTo>
                <a:cubicBezTo>
                  <a:pt x="28890" y="92792"/>
                  <a:pt x="28899" y="92792"/>
                  <a:pt x="28909" y="92792"/>
                </a:cubicBezTo>
                <a:close/>
                <a:moveTo>
                  <a:pt x="21922" y="92736"/>
                </a:moveTo>
                <a:cubicBezTo>
                  <a:pt x="21983" y="92736"/>
                  <a:pt x="21996" y="92796"/>
                  <a:pt x="21966" y="92920"/>
                </a:cubicBezTo>
                <a:cubicBezTo>
                  <a:pt x="21916" y="93108"/>
                  <a:pt x="21856" y="93192"/>
                  <a:pt x="21726" y="93192"/>
                </a:cubicBezTo>
                <a:cubicBezTo>
                  <a:pt x="21648" y="93192"/>
                  <a:pt x="21544" y="93161"/>
                  <a:pt x="21401" y="93105"/>
                </a:cubicBezTo>
                <a:cubicBezTo>
                  <a:pt x="21239" y="93036"/>
                  <a:pt x="21204" y="92978"/>
                  <a:pt x="21308" y="92955"/>
                </a:cubicBezTo>
                <a:cubicBezTo>
                  <a:pt x="21412" y="92943"/>
                  <a:pt x="21632" y="92863"/>
                  <a:pt x="21770" y="92793"/>
                </a:cubicBezTo>
                <a:cubicBezTo>
                  <a:pt x="21837" y="92756"/>
                  <a:pt x="21888" y="92736"/>
                  <a:pt x="21922" y="92736"/>
                </a:cubicBezTo>
                <a:close/>
                <a:moveTo>
                  <a:pt x="24927" y="92799"/>
                </a:moveTo>
                <a:cubicBezTo>
                  <a:pt x="25000" y="92799"/>
                  <a:pt x="24947" y="92864"/>
                  <a:pt x="24783" y="93036"/>
                </a:cubicBezTo>
                <a:cubicBezTo>
                  <a:pt x="24587" y="93238"/>
                  <a:pt x="24498" y="93329"/>
                  <a:pt x="24451" y="93329"/>
                </a:cubicBezTo>
                <a:cubicBezTo>
                  <a:pt x="24411" y="93329"/>
                  <a:pt x="24400" y="93266"/>
                  <a:pt x="24379" y="93151"/>
                </a:cubicBezTo>
                <a:cubicBezTo>
                  <a:pt x="24367" y="93036"/>
                  <a:pt x="24506" y="92897"/>
                  <a:pt x="24690" y="92851"/>
                </a:cubicBezTo>
                <a:cubicBezTo>
                  <a:pt x="24809" y="92818"/>
                  <a:pt x="24887" y="92799"/>
                  <a:pt x="24927" y="92799"/>
                </a:cubicBezTo>
                <a:close/>
                <a:moveTo>
                  <a:pt x="27779" y="93198"/>
                </a:moveTo>
                <a:cubicBezTo>
                  <a:pt x="27829" y="93198"/>
                  <a:pt x="27861" y="93264"/>
                  <a:pt x="27888" y="93394"/>
                </a:cubicBezTo>
                <a:cubicBezTo>
                  <a:pt x="27907" y="93501"/>
                  <a:pt x="27877" y="93575"/>
                  <a:pt x="27819" y="93575"/>
                </a:cubicBezTo>
                <a:cubicBezTo>
                  <a:pt x="27808" y="93575"/>
                  <a:pt x="27796" y="93572"/>
                  <a:pt x="27784" y="93567"/>
                </a:cubicBezTo>
                <a:cubicBezTo>
                  <a:pt x="27772" y="93563"/>
                  <a:pt x="27760" y="93562"/>
                  <a:pt x="27749" y="93562"/>
                </a:cubicBezTo>
                <a:cubicBezTo>
                  <a:pt x="27687" y="93562"/>
                  <a:pt x="27647" y="93614"/>
                  <a:pt x="27657" y="93682"/>
                </a:cubicBezTo>
                <a:cubicBezTo>
                  <a:pt x="27675" y="93756"/>
                  <a:pt x="27627" y="93808"/>
                  <a:pt x="27560" y="93808"/>
                </a:cubicBezTo>
                <a:cubicBezTo>
                  <a:pt x="27543" y="93808"/>
                  <a:pt x="27525" y="93805"/>
                  <a:pt x="27507" y="93798"/>
                </a:cubicBezTo>
                <a:cubicBezTo>
                  <a:pt x="27391" y="93751"/>
                  <a:pt x="27391" y="93625"/>
                  <a:pt x="27518" y="93463"/>
                </a:cubicBezTo>
                <a:cubicBezTo>
                  <a:pt x="27641" y="93284"/>
                  <a:pt x="27722" y="93198"/>
                  <a:pt x="27779" y="93198"/>
                </a:cubicBezTo>
                <a:close/>
                <a:moveTo>
                  <a:pt x="22772" y="93320"/>
                </a:moveTo>
                <a:cubicBezTo>
                  <a:pt x="22883" y="93320"/>
                  <a:pt x="22988" y="93336"/>
                  <a:pt x="23074" y="93371"/>
                </a:cubicBezTo>
                <a:cubicBezTo>
                  <a:pt x="23501" y="93555"/>
                  <a:pt x="23328" y="93717"/>
                  <a:pt x="22613" y="93809"/>
                </a:cubicBezTo>
                <a:cubicBezTo>
                  <a:pt x="22313" y="93855"/>
                  <a:pt x="22059" y="93936"/>
                  <a:pt x="22070" y="94005"/>
                </a:cubicBezTo>
                <a:cubicBezTo>
                  <a:pt x="22078" y="94067"/>
                  <a:pt x="22055" y="94098"/>
                  <a:pt x="22008" y="94098"/>
                </a:cubicBezTo>
                <a:cubicBezTo>
                  <a:pt x="21984" y="94098"/>
                  <a:pt x="21955" y="94090"/>
                  <a:pt x="21920" y="94075"/>
                </a:cubicBezTo>
                <a:cubicBezTo>
                  <a:pt x="21805" y="94029"/>
                  <a:pt x="21758" y="93902"/>
                  <a:pt x="21793" y="93775"/>
                </a:cubicBezTo>
                <a:cubicBezTo>
                  <a:pt x="21857" y="93530"/>
                  <a:pt x="22362" y="93320"/>
                  <a:pt x="22772" y="93320"/>
                </a:cubicBezTo>
                <a:close/>
                <a:moveTo>
                  <a:pt x="16919" y="93937"/>
                </a:moveTo>
                <a:cubicBezTo>
                  <a:pt x="17098" y="93937"/>
                  <a:pt x="17418" y="94091"/>
                  <a:pt x="17372" y="94202"/>
                </a:cubicBezTo>
                <a:cubicBezTo>
                  <a:pt x="17350" y="94241"/>
                  <a:pt x="17303" y="94261"/>
                  <a:pt x="17246" y="94261"/>
                </a:cubicBezTo>
                <a:cubicBezTo>
                  <a:pt x="17184" y="94261"/>
                  <a:pt x="17109" y="94238"/>
                  <a:pt x="17038" y="94190"/>
                </a:cubicBezTo>
                <a:cubicBezTo>
                  <a:pt x="16887" y="94098"/>
                  <a:pt x="16795" y="94005"/>
                  <a:pt x="16818" y="93971"/>
                </a:cubicBezTo>
                <a:cubicBezTo>
                  <a:pt x="16837" y="93947"/>
                  <a:pt x="16874" y="93937"/>
                  <a:pt x="16919" y="93937"/>
                </a:cubicBezTo>
                <a:close/>
                <a:moveTo>
                  <a:pt x="23916" y="94268"/>
                </a:moveTo>
                <a:cubicBezTo>
                  <a:pt x="23984" y="94268"/>
                  <a:pt x="23966" y="94375"/>
                  <a:pt x="23871" y="94502"/>
                </a:cubicBezTo>
                <a:cubicBezTo>
                  <a:pt x="23775" y="94649"/>
                  <a:pt x="23689" y="94721"/>
                  <a:pt x="23643" y="94721"/>
                </a:cubicBezTo>
                <a:cubicBezTo>
                  <a:pt x="23594" y="94721"/>
                  <a:pt x="23587" y="94643"/>
                  <a:pt x="23651" y="94490"/>
                </a:cubicBezTo>
                <a:cubicBezTo>
                  <a:pt x="23698" y="94386"/>
                  <a:pt x="23813" y="94282"/>
                  <a:pt x="23894" y="94271"/>
                </a:cubicBezTo>
                <a:cubicBezTo>
                  <a:pt x="23902" y="94269"/>
                  <a:pt x="23909" y="94268"/>
                  <a:pt x="23916" y="94268"/>
                </a:cubicBezTo>
                <a:close/>
                <a:moveTo>
                  <a:pt x="23194" y="94580"/>
                </a:moveTo>
                <a:cubicBezTo>
                  <a:pt x="23302" y="94580"/>
                  <a:pt x="23412" y="94699"/>
                  <a:pt x="23444" y="94848"/>
                </a:cubicBezTo>
                <a:cubicBezTo>
                  <a:pt x="23475" y="95025"/>
                  <a:pt x="23422" y="95117"/>
                  <a:pt x="23302" y="95117"/>
                </a:cubicBezTo>
                <a:cubicBezTo>
                  <a:pt x="23288" y="95117"/>
                  <a:pt x="23274" y="95116"/>
                  <a:pt x="23259" y="95114"/>
                </a:cubicBezTo>
                <a:cubicBezTo>
                  <a:pt x="23121" y="95102"/>
                  <a:pt x="22994" y="94975"/>
                  <a:pt x="22970" y="94860"/>
                </a:cubicBezTo>
                <a:cubicBezTo>
                  <a:pt x="22959" y="94733"/>
                  <a:pt x="23040" y="94606"/>
                  <a:pt x="23167" y="94583"/>
                </a:cubicBezTo>
                <a:cubicBezTo>
                  <a:pt x="23176" y="94581"/>
                  <a:pt x="23185" y="94580"/>
                  <a:pt x="23194" y="94580"/>
                </a:cubicBezTo>
                <a:close/>
                <a:moveTo>
                  <a:pt x="29426" y="93893"/>
                </a:moveTo>
                <a:cubicBezTo>
                  <a:pt x="29522" y="93893"/>
                  <a:pt x="29473" y="94028"/>
                  <a:pt x="29284" y="94294"/>
                </a:cubicBezTo>
                <a:cubicBezTo>
                  <a:pt x="29077" y="94583"/>
                  <a:pt x="29077" y="94606"/>
                  <a:pt x="29400" y="94663"/>
                </a:cubicBezTo>
                <a:cubicBezTo>
                  <a:pt x="29596" y="94698"/>
                  <a:pt x="29654" y="94744"/>
                  <a:pt x="29538" y="94767"/>
                </a:cubicBezTo>
                <a:cubicBezTo>
                  <a:pt x="29509" y="94773"/>
                  <a:pt x="29470" y="94776"/>
                  <a:pt x="29423" y="94776"/>
                </a:cubicBezTo>
                <a:cubicBezTo>
                  <a:pt x="29283" y="94776"/>
                  <a:pt x="29079" y="94750"/>
                  <a:pt x="28915" y="94698"/>
                </a:cubicBezTo>
                <a:cubicBezTo>
                  <a:pt x="28781" y="94661"/>
                  <a:pt x="28688" y="94641"/>
                  <a:pt x="28622" y="94641"/>
                </a:cubicBezTo>
                <a:cubicBezTo>
                  <a:pt x="28523" y="94641"/>
                  <a:pt x="28486" y="94686"/>
                  <a:pt x="28465" y="94790"/>
                </a:cubicBezTo>
                <a:cubicBezTo>
                  <a:pt x="28455" y="94876"/>
                  <a:pt x="28375" y="94938"/>
                  <a:pt x="28283" y="94938"/>
                </a:cubicBezTo>
                <a:cubicBezTo>
                  <a:pt x="28263" y="94938"/>
                  <a:pt x="28243" y="94935"/>
                  <a:pt x="28222" y="94929"/>
                </a:cubicBezTo>
                <a:cubicBezTo>
                  <a:pt x="28200" y="94922"/>
                  <a:pt x="28181" y="94919"/>
                  <a:pt x="28165" y="94919"/>
                </a:cubicBezTo>
                <a:cubicBezTo>
                  <a:pt x="28098" y="94919"/>
                  <a:pt x="28090" y="94976"/>
                  <a:pt x="28165" y="95079"/>
                </a:cubicBezTo>
                <a:cubicBezTo>
                  <a:pt x="28269" y="95240"/>
                  <a:pt x="28176" y="95298"/>
                  <a:pt x="27703" y="95333"/>
                </a:cubicBezTo>
                <a:cubicBezTo>
                  <a:pt x="27613" y="95342"/>
                  <a:pt x="27527" y="95346"/>
                  <a:pt x="27448" y="95346"/>
                </a:cubicBezTo>
                <a:cubicBezTo>
                  <a:pt x="27233" y="95346"/>
                  <a:pt x="27077" y="95314"/>
                  <a:pt x="27068" y="95264"/>
                </a:cubicBezTo>
                <a:cubicBezTo>
                  <a:pt x="27057" y="95194"/>
                  <a:pt x="27172" y="95033"/>
                  <a:pt x="27322" y="94906"/>
                </a:cubicBezTo>
                <a:cubicBezTo>
                  <a:pt x="27446" y="94802"/>
                  <a:pt x="27487" y="94718"/>
                  <a:pt x="27411" y="94718"/>
                </a:cubicBezTo>
                <a:cubicBezTo>
                  <a:pt x="27402" y="94718"/>
                  <a:pt x="27392" y="94719"/>
                  <a:pt x="27380" y="94721"/>
                </a:cubicBezTo>
                <a:cubicBezTo>
                  <a:pt x="27368" y="94724"/>
                  <a:pt x="27356" y="94725"/>
                  <a:pt x="27345" y="94725"/>
                </a:cubicBezTo>
                <a:cubicBezTo>
                  <a:pt x="27259" y="94725"/>
                  <a:pt x="27199" y="94649"/>
                  <a:pt x="27230" y="94536"/>
                </a:cubicBezTo>
                <a:cubicBezTo>
                  <a:pt x="27264" y="94352"/>
                  <a:pt x="27437" y="94294"/>
                  <a:pt x="27957" y="94294"/>
                </a:cubicBezTo>
                <a:cubicBezTo>
                  <a:pt x="27981" y="94295"/>
                  <a:pt x="28005" y="94295"/>
                  <a:pt x="28029" y="94295"/>
                </a:cubicBezTo>
                <a:cubicBezTo>
                  <a:pt x="28431" y="94295"/>
                  <a:pt x="28825" y="94205"/>
                  <a:pt x="29053" y="94063"/>
                </a:cubicBezTo>
                <a:cubicBezTo>
                  <a:pt x="29239" y="93950"/>
                  <a:pt x="29363" y="93893"/>
                  <a:pt x="29426" y="93893"/>
                </a:cubicBezTo>
                <a:close/>
                <a:moveTo>
                  <a:pt x="26340" y="94495"/>
                </a:moveTo>
                <a:cubicBezTo>
                  <a:pt x="26503" y="94495"/>
                  <a:pt x="26544" y="94594"/>
                  <a:pt x="26560" y="94860"/>
                </a:cubicBezTo>
                <a:cubicBezTo>
                  <a:pt x="26572" y="95090"/>
                  <a:pt x="26583" y="95310"/>
                  <a:pt x="26572" y="95333"/>
                </a:cubicBezTo>
                <a:cubicBezTo>
                  <a:pt x="26572" y="95356"/>
                  <a:pt x="26318" y="95414"/>
                  <a:pt x="26006" y="95471"/>
                </a:cubicBezTo>
                <a:cubicBezTo>
                  <a:pt x="25876" y="95491"/>
                  <a:pt x="25772" y="95500"/>
                  <a:pt x="25704" y="95500"/>
                </a:cubicBezTo>
                <a:cubicBezTo>
                  <a:pt x="25608" y="95500"/>
                  <a:pt x="25581" y="95482"/>
                  <a:pt x="25648" y="95448"/>
                </a:cubicBezTo>
                <a:cubicBezTo>
                  <a:pt x="25906" y="95283"/>
                  <a:pt x="25869" y="95081"/>
                  <a:pt x="25628" y="95081"/>
                </a:cubicBezTo>
                <a:cubicBezTo>
                  <a:pt x="25599" y="95081"/>
                  <a:pt x="25567" y="95084"/>
                  <a:pt x="25533" y="95090"/>
                </a:cubicBezTo>
                <a:cubicBezTo>
                  <a:pt x="25489" y="95100"/>
                  <a:pt x="25454" y="95104"/>
                  <a:pt x="25426" y="95104"/>
                </a:cubicBezTo>
                <a:cubicBezTo>
                  <a:pt x="25141" y="95104"/>
                  <a:pt x="25614" y="94662"/>
                  <a:pt x="26087" y="94536"/>
                </a:cubicBezTo>
                <a:cubicBezTo>
                  <a:pt x="26194" y="94510"/>
                  <a:pt x="26276" y="94495"/>
                  <a:pt x="26340" y="94495"/>
                </a:cubicBezTo>
                <a:close/>
                <a:moveTo>
                  <a:pt x="27000" y="95473"/>
                </a:moveTo>
                <a:cubicBezTo>
                  <a:pt x="27092" y="95473"/>
                  <a:pt x="27222" y="95489"/>
                  <a:pt x="27391" y="95518"/>
                </a:cubicBezTo>
                <a:cubicBezTo>
                  <a:pt x="27749" y="95575"/>
                  <a:pt x="27749" y="95587"/>
                  <a:pt x="27368" y="95829"/>
                </a:cubicBezTo>
                <a:cubicBezTo>
                  <a:pt x="27160" y="95968"/>
                  <a:pt x="26895" y="96095"/>
                  <a:pt x="26803" y="96118"/>
                </a:cubicBezTo>
                <a:cubicBezTo>
                  <a:pt x="26789" y="96119"/>
                  <a:pt x="26778" y="96120"/>
                  <a:pt x="26768" y="96120"/>
                </a:cubicBezTo>
                <a:cubicBezTo>
                  <a:pt x="26703" y="96120"/>
                  <a:pt x="26724" y="96087"/>
                  <a:pt x="26814" y="96037"/>
                </a:cubicBezTo>
                <a:cubicBezTo>
                  <a:pt x="26918" y="95968"/>
                  <a:pt x="26953" y="95818"/>
                  <a:pt x="26872" y="95714"/>
                </a:cubicBezTo>
                <a:cubicBezTo>
                  <a:pt x="26769" y="95547"/>
                  <a:pt x="26796" y="95473"/>
                  <a:pt x="27000" y="95473"/>
                </a:cubicBezTo>
                <a:close/>
                <a:moveTo>
                  <a:pt x="24353" y="95599"/>
                </a:moveTo>
                <a:cubicBezTo>
                  <a:pt x="24395" y="95599"/>
                  <a:pt x="24435" y="95692"/>
                  <a:pt x="24459" y="95852"/>
                </a:cubicBezTo>
                <a:cubicBezTo>
                  <a:pt x="24506" y="96083"/>
                  <a:pt x="24471" y="96279"/>
                  <a:pt x="24390" y="96302"/>
                </a:cubicBezTo>
                <a:cubicBezTo>
                  <a:pt x="24382" y="96303"/>
                  <a:pt x="24375" y="96304"/>
                  <a:pt x="24367" y="96304"/>
                </a:cubicBezTo>
                <a:cubicBezTo>
                  <a:pt x="24287" y="96304"/>
                  <a:pt x="24227" y="96247"/>
                  <a:pt x="24206" y="96152"/>
                </a:cubicBezTo>
                <a:cubicBezTo>
                  <a:pt x="24199" y="96091"/>
                  <a:pt x="24151" y="96058"/>
                  <a:pt x="24085" y="96058"/>
                </a:cubicBezTo>
                <a:cubicBezTo>
                  <a:pt x="24039" y="96058"/>
                  <a:pt x="23985" y="96073"/>
                  <a:pt x="23929" y="96106"/>
                </a:cubicBezTo>
                <a:cubicBezTo>
                  <a:pt x="23862" y="96145"/>
                  <a:pt x="23800" y="96165"/>
                  <a:pt x="23753" y="96165"/>
                </a:cubicBezTo>
                <a:cubicBezTo>
                  <a:pt x="23703" y="96165"/>
                  <a:pt x="23669" y="96142"/>
                  <a:pt x="23663" y="96095"/>
                </a:cubicBezTo>
                <a:cubicBezTo>
                  <a:pt x="23628" y="95956"/>
                  <a:pt x="23755" y="95898"/>
                  <a:pt x="24090" y="95875"/>
                </a:cubicBezTo>
                <a:cubicBezTo>
                  <a:pt x="24159" y="95875"/>
                  <a:pt x="24252" y="95771"/>
                  <a:pt x="24298" y="95656"/>
                </a:cubicBezTo>
                <a:cubicBezTo>
                  <a:pt x="24316" y="95617"/>
                  <a:pt x="24334" y="95599"/>
                  <a:pt x="24353" y="95599"/>
                </a:cubicBezTo>
                <a:close/>
                <a:moveTo>
                  <a:pt x="89755" y="0"/>
                </a:moveTo>
                <a:cubicBezTo>
                  <a:pt x="89687" y="0"/>
                  <a:pt x="89618" y="1"/>
                  <a:pt x="89549" y="2"/>
                </a:cubicBezTo>
                <a:cubicBezTo>
                  <a:pt x="88868" y="2"/>
                  <a:pt x="87332" y="14"/>
                  <a:pt x="86143" y="25"/>
                </a:cubicBezTo>
                <a:cubicBezTo>
                  <a:pt x="84955" y="25"/>
                  <a:pt x="82104" y="222"/>
                  <a:pt x="79841" y="533"/>
                </a:cubicBezTo>
                <a:cubicBezTo>
                  <a:pt x="77579" y="822"/>
                  <a:pt x="75039" y="1237"/>
                  <a:pt x="74151" y="1387"/>
                </a:cubicBezTo>
                <a:cubicBezTo>
                  <a:pt x="73054" y="1572"/>
                  <a:pt x="72523" y="1734"/>
                  <a:pt x="72488" y="1861"/>
                </a:cubicBezTo>
                <a:cubicBezTo>
                  <a:pt x="72476" y="1941"/>
                  <a:pt x="72461" y="1978"/>
                  <a:pt x="72435" y="1978"/>
                </a:cubicBezTo>
                <a:cubicBezTo>
                  <a:pt x="72412" y="1978"/>
                  <a:pt x="72382" y="1949"/>
                  <a:pt x="72338" y="1895"/>
                </a:cubicBezTo>
                <a:cubicBezTo>
                  <a:pt x="72313" y="1859"/>
                  <a:pt x="72219" y="1843"/>
                  <a:pt x="72079" y="1843"/>
                </a:cubicBezTo>
                <a:cubicBezTo>
                  <a:pt x="71275" y="1843"/>
                  <a:pt x="68933" y="2363"/>
                  <a:pt x="68933" y="2599"/>
                </a:cubicBezTo>
                <a:cubicBezTo>
                  <a:pt x="68927" y="2682"/>
                  <a:pt x="68916" y="2722"/>
                  <a:pt x="68889" y="2722"/>
                </a:cubicBezTo>
                <a:cubicBezTo>
                  <a:pt x="68863" y="2722"/>
                  <a:pt x="68823" y="2684"/>
                  <a:pt x="68760" y="2611"/>
                </a:cubicBezTo>
                <a:cubicBezTo>
                  <a:pt x="68722" y="2563"/>
                  <a:pt x="68620" y="2543"/>
                  <a:pt x="68487" y="2543"/>
                </a:cubicBezTo>
                <a:cubicBezTo>
                  <a:pt x="68137" y="2543"/>
                  <a:pt x="67578" y="2686"/>
                  <a:pt x="67444" y="2853"/>
                </a:cubicBezTo>
                <a:cubicBezTo>
                  <a:pt x="67398" y="2899"/>
                  <a:pt x="66636" y="3096"/>
                  <a:pt x="65748" y="3280"/>
                </a:cubicBezTo>
                <a:cubicBezTo>
                  <a:pt x="64443" y="3557"/>
                  <a:pt x="64109" y="3684"/>
                  <a:pt x="63935" y="3950"/>
                </a:cubicBezTo>
                <a:cubicBezTo>
                  <a:pt x="63846" y="4090"/>
                  <a:pt x="63792" y="4156"/>
                  <a:pt x="63758" y="4156"/>
                </a:cubicBezTo>
                <a:cubicBezTo>
                  <a:pt x="63730" y="4156"/>
                  <a:pt x="63715" y="4113"/>
                  <a:pt x="63705" y="4031"/>
                </a:cubicBezTo>
                <a:cubicBezTo>
                  <a:pt x="63696" y="3933"/>
                  <a:pt x="63645" y="3877"/>
                  <a:pt x="63488" y="3877"/>
                </a:cubicBezTo>
                <a:cubicBezTo>
                  <a:pt x="63197" y="3877"/>
                  <a:pt x="62544" y="4067"/>
                  <a:pt x="61130" y="4538"/>
                </a:cubicBezTo>
                <a:cubicBezTo>
                  <a:pt x="60103" y="4873"/>
                  <a:pt x="59018" y="5231"/>
                  <a:pt x="57795" y="5623"/>
                </a:cubicBezTo>
                <a:cubicBezTo>
                  <a:pt x="56502" y="6051"/>
                  <a:pt x="55059" y="6512"/>
                  <a:pt x="53385" y="7078"/>
                </a:cubicBezTo>
                <a:cubicBezTo>
                  <a:pt x="51954" y="7574"/>
                  <a:pt x="50650" y="8071"/>
                  <a:pt x="50488" y="8163"/>
                </a:cubicBezTo>
                <a:cubicBezTo>
                  <a:pt x="50315" y="8255"/>
                  <a:pt x="48999" y="8763"/>
                  <a:pt x="47556" y="9317"/>
                </a:cubicBezTo>
                <a:cubicBezTo>
                  <a:pt x="46125" y="9871"/>
                  <a:pt x="44867" y="10414"/>
                  <a:pt x="44740" y="10506"/>
                </a:cubicBezTo>
                <a:cubicBezTo>
                  <a:pt x="44498" y="10679"/>
                  <a:pt x="42974" y="11314"/>
                  <a:pt x="39707" y="12780"/>
                </a:cubicBezTo>
                <a:cubicBezTo>
                  <a:pt x="38195" y="13472"/>
                  <a:pt x="37214" y="13957"/>
                  <a:pt x="35286" y="15008"/>
                </a:cubicBezTo>
                <a:cubicBezTo>
                  <a:pt x="34836" y="15238"/>
                  <a:pt x="34017" y="15677"/>
                  <a:pt x="33440" y="15977"/>
                </a:cubicBezTo>
                <a:cubicBezTo>
                  <a:pt x="32851" y="16277"/>
                  <a:pt x="31962" y="16762"/>
                  <a:pt x="31408" y="17062"/>
                </a:cubicBezTo>
                <a:cubicBezTo>
                  <a:pt x="30866" y="17362"/>
                  <a:pt x="29954" y="17870"/>
                  <a:pt x="29354" y="18205"/>
                </a:cubicBezTo>
                <a:cubicBezTo>
                  <a:pt x="28765" y="18540"/>
                  <a:pt x="28199" y="18897"/>
                  <a:pt x="28084" y="19013"/>
                </a:cubicBezTo>
                <a:cubicBezTo>
                  <a:pt x="27968" y="19117"/>
                  <a:pt x="27495" y="19417"/>
                  <a:pt x="27057" y="19671"/>
                </a:cubicBezTo>
                <a:cubicBezTo>
                  <a:pt x="26606" y="19925"/>
                  <a:pt x="25995" y="20306"/>
                  <a:pt x="25683" y="20502"/>
                </a:cubicBezTo>
                <a:cubicBezTo>
                  <a:pt x="25383" y="20698"/>
                  <a:pt x="24794" y="21079"/>
                  <a:pt x="24379" y="21333"/>
                </a:cubicBezTo>
                <a:cubicBezTo>
                  <a:pt x="23282" y="22014"/>
                  <a:pt x="22382" y="22603"/>
                  <a:pt x="21228" y="23411"/>
                </a:cubicBezTo>
                <a:cubicBezTo>
                  <a:pt x="20650" y="23803"/>
                  <a:pt x="19900" y="24311"/>
                  <a:pt x="19554" y="24530"/>
                </a:cubicBezTo>
                <a:cubicBezTo>
                  <a:pt x="18688" y="25084"/>
                  <a:pt x="17188" y="26216"/>
                  <a:pt x="16703" y="26677"/>
                </a:cubicBezTo>
                <a:cubicBezTo>
                  <a:pt x="16484" y="26897"/>
                  <a:pt x="16091" y="27162"/>
                  <a:pt x="15849" y="27266"/>
                </a:cubicBezTo>
                <a:cubicBezTo>
                  <a:pt x="15595" y="27381"/>
                  <a:pt x="15133" y="27681"/>
                  <a:pt x="14810" y="27935"/>
                </a:cubicBezTo>
                <a:cubicBezTo>
                  <a:pt x="14498" y="28189"/>
                  <a:pt x="13898" y="28651"/>
                  <a:pt x="13482" y="28986"/>
                </a:cubicBezTo>
                <a:cubicBezTo>
                  <a:pt x="13055" y="29309"/>
                  <a:pt x="12294" y="29898"/>
                  <a:pt x="11763" y="30313"/>
                </a:cubicBezTo>
                <a:cubicBezTo>
                  <a:pt x="11069" y="30861"/>
                  <a:pt x="10755" y="31041"/>
                  <a:pt x="10494" y="31041"/>
                </a:cubicBezTo>
                <a:cubicBezTo>
                  <a:pt x="10486" y="31041"/>
                  <a:pt x="10478" y="31041"/>
                  <a:pt x="10470" y="31040"/>
                </a:cubicBezTo>
                <a:cubicBezTo>
                  <a:pt x="10458" y="31040"/>
                  <a:pt x="10447" y="31040"/>
                  <a:pt x="10435" y="31040"/>
                </a:cubicBezTo>
                <a:cubicBezTo>
                  <a:pt x="10035" y="31040"/>
                  <a:pt x="9891" y="31242"/>
                  <a:pt x="9835" y="31860"/>
                </a:cubicBezTo>
                <a:cubicBezTo>
                  <a:pt x="9789" y="32264"/>
                  <a:pt x="10031" y="33407"/>
                  <a:pt x="10193" y="33603"/>
                </a:cubicBezTo>
                <a:cubicBezTo>
                  <a:pt x="10227" y="33661"/>
                  <a:pt x="10250" y="33787"/>
                  <a:pt x="10227" y="33938"/>
                </a:cubicBezTo>
                <a:cubicBezTo>
                  <a:pt x="10216" y="34076"/>
                  <a:pt x="10262" y="34272"/>
                  <a:pt x="10343" y="34399"/>
                </a:cubicBezTo>
                <a:cubicBezTo>
                  <a:pt x="10424" y="34526"/>
                  <a:pt x="10551" y="34919"/>
                  <a:pt x="10631" y="35276"/>
                </a:cubicBezTo>
                <a:cubicBezTo>
                  <a:pt x="10712" y="35657"/>
                  <a:pt x="10989" y="36304"/>
                  <a:pt x="11312" y="36881"/>
                </a:cubicBezTo>
                <a:cubicBezTo>
                  <a:pt x="11663" y="37524"/>
                  <a:pt x="11791" y="37732"/>
                  <a:pt x="11869" y="37732"/>
                </a:cubicBezTo>
                <a:cubicBezTo>
                  <a:pt x="11899" y="37732"/>
                  <a:pt x="11922" y="37702"/>
                  <a:pt x="11947" y="37654"/>
                </a:cubicBezTo>
                <a:cubicBezTo>
                  <a:pt x="11994" y="37579"/>
                  <a:pt x="12022" y="37536"/>
                  <a:pt x="12039" y="37536"/>
                </a:cubicBezTo>
                <a:cubicBezTo>
                  <a:pt x="12065" y="37536"/>
                  <a:pt x="12067" y="37627"/>
                  <a:pt x="12074" y="37839"/>
                </a:cubicBezTo>
                <a:cubicBezTo>
                  <a:pt x="12074" y="38032"/>
                  <a:pt x="12114" y="38165"/>
                  <a:pt x="12156" y="38165"/>
                </a:cubicBezTo>
                <a:cubicBezTo>
                  <a:pt x="12160" y="38165"/>
                  <a:pt x="12163" y="38164"/>
                  <a:pt x="12167" y="38162"/>
                </a:cubicBezTo>
                <a:cubicBezTo>
                  <a:pt x="12169" y="38161"/>
                  <a:pt x="12172" y="38160"/>
                  <a:pt x="12176" y="38160"/>
                </a:cubicBezTo>
                <a:cubicBezTo>
                  <a:pt x="12246" y="38160"/>
                  <a:pt x="12470" y="38490"/>
                  <a:pt x="12778" y="39039"/>
                </a:cubicBezTo>
                <a:cubicBezTo>
                  <a:pt x="13413" y="40147"/>
                  <a:pt x="13321" y="40009"/>
                  <a:pt x="14244" y="41244"/>
                </a:cubicBezTo>
                <a:cubicBezTo>
                  <a:pt x="14810" y="42006"/>
                  <a:pt x="15133" y="42341"/>
                  <a:pt x="15514" y="42583"/>
                </a:cubicBezTo>
                <a:cubicBezTo>
                  <a:pt x="15791" y="42756"/>
                  <a:pt x="16056" y="42964"/>
                  <a:pt x="16091" y="43033"/>
                </a:cubicBezTo>
                <a:cubicBezTo>
                  <a:pt x="16137" y="43091"/>
                  <a:pt x="16333" y="43229"/>
                  <a:pt x="16518" y="43333"/>
                </a:cubicBezTo>
                <a:cubicBezTo>
                  <a:pt x="16876" y="43518"/>
                  <a:pt x="18123" y="44638"/>
                  <a:pt x="18123" y="44753"/>
                </a:cubicBezTo>
                <a:cubicBezTo>
                  <a:pt x="18123" y="44788"/>
                  <a:pt x="17984" y="44938"/>
                  <a:pt x="17834" y="45076"/>
                </a:cubicBezTo>
                <a:cubicBezTo>
                  <a:pt x="17672" y="45203"/>
                  <a:pt x="17545" y="45457"/>
                  <a:pt x="17534" y="45607"/>
                </a:cubicBezTo>
                <a:cubicBezTo>
                  <a:pt x="17534" y="45757"/>
                  <a:pt x="17442" y="45896"/>
                  <a:pt x="17338" y="45907"/>
                </a:cubicBezTo>
                <a:cubicBezTo>
                  <a:pt x="17234" y="45919"/>
                  <a:pt x="17095" y="46161"/>
                  <a:pt x="17038" y="46450"/>
                </a:cubicBezTo>
                <a:cubicBezTo>
                  <a:pt x="16922" y="46987"/>
                  <a:pt x="16783" y="47270"/>
                  <a:pt x="16633" y="47270"/>
                </a:cubicBezTo>
                <a:cubicBezTo>
                  <a:pt x="16603" y="47270"/>
                  <a:pt x="16572" y="47258"/>
                  <a:pt x="16541" y="47235"/>
                </a:cubicBezTo>
                <a:cubicBezTo>
                  <a:pt x="16519" y="47220"/>
                  <a:pt x="16497" y="47212"/>
                  <a:pt x="16474" y="47212"/>
                </a:cubicBezTo>
                <a:cubicBezTo>
                  <a:pt x="16392" y="47212"/>
                  <a:pt x="16306" y="47312"/>
                  <a:pt x="16206" y="47512"/>
                </a:cubicBezTo>
                <a:cubicBezTo>
                  <a:pt x="16103" y="47719"/>
                  <a:pt x="15906" y="47950"/>
                  <a:pt x="15779" y="48031"/>
                </a:cubicBezTo>
                <a:cubicBezTo>
                  <a:pt x="15641" y="48100"/>
                  <a:pt x="15537" y="48250"/>
                  <a:pt x="15560" y="48343"/>
                </a:cubicBezTo>
                <a:cubicBezTo>
                  <a:pt x="15572" y="48435"/>
                  <a:pt x="15491" y="48527"/>
                  <a:pt x="15387" y="48527"/>
                </a:cubicBezTo>
                <a:cubicBezTo>
                  <a:pt x="15272" y="48539"/>
                  <a:pt x="15133" y="48689"/>
                  <a:pt x="15064" y="48874"/>
                </a:cubicBezTo>
                <a:cubicBezTo>
                  <a:pt x="14994" y="49093"/>
                  <a:pt x="14844" y="49208"/>
                  <a:pt x="14637" y="49232"/>
                </a:cubicBezTo>
                <a:cubicBezTo>
                  <a:pt x="14429" y="49255"/>
                  <a:pt x="14337" y="49324"/>
                  <a:pt x="14371" y="49428"/>
                </a:cubicBezTo>
                <a:cubicBezTo>
                  <a:pt x="14406" y="49520"/>
                  <a:pt x="14267" y="49682"/>
                  <a:pt x="14071" y="49797"/>
                </a:cubicBezTo>
                <a:cubicBezTo>
                  <a:pt x="13875" y="49913"/>
                  <a:pt x="13759" y="50040"/>
                  <a:pt x="13817" y="50086"/>
                </a:cubicBezTo>
                <a:cubicBezTo>
                  <a:pt x="13909" y="50166"/>
                  <a:pt x="13298" y="50986"/>
                  <a:pt x="13009" y="51171"/>
                </a:cubicBezTo>
                <a:cubicBezTo>
                  <a:pt x="12940" y="51217"/>
                  <a:pt x="12813" y="51425"/>
                  <a:pt x="12709" y="51632"/>
                </a:cubicBezTo>
                <a:cubicBezTo>
                  <a:pt x="12623" y="51821"/>
                  <a:pt x="12563" y="51908"/>
                  <a:pt x="12497" y="51908"/>
                </a:cubicBezTo>
                <a:cubicBezTo>
                  <a:pt x="12466" y="51908"/>
                  <a:pt x="12434" y="51889"/>
                  <a:pt x="12397" y="51852"/>
                </a:cubicBezTo>
                <a:cubicBezTo>
                  <a:pt x="12339" y="51790"/>
                  <a:pt x="12284" y="51759"/>
                  <a:pt x="12236" y="51759"/>
                </a:cubicBezTo>
                <a:cubicBezTo>
                  <a:pt x="12124" y="51759"/>
                  <a:pt x="12048" y="51925"/>
                  <a:pt x="12040" y="52233"/>
                </a:cubicBezTo>
                <a:cubicBezTo>
                  <a:pt x="12040" y="52444"/>
                  <a:pt x="11975" y="52591"/>
                  <a:pt x="11898" y="52591"/>
                </a:cubicBezTo>
                <a:cubicBezTo>
                  <a:pt x="11895" y="52591"/>
                  <a:pt x="11892" y="52591"/>
                  <a:pt x="11890" y="52590"/>
                </a:cubicBezTo>
                <a:cubicBezTo>
                  <a:pt x="11879" y="52587"/>
                  <a:pt x="11869" y="52585"/>
                  <a:pt x="11861" y="52585"/>
                </a:cubicBezTo>
                <a:cubicBezTo>
                  <a:pt x="11815" y="52585"/>
                  <a:pt x="11804" y="52636"/>
                  <a:pt x="11843" y="52694"/>
                </a:cubicBezTo>
                <a:cubicBezTo>
                  <a:pt x="11890" y="52775"/>
                  <a:pt x="11855" y="52879"/>
                  <a:pt x="11763" y="52902"/>
                </a:cubicBezTo>
                <a:cubicBezTo>
                  <a:pt x="11589" y="52971"/>
                  <a:pt x="11428" y="53202"/>
                  <a:pt x="11301" y="53572"/>
                </a:cubicBezTo>
                <a:cubicBezTo>
                  <a:pt x="11266" y="53687"/>
                  <a:pt x="11162" y="53779"/>
                  <a:pt x="11070" y="53779"/>
                </a:cubicBezTo>
                <a:cubicBezTo>
                  <a:pt x="10966" y="53779"/>
                  <a:pt x="10851" y="53895"/>
                  <a:pt x="10805" y="54033"/>
                </a:cubicBezTo>
                <a:cubicBezTo>
                  <a:pt x="10753" y="54178"/>
                  <a:pt x="10696" y="54241"/>
                  <a:pt x="10595" y="54241"/>
                </a:cubicBezTo>
                <a:cubicBezTo>
                  <a:pt x="10560" y="54241"/>
                  <a:pt x="10518" y="54233"/>
                  <a:pt x="10470" y="54218"/>
                </a:cubicBezTo>
                <a:cubicBezTo>
                  <a:pt x="10408" y="54192"/>
                  <a:pt x="10362" y="54178"/>
                  <a:pt x="10330" y="54178"/>
                </a:cubicBezTo>
                <a:cubicBezTo>
                  <a:pt x="10261" y="54178"/>
                  <a:pt x="10257" y="54245"/>
                  <a:pt x="10297" y="54403"/>
                </a:cubicBezTo>
                <a:cubicBezTo>
                  <a:pt x="10331" y="54564"/>
                  <a:pt x="10308" y="54714"/>
                  <a:pt x="10239" y="54760"/>
                </a:cubicBezTo>
                <a:cubicBezTo>
                  <a:pt x="10158" y="54795"/>
                  <a:pt x="10147" y="54922"/>
                  <a:pt x="10193" y="55061"/>
                </a:cubicBezTo>
                <a:cubicBezTo>
                  <a:pt x="10227" y="55188"/>
                  <a:pt x="10216" y="55315"/>
                  <a:pt x="10147" y="55361"/>
                </a:cubicBezTo>
                <a:cubicBezTo>
                  <a:pt x="10066" y="55407"/>
                  <a:pt x="10135" y="55603"/>
                  <a:pt x="10412" y="56019"/>
                </a:cubicBezTo>
                <a:cubicBezTo>
                  <a:pt x="10631" y="56353"/>
                  <a:pt x="10781" y="56677"/>
                  <a:pt x="10770" y="56757"/>
                </a:cubicBezTo>
                <a:cubicBezTo>
                  <a:pt x="10747" y="56827"/>
                  <a:pt x="10862" y="57057"/>
                  <a:pt x="11035" y="57254"/>
                </a:cubicBezTo>
                <a:cubicBezTo>
                  <a:pt x="11209" y="57450"/>
                  <a:pt x="11312" y="57635"/>
                  <a:pt x="11266" y="57658"/>
                </a:cubicBezTo>
                <a:cubicBezTo>
                  <a:pt x="11151" y="57715"/>
                  <a:pt x="11497" y="58419"/>
                  <a:pt x="11659" y="58454"/>
                </a:cubicBezTo>
                <a:cubicBezTo>
                  <a:pt x="11716" y="58477"/>
                  <a:pt x="11786" y="58558"/>
                  <a:pt x="11809" y="58650"/>
                </a:cubicBezTo>
                <a:cubicBezTo>
                  <a:pt x="11832" y="58754"/>
                  <a:pt x="12016" y="59100"/>
                  <a:pt x="12224" y="59447"/>
                </a:cubicBezTo>
                <a:cubicBezTo>
                  <a:pt x="12571" y="60001"/>
                  <a:pt x="12640" y="60070"/>
                  <a:pt x="13032" y="60162"/>
                </a:cubicBezTo>
                <a:cubicBezTo>
                  <a:pt x="13436" y="60255"/>
                  <a:pt x="13448" y="60266"/>
                  <a:pt x="13321" y="60451"/>
                </a:cubicBezTo>
                <a:cubicBezTo>
                  <a:pt x="13159" y="60670"/>
                  <a:pt x="13332" y="61097"/>
                  <a:pt x="13632" y="61224"/>
                </a:cubicBezTo>
                <a:cubicBezTo>
                  <a:pt x="13759" y="61282"/>
                  <a:pt x="13967" y="61490"/>
                  <a:pt x="14106" y="61709"/>
                </a:cubicBezTo>
                <a:cubicBezTo>
                  <a:pt x="14261" y="61942"/>
                  <a:pt x="14338" y="62029"/>
                  <a:pt x="14485" y="62029"/>
                </a:cubicBezTo>
                <a:cubicBezTo>
                  <a:pt x="14556" y="62029"/>
                  <a:pt x="14643" y="62009"/>
                  <a:pt x="14764" y="61975"/>
                </a:cubicBezTo>
                <a:cubicBezTo>
                  <a:pt x="14810" y="61963"/>
                  <a:pt x="14856" y="61952"/>
                  <a:pt x="14902" y="61952"/>
                </a:cubicBezTo>
                <a:cubicBezTo>
                  <a:pt x="14902" y="61952"/>
                  <a:pt x="14902" y="61963"/>
                  <a:pt x="14891" y="61975"/>
                </a:cubicBezTo>
                <a:cubicBezTo>
                  <a:pt x="14790" y="62164"/>
                  <a:pt x="14765" y="62310"/>
                  <a:pt x="14826" y="62310"/>
                </a:cubicBezTo>
                <a:cubicBezTo>
                  <a:pt x="14828" y="62310"/>
                  <a:pt x="14830" y="62310"/>
                  <a:pt x="14833" y="62309"/>
                </a:cubicBezTo>
                <a:cubicBezTo>
                  <a:pt x="14834" y="62309"/>
                  <a:pt x="14835" y="62309"/>
                  <a:pt x="14836" y="62309"/>
                </a:cubicBezTo>
                <a:cubicBezTo>
                  <a:pt x="14917" y="62309"/>
                  <a:pt x="15019" y="62700"/>
                  <a:pt x="15087" y="63348"/>
                </a:cubicBezTo>
                <a:cubicBezTo>
                  <a:pt x="15237" y="64606"/>
                  <a:pt x="15202" y="64445"/>
                  <a:pt x="15629" y="65934"/>
                </a:cubicBezTo>
                <a:cubicBezTo>
                  <a:pt x="15883" y="66857"/>
                  <a:pt x="16091" y="67284"/>
                  <a:pt x="16414" y="67642"/>
                </a:cubicBezTo>
                <a:cubicBezTo>
                  <a:pt x="16657" y="67896"/>
                  <a:pt x="16876" y="68173"/>
                  <a:pt x="16887" y="68254"/>
                </a:cubicBezTo>
                <a:cubicBezTo>
                  <a:pt x="16899" y="68323"/>
                  <a:pt x="17061" y="68519"/>
                  <a:pt x="17245" y="68669"/>
                </a:cubicBezTo>
                <a:cubicBezTo>
                  <a:pt x="17580" y="68946"/>
                  <a:pt x="18527" y="70378"/>
                  <a:pt x="18457" y="70505"/>
                </a:cubicBezTo>
                <a:cubicBezTo>
                  <a:pt x="18434" y="70539"/>
                  <a:pt x="18169" y="70655"/>
                  <a:pt x="17892" y="70747"/>
                </a:cubicBezTo>
                <a:cubicBezTo>
                  <a:pt x="17615" y="70839"/>
                  <a:pt x="17291" y="71059"/>
                  <a:pt x="17188" y="71197"/>
                </a:cubicBezTo>
                <a:cubicBezTo>
                  <a:pt x="17100" y="71329"/>
                  <a:pt x="16908" y="71429"/>
                  <a:pt x="16771" y="71429"/>
                </a:cubicBezTo>
                <a:cubicBezTo>
                  <a:pt x="16763" y="71429"/>
                  <a:pt x="16756" y="71429"/>
                  <a:pt x="16749" y="71428"/>
                </a:cubicBezTo>
                <a:cubicBezTo>
                  <a:pt x="16740" y="71427"/>
                  <a:pt x="16731" y="71426"/>
                  <a:pt x="16722" y="71426"/>
                </a:cubicBezTo>
                <a:cubicBezTo>
                  <a:pt x="16563" y="71426"/>
                  <a:pt x="16261" y="71604"/>
                  <a:pt x="16022" y="71844"/>
                </a:cubicBezTo>
                <a:cubicBezTo>
                  <a:pt x="15581" y="72284"/>
                  <a:pt x="15242" y="72509"/>
                  <a:pt x="15039" y="72509"/>
                </a:cubicBezTo>
                <a:cubicBezTo>
                  <a:pt x="14976" y="72509"/>
                  <a:pt x="14926" y="72488"/>
                  <a:pt x="14891" y="72444"/>
                </a:cubicBezTo>
                <a:cubicBezTo>
                  <a:pt x="14864" y="72410"/>
                  <a:pt x="14825" y="72393"/>
                  <a:pt x="14773" y="72393"/>
                </a:cubicBezTo>
                <a:cubicBezTo>
                  <a:pt x="14667" y="72393"/>
                  <a:pt x="14507" y="72462"/>
                  <a:pt x="14290" y="72594"/>
                </a:cubicBezTo>
                <a:cubicBezTo>
                  <a:pt x="14013" y="72767"/>
                  <a:pt x="13621" y="72929"/>
                  <a:pt x="13390" y="72963"/>
                </a:cubicBezTo>
                <a:cubicBezTo>
                  <a:pt x="13171" y="72986"/>
                  <a:pt x="12951" y="73102"/>
                  <a:pt x="12905" y="73194"/>
                </a:cubicBezTo>
                <a:cubicBezTo>
                  <a:pt x="12876" y="73273"/>
                  <a:pt x="12754" y="73326"/>
                  <a:pt x="12634" y="73326"/>
                </a:cubicBezTo>
                <a:cubicBezTo>
                  <a:pt x="12612" y="73326"/>
                  <a:pt x="12591" y="73324"/>
                  <a:pt x="12571" y="73321"/>
                </a:cubicBezTo>
                <a:cubicBezTo>
                  <a:pt x="12551" y="73316"/>
                  <a:pt x="12529" y="73314"/>
                  <a:pt x="12506" y="73314"/>
                </a:cubicBezTo>
                <a:cubicBezTo>
                  <a:pt x="12349" y="73314"/>
                  <a:pt x="12116" y="73410"/>
                  <a:pt x="11936" y="73540"/>
                </a:cubicBezTo>
                <a:cubicBezTo>
                  <a:pt x="11763" y="73680"/>
                  <a:pt x="11573" y="73744"/>
                  <a:pt x="11373" y="73744"/>
                </a:cubicBezTo>
                <a:cubicBezTo>
                  <a:pt x="11293" y="73744"/>
                  <a:pt x="11211" y="73733"/>
                  <a:pt x="11128" y="73713"/>
                </a:cubicBezTo>
                <a:cubicBezTo>
                  <a:pt x="11035" y="73693"/>
                  <a:pt x="10954" y="73683"/>
                  <a:pt x="10886" y="73683"/>
                </a:cubicBezTo>
                <a:cubicBezTo>
                  <a:pt x="10760" y="73683"/>
                  <a:pt x="10681" y="73719"/>
                  <a:pt x="10666" y="73794"/>
                </a:cubicBezTo>
                <a:cubicBezTo>
                  <a:pt x="10643" y="73887"/>
                  <a:pt x="10354" y="73979"/>
                  <a:pt x="10020" y="74014"/>
                </a:cubicBezTo>
                <a:cubicBezTo>
                  <a:pt x="9685" y="74037"/>
                  <a:pt x="9454" y="74106"/>
                  <a:pt x="9489" y="74175"/>
                </a:cubicBezTo>
                <a:cubicBezTo>
                  <a:pt x="9569" y="74279"/>
                  <a:pt x="8207" y="74798"/>
                  <a:pt x="7700" y="74856"/>
                </a:cubicBezTo>
                <a:cubicBezTo>
                  <a:pt x="7573" y="74868"/>
                  <a:pt x="7261" y="75006"/>
                  <a:pt x="6995" y="75156"/>
                </a:cubicBezTo>
                <a:cubicBezTo>
                  <a:pt x="6784" y="75275"/>
                  <a:pt x="6648" y="75334"/>
                  <a:pt x="6560" y="75334"/>
                </a:cubicBezTo>
                <a:cubicBezTo>
                  <a:pt x="6494" y="75334"/>
                  <a:pt x="6455" y="75301"/>
                  <a:pt x="6430" y="75237"/>
                </a:cubicBezTo>
                <a:cubicBezTo>
                  <a:pt x="6389" y="75124"/>
                  <a:pt x="6322" y="75071"/>
                  <a:pt x="6234" y="75071"/>
                </a:cubicBezTo>
                <a:cubicBezTo>
                  <a:pt x="6098" y="75071"/>
                  <a:pt x="5913" y="75197"/>
                  <a:pt x="5703" y="75422"/>
                </a:cubicBezTo>
                <a:cubicBezTo>
                  <a:pt x="5557" y="75577"/>
                  <a:pt x="5387" y="75675"/>
                  <a:pt x="5289" y="75675"/>
                </a:cubicBezTo>
                <a:cubicBezTo>
                  <a:pt x="5270" y="75675"/>
                  <a:pt x="5254" y="75672"/>
                  <a:pt x="5241" y="75664"/>
                </a:cubicBezTo>
                <a:cubicBezTo>
                  <a:pt x="5214" y="75645"/>
                  <a:pt x="5188" y="75636"/>
                  <a:pt x="5166" y="75636"/>
                </a:cubicBezTo>
                <a:cubicBezTo>
                  <a:pt x="5122" y="75636"/>
                  <a:pt x="5091" y="75672"/>
                  <a:pt x="5091" y="75733"/>
                </a:cubicBezTo>
                <a:cubicBezTo>
                  <a:pt x="5101" y="75814"/>
                  <a:pt x="5006" y="75876"/>
                  <a:pt x="4891" y="75876"/>
                </a:cubicBezTo>
                <a:cubicBezTo>
                  <a:pt x="4873" y="75876"/>
                  <a:pt x="4855" y="75875"/>
                  <a:pt x="4837" y="75872"/>
                </a:cubicBezTo>
                <a:cubicBezTo>
                  <a:pt x="4814" y="75870"/>
                  <a:pt x="4790" y="75869"/>
                  <a:pt x="4766" y="75869"/>
                </a:cubicBezTo>
                <a:cubicBezTo>
                  <a:pt x="4498" y="75869"/>
                  <a:pt x="4153" y="75986"/>
                  <a:pt x="3740" y="76230"/>
                </a:cubicBezTo>
                <a:cubicBezTo>
                  <a:pt x="3644" y="76286"/>
                  <a:pt x="3515" y="76320"/>
                  <a:pt x="3406" y="76320"/>
                </a:cubicBezTo>
                <a:cubicBezTo>
                  <a:pt x="3358" y="76320"/>
                  <a:pt x="3314" y="76313"/>
                  <a:pt x="3279" y="76299"/>
                </a:cubicBezTo>
                <a:cubicBezTo>
                  <a:pt x="3244" y="76282"/>
                  <a:pt x="3199" y="76274"/>
                  <a:pt x="3147" y="76274"/>
                </a:cubicBezTo>
                <a:cubicBezTo>
                  <a:pt x="3025" y="76274"/>
                  <a:pt x="2869" y="76318"/>
                  <a:pt x="2748" y="76391"/>
                </a:cubicBezTo>
                <a:cubicBezTo>
                  <a:pt x="2629" y="76459"/>
                  <a:pt x="2538" y="76494"/>
                  <a:pt x="2454" y="76494"/>
                </a:cubicBezTo>
                <a:cubicBezTo>
                  <a:pt x="2367" y="76494"/>
                  <a:pt x="2288" y="76456"/>
                  <a:pt x="2194" y="76380"/>
                </a:cubicBezTo>
                <a:cubicBezTo>
                  <a:pt x="2107" y="76309"/>
                  <a:pt x="2048" y="76271"/>
                  <a:pt x="1998" y="76271"/>
                </a:cubicBezTo>
                <a:cubicBezTo>
                  <a:pt x="1935" y="76271"/>
                  <a:pt x="1889" y="76332"/>
                  <a:pt x="1824" y="76461"/>
                </a:cubicBezTo>
                <a:cubicBezTo>
                  <a:pt x="1744" y="76611"/>
                  <a:pt x="1582" y="76738"/>
                  <a:pt x="1467" y="76738"/>
                </a:cubicBezTo>
                <a:cubicBezTo>
                  <a:pt x="1340" y="76738"/>
                  <a:pt x="1213" y="76842"/>
                  <a:pt x="1155" y="76980"/>
                </a:cubicBezTo>
                <a:cubicBezTo>
                  <a:pt x="1109" y="77119"/>
                  <a:pt x="982" y="77222"/>
                  <a:pt x="866" y="77222"/>
                </a:cubicBezTo>
                <a:cubicBezTo>
                  <a:pt x="716" y="77222"/>
                  <a:pt x="659" y="77430"/>
                  <a:pt x="647" y="77927"/>
                </a:cubicBezTo>
                <a:cubicBezTo>
                  <a:pt x="647" y="78331"/>
                  <a:pt x="566" y="78688"/>
                  <a:pt x="485" y="78746"/>
                </a:cubicBezTo>
                <a:cubicBezTo>
                  <a:pt x="393" y="78804"/>
                  <a:pt x="358" y="79058"/>
                  <a:pt x="405" y="79323"/>
                </a:cubicBezTo>
                <a:cubicBezTo>
                  <a:pt x="462" y="79577"/>
                  <a:pt x="428" y="79785"/>
                  <a:pt x="347" y="79785"/>
                </a:cubicBezTo>
                <a:cubicBezTo>
                  <a:pt x="162" y="79785"/>
                  <a:pt x="1" y="80570"/>
                  <a:pt x="174" y="80674"/>
                </a:cubicBezTo>
                <a:cubicBezTo>
                  <a:pt x="243" y="80720"/>
                  <a:pt x="255" y="80835"/>
                  <a:pt x="208" y="80928"/>
                </a:cubicBezTo>
                <a:cubicBezTo>
                  <a:pt x="151" y="81020"/>
                  <a:pt x="81" y="81424"/>
                  <a:pt x="58" y="81816"/>
                </a:cubicBezTo>
                <a:cubicBezTo>
                  <a:pt x="24" y="82474"/>
                  <a:pt x="58" y="82567"/>
                  <a:pt x="497" y="82844"/>
                </a:cubicBezTo>
                <a:cubicBezTo>
                  <a:pt x="947" y="83121"/>
                  <a:pt x="959" y="83144"/>
                  <a:pt x="624" y="83236"/>
                </a:cubicBezTo>
                <a:cubicBezTo>
                  <a:pt x="208" y="83352"/>
                  <a:pt x="58" y="83802"/>
                  <a:pt x="347" y="84079"/>
                </a:cubicBezTo>
                <a:cubicBezTo>
                  <a:pt x="474" y="84183"/>
                  <a:pt x="555" y="84471"/>
                  <a:pt x="555" y="84725"/>
                </a:cubicBezTo>
                <a:cubicBezTo>
                  <a:pt x="543" y="85141"/>
                  <a:pt x="612" y="85198"/>
                  <a:pt x="1201" y="85279"/>
                </a:cubicBezTo>
                <a:cubicBezTo>
                  <a:pt x="1559" y="85337"/>
                  <a:pt x="1847" y="85441"/>
                  <a:pt x="1847" y="85522"/>
                </a:cubicBezTo>
                <a:cubicBezTo>
                  <a:pt x="1847" y="85591"/>
                  <a:pt x="2055" y="85672"/>
                  <a:pt x="2309" y="85695"/>
                </a:cubicBezTo>
                <a:cubicBezTo>
                  <a:pt x="2552" y="85729"/>
                  <a:pt x="2771" y="85833"/>
                  <a:pt x="2782" y="85949"/>
                </a:cubicBezTo>
                <a:cubicBezTo>
                  <a:pt x="2803" y="86167"/>
                  <a:pt x="2819" y="86265"/>
                  <a:pt x="2882" y="86265"/>
                </a:cubicBezTo>
                <a:cubicBezTo>
                  <a:pt x="2925" y="86265"/>
                  <a:pt x="2990" y="86218"/>
                  <a:pt x="3094" y="86133"/>
                </a:cubicBezTo>
                <a:cubicBezTo>
                  <a:pt x="3185" y="86054"/>
                  <a:pt x="3267" y="86014"/>
                  <a:pt x="3378" y="86014"/>
                </a:cubicBezTo>
                <a:cubicBezTo>
                  <a:pt x="3493" y="86014"/>
                  <a:pt x="3639" y="86057"/>
                  <a:pt x="3856" y="86145"/>
                </a:cubicBezTo>
                <a:cubicBezTo>
                  <a:pt x="4046" y="86215"/>
                  <a:pt x="4195" y="86250"/>
                  <a:pt x="4296" y="86250"/>
                </a:cubicBezTo>
                <a:cubicBezTo>
                  <a:pt x="4378" y="86250"/>
                  <a:pt x="4429" y="86226"/>
                  <a:pt x="4445" y="86180"/>
                </a:cubicBezTo>
                <a:cubicBezTo>
                  <a:pt x="4467" y="86102"/>
                  <a:pt x="4630" y="86067"/>
                  <a:pt x="4828" y="86067"/>
                </a:cubicBezTo>
                <a:cubicBezTo>
                  <a:pt x="5128" y="86067"/>
                  <a:pt x="5508" y="86147"/>
                  <a:pt x="5599" y="86272"/>
                </a:cubicBezTo>
                <a:cubicBezTo>
                  <a:pt x="5645" y="86353"/>
                  <a:pt x="5795" y="86410"/>
                  <a:pt x="5934" y="86410"/>
                </a:cubicBezTo>
                <a:cubicBezTo>
                  <a:pt x="6072" y="86399"/>
                  <a:pt x="6141" y="86341"/>
                  <a:pt x="6084" y="86260"/>
                </a:cubicBezTo>
                <a:cubicBezTo>
                  <a:pt x="6043" y="86204"/>
                  <a:pt x="6088" y="86175"/>
                  <a:pt x="6181" y="86175"/>
                </a:cubicBezTo>
                <a:cubicBezTo>
                  <a:pt x="6221" y="86175"/>
                  <a:pt x="6271" y="86181"/>
                  <a:pt x="6326" y="86191"/>
                </a:cubicBezTo>
                <a:cubicBezTo>
                  <a:pt x="6557" y="86237"/>
                  <a:pt x="6649" y="86364"/>
                  <a:pt x="6603" y="86514"/>
                </a:cubicBezTo>
                <a:cubicBezTo>
                  <a:pt x="6553" y="86636"/>
                  <a:pt x="6578" y="86696"/>
                  <a:pt x="6732" y="86696"/>
                </a:cubicBezTo>
                <a:cubicBezTo>
                  <a:pt x="6826" y="86696"/>
                  <a:pt x="6967" y="86673"/>
                  <a:pt x="7169" y="86630"/>
                </a:cubicBezTo>
                <a:cubicBezTo>
                  <a:pt x="7359" y="86582"/>
                  <a:pt x="7538" y="86559"/>
                  <a:pt x="7674" y="86559"/>
                </a:cubicBezTo>
                <a:cubicBezTo>
                  <a:pt x="7801" y="86559"/>
                  <a:pt x="7891" y="86579"/>
                  <a:pt x="7919" y="86618"/>
                </a:cubicBezTo>
                <a:cubicBezTo>
                  <a:pt x="7938" y="86643"/>
                  <a:pt x="7973" y="86656"/>
                  <a:pt x="8021" y="86656"/>
                </a:cubicBezTo>
                <a:cubicBezTo>
                  <a:pt x="8152" y="86656"/>
                  <a:pt x="8380" y="86567"/>
                  <a:pt x="8658" y="86399"/>
                </a:cubicBezTo>
                <a:cubicBezTo>
                  <a:pt x="9088" y="86146"/>
                  <a:pt x="10005" y="85936"/>
                  <a:pt x="10477" y="85936"/>
                </a:cubicBezTo>
                <a:cubicBezTo>
                  <a:pt x="10650" y="85936"/>
                  <a:pt x="10764" y="85964"/>
                  <a:pt x="10770" y="86029"/>
                </a:cubicBezTo>
                <a:cubicBezTo>
                  <a:pt x="10777" y="86071"/>
                  <a:pt x="10946" y="86092"/>
                  <a:pt x="11202" y="86092"/>
                </a:cubicBezTo>
                <a:cubicBezTo>
                  <a:pt x="11373" y="86092"/>
                  <a:pt x="11582" y="86083"/>
                  <a:pt x="11809" y="86064"/>
                </a:cubicBezTo>
                <a:cubicBezTo>
                  <a:pt x="12174" y="86042"/>
                  <a:pt x="12544" y="86029"/>
                  <a:pt x="12801" y="86029"/>
                </a:cubicBezTo>
                <a:cubicBezTo>
                  <a:pt x="12942" y="86029"/>
                  <a:pt x="13048" y="86033"/>
                  <a:pt x="13102" y="86041"/>
                </a:cubicBezTo>
                <a:cubicBezTo>
                  <a:pt x="13126" y="86047"/>
                  <a:pt x="13149" y="86050"/>
                  <a:pt x="13170" y="86050"/>
                </a:cubicBezTo>
                <a:cubicBezTo>
                  <a:pt x="13269" y="86050"/>
                  <a:pt x="13326" y="85988"/>
                  <a:pt x="13298" y="85902"/>
                </a:cubicBezTo>
                <a:cubicBezTo>
                  <a:pt x="13201" y="85602"/>
                  <a:pt x="14437" y="85180"/>
                  <a:pt x="15120" y="85180"/>
                </a:cubicBezTo>
                <a:cubicBezTo>
                  <a:pt x="15328" y="85180"/>
                  <a:pt x="15486" y="85219"/>
                  <a:pt x="15537" y="85314"/>
                </a:cubicBezTo>
                <a:cubicBezTo>
                  <a:pt x="15618" y="85464"/>
                  <a:pt x="15583" y="85556"/>
                  <a:pt x="15433" y="85579"/>
                </a:cubicBezTo>
                <a:cubicBezTo>
                  <a:pt x="15225" y="85602"/>
                  <a:pt x="15156" y="86018"/>
                  <a:pt x="15272" y="86445"/>
                </a:cubicBezTo>
                <a:cubicBezTo>
                  <a:pt x="15295" y="86514"/>
                  <a:pt x="15214" y="86584"/>
                  <a:pt x="15098" y="86595"/>
                </a:cubicBezTo>
                <a:cubicBezTo>
                  <a:pt x="14994" y="86618"/>
                  <a:pt x="15052" y="86664"/>
                  <a:pt x="15214" y="86710"/>
                </a:cubicBezTo>
                <a:cubicBezTo>
                  <a:pt x="15514" y="86780"/>
                  <a:pt x="15514" y="86791"/>
                  <a:pt x="15237" y="87253"/>
                </a:cubicBezTo>
                <a:cubicBezTo>
                  <a:pt x="14937" y="87738"/>
                  <a:pt x="14897" y="87882"/>
                  <a:pt x="15106" y="87882"/>
                </a:cubicBezTo>
                <a:cubicBezTo>
                  <a:pt x="15131" y="87882"/>
                  <a:pt x="15159" y="87880"/>
                  <a:pt x="15191" y="87876"/>
                </a:cubicBezTo>
                <a:cubicBezTo>
                  <a:pt x="15205" y="87874"/>
                  <a:pt x="15222" y="87872"/>
                  <a:pt x="15238" y="87872"/>
                </a:cubicBezTo>
                <a:cubicBezTo>
                  <a:pt x="15367" y="87872"/>
                  <a:pt x="15550" y="87946"/>
                  <a:pt x="15652" y="88038"/>
                </a:cubicBezTo>
                <a:cubicBezTo>
                  <a:pt x="15837" y="88199"/>
                  <a:pt x="15791" y="88257"/>
                  <a:pt x="15422" y="88350"/>
                </a:cubicBezTo>
                <a:cubicBezTo>
                  <a:pt x="15168" y="88419"/>
                  <a:pt x="14971" y="88557"/>
                  <a:pt x="14983" y="88650"/>
                </a:cubicBezTo>
                <a:cubicBezTo>
                  <a:pt x="14994" y="88765"/>
                  <a:pt x="14971" y="88880"/>
                  <a:pt x="14925" y="88938"/>
                </a:cubicBezTo>
                <a:cubicBezTo>
                  <a:pt x="14789" y="89097"/>
                  <a:pt x="15022" y="89804"/>
                  <a:pt x="15194" y="89804"/>
                </a:cubicBezTo>
                <a:cubicBezTo>
                  <a:pt x="15197" y="89804"/>
                  <a:pt x="15200" y="89804"/>
                  <a:pt x="15202" y="89804"/>
                </a:cubicBezTo>
                <a:cubicBezTo>
                  <a:pt x="15283" y="89792"/>
                  <a:pt x="15375" y="89712"/>
                  <a:pt x="15433" y="89608"/>
                </a:cubicBezTo>
                <a:cubicBezTo>
                  <a:pt x="15479" y="89515"/>
                  <a:pt x="15606" y="89423"/>
                  <a:pt x="15710" y="89411"/>
                </a:cubicBezTo>
                <a:cubicBezTo>
                  <a:pt x="15725" y="89408"/>
                  <a:pt x="15738" y="89407"/>
                  <a:pt x="15749" y="89407"/>
                </a:cubicBezTo>
                <a:cubicBezTo>
                  <a:pt x="15821" y="89407"/>
                  <a:pt x="15798" y="89473"/>
                  <a:pt x="15687" y="89573"/>
                </a:cubicBezTo>
                <a:cubicBezTo>
                  <a:pt x="15550" y="89689"/>
                  <a:pt x="15528" y="89748"/>
                  <a:pt x="15632" y="89748"/>
                </a:cubicBezTo>
                <a:cubicBezTo>
                  <a:pt x="15642" y="89748"/>
                  <a:pt x="15652" y="89747"/>
                  <a:pt x="15664" y="89746"/>
                </a:cubicBezTo>
                <a:cubicBezTo>
                  <a:pt x="15673" y="89744"/>
                  <a:pt x="15682" y="89743"/>
                  <a:pt x="15691" y="89743"/>
                </a:cubicBezTo>
                <a:cubicBezTo>
                  <a:pt x="15795" y="89743"/>
                  <a:pt x="15885" y="89864"/>
                  <a:pt x="15906" y="90023"/>
                </a:cubicBezTo>
                <a:cubicBezTo>
                  <a:pt x="15929" y="90208"/>
                  <a:pt x="15872" y="90358"/>
                  <a:pt x="15779" y="90369"/>
                </a:cubicBezTo>
                <a:cubicBezTo>
                  <a:pt x="15774" y="90370"/>
                  <a:pt x="15768" y="90371"/>
                  <a:pt x="15762" y="90371"/>
                </a:cubicBezTo>
                <a:cubicBezTo>
                  <a:pt x="15676" y="90371"/>
                  <a:pt x="15594" y="90291"/>
                  <a:pt x="15583" y="90162"/>
                </a:cubicBezTo>
                <a:cubicBezTo>
                  <a:pt x="15573" y="90048"/>
                  <a:pt x="15451" y="89962"/>
                  <a:pt x="15310" y="89962"/>
                </a:cubicBezTo>
                <a:cubicBezTo>
                  <a:pt x="15293" y="89962"/>
                  <a:pt x="15277" y="89963"/>
                  <a:pt x="15260" y="89965"/>
                </a:cubicBezTo>
                <a:cubicBezTo>
                  <a:pt x="15041" y="90000"/>
                  <a:pt x="15029" y="90035"/>
                  <a:pt x="15202" y="90116"/>
                </a:cubicBezTo>
                <a:cubicBezTo>
                  <a:pt x="15341" y="90173"/>
                  <a:pt x="15445" y="90277"/>
                  <a:pt x="15433" y="90358"/>
                </a:cubicBezTo>
                <a:cubicBezTo>
                  <a:pt x="15433" y="90427"/>
                  <a:pt x="15618" y="90520"/>
                  <a:pt x="15837" y="90543"/>
                </a:cubicBezTo>
                <a:cubicBezTo>
                  <a:pt x="16230" y="90589"/>
                  <a:pt x="16230" y="90600"/>
                  <a:pt x="15906" y="90750"/>
                </a:cubicBezTo>
                <a:cubicBezTo>
                  <a:pt x="15664" y="90866"/>
                  <a:pt x="15583" y="91062"/>
                  <a:pt x="15606" y="91466"/>
                </a:cubicBezTo>
                <a:cubicBezTo>
                  <a:pt x="15617" y="91749"/>
                  <a:pt x="15675" y="91946"/>
                  <a:pt x="15737" y="91946"/>
                </a:cubicBezTo>
                <a:cubicBezTo>
                  <a:pt x="15743" y="91946"/>
                  <a:pt x="15750" y="91944"/>
                  <a:pt x="15756" y="91939"/>
                </a:cubicBezTo>
                <a:cubicBezTo>
                  <a:pt x="15769" y="91928"/>
                  <a:pt x="15783" y="91923"/>
                  <a:pt x="15796" y="91923"/>
                </a:cubicBezTo>
                <a:cubicBezTo>
                  <a:pt x="15855" y="91923"/>
                  <a:pt x="15915" y="92018"/>
                  <a:pt x="15953" y="92159"/>
                </a:cubicBezTo>
                <a:cubicBezTo>
                  <a:pt x="15982" y="92322"/>
                  <a:pt x="15978" y="92395"/>
                  <a:pt x="15929" y="92395"/>
                </a:cubicBezTo>
                <a:cubicBezTo>
                  <a:pt x="15901" y="92395"/>
                  <a:pt x="15860" y="92373"/>
                  <a:pt x="15802" y="92332"/>
                </a:cubicBezTo>
                <a:cubicBezTo>
                  <a:pt x="15683" y="92251"/>
                  <a:pt x="15529" y="92210"/>
                  <a:pt x="15401" y="92210"/>
                </a:cubicBezTo>
                <a:cubicBezTo>
                  <a:pt x="15255" y="92210"/>
                  <a:pt x="15144" y="92262"/>
                  <a:pt x="15156" y="92366"/>
                </a:cubicBezTo>
                <a:cubicBezTo>
                  <a:pt x="15173" y="92511"/>
                  <a:pt x="15686" y="92662"/>
                  <a:pt x="15991" y="92662"/>
                </a:cubicBezTo>
                <a:cubicBezTo>
                  <a:pt x="16100" y="92662"/>
                  <a:pt x="16182" y="92643"/>
                  <a:pt x="16206" y="92597"/>
                </a:cubicBezTo>
                <a:cubicBezTo>
                  <a:pt x="16295" y="92446"/>
                  <a:pt x="16650" y="92248"/>
                  <a:pt x="16767" y="92248"/>
                </a:cubicBezTo>
                <a:cubicBezTo>
                  <a:pt x="16803" y="92248"/>
                  <a:pt x="16817" y="92266"/>
                  <a:pt x="16795" y="92309"/>
                </a:cubicBezTo>
                <a:cubicBezTo>
                  <a:pt x="16761" y="92389"/>
                  <a:pt x="16818" y="92482"/>
                  <a:pt x="16945" y="92493"/>
                </a:cubicBezTo>
                <a:cubicBezTo>
                  <a:pt x="17162" y="92528"/>
                  <a:pt x="15845" y="93013"/>
                  <a:pt x="15536" y="93013"/>
                </a:cubicBezTo>
                <a:cubicBezTo>
                  <a:pt x="15532" y="93013"/>
                  <a:pt x="15529" y="93013"/>
                  <a:pt x="15525" y="93013"/>
                </a:cubicBezTo>
                <a:cubicBezTo>
                  <a:pt x="15445" y="93013"/>
                  <a:pt x="15398" y="93117"/>
                  <a:pt x="15422" y="93255"/>
                </a:cubicBezTo>
                <a:cubicBezTo>
                  <a:pt x="15433" y="93385"/>
                  <a:pt x="15510" y="93449"/>
                  <a:pt x="15595" y="93449"/>
                </a:cubicBezTo>
                <a:cubicBezTo>
                  <a:pt x="15683" y="93449"/>
                  <a:pt x="15779" y="93379"/>
                  <a:pt x="15814" y="93244"/>
                </a:cubicBezTo>
                <a:cubicBezTo>
                  <a:pt x="15835" y="93138"/>
                  <a:pt x="15934" y="93081"/>
                  <a:pt x="16048" y="93081"/>
                </a:cubicBezTo>
                <a:cubicBezTo>
                  <a:pt x="16058" y="93081"/>
                  <a:pt x="16069" y="93081"/>
                  <a:pt x="16080" y="93082"/>
                </a:cubicBezTo>
                <a:cubicBezTo>
                  <a:pt x="16206" y="93117"/>
                  <a:pt x="16149" y="93301"/>
                  <a:pt x="15883" y="93636"/>
                </a:cubicBezTo>
                <a:cubicBezTo>
                  <a:pt x="15595" y="94017"/>
                  <a:pt x="15537" y="94190"/>
                  <a:pt x="15699" y="94306"/>
                </a:cubicBezTo>
                <a:cubicBezTo>
                  <a:pt x="15759" y="94349"/>
                  <a:pt x="15802" y="94371"/>
                  <a:pt x="15830" y="94371"/>
                </a:cubicBezTo>
                <a:cubicBezTo>
                  <a:pt x="15878" y="94371"/>
                  <a:pt x="15886" y="94309"/>
                  <a:pt x="15872" y="94179"/>
                </a:cubicBezTo>
                <a:cubicBezTo>
                  <a:pt x="15863" y="94040"/>
                  <a:pt x="15905" y="93968"/>
                  <a:pt x="15993" y="93968"/>
                </a:cubicBezTo>
                <a:cubicBezTo>
                  <a:pt x="16015" y="93968"/>
                  <a:pt x="16040" y="93973"/>
                  <a:pt x="16068" y="93982"/>
                </a:cubicBezTo>
                <a:cubicBezTo>
                  <a:pt x="16114" y="93998"/>
                  <a:pt x="16147" y="94005"/>
                  <a:pt x="16168" y="94005"/>
                </a:cubicBezTo>
                <a:cubicBezTo>
                  <a:pt x="16209" y="94005"/>
                  <a:pt x="16199" y="93975"/>
                  <a:pt x="16137" y="93913"/>
                </a:cubicBezTo>
                <a:cubicBezTo>
                  <a:pt x="16056" y="93821"/>
                  <a:pt x="16137" y="93648"/>
                  <a:pt x="16322" y="93532"/>
                </a:cubicBezTo>
                <a:cubicBezTo>
                  <a:pt x="16459" y="93437"/>
                  <a:pt x="16547" y="93391"/>
                  <a:pt x="16601" y="93391"/>
                </a:cubicBezTo>
                <a:cubicBezTo>
                  <a:pt x="16652" y="93391"/>
                  <a:pt x="16674" y="93431"/>
                  <a:pt x="16680" y="93509"/>
                </a:cubicBezTo>
                <a:cubicBezTo>
                  <a:pt x="16703" y="93636"/>
                  <a:pt x="16634" y="93821"/>
                  <a:pt x="16530" y="93936"/>
                </a:cubicBezTo>
                <a:cubicBezTo>
                  <a:pt x="16391" y="94098"/>
                  <a:pt x="16414" y="94167"/>
                  <a:pt x="16645" y="94213"/>
                </a:cubicBezTo>
                <a:cubicBezTo>
                  <a:pt x="16818" y="94248"/>
                  <a:pt x="16957" y="94363"/>
                  <a:pt x="16968" y="94490"/>
                </a:cubicBezTo>
                <a:cubicBezTo>
                  <a:pt x="16991" y="94658"/>
                  <a:pt x="17582" y="94796"/>
                  <a:pt x="17994" y="94796"/>
                </a:cubicBezTo>
                <a:cubicBezTo>
                  <a:pt x="18205" y="94796"/>
                  <a:pt x="18369" y="94761"/>
                  <a:pt x="18388" y="94675"/>
                </a:cubicBezTo>
                <a:cubicBezTo>
                  <a:pt x="18402" y="94613"/>
                  <a:pt x="18490" y="94586"/>
                  <a:pt x="18615" y="94586"/>
                </a:cubicBezTo>
                <a:cubicBezTo>
                  <a:pt x="18911" y="94586"/>
                  <a:pt x="19416" y="94738"/>
                  <a:pt x="19635" y="94940"/>
                </a:cubicBezTo>
                <a:cubicBezTo>
                  <a:pt x="19731" y="95030"/>
                  <a:pt x="19837" y="95076"/>
                  <a:pt x="19919" y="95076"/>
                </a:cubicBezTo>
                <a:cubicBezTo>
                  <a:pt x="19965" y="95076"/>
                  <a:pt x="20002" y="95062"/>
                  <a:pt x="20027" y="95033"/>
                </a:cubicBezTo>
                <a:cubicBezTo>
                  <a:pt x="20085" y="94952"/>
                  <a:pt x="20016" y="94836"/>
                  <a:pt x="19877" y="94779"/>
                </a:cubicBezTo>
                <a:cubicBezTo>
                  <a:pt x="19658" y="94698"/>
                  <a:pt x="19646" y="94640"/>
                  <a:pt x="19808" y="94375"/>
                </a:cubicBezTo>
                <a:cubicBezTo>
                  <a:pt x="19981" y="94121"/>
                  <a:pt x="19958" y="94052"/>
                  <a:pt x="19658" y="93948"/>
                </a:cubicBezTo>
                <a:cubicBezTo>
                  <a:pt x="19433" y="93873"/>
                  <a:pt x="19185" y="93837"/>
                  <a:pt x="18977" y="93837"/>
                </a:cubicBezTo>
                <a:cubicBezTo>
                  <a:pt x="18705" y="93837"/>
                  <a:pt x="18502" y="93899"/>
                  <a:pt x="18515" y="94017"/>
                </a:cubicBezTo>
                <a:cubicBezTo>
                  <a:pt x="18524" y="94086"/>
                  <a:pt x="18487" y="94122"/>
                  <a:pt x="18425" y="94122"/>
                </a:cubicBezTo>
                <a:cubicBezTo>
                  <a:pt x="18404" y="94122"/>
                  <a:pt x="18380" y="94118"/>
                  <a:pt x="18353" y="94109"/>
                </a:cubicBezTo>
                <a:cubicBezTo>
                  <a:pt x="17984" y="93971"/>
                  <a:pt x="18146" y="93775"/>
                  <a:pt x="18665" y="93728"/>
                </a:cubicBezTo>
                <a:cubicBezTo>
                  <a:pt x="18942" y="93705"/>
                  <a:pt x="19173" y="93636"/>
                  <a:pt x="19161" y="93555"/>
                </a:cubicBezTo>
                <a:cubicBezTo>
                  <a:pt x="19151" y="93492"/>
                  <a:pt x="19102" y="93438"/>
                  <a:pt x="19032" y="93438"/>
                </a:cubicBezTo>
                <a:cubicBezTo>
                  <a:pt x="19025" y="93438"/>
                  <a:pt x="19018" y="93439"/>
                  <a:pt x="19011" y="93440"/>
                </a:cubicBezTo>
                <a:cubicBezTo>
                  <a:pt x="18931" y="93440"/>
                  <a:pt x="18734" y="93428"/>
                  <a:pt x="18573" y="93428"/>
                </a:cubicBezTo>
                <a:cubicBezTo>
                  <a:pt x="18400" y="93428"/>
                  <a:pt x="18192" y="93532"/>
                  <a:pt x="18099" y="93671"/>
                </a:cubicBezTo>
                <a:cubicBezTo>
                  <a:pt x="18027" y="93784"/>
                  <a:pt x="17862" y="93870"/>
                  <a:pt x="17729" y="93870"/>
                </a:cubicBezTo>
                <a:cubicBezTo>
                  <a:pt x="17713" y="93870"/>
                  <a:pt x="17698" y="93869"/>
                  <a:pt x="17684" y="93867"/>
                </a:cubicBezTo>
                <a:cubicBezTo>
                  <a:pt x="17280" y="93786"/>
                  <a:pt x="17361" y="93544"/>
                  <a:pt x="17799" y="93474"/>
                </a:cubicBezTo>
                <a:cubicBezTo>
                  <a:pt x="18030" y="93440"/>
                  <a:pt x="18296" y="93290"/>
                  <a:pt x="18400" y="93140"/>
                </a:cubicBezTo>
                <a:cubicBezTo>
                  <a:pt x="18502" y="92986"/>
                  <a:pt x="18687" y="92905"/>
                  <a:pt x="18945" y="92905"/>
                </a:cubicBezTo>
                <a:cubicBezTo>
                  <a:pt x="18977" y="92905"/>
                  <a:pt x="19011" y="92906"/>
                  <a:pt x="19046" y="92909"/>
                </a:cubicBezTo>
                <a:cubicBezTo>
                  <a:pt x="19146" y="92917"/>
                  <a:pt x="19224" y="92922"/>
                  <a:pt x="19280" y="92922"/>
                </a:cubicBezTo>
                <a:cubicBezTo>
                  <a:pt x="19456" y="92922"/>
                  <a:pt x="19423" y="92873"/>
                  <a:pt x="19231" y="92724"/>
                </a:cubicBezTo>
                <a:cubicBezTo>
                  <a:pt x="19000" y="92516"/>
                  <a:pt x="19011" y="92482"/>
                  <a:pt x="19311" y="92436"/>
                </a:cubicBezTo>
                <a:cubicBezTo>
                  <a:pt x="19565" y="92401"/>
                  <a:pt x="19635" y="92309"/>
                  <a:pt x="19542" y="92159"/>
                </a:cubicBezTo>
                <a:cubicBezTo>
                  <a:pt x="19469" y="92030"/>
                  <a:pt x="19483" y="91975"/>
                  <a:pt x="19596" y="91975"/>
                </a:cubicBezTo>
                <a:cubicBezTo>
                  <a:pt x="19625" y="91975"/>
                  <a:pt x="19661" y="91978"/>
                  <a:pt x="19704" y="91985"/>
                </a:cubicBezTo>
                <a:cubicBezTo>
                  <a:pt x="19854" y="92020"/>
                  <a:pt x="19958" y="92124"/>
                  <a:pt x="19923" y="92205"/>
                </a:cubicBezTo>
                <a:cubicBezTo>
                  <a:pt x="19884" y="92273"/>
                  <a:pt x="19945" y="92325"/>
                  <a:pt x="20056" y="92325"/>
                </a:cubicBezTo>
                <a:cubicBezTo>
                  <a:pt x="20075" y="92325"/>
                  <a:pt x="20097" y="92324"/>
                  <a:pt x="20119" y="92320"/>
                </a:cubicBezTo>
                <a:cubicBezTo>
                  <a:pt x="20136" y="92318"/>
                  <a:pt x="20152" y="92316"/>
                  <a:pt x="20168" y="92316"/>
                </a:cubicBezTo>
                <a:cubicBezTo>
                  <a:pt x="20565" y="92316"/>
                  <a:pt x="20495" y="93143"/>
                  <a:pt x="20050" y="93232"/>
                </a:cubicBezTo>
                <a:cubicBezTo>
                  <a:pt x="19231" y="93394"/>
                  <a:pt x="19300" y="93625"/>
                  <a:pt x="20223" y="93786"/>
                </a:cubicBezTo>
                <a:cubicBezTo>
                  <a:pt x="21262" y="93971"/>
                  <a:pt x="21435" y="94155"/>
                  <a:pt x="20789" y="94409"/>
                </a:cubicBezTo>
                <a:cubicBezTo>
                  <a:pt x="20431" y="94548"/>
                  <a:pt x="20396" y="94606"/>
                  <a:pt x="20593" y="94767"/>
                </a:cubicBezTo>
                <a:cubicBezTo>
                  <a:pt x="20777" y="94917"/>
                  <a:pt x="20789" y="94975"/>
                  <a:pt x="20627" y="94998"/>
                </a:cubicBezTo>
                <a:cubicBezTo>
                  <a:pt x="20512" y="95010"/>
                  <a:pt x="20477" y="95090"/>
                  <a:pt x="20558" y="95171"/>
                </a:cubicBezTo>
                <a:cubicBezTo>
                  <a:pt x="20627" y="95240"/>
                  <a:pt x="20558" y="95333"/>
                  <a:pt x="20408" y="95356"/>
                </a:cubicBezTo>
                <a:cubicBezTo>
                  <a:pt x="20258" y="95367"/>
                  <a:pt x="20189" y="95460"/>
                  <a:pt x="20258" y="95541"/>
                </a:cubicBezTo>
                <a:cubicBezTo>
                  <a:pt x="20303" y="95586"/>
                  <a:pt x="20377" y="95609"/>
                  <a:pt x="20455" y="95609"/>
                </a:cubicBezTo>
                <a:cubicBezTo>
                  <a:pt x="20517" y="95609"/>
                  <a:pt x="20583" y="95594"/>
                  <a:pt x="20639" y="95564"/>
                </a:cubicBezTo>
                <a:cubicBezTo>
                  <a:pt x="20698" y="95534"/>
                  <a:pt x="20765" y="95522"/>
                  <a:pt x="20835" y="95522"/>
                </a:cubicBezTo>
                <a:cubicBezTo>
                  <a:pt x="21150" y="95522"/>
                  <a:pt x="21504" y="95778"/>
                  <a:pt x="21239" y="95910"/>
                </a:cubicBezTo>
                <a:cubicBezTo>
                  <a:pt x="21148" y="95965"/>
                  <a:pt x="21158" y="95998"/>
                  <a:pt x="21257" y="95998"/>
                </a:cubicBezTo>
                <a:cubicBezTo>
                  <a:pt x="21283" y="95998"/>
                  <a:pt x="21316" y="95996"/>
                  <a:pt x="21355" y="95991"/>
                </a:cubicBezTo>
                <a:cubicBezTo>
                  <a:pt x="21608" y="95968"/>
                  <a:pt x="21643" y="95887"/>
                  <a:pt x="21516" y="95656"/>
                </a:cubicBezTo>
                <a:cubicBezTo>
                  <a:pt x="21348" y="95340"/>
                  <a:pt x="21425" y="95066"/>
                  <a:pt x="21647" y="95066"/>
                </a:cubicBezTo>
                <a:cubicBezTo>
                  <a:pt x="21684" y="95066"/>
                  <a:pt x="21725" y="95074"/>
                  <a:pt x="21770" y="95090"/>
                </a:cubicBezTo>
                <a:cubicBezTo>
                  <a:pt x="21855" y="95124"/>
                  <a:pt x="22013" y="95146"/>
                  <a:pt x="22165" y="95146"/>
                </a:cubicBezTo>
                <a:cubicBezTo>
                  <a:pt x="22220" y="95146"/>
                  <a:pt x="22275" y="95143"/>
                  <a:pt x="22324" y="95137"/>
                </a:cubicBezTo>
                <a:cubicBezTo>
                  <a:pt x="22371" y="95130"/>
                  <a:pt x="22415" y="95127"/>
                  <a:pt x="22455" y="95127"/>
                </a:cubicBezTo>
                <a:cubicBezTo>
                  <a:pt x="22826" y="95127"/>
                  <a:pt x="22882" y="95397"/>
                  <a:pt x="22486" y="95564"/>
                </a:cubicBezTo>
                <a:cubicBezTo>
                  <a:pt x="22128" y="95702"/>
                  <a:pt x="22128" y="95725"/>
                  <a:pt x="22451" y="96037"/>
                </a:cubicBezTo>
                <a:cubicBezTo>
                  <a:pt x="22597" y="96182"/>
                  <a:pt x="22807" y="96278"/>
                  <a:pt x="22980" y="96278"/>
                </a:cubicBezTo>
                <a:cubicBezTo>
                  <a:pt x="23026" y="96278"/>
                  <a:pt x="23070" y="96271"/>
                  <a:pt x="23109" y="96256"/>
                </a:cubicBezTo>
                <a:cubicBezTo>
                  <a:pt x="23157" y="96241"/>
                  <a:pt x="23212" y="96234"/>
                  <a:pt x="23271" y="96234"/>
                </a:cubicBezTo>
                <a:cubicBezTo>
                  <a:pt x="23438" y="96234"/>
                  <a:pt x="23636" y="96292"/>
                  <a:pt x="23790" y="96395"/>
                </a:cubicBezTo>
                <a:cubicBezTo>
                  <a:pt x="23992" y="96538"/>
                  <a:pt x="24184" y="96608"/>
                  <a:pt x="24341" y="96608"/>
                </a:cubicBezTo>
                <a:cubicBezTo>
                  <a:pt x="24524" y="96608"/>
                  <a:pt x="24658" y="96512"/>
                  <a:pt x="24702" y="96325"/>
                </a:cubicBezTo>
                <a:cubicBezTo>
                  <a:pt x="24737" y="96199"/>
                  <a:pt x="24863" y="96025"/>
                  <a:pt x="24979" y="95956"/>
                </a:cubicBezTo>
                <a:cubicBezTo>
                  <a:pt x="25030" y="95924"/>
                  <a:pt x="25071" y="95909"/>
                  <a:pt x="25101" y="95909"/>
                </a:cubicBezTo>
                <a:cubicBezTo>
                  <a:pt x="25158" y="95909"/>
                  <a:pt x="25175" y="95965"/>
                  <a:pt x="25152" y="96072"/>
                </a:cubicBezTo>
                <a:cubicBezTo>
                  <a:pt x="25095" y="96308"/>
                  <a:pt x="25341" y="96630"/>
                  <a:pt x="25514" y="96630"/>
                </a:cubicBezTo>
                <a:cubicBezTo>
                  <a:pt x="25552" y="96630"/>
                  <a:pt x="25587" y="96615"/>
                  <a:pt x="25614" y="96579"/>
                </a:cubicBezTo>
                <a:cubicBezTo>
                  <a:pt x="25671" y="96499"/>
                  <a:pt x="26087" y="96349"/>
                  <a:pt x="26526" y="96245"/>
                </a:cubicBezTo>
                <a:cubicBezTo>
                  <a:pt x="26964" y="96141"/>
                  <a:pt x="27657" y="95945"/>
                  <a:pt x="28049" y="95806"/>
                </a:cubicBezTo>
                <a:cubicBezTo>
                  <a:pt x="28661" y="95587"/>
                  <a:pt x="28742" y="95506"/>
                  <a:pt x="28603" y="95275"/>
                </a:cubicBezTo>
                <a:cubicBezTo>
                  <a:pt x="28479" y="95051"/>
                  <a:pt x="28449" y="94972"/>
                  <a:pt x="28644" y="94972"/>
                </a:cubicBezTo>
                <a:cubicBezTo>
                  <a:pt x="28740" y="94972"/>
                  <a:pt x="28890" y="94991"/>
                  <a:pt x="29111" y="95021"/>
                </a:cubicBezTo>
                <a:cubicBezTo>
                  <a:pt x="29169" y="95029"/>
                  <a:pt x="29226" y="95033"/>
                  <a:pt x="29280" y="95033"/>
                </a:cubicBezTo>
                <a:cubicBezTo>
                  <a:pt x="29760" y="95033"/>
                  <a:pt x="30092" y="94733"/>
                  <a:pt x="29885" y="94432"/>
                </a:cubicBezTo>
                <a:cubicBezTo>
                  <a:pt x="29748" y="94245"/>
                  <a:pt x="29827" y="94116"/>
                  <a:pt x="29970" y="94116"/>
                </a:cubicBezTo>
                <a:cubicBezTo>
                  <a:pt x="30056" y="94116"/>
                  <a:pt x="30166" y="94163"/>
                  <a:pt x="30265" y="94271"/>
                </a:cubicBezTo>
                <a:cubicBezTo>
                  <a:pt x="30383" y="94398"/>
                  <a:pt x="30566" y="94475"/>
                  <a:pt x="30717" y="94475"/>
                </a:cubicBezTo>
                <a:cubicBezTo>
                  <a:pt x="30745" y="94475"/>
                  <a:pt x="30771" y="94472"/>
                  <a:pt x="30796" y="94467"/>
                </a:cubicBezTo>
                <a:cubicBezTo>
                  <a:pt x="30958" y="94432"/>
                  <a:pt x="31350" y="94363"/>
                  <a:pt x="31697" y="94317"/>
                </a:cubicBezTo>
                <a:cubicBezTo>
                  <a:pt x="32135" y="94271"/>
                  <a:pt x="32285" y="94190"/>
                  <a:pt x="32251" y="94029"/>
                </a:cubicBezTo>
                <a:cubicBezTo>
                  <a:pt x="32230" y="93926"/>
                  <a:pt x="32120" y="93851"/>
                  <a:pt x="31991" y="93851"/>
                </a:cubicBezTo>
                <a:cubicBezTo>
                  <a:pt x="31974" y="93851"/>
                  <a:pt x="31956" y="93853"/>
                  <a:pt x="31939" y="93855"/>
                </a:cubicBezTo>
                <a:cubicBezTo>
                  <a:pt x="31789" y="93878"/>
                  <a:pt x="31558" y="93913"/>
                  <a:pt x="31420" y="93925"/>
                </a:cubicBezTo>
                <a:cubicBezTo>
                  <a:pt x="31270" y="93948"/>
                  <a:pt x="31073" y="93971"/>
                  <a:pt x="30946" y="93982"/>
                </a:cubicBezTo>
                <a:cubicBezTo>
                  <a:pt x="30937" y="93983"/>
                  <a:pt x="30927" y="93984"/>
                  <a:pt x="30917" y="93984"/>
                </a:cubicBezTo>
                <a:cubicBezTo>
                  <a:pt x="30812" y="93984"/>
                  <a:pt x="30714" y="93929"/>
                  <a:pt x="30693" y="93855"/>
                </a:cubicBezTo>
                <a:cubicBezTo>
                  <a:pt x="30681" y="93763"/>
                  <a:pt x="30854" y="93682"/>
                  <a:pt x="31085" y="93682"/>
                </a:cubicBezTo>
                <a:cubicBezTo>
                  <a:pt x="31316" y="93682"/>
                  <a:pt x="31547" y="93590"/>
                  <a:pt x="31593" y="93474"/>
                </a:cubicBezTo>
                <a:cubicBezTo>
                  <a:pt x="31639" y="93359"/>
                  <a:pt x="31512" y="93267"/>
                  <a:pt x="31304" y="93267"/>
                </a:cubicBezTo>
                <a:cubicBezTo>
                  <a:pt x="30877" y="93267"/>
                  <a:pt x="30727" y="93024"/>
                  <a:pt x="31097" y="92943"/>
                </a:cubicBezTo>
                <a:cubicBezTo>
                  <a:pt x="31212" y="92909"/>
                  <a:pt x="31350" y="92782"/>
                  <a:pt x="31374" y="92666"/>
                </a:cubicBezTo>
                <a:cubicBezTo>
                  <a:pt x="31384" y="92603"/>
                  <a:pt x="31397" y="92571"/>
                  <a:pt x="31413" y="92571"/>
                </a:cubicBezTo>
                <a:cubicBezTo>
                  <a:pt x="31431" y="92571"/>
                  <a:pt x="31453" y="92614"/>
                  <a:pt x="31477" y="92701"/>
                </a:cubicBezTo>
                <a:cubicBezTo>
                  <a:pt x="31512" y="92851"/>
                  <a:pt x="31720" y="92978"/>
                  <a:pt x="31928" y="92990"/>
                </a:cubicBezTo>
                <a:cubicBezTo>
                  <a:pt x="32228" y="93001"/>
                  <a:pt x="32262" y="93047"/>
                  <a:pt x="32112" y="93197"/>
                </a:cubicBezTo>
                <a:cubicBezTo>
                  <a:pt x="32003" y="93298"/>
                  <a:pt x="31984" y="93342"/>
                  <a:pt x="32053" y="93342"/>
                </a:cubicBezTo>
                <a:cubicBezTo>
                  <a:pt x="32086" y="93342"/>
                  <a:pt x="32141" y="93332"/>
                  <a:pt x="32216" y="93313"/>
                </a:cubicBezTo>
                <a:cubicBezTo>
                  <a:pt x="32250" y="93307"/>
                  <a:pt x="32282" y="93304"/>
                  <a:pt x="32311" y="93304"/>
                </a:cubicBezTo>
                <a:cubicBezTo>
                  <a:pt x="32455" y="93304"/>
                  <a:pt x="32526" y="93378"/>
                  <a:pt x="32516" y="93532"/>
                </a:cubicBezTo>
                <a:cubicBezTo>
                  <a:pt x="32516" y="93694"/>
                  <a:pt x="32678" y="93925"/>
                  <a:pt x="32874" y="94040"/>
                </a:cubicBezTo>
                <a:cubicBezTo>
                  <a:pt x="33001" y="94117"/>
                  <a:pt x="33091" y="94155"/>
                  <a:pt x="33145" y="94155"/>
                </a:cubicBezTo>
                <a:cubicBezTo>
                  <a:pt x="33267" y="94155"/>
                  <a:pt x="33200" y="93959"/>
                  <a:pt x="32943" y="93590"/>
                </a:cubicBezTo>
                <a:cubicBezTo>
                  <a:pt x="32736" y="93290"/>
                  <a:pt x="32747" y="93209"/>
                  <a:pt x="33036" y="93059"/>
                </a:cubicBezTo>
                <a:cubicBezTo>
                  <a:pt x="33220" y="92955"/>
                  <a:pt x="33578" y="92828"/>
                  <a:pt x="33821" y="92770"/>
                </a:cubicBezTo>
                <a:cubicBezTo>
                  <a:pt x="34386" y="92632"/>
                  <a:pt x="34525" y="92332"/>
                  <a:pt x="34028" y="92309"/>
                </a:cubicBezTo>
                <a:cubicBezTo>
                  <a:pt x="33821" y="92297"/>
                  <a:pt x="33671" y="92193"/>
                  <a:pt x="33694" y="92078"/>
                </a:cubicBezTo>
                <a:cubicBezTo>
                  <a:pt x="33717" y="91974"/>
                  <a:pt x="33763" y="91732"/>
                  <a:pt x="33786" y="91570"/>
                </a:cubicBezTo>
                <a:cubicBezTo>
                  <a:pt x="33809" y="91339"/>
                  <a:pt x="33936" y="91270"/>
                  <a:pt x="34282" y="91270"/>
                </a:cubicBezTo>
                <a:cubicBezTo>
                  <a:pt x="34525" y="91270"/>
                  <a:pt x="35033" y="91224"/>
                  <a:pt x="35367" y="91177"/>
                </a:cubicBezTo>
                <a:cubicBezTo>
                  <a:pt x="35852" y="91097"/>
                  <a:pt x="35956" y="91027"/>
                  <a:pt x="35852" y="90877"/>
                </a:cubicBezTo>
                <a:cubicBezTo>
                  <a:pt x="35698" y="90674"/>
                  <a:pt x="35812" y="90528"/>
                  <a:pt x="36019" y="90528"/>
                </a:cubicBezTo>
                <a:cubicBezTo>
                  <a:pt x="36105" y="90528"/>
                  <a:pt x="36208" y="90554"/>
                  <a:pt x="36314" y="90612"/>
                </a:cubicBezTo>
                <a:cubicBezTo>
                  <a:pt x="36602" y="90773"/>
                  <a:pt x="36614" y="90820"/>
                  <a:pt x="36429" y="91004"/>
                </a:cubicBezTo>
                <a:cubicBezTo>
                  <a:pt x="36314" y="91120"/>
                  <a:pt x="36233" y="91293"/>
                  <a:pt x="36256" y="91385"/>
                </a:cubicBezTo>
                <a:cubicBezTo>
                  <a:pt x="36263" y="91413"/>
                  <a:pt x="36279" y="91426"/>
                  <a:pt x="36301" y="91426"/>
                </a:cubicBezTo>
                <a:cubicBezTo>
                  <a:pt x="36354" y="91426"/>
                  <a:pt x="36441" y="91353"/>
                  <a:pt x="36522" y="91224"/>
                </a:cubicBezTo>
                <a:cubicBezTo>
                  <a:pt x="36637" y="91051"/>
                  <a:pt x="36810" y="90877"/>
                  <a:pt x="36891" y="90843"/>
                </a:cubicBezTo>
                <a:cubicBezTo>
                  <a:pt x="37104" y="90745"/>
                  <a:pt x="37146" y="90654"/>
                  <a:pt x="37029" y="90654"/>
                </a:cubicBezTo>
                <a:cubicBezTo>
                  <a:pt x="36993" y="90654"/>
                  <a:pt x="36943" y="90662"/>
                  <a:pt x="36879" y="90681"/>
                </a:cubicBezTo>
                <a:cubicBezTo>
                  <a:pt x="36828" y="90696"/>
                  <a:pt x="36782" y="90703"/>
                  <a:pt x="36742" y="90703"/>
                </a:cubicBezTo>
                <a:cubicBezTo>
                  <a:pt x="36564" y="90703"/>
                  <a:pt x="36501" y="90567"/>
                  <a:pt x="36614" y="90369"/>
                </a:cubicBezTo>
                <a:cubicBezTo>
                  <a:pt x="36640" y="90330"/>
                  <a:pt x="36700" y="90309"/>
                  <a:pt x="36772" y="90309"/>
                </a:cubicBezTo>
                <a:cubicBezTo>
                  <a:pt x="36827" y="90309"/>
                  <a:pt x="36889" y="90321"/>
                  <a:pt x="36949" y="90346"/>
                </a:cubicBezTo>
                <a:cubicBezTo>
                  <a:pt x="37025" y="90380"/>
                  <a:pt x="37082" y="90398"/>
                  <a:pt x="37120" y="90398"/>
                </a:cubicBezTo>
                <a:cubicBezTo>
                  <a:pt x="37173" y="90398"/>
                  <a:pt x="37188" y="90363"/>
                  <a:pt x="37168" y="90289"/>
                </a:cubicBezTo>
                <a:cubicBezTo>
                  <a:pt x="37114" y="90090"/>
                  <a:pt x="37963" y="89828"/>
                  <a:pt x="38413" y="89828"/>
                </a:cubicBezTo>
                <a:cubicBezTo>
                  <a:pt x="38539" y="89828"/>
                  <a:pt x="38633" y="89848"/>
                  <a:pt x="38668" y="89896"/>
                </a:cubicBezTo>
                <a:cubicBezTo>
                  <a:pt x="38709" y="89948"/>
                  <a:pt x="38749" y="89974"/>
                  <a:pt x="38787" y="89974"/>
                </a:cubicBezTo>
                <a:cubicBezTo>
                  <a:pt x="38824" y="89974"/>
                  <a:pt x="38859" y="89948"/>
                  <a:pt x="38888" y="89896"/>
                </a:cubicBezTo>
                <a:cubicBezTo>
                  <a:pt x="38957" y="89781"/>
                  <a:pt x="38911" y="89712"/>
                  <a:pt x="38772" y="89700"/>
                </a:cubicBezTo>
                <a:cubicBezTo>
                  <a:pt x="38426" y="89677"/>
                  <a:pt x="38426" y="89308"/>
                  <a:pt x="38761" y="89111"/>
                </a:cubicBezTo>
                <a:cubicBezTo>
                  <a:pt x="38876" y="89050"/>
                  <a:pt x="38961" y="89014"/>
                  <a:pt x="38994" y="89014"/>
                </a:cubicBezTo>
                <a:cubicBezTo>
                  <a:pt x="39011" y="89014"/>
                  <a:pt x="39015" y="89023"/>
                  <a:pt x="39003" y="89042"/>
                </a:cubicBezTo>
                <a:cubicBezTo>
                  <a:pt x="38898" y="89231"/>
                  <a:pt x="39329" y="89584"/>
                  <a:pt x="39617" y="89584"/>
                </a:cubicBezTo>
                <a:cubicBezTo>
                  <a:pt x="39645" y="89584"/>
                  <a:pt x="39671" y="89580"/>
                  <a:pt x="39696" y="89573"/>
                </a:cubicBezTo>
                <a:cubicBezTo>
                  <a:pt x="39915" y="89504"/>
                  <a:pt x="39915" y="89481"/>
                  <a:pt x="39684" y="89411"/>
                </a:cubicBezTo>
                <a:cubicBezTo>
                  <a:pt x="39442" y="89342"/>
                  <a:pt x="39442" y="89308"/>
                  <a:pt x="39638" y="89158"/>
                </a:cubicBezTo>
                <a:cubicBezTo>
                  <a:pt x="39691" y="89121"/>
                  <a:pt x="39764" y="89103"/>
                  <a:pt x="39850" y="89103"/>
                </a:cubicBezTo>
                <a:cubicBezTo>
                  <a:pt x="40006" y="89103"/>
                  <a:pt x="40207" y="89161"/>
                  <a:pt x="40423" y="89273"/>
                </a:cubicBezTo>
                <a:cubicBezTo>
                  <a:pt x="40660" y="89386"/>
                  <a:pt x="40840" y="89440"/>
                  <a:pt x="41049" y="89440"/>
                </a:cubicBezTo>
                <a:cubicBezTo>
                  <a:pt x="41247" y="89440"/>
                  <a:pt x="41471" y="89391"/>
                  <a:pt x="41797" y="89296"/>
                </a:cubicBezTo>
                <a:lnTo>
                  <a:pt x="42605" y="89054"/>
                </a:lnTo>
                <a:lnTo>
                  <a:pt x="42016" y="88984"/>
                </a:lnTo>
                <a:cubicBezTo>
                  <a:pt x="41902" y="88969"/>
                  <a:pt x="41803" y="88961"/>
                  <a:pt x="41714" y="88961"/>
                </a:cubicBezTo>
                <a:cubicBezTo>
                  <a:pt x="41468" y="88961"/>
                  <a:pt x="41306" y="89022"/>
                  <a:pt x="41162" y="89158"/>
                </a:cubicBezTo>
                <a:cubicBezTo>
                  <a:pt x="41055" y="89254"/>
                  <a:pt x="40988" y="89306"/>
                  <a:pt x="40939" y="89306"/>
                </a:cubicBezTo>
                <a:cubicBezTo>
                  <a:pt x="40878" y="89306"/>
                  <a:pt x="40844" y="89223"/>
                  <a:pt x="40792" y="89042"/>
                </a:cubicBezTo>
                <a:cubicBezTo>
                  <a:pt x="40700" y="88719"/>
                  <a:pt x="40769" y="88638"/>
                  <a:pt x="41450" y="88350"/>
                </a:cubicBezTo>
                <a:cubicBezTo>
                  <a:pt x="41866" y="88165"/>
                  <a:pt x="42408" y="88026"/>
                  <a:pt x="42639" y="88003"/>
                </a:cubicBezTo>
                <a:cubicBezTo>
                  <a:pt x="42905" y="87992"/>
                  <a:pt x="43193" y="87842"/>
                  <a:pt x="43389" y="87599"/>
                </a:cubicBezTo>
                <a:cubicBezTo>
                  <a:pt x="43578" y="87382"/>
                  <a:pt x="43666" y="87292"/>
                  <a:pt x="43782" y="87292"/>
                </a:cubicBezTo>
                <a:cubicBezTo>
                  <a:pt x="43852" y="87292"/>
                  <a:pt x="43931" y="87324"/>
                  <a:pt x="44047" y="87380"/>
                </a:cubicBezTo>
                <a:cubicBezTo>
                  <a:pt x="44140" y="87422"/>
                  <a:pt x="44268" y="87440"/>
                  <a:pt x="44407" y="87440"/>
                </a:cubicBezTo>
                <a:cubicBezTo>
                  <a:pt x="44842" y="87440"/>
                  <a:pt x="45390" y="87263"/>
                  <a:pt x="45329" y="87080"/>
                </a:cubicBezTo>
                <a:cubicBezTo>
                  <a:pt x="45312" y="87023"/>
                  <a:pt x="45240" y="86995"/>
                  <a:pt x="45146" y="86995"/>
                </a:cubicBezTo>
                <a:cubicBezTo>
                  <a:pt x="45106" y="86995"/>
                  <a:pt x="45062" y="87000"/>
                  <a:pt x="45017" y="87011"/>
                </a:cubicBezTo>
                <a:cubicBezTo>
                  <a:pt x="44932" y="87039"/>
                  <a:pt x="44876" y="87054"/>
                  <a:pt x="44846" y="87054"/>
                </a:cubicBezTo>
                <a:cubicBezTo>
                  <a:pt x="44789" y="87054"/>
                  <a:pt x="44823" y="87000"/>
                  <a:pt x="44936" y="86872"/>
                </a:cubicBezTo>
                <a:cubicBezTo>
                  <a:pt x="45024" y="86765"/>
                  <a:pt x="45046" y="86691"/>
                  <a:pt x="45002" y="86691"/>
                </a:cubicBezTo>
                <a:cubicBezTo>
                  <a:pt x="44994" y="86691"/>
                  <a:pt x="44983" y="86693"/>
                  <a:pt x="44971" y="86699"/>
                </a:cubicBezTo>
                <a:cubicBezTo>
                  <a:pt x="44962" y="86702"/>
                  <a:pt x="44953" y="86703"/>
                  <a:pt x="44946" y="86703"/>
                </a:cubicBezTo>
                <a:cubicBezTo>
                  <a:pt x="44888" y="86703"/>
                  <a:pt x="44886" y="86627"/>
                  <a:pt x="44948" y="86514"/>
                </a:cubicBezTo>
                <a:cubicBezTo>
                  <a:pt x="45007" y="86403"/>
                  <a:pt x="45071" y="86354"/>
                  <a:pt x="45163" y="86354"/>
                </a:cubicBezTo>
                <a:cubicBezTo>
                  <a:pt x="45216" y="86354"/>
                  <a:pt x="45277" y="86370"/>
                  <a:pt x="45352" y="86399"/>
                </a:cubicBezTo>
                <a:cubicBezTo>
                  <a:pt x="45403" y="86420"/>
                  <a:pt x="45460" y="86429"/>
                  <a:pt x="45517" y="86429"/>
                </a:cubicBezTo>
                <a:cubicBezTo>
                  <a:pt x="45805" y="86429"/>
                  <a:pt x="46112" y="86195"/>
                  <a:pt x="45929" y="86041"/>
                </a:cubicBezTo>
                <a:cubicBezTo>
                  <a:pt x="45836" y="85949"/>
                  <a:pt x="45917" y="85914"/>
                  <a:pt x="46160" y="85914"/>
                </a:cubicBezTo>
                <a:cubicBezTo>
                  <a:pt x="46402" y="85914"/>
                  <a:pt x="46494" y="85868"/>
                  <a:pt x="46402" y="85787"/>
                </a:cubicBezTo>
                <a:cubicBezTo>
                  <a:pt x="46321" y="85718"/>
                  <a:pt x="46379" y="85579"/>
                  <a:pt x="46541" y="85464"/>
                </a:cubicBezTo>
                <a:cubicBezTo>
                  <a:pt x="46818" y="85279"/>
                  <a:pt x="46818" y="85268"/>
                  <a:pt x="46483" y="85141"/>
                </a:cubicBezTo>
                <a:cubicBezTo>
                  <a:pt x="46160" y="85025"/>
                  <a:pt x="46171" y="85014"/>
                  <a:pt x="46564" y="84887"/>
                </a:cubicBezTo>
                <a:cubicBezTo>
                  <a:pt x="46795" y="84806"/>
                  <a:pt x="47037" y="84725"/>
                  <a:pt x="47095" y="84691"/>
                </a:cubicBezTo>
                <a:cubicBezTo>
                  <a:pt x="47105" y="84686"/>
                  <a:pt x="47116" y="84685"/>
                  <a:pt x="47129" y="84685"/>
                </a:cubicBezTo>
                <a:cubicBezTo>
                  <a:pt x="47187" y="84685"/>
                  <a:pt x="47266" y="84728"/>
                  <a:pt x="47314" y="84794"/>
                </a:cubicBezTo>
                <a:cubicBezTo>
                  <a:pt x="47372" y="84875"/>
                  <a:pt x="47291" y="84991"/>
                  <a:pt x="47141" y="85037"/>
                </a:cubicBezTo>
                <a:cubicBezTo>
                  <a:pt x="46898" y="85118"/>
                  <a:pt x="46898" y="85141"/>
                  <a:pt x="47129" y="85198"/>
                </a:cubicBezTo>
                <a:cubicBezTo>
                  <a:pt x="47141" y="85200"/>
                  <a:pt x="47155" y="85201"/>
                  <a:pt x="47170" y="85201"/>
                </a:cubicBezTo>
                <a:cubicBezTo>
                  <a:pt x="47350" y="85201"/>
                  <a:pt x="47760" y="85080"/>
                  <a:pt x="48122" y="84910"/>
                </a:cubicBezTo>
                <a:cubicBezTo>
                  <a:pt x="48609" y="84670"/>
                  <a:pt x="48976" y="84545"/>
                  <a:pt x="49197" y="84545"/>
                </a:cubicBezTo>
                <a:cubicBezTo>
                  <a:pt x="49359" y="84545"/>
                  <a:pt x="49443" y="84612"/>
                  <a:pt x="49438" y="84748"/>
                </a:cubicBezTo>
                <a:cubicBezTo>
                  <a:pt x="49438" y="84857"/>
                  <a:pt x="49486" y="84911"/>
                  <a:pt x="49582" y="84911"/>
                </a:cubicBezTo>
                <a:cubicBezTo>
                  <a:pt x="49619" y="84911"/>
                  <a:pt x="49664" y="84903"/>
                  <a:pt x="49715" y="84887"/>
                </a:cubicBezTo>
                <a:cubicBezTo>
                  <a:pt x="49754" y="84873"/>
                  <a:pt x="49799" y="84866"/>
                  <a:pt x="49847" y="84866"/>
                </a:cubicBezTo>
                <a:cubicBezTo>
                  <a:pt x="49999" y="84866"/>
                  <a:pt x="50186" y="84932"/>
                  <a:pt x="50327" y="85037"/>
                </a:cubicBezTo>
                <a:cubicBezTo>
                  <a:pt x="50462" y="85140"/>
                  <a:pt x="50539" y="85195"/>
                  <a:pt x="50585" y="85195"/>
                </a:cubicBezTo>
                <a:cubicBezTo>
                  <a:pt x="50637" y="85195"/>
                  <a:pt x="50649" y="85126"/>
                  <a:pt x="50661" y="84979"/>
                </a:cubicBezTo>
                <a:cubicBezTo>
                  <a:pt x="50661" y="84817"/>
                  <a:pt x="50569" y="84656"/>
                  <a:pt x="50442" y="84633"/>
                </a:cubicBezTo>
                <a:cubicBezTo>
                  <a:pt x="50280" y="84587"/>
                  <a:pt x="50303" y="84529"/>
                  <a:pt x="50523" y="84460"/>
                </a:cubicBezTo>
                <a:cubicBezTo>
                  <a:pt x="50573" y="84446"/>
                  <a:pt x="50648" y="84440"/>
                  <a:pt x="50739" y="84440"/>
                </a:cubicBezTo>
                <a:cubicBezTo>
                  <a:pt x="50958" y="84440"/>
                  <a:pt x="51265" y="84478"/>
                  <a:pt x="51527" y="84552"/>
                </a:cubicBezTo>
                <a:cubicBezTo>
                  <a:pt x="51768" y="84622"/>
                  <a:pt x="51962" y="84661"/>
                  <a:pt x="52042" y="84661"/>
                </a:cubicBezTo>
                <a:cubicBezTo>
                  <a:pt x="52080" y="84661"/>
                  <a:pt x="52092" y="84652"/>
                  <a:pt x="52070" y="84633"/>
                </a:cubicBezTo>
                <a:cubicBezTo>
                  <a:pt x="51845" y="84453"/>
                  <a:pt x="52570" y="84066"/>
                  <a:pt x="53098" y="84066"/>
                </a:cubicBezTo>
                <a:cubicBezTo>
                  <a:pt x="53113" y="84066"/>
                  <a:pt x="53128" y="84067"/>
                  <a:pt x="53143" y="84067"/>
                </a:cubicBezTo>
                <a:cubicBezTo>
                  <a:pt x="53175" y="84068"/>
                  <a:pt x="53206" y="84069"/>
                  <a:pt x="53235" y="84069"/>
                </a:cubicBezTo>
                <a:cubicBezTo>
                  <a:pt x="53494" y="84069"/>
                  <a:pt x="53613" y="84022"/>
                  <a:pt x="53582" y="83929"/>
                </a:cubicBezTo>
                <a:cubicBezTo>
                  <a:pt x="53547" y="83848"/>
                  <a:pt x="53709" y="83756"/>
                  <a:pt x="53928" y="83721"/>
                </a:cubicBezTo>
                <a:cubicBezTo>
                  <a:pt x="54159" y="83686"/>
                  <a:pt x="54320" y="83617"/>
                  <a:pt x="54297" y="83548"/>
                </a:cubicBezTo>
                <a:cubicBezTo>
                  <a:pt x="54274" y="83479"/>
                  <a:pt x="54436" y="83328"/>
                  <a:pt x="54655" y="83225"/>
                </a:cubicBezTo>
                <a:cubicBezTo>
                  <a:pt x="54738" y="83181"/>
                  <a:pt x="54771" y="83160"/>
                  <a:pt x="54760" y="83160"/>
                </a:cubicBezTo>
                <a:cubicBezTo>
                  <a:pt x="54741" y="83160"/>
                  <a:pt x="54599" y="83216"/>
                  <a:pt x="54355" y="83317"/>
                </a:cubicBezTo>
                <a:cubicBezTo>
                  <a:pt x="54050" y="83448"/>
                  <a:pt x="53866" y="83511"/>
                  <a:pt x="53750" y="83511"/>
                </a:cubicBezTo>
                <a:cubicBezTo>
                  <a:pt x="53651" y="83511"/>
                  <a:pt x="53602" y="83465"/>
                  <a:pt x="53570" y="83375"/>
                </a:cubicBezTo>
                <a:cubicBezTo>
                  <a:pt x="53493" y="83124"/>
                  <a:pt x="53721" y="82882"/>
                  <a:pt x="53980" y="82882"/>
                </a:cubicBezTo>
                <a:cubicBezTo>
                  <a:pt x="54031" y="82882"/>
                  <a:pt x="54084" y="82892"/>
                  <a:pt x="54136" y="82913"/>
                </a:cubicBezTo>
                <a:cubicBezTo>
                  <a:pt x="54179" y="82929"/>
                  <a:pt x="54221" y="82938"/>
                  <a:pt x="54262" y="82938"/>
                </a:cubicBezTo>
                <a:cubicBezTo>
                  <a:pt x="54394" y="82938"/>
                  <a:pt x="54517" y="82848"/>
                  <a:pt x="54667" y="82636"/>
                </a:cubicBezTo>
                <a:cubicBezTo>
                  <a:pt x="54828" y="82405"/>
                  <a:pt x="55325" y="82082"/>
                  <a:pt x="55856" y="81839"/>
                </a:cubicBezTo>
                <a:cubicBezTo>
                  <a:pt x="56421" y="81597"/>
                  <a:pt x="56779" y="81355"/>
                  <a:pt x="56779" y="81228"/>
                </a:cubicBezTo>
                <a:cubicBezTo>
                  <a:pt x="56779" y="81144"/>
                  <a:pt x="56705" y="81091"/>
                  <a:pt x="56610" y="81091"/>
                </a:cubicBezTo>
                <a:cubicBezTo>
                  <a:pt x="56586" y="81091"/>
                  <a:pt x="56562" y="81094"/>
                  <a:pt x="56537" y="81101"/>
                </a:cubicBezTo>
                <a:cubicBezTo>
                  <a:pt x="56498" y="81115"/>
                  <a:pt x="56459" y="81121"/>
                  <a:pt x="56423" y="81121"/>
                </a:cubicBezTo>
                <a:cubicBezTo>
                  <a:pt x="56341" y="81121"/>
                  <a:pt x="56272" y="81088"/>
                  <a:pt x="56248" y="81031"/>
                </a:cubicBezTo>
                <a:cubicBezTo>
                  <a:pt x="56198" y="80873"/>
                  <a:pt x="57118" y="80502"/>
                  <a:pt x="57467" y="80502"/>
                </a:cubicBezTo>
                <a:cubicBezTo>
                  <a:pt x="57525" y="80502"/>
                  <a:pt x="57567" y="80512"/>
                  <a:pt x="57587" y="80535"/>
                </a:cubicBezTo>
                <a:cubicBezTo>
                  <a:pt x="57611" y="80565"/>
                  <a:pt x="57679" y="80578"/>
                  <a:pt x="57777" y="80578"/>
                </a:cubicBezTo>
                <a:cubicBezTo>
                  <a:pt x="58285" y="80578"/>
                  <a:pt x="59584" y="80225"/>
                  <a:pt x="59526" y="80050"/>
                </a:cubicBezTo>
                <a:cubicBezTo>
                  <a:pt x="59491" y="79935"/>
                  <a:pt x="59607" y="79854"/>
                  <a:pt x="59838" y="79831"/>
                </a:cubicBezTo>
                <a:cubicBezTo>
                  <a:pt x="60184" y="79796"/>
                  <a:pt x="60184" y="79796"/>
                  <a:pt x="59838" y="79681"/>
                </a:cubicBezTo>
                <a:cubicBezTo>
                  <a:pt x="59491" y="79566"/>
                  <a:pt x="59491" y="79566"/>
                  <a:pt x="59861" y="79427"/>
                </a:cubicBezTo>
                <a:cubicBezTo>
                  <a:pt x="60080" y="79358"/>
                  <a:pt x="60242" y="79231"/>
                  <a:pt x="60219" y="79162"/>
                </a:cubicBezTo>
                <a:cubicBezTo>
                  <a:pt x="60174" y="79034"/>
                  <a:pt x="60401" y="78966"/>
                  <a:pt x="60661" y="78966"/>
                </a:cubicBezTo>
                <a:cubicBezTo>
                  <a:pt x="60872" y="78966"/>
                  <a:pt x="61105" y="79011"/>
                  <a:pt x="61234" y="79104"/>
                </a:cubicBezTo>
                <a:cubicBezTo>
                  <a:pt x="61332" y="79179"/>
                  <a:pt x="61431" y="79216"/>
                  <a:pt x="61537" y="79216"/>
                </a:cubicBezTo>
                <a:cubicBezTo>
                  <a:pt x="61644" y="79216"/>
                  <a:pt x="61760" y="79179"/>
                  <a:pt x="61892" y="79104"/>
                </a:cubicBezTo>
                <a:cubicBezTo>
                  <a:pt x="62100" y="78988"/>
                  <a:pt x="62204" y="78838"/>
                  <a:pt x="62112" y="78769"/>
                </a:cubicBezTo>
                <a:cubicBezTo>
                  <a:pt x="62019" y="78688"/>
                  <a:pt x="62123" y="78619"/>
                  <a:pt x="62389" y="78584"/>
                </a:cubicBezTo>
                <a:cubicBezTo>
                  <a:pt x="62631" y="78550"/>
                  <a:pt x="62770" y="78504"/>
                  <a:pt x="62700" y="78469"/>
                </a:cubicBezTo>
                <a:cubicBezTo>
                  <a:pt x="62573" y="78400"/>
                  <a:pt x="62827" y="77719"/>
                  <a:pt x="63012" y="77650"/>
                </a:cubicBezTo>
                <a:cubicBezTo>
                  <a:pt x="63016" y="77648"/>
                  <a:pt x="63020" y="77647"/>
                  <a:pt x="63025" y="77647"/>
                </a:cubicBezTo>
                <a:cubicBezTo>
                  <a:pt x="63091" y="77647"/>
                  <a:pt x="63163" y="77812"/>
                  <a:pt x="63185" y="78007"/>
                </a:cubicBezTo>
                <a:cubicBezTo>
                  <a:pt x="63209" y="78245"/>
                  <a:pt x="63288" y="78363"/>
                  <a:pt x="63403" y="78363"/>
                </a:cubicBezTo>
                <a:cubicBezTo>
                  <a:pt x="63506" y="78363"/>
                  <a:pt x="63638" y="78268"/>
                  <a:pt x="63785" y="78077"/>
                </a:cubicBezTo>
                <a:cubicBezTo>
                  <a:pt x="63912" y="77903"/>
                  <a:pt x="63889" y="77869"/>
                  <a:pt x="63635" y="77823"/>
                </a:cubicBezTo>
                <a:cubicBezTo>
                  <a:pt x="63004" y="77699"/>
                  <a:pt x="64045" y="77025"/>
                  <a:pt x="64825" y="77025"/>
                </a:cubicBezTo>
                <a:cubicBezTo>
                  <a:pt x="64844" y="77025"/>
                  <a:pt x="64863" y="77025"/>
                  <a:pt x="64882" y="77026"/>
                </a:cubicBezTo>
                <a:cubicBezTo>
                  <a:pt x="64894" y="77027"/>
                  <a:pt x="64906" y="77027"/>
                  <a:pt x="64919" y="77027"/>
                </a:cubicBezTo>
                <a:cubicBezTo>
                  <a:pt x="65185" y="77027"/>
                  <a:pt x="65686" y="76915"/>
                  <a:pt x="66082" y="76761"/>
                </a:cubicBezTo>
                <a:cubicBezTo>
                  <a:pt x="66415" y="76635"/>
                  <a:pt x="66648" y="76569"/>
                  <a:pt x="66799" y="76569"/>
                </a:cubicBezTo>
                <a:cubicBezTo>
                  <a:pt x="67037" y="76569"/>
                  <a:pt x="67074" y="76732"/>
                  <a:pt x="66983" y="77084"/>
                </a:cubicBezTo>
                <a:cubicBezTo>
                  <a:pt x="66889" y="77434"/>
                  <a:pt x="66776" y="77569"/>
                  <a:pt x="66448" y="77569"/>
                </a:cubicBezTo>
                <a:cubicBezTo>
                  <a:pt x="66332" y="77569"/>
                  <a:pt x="66190" y="77553"/>
                  <a:pt x="66013" y="77523"/>
                </a:cubicBezTo>
                <a:cubicBezTo>
                  <a:pt x="65892" y="77505"/>
                  <a:pt x="65796" y="77495"/>
                  <a:pt x="65720" y="77495"/>
                </a:cubicBezTo>
                <a:cubicBezTo>
                  <a:pt x="65550" y="77495"/>
                  <a:pt x="65479" y="77545"/>
                  <a:pt x="65447" y="77673"/>
                </a:cubicBezTo>
                <a:cubicBezTo>
                  <a:pt x="65428" y="77764"/>
                  <a:pt x="65387" y="77807"/>
                  <a:pt x="65301" y="77807"/>
                </a:cubicBezTo>
                <a:cubicBezTo>
                  <a:pt x="65234" y="77807"/>
                  <a:pt x="65140" y="77781"/>
                  <a:pt x="65009" y="77730"/>
                </a:cubicBezTo>
                <a:cubicBezTo>
                  <a:pt x="64790" y="77638"/>
                  <a:pt x="64628" y="77488"/>
                  <a:pt x="64639" y="77407"/>
                </a:cubicBezTo>
                <a:cubicBezTo>
                  <a:pt x="64656" y="77348"/>
                  <a:pt x="64612" y="77308"/>
                  <a:pt x="64538" y="77308"/>
                </a:cubicBezTo>
                <a:cubicBezTo>
                  <a:pt x="64510" y="77308"/>
                  <a:pt x="64478" y="77314"/>
                  <a:pt x="64443" y="77326"/>
                </a:cubicBezTo>
                <a:cubicBezTo>
                  <a:pt x="64259" y="77396"/>
                  <a:pt x="64259" y="77465"/>
                  <a:pt x="64432" y="77603"/>
                </a:cubicBezTo>
                <a:cubicBezTo>
                  <a:pt x="64559" y="77719"/>
                  <a:pt x="64663" y="77938"/>
                  <a:pt x="64674" y="78111"/>
                </a:cubicBezTo>
                <a:cubicBezTo>
                  <a:pt x="64694" y="78262"/>
                  <a:pt x="64758" y="78360"/>
                  <a:pt x="64835" y="78360"/>
                </a:cubicBezTo>
                <a:cubicBezTo>
                  <a:pt x="64847" y="78360"/>
                  <a:pt x="64858" y="78358"/>
                  <a:pt x="64870" y="78354"/>
                </a:cubicBezTo>
                <a:cubicBezTo>
                  <a:pt x="64889" y="78347"/>
                  <a:pt x="64907" y="78344"/>
                  <a:pt x="64925" y="78344"/>
                </a:cubicBezTo>
                <a:cubicBezTo>
                  <a:pt x="64997" y="78344"/>
                  <a:pt x="65062" y="78397"/>
                  <a:pt x="65090" y="78481"/>
                </a:cubicBezTo>
                <a:cubicBezTo>
                  <a:pt x="65116" y="78560"/>
                  <a:pt x="65116" y="78598"/>
                  <a:pt x="65074" y="78598"/>
                </a:cubicBezTo>
                <a:cubicBezTo>
                  <a:pt x="65042" y="78598"/>
                  <a:pt x="64988" y="78577"/>
                  <a:pt x="64905" y="78538"/>
                </a:cubicBezTo>
                <a:cubicBezTo>
                  <a:pt x="64808" y="78488"/>
                  <a:pt x="64710" y="78466"/>
                  <a:pt x="64625" y="78466"/>
                </a:cubicBezTo>
                <a:cubicBezTo>
                  <a:pt x="64436" y="78466"/>
                  <a:pt x="64310" y="78575"/>
                  <a:pt x="64397" y="78735"/>
                </a:cubicBezTo>
                <a:cubicBezTo>
                  <a:pt x="64455" y="78827"/>
                  <a:pt x="64397" y="78931"/>
                  <a:pt x="64247" y="78977"/>
                </a:cubicBezTo>
                <a:cubicBezTo>
                  <a:pt x="64109" y="79012"/>
                  <a:pt x="64028" y="79196"/>
                  <a:pt x="64051" y="79392"/>
                </a:cubicBezTo>
                <a:cubicBezTo>
                  <a:pt x="64089" y="79639"/>
                  <a:pt x="64165" y="79714"/>
                  <a:pt x="64498" y="79714"/>
                </a:cubicBezTo>
                <a:cubicBezTo>
                  <a:pt x="64570" y="79714"/>
                  <a:pt x="64655" y="79710"/>
                  <a:pt x="64755" y="79704"/>
                </a:cubicBezTo>
                <a:lnTo>
                  <a:pt x="65413" y="79669"/>
                </a:lnTo>
                <a:lnTo>
                  <a:pt x="64951" y="79508"/>
                </a:lnTo>
                <a:cubicBezTo>
                  <a:pt x="64316" y="79300"/>
                  <a:pt x="64489" y="79081"/>
                  <a:pt x="65332" y="78988"/>
                </a:cubicBezTo>
                <a:cubicBezTo>
                  <a:pt x="65898" y="78931"/>
                  <a:pt x="66048" y="78861"/>
                  <a:pt x="66048" y="78677"/>
                </a:cubicBezTo>
                <a:cubicBezTo>
                  <a:pt x="66059" y="78561"/>
                  <a:pt x="66175" y="78411"/>
                  <a:pt x="66302" y="78377"/>
                </a:cubicBezTo>
                <a:cubicBezTo>
                  <a:pt x="66339" y="78361"/>
                  <a:pt x="66372" y="78354"/>
                  <a:pt x="66399" y="78354"/>
                </a:cubicBezTo>
                <a:cubicBezTo>
                  <a:pt x="66475" y="78354"/>
                  <a:pt x="66512" y="78408"/>
                  <a:pt x="66486" y="78492"/>
                </a:cubicBezTo>
                <a:cubicBezTo>
                  <a:pt x="66463" y="78596"/>
                  <a:pt x="66567" y="78723"/>
                  <a:pt x="66694" y="78758"/>
                </a:cubicBezTo>
                <a:cubicBezTo>
                  <a:pt x="66787" y="78779"/>
                  <a:pt x="66865" y="78790"/>
                  <a:pt x="66928" y="78790"/>
                </a:cubicBezTo>
                <a:cubicBezTo>
                  <a:pt x="67097" y="78790"/>
                  <a:pt x="67148" y="78710"/>
                  <a:pt x="67063" y="78550"/>
                </a:cubicBezTo>
                <a:cubicBezTo>
                  <a:pt x="66994" y="78446"/>
                  <a:pt x="67098" y="78354"/>
                  <a:pt x="67306" y="78307"/>
                </a:cubicBezTo>
                <a:cubicBezTo>
                  <a:pt x="67733" y="78204"/>
                  <a:pt x="68195" y="77753"/>
                  <a:pt x="68021" y="77603"/>
                </a:cubicBezTo>
                <a:cubicBezTo>
                  <a:pt x="67837" y="77453"/>
                  <a:pt x="68356" y="77095"/>
                  <a:pt x="68760" y="77095"/>
                </a:cubicBezTo>
                <a:cubicBezTo>
                  <a:pt x="68991" y="77084"/>
                  <a:pt x="69049" y="77038"/>
                  <a:pt x="68945" y="76957"/>
                </a:cubicBezTo>
                <a:cubicBezTo>
                  <a:pt x="68864" y="76888"/>
                  <a:pt x="68864" y="76795"/>
                  <a:pt x="68945" y="76772"/>
                </a:cubicBezTo>
                <a:cubicBezTo>
                  <a:pt x="68963" y="76764"/>
                  <a:pt x="68983" y="76761"/>
                  <a:pt x="69001" y="76761"/>
                </a:cubicBezTo>
                <a:cubicBezTo>
                  <a:pt x="69065" y="76761"/>
                  <a:pt x="69126" y="76802"/>
                  <a:pt x="69153" y="76865"/>
                </a:cubicBezTo>
                <a:cubicBezTo>
                  <a:pt x="69171" y="76938"/>
                  <a:pt x="69234" y="76975"/>
                  <a:pt x="69300" y="76975"/>
                </a:cubicBezTo>
                <a:cubicBezTo>
                  <a:pt x="69316" y="76975"/>
                  <a:pt x="69333" y="76973"/>
                  <a:pt x="69349" y="76968"/>
                </a:cubicBezTo>
                <a:cubicBezTo>
                  <a:pt x="69418" y="76945"/>
                  <a:pt x="69407" y="76795"/>
                  <a:pt x="69326" y="76645"/>
                </a:cubicBezTo>
                <a:cubicBezTo>
                  <a:pt x="69217" y="76471"/>
                  <a:pt x="69231" y="76379"/>
                  <a:pt x="69369" y="76379"/>
                </a:cubicBezTo>
                <a:cubicBezTo>
                  <a:pt x="69377" y="76379"/>
                  <a:pt x="69386" y="76379"/>
                  <a:pt x="69395" y="76380"/>
                </a:cubicBezTo>
                <a:cubicBezTo>
                  <a:pt x="69522" y="76380"/>
                  <a:pt x="69637" y="76264"/>
                  <a:pt x="69637" y="76137"/>
                </a:cubicBezTo>
                <a:cubicBezTo>
                  <a:pt x="69637" y="75976"/>
                  <a:pt x="69799" y="75872"/>
                  <a:pt x="70145" y="75803"/>
                </a:cubicBezTo>
                <a:cubicBezTo>
                  <a:pt x="70595" y="75710"/>
                  <a:pt x="70619" y="75687"/>
                  <a:pt x="70342" y="75526"/>
                </a:cubicBezTo>
                <a:cubicBezTo>
                  <a:pt x="70121" y="75392"/>
                  <a:pt x="70092" y="75361"/>
                  <a:pt x="70312" y="75361"/>
                </a:cubicBezTo>
                <a:cubicBezTo>
                  <a:pt x="70357" y="75361"/>
                  <a:pt x="70413" y="75362"/>
                  <a:pt x="70480" y="75364"/>
                </a:cubicBezTo>
                <a:cubicBezTo>
                  <a:pt x="70537" y="75368"/>
                  <a:pt x="70587" y="75370"/>
                  <a:pt x="70629" y="75370"/>
                </a:cubicBezTo>
                <a:cubicBezTo>
                  <a:pt x="70848" y="75370"/>
                  <a:pt x="70864" y="75317"/>
                  <a:pt x="70757" y="75191"/>
                </a:cubicBezTo>
                <a:cubicBezTo>
                  <a:pt x="70653" y="75076"/>
                  <a:pt x="70676" y="74972"/>
                  <a:pt x="70815" y="74925"/>
                </a:cubicBezTo>
                <a:cubicBezTo>
                  <a:pt x="70853" y="74912"/>
                  <a:pt x="70894" y="74905"/>
                  <a:pt x="70934" y="74905"/>
                </a:cubicBezTo>
                <a:cubicBezTo>
                  <a:pt x="71030" y="74905"/>
                  <a:pt x="71124" y="74941"/>
                  <a:pt x="71173" y="75006"/>
                </a:cubicBezTo>
                <a:cubicBezTo>
                  <a:pt x="71208" y="75045"/>
                  <a:pt x="71240" y="75066"/>
                  <a:pt x="71272" y="75066"/>
                </a:cubicBezTo>
                <a:cubicBezTo>
                  <a:pt x="71336" y="75066"/>
                  <a:pt x="71400" y="74986"/>
                  <a:pt x="71484" y="74810"/>
                </a:cubicBezTo>
                <a:cubicBezTo>
                  <a:pt x="71602" y="74590"/>
                  <a:pt x="71634" y="74509"/>
                  <a:pt x="71566" y="74509"/>
                </a:cubicBezTo>
                <a:cubicBezTo>
                  <a:pt x="71535" y="74509"/>
                  <a:pt x="71481" y="74527"/>
                  <a:pt x="71403" y="74556"/>
                </a:cubicBezTo>
                <a:cubicBezTo>
                  <a:pt x="71362" y="74570"/>
                  <a:pt x="71324" y="74576"/>
                  <a:pt x="71291" y="74576"/>
                </a:cubicBezTo>
                <a:cubicBezTo>
                  <a:pt x="71214" y="74576"/>
                  <a:pt x="71168" y="74540"/>
                  <a:pt x="71184" y="74475"/>
                </a:cubicBezTo>
                <a:cubicBezTo>
                  <a:pt x="71212" y="74329"/>
                  <a:pt x="71797" y="74175"/>
                  <a:pt x="72137" y="74175"/>
                </a:cubicBezTo>
                <a:cubicBezTo>
                  <a:pt x="72226" y="74175"/>
                  <a:pt x="72298" y="74186"/>
                  <a:pt x="72338" y="74210"/>
                </a:cubicBezTo>
                <a:cubicBezTo>
                  <a:pt x="72396" y="74244"/>
                  <a:pt x="72627" y="74302"/>
                  <a:pt x="72846" y="74348"/>
                </a:cubicBezTo>
                <a:cubicBezTo>
                  <a:pt x="72935" y="74364"/>
                  <a:pt x="73006" y="74372"/>
                  <a:pt x="73066" y="74372"/>
                </a:cubicBezTo>
                <a:cubicBezTo>
                  <a:pt x="73232" y="74372"/>
                  <a:pt x="73307" y="74304"/>
                  <a:pt x="73400" y="74117"/>
                </a:cubicBezTo>
                <a:cubicBezTo>
                  <a:pt x="73470" y="73956"/>
                  <a:pt x="73747" y="73725"/>
                  <a:pt x="74001" y="73621"/>
                </a:cubicBezTo>
                <a:cubicBezTo>
                  <a:pt x="74227" y="73535"/>
                  <a:pt x="74313" y="73458"/>
                  <a:pt x="74190" y="73458"/>
                </a:cubicBezTo>
                <a:cubicBezTo>
                  <a:pt x="74182" y="73458"/>
                  <a:pt x="74173" y="73459"/>
                  <a:pt x="74162" y="73460"/>
                </a:cubicBezTo>
                <a:cubicBezTo>
                  <a:pt x="74140" y="73461"/>
                  <a:pt x="74118" y="73462"/>
                  <a:pt x="74098" y="73462"/>
                </a:cubicBezTo>
                <a:cubicBezTo>
                  <a:pt x="73818" y="73462"/>
                  <a:pt x="73759" y="73312"/>
                  <a:pt x="73931" y="73032"/>
                </a:cubicBezTo>
                <a:cubicBezTo>
                  <a:pt x="74091" y="72788"/>
                  <a:pt x="74513" y="72612"/>
                  <a:pt x="74869" y="72612"/>
                </a:cubicBezTo>
                <a:cubicBezTo>
                  <a:pt x="74950" y="72612"/>
                  <a:pt x="75027" y="72621"/>
                  <a:pt x="75097" y="72640"/>
                </a:cubicBezTo>
                <a:cubicBezTo>
                  <a:pt x="75139" y="72652"/>
                  <a:pt x="75188" y="72658"/>
                  <a:pt x="75242" y="72658"/>
                </a:cubicBezTo>
                <a:cubicBezTo>
                  <a:pt x="75650" y="72658"/>
                  <a:pt x="76331" y="72343"/>
                  <a:pt x="76147" y="72190"/>
                </a:cubicBezTo>
                <a:cubicBezTo>
                  <a:pt x="75940" y="72028"/>
                  <a:pt x="76644" y="71728"/>
                  <a:pt x="77221" y="71728"/>
                </a:cubicBezTo>
                <a:cubicBezTo>
                  <a:pt x="77533" y="71728"/>
                  <a:pt x="77729" y="71763"/>
                  <a:pt x="77660" y="71797"/>
                </a:cubicBezTo>
                <a:cubicBezTo>
                  <a:pt x="77590" y="71832"/>
                  <a:pt x="77648" y="71924"/>
                  <a:pt x="77787" y="72005"/>
                </a:cubicBezTo>
                <a:cubicBezTo>
                  <a:pt x="77843" y="72038"/>
                  <a:pt x="77913" y="72054"/>
                  <a:pt x="77985" y="72054"/>
                </a:cubicBezTo>
                <a:cubicBezTo>
                  <a:pt x="78090" y="72054"/>
                  <a:pt x="78201" y="72021"/>
                  <a:pt x="78283" y="71959"/>
                </a:cubicBezTo>
                <a:cubicBezTo>
                  <a:pt x="78368" y="71904"/>
                  <a:pt x="78428" y="71872"/>
                  <a:pt x="78473" y="71872"/>
                </a:cubicBezTo>
                <a:cubicBezTo>
                  <a:pt x="78549" y="71872"/>
                  <a:pt x="78581" y="71964"/>
                  <a:pt x="78618" y="72190"/>
                </a:cubicBezTo>
                <a:cubicBezTo>
                  <a:pt x="78664" y="72455"/>
                  <a:pt x="78779" y="72594"/>
                  <a:pt x="78941" y="72605"/>
                </a:cubicBezTo>
                <a:cubicBezTo>
                  <a:pt x="79310" y="72605"/>
                  <a:pt x="79345" y="72571"/>
                  <a:pt x="79149" y="72409"/>
                </a:cubicBezTo>
                <a:cubicBezTo>
                  <a:pt x="78848" y="72167"/>
                  <a:pt x="78768" y="71924"/>
                  <a:pt x="78964" y="71844"/>
                </a:cubicBezTo>
                <a:cubicBezTo>
                  <a:pt x="79137" y="71786"/>
                  <a:pt x="79241" y="71255"/>
                  <a:pt x="79091" y="71186"/>
                </a:cubicBezTo>
                <a:cubicBezTo>
                  <a:pt x="79086" y="71182"/>
                  <a:pt x="79073" y="71181"/>
                  <a:pt x="79055" y="71181"/>
                </a:cubicBezTo>
                <a:cubicBezTo>
                  <a:pt x="78951" y="71181"/>
                  <a:pt x="78656" y="71232"/>
                  <a:pt x="78352" y="71301"/>
                </a:cubicBezTo>
                <a:cubicBezTo>
                  <a:pt x="78043" y="71373"/>
                  <a:pt x="77816" y="71408"/>
                  <a:pt x="77670" y="71408"/>
                </a:cubicBezTo>
                <a:cubicBezTo>
                  <a:pt x="77391" y="71408"/>
                  <a:pt x="77402" y="71278"/>
                  <a:pt x="77683" y="71012"/>
                </a:cubicBezTo>
                <a:cubicBezTo>
                  <a:pt x="77865" y="70830"/>
                  <a:pt x="77928" y="70735"/>
                  <a:pt x="77851" y="70735"/>
                </a:cubicBezTo>
                <a:cubicBezTo>
                  <a:pt x="77835" y="70735"/>
                  <a:pt x="77814" y="70739"/>
                  <a:pt x="77787" y="70747"/>
                </a:cubicBezTo>
                <a:cubicBezTo>
                  <a:pt x="77737" y="70763"/>
                  <a:pt x="77688" y="70771"/>
                  <a:pt x="77644" y="70771"/>
                </a:cubicBezTo>
                <a:cubicBezTo>
                  <a:pt x="77563" y="70771"/>
                  <a:pt x="77497" y="70746"/>
                  <a:pt x="77475" y="70701"/>
                </a:cubicBezTo>
                <a:cubicBezTo>
                  <a:pt x="77417" y="70516"/>
                  <a:pt x="77625" y="70447"/>
                  <a:pt x="78202" y="70424"/>
                </a:cubicBezTo>
                <a:cubicBezTo>
                  <a:pt x="78236" y="70422"/>
                  <a:pt x="78266" y="70422"/>
                  <a:pt x="78293" y="70422"/>
                </a:cubicBezTo>
                <a:cubicBezTo>
                  <a:pt x="78479" y="70422"/>
                  <a:pt x="78505" y="70456"/>
                  <a:pt x="78364" y="70516"/>
                </a:cubicBezTo>
                <a:cubicBezTo>
                  <a:pt x="78000" y="70672"/>
                  <a:pt x="78110" y="70808"/>
                  <a:pt x="78466" y="70808"/>
                </a:cubicBezTo>
                <a:cubicBezTo>
                  <a:pt x="78584" y="70808"/>
                  <a:pt x="78730" y="70793"/>
                  <a:pt x="78895" y="70759"/>
                </a:cubicBezTo>
                <a:cubicBezTo>
                  <a:pt x="79703" y="70597"/>
                  <a:pt x="80130" y="70297"/>
                  <a:pt x="79910" y="70031"/>
                </a:cubicBezTo>
                <a:cubicBezTo>
                  <a:pt x="79807" y="69904"/>
                  <a:pt x="79864" y="69812"/>
                  <a:pt x="80130" y="69720"/>
                </a:cubicBezTo>
                <a:cubicBezTo>
                  <a:pt x="80395" y="69616"/>
                  <a:pt x="80453" y="69523"/>
                  <a:pt x="80326" y="69373"/>
                </a:cubicBezTo>
                <a:cubicBezTo>
                  <a:pt x="80234" y="69270"/>
                  <a:pt x="80222" y="69154"/>
                  <a:pt x="80303" y="69131"/>
                </a:cubicBezTo>
                <a:cubicBezTo>
                  <a:pt x="80313" y="69127"/>
                  <a:pt x="80325" y="69124"/>
                  <a:pt x="80338" y="69124"/>
                </a:cubicBezTo>
                <a:cubicBezTo>
                  <a:pt x="80422" y="69124"/>
                  <a:pt x="80547" y="69221"/>
                  <a:pt x="80638" y="69362"/>
                </a:cubicBezTo>
                <a:cubicBezTo>
                  <a:pt x="80880" y="69720"/>
                  <a:pt x="80695" y="70285"/>
                  <a:pt x="80107" y="70932"/>
                </a:cubicBezTo>
                <a:cubicBezTo>
                  <a:pt x="79726" y="71370"/>
                  <a:pt x="79703" y="71451"/>
                  <a:pt x="79968" y="71497"/>
                </a:cubicBezTo>
                <a:cubicBezTo>
                  <a:pt x="80012" y="71506"/>
                  <a:pt x="80052" y="71511"/>
                  <a:pt x="80089" y="71511"/>
                </a:cubicBezTo>
                <a:cubicBezTo>
                  <a:pt x="80241" y="71511"/>
                  <a:pt x="80347" y="71435"/>
                  <a:pt x="80430" y="71278"/>
                </a:cubicBezTo>
                <a:cubicBezTo>
                  <a:pt x="80507" y="71124"/>
                  <a:pt x="80605" y="71012"/>
                  <a:pt x="80634" y="71012"/>
                </a:cubicBezTo>
                <a:cubicBezTo>
                  <a:pt x="80635" y="71012"/>
                  <a:pt x="80637" y="71012"/>
                  <a:pt x="80638" y="71012"/>
                </a:cubicBezTo>
                <a:cubicBezTo>
                  <a:pt x="80672" y="71012"/>
                  <a:pt x="80788" y="70989"/>
                  <a:pt x="80892" y="70955"/>
                </a:cubicBezTo>
                <a:cubicBezTo>
                  <a:pt x="81018" y="70909"/>
                  <a:pt x="80984" y="70862"/>
                  <a:pt x="80788" y="70805"/>
                </a:cubicBezTo>
                <a:cubicBezTo>
                  <a:pt x="80580" y="70747"/>
                  <a:pt x="80557" y="70689"/>
                  <a:pt x="80672" y="70585"/>
                </a:cubicBezTo>
                <a:cubicBezTo>
                  <a:pt x="80765" y="70505"/>
                  <a:pt x="80892" y="70297"/>
                  <a:pt x="80961" y="70124"/>
                </a:cubicBezTo>
                <a:cubicBezTo>
                  <a:pt x="81047" y="69913"/>
                  <a:pt x="81141" y="69838"/>
                  <a:pt x="81361" y="69838"/>
                </a:cubicBezTo>
                <a:cubicBezTo>
                  <a:pt x="81407" y="69838"/>
                  <a:pt x="81458" y="69841"/>
                  <a:pt x="81515" y="69847"/>
                </a:cubicBezTo>
                <a:cubicBezTo>
                  <a:pt x="81642" y="69859"/>
                  <a:pt x="81749" y="69866"/>
                  <a:pt x="81835" y="69866"/>
                </a:cubicBezTo>
                <a:cubicBezTo>
                  <a:pt x="82141" y="69866"/>
                  <a:pt x="82199" y="69784"/>
                  <a:pt x="82046" y="69604"/>
                </a:cubicBezTo>
                <a:cubicBezTo>
                  <a:pt x="81974" y="69514"/>
                  <a:pt x="81859" y="69466"/>
                  <a:pt x="81757" y="69466"/>
                </a:cubicBezTo>
                <a:cubicBezTo>
                  <a:pt x="81729" y="69466"/>
                  <a:pt x="81702" y="69470"/>
                  <a:pt x="81676" y="69477"/>
                </a:cubicBezTo>
                <a:cubicBezTo>
                  <a:pt x="81642" y="69491"/>
                  <a:pt x="81608" y="69498"/>
                  <a:pt x="81575" y="69498"/>
                </a:cubicBezTo>
                <a:cubicBezTo>
                  <a:pt x="81499" y="69498"/>
                  <a:pt x="81435" y="69461"/>
                  <a:pt x="81411" y="69397"/>
                </a:cubicBezTo>
                <a:cubicBezTo>
                  <a:pt x="81358" y="69245"/>
                  <a:pt x="81750" y="69067"/>
                  <a:pt x="82022" y="69067"/>
                </a:cubicBezTo>
                <a:cubicBezTo>
                  <a:pt x="82103" y="69067"/>
                  <a:pt x="82174" y="69082"/>
                  <a:pt x="82219" y="69120"/>
                </a:cubicBezTo>
                <a:cubicBezTo>
                  <a:pt x="82239" y="69135"/>
                  <a:pt x="82268" y="69142"/>
                  <a:pt x="82304" y="69142"/>
                </a:cubicBezTo>
                <a:cubicBezTo>
                  <a:pt x="82560" y="69142"/>
                  <a:pt x="83161" y="68781"/>
                  <a:pt x="83292" y="68508"/>
                </a:cubicBezTo>
                <a:cubicBezTo>
                  <a:pt x="83350" y="68404"/>
                  <a:pt x="83523" y="68277"/>
                  <a:pt x="83696" y="68208"/>
                </a:cubicBezTo>
                <a:cubicBezTo>
                  <a:pt x="83881" y="68150"/>
                  <a:pt x="84020" y="68000"/>
                  <a:pt x="84031" y="67884"/>
                </a:cubicBezTo>
                <a:cubicBezTo>
                  <a:pt x="84038" y="67786"/>
                  <a:pt x="84052" y="67739"/>
                  <a:pt x="84086" y="67739"/>
                </a:cubicBezTo>
                <a:cubicBezTo>
                  <a:pt x="84112" y="67739"/>
                  <a:pt x="84150" y="67766"/>
                  <a:pt x="84204" y="67815"/>
                </a:cubicBezTo>
                <a:cubicBezTo>
                  <a:pt x="84248" y="67859"/>
                  <a:pt x="84290" y="67881"/>
                  <a:pt x="84335" y="67881"/>
                </a:cubicBezTo>
                <a:cubicBezTo>
                  <a:pt x="84408" y="67881"/>
                  <a:pt x="84489" y="67822"/>
                  <a:pt x="84597" y="67700"/>
                </a:cubicBezTo>
                <a:cubicBezTo>
                  <a:pt x="84696" y="67581"/>
                  <a:pt x="84753" y="67522"/>
                  <a:pt x="84778" y="67522"/>
                </a:cubicBezTo>
                <a:cubicBezTo>
                  <a:pt x="84796" y="67522"/>
                  <a:pt x="84796" y="67555"/>
                  <a:pt x="84781" y="67619"/>
                </a:cubicBezTo>
                <a:cubicBezTo>
                  <a:pt x="84764" y="67707"/>
                  <a:pt x="84807" y="67762"/>
                  <a:pt x="84875" y="67762"/>
                </a:cubicBezTo>
                <a:cubicBezTo>
                  <a:pt x="84896" y="67762"/>
                  <a:pt x="84919" y="67757"/>
                  <a:pt x="84943" y="67746"/>
                </a:cubicBezTo>
                <a:cubicBezTo>
                  <a:pt x="85058" y="67711"/>
                  <a:pt x="85382" y="67642"/>
                  <a:pt x="85659" y="67596"/>
                </a:cubicBezTo>
                <a:cubicBezTo>
                  <a:pt x="86120" y="67538"/>
                  <a:pt x="86143" y="67504"/>
                  <a:pt x="85947" y="67238"/>
                </a:cubicBezTo>
                <a:cubicBezTo>
                  <a:pt x="85820" y="67076"/>
                  <a:pt x="85797" y="66938"/>
                  <a:pt x="85878" y="66903"/>
                </a:cubicBezTo>
                <a:cubicBezTo>
                  <a:pt x="85896" y="66895"/>
                  <a:pt x="85916" y="66892"/>
                  <a:pt x="85936" y="66892"/>
                </a:cubicBezTo>
                <a:cubicBezTo>
                  <a:pt x="86002" y="66892"/>
                  <a:pt x="86068" y="66933"/>
                  <a:pt x="86086" y="66996"/>
                </a:cubicBezTo>
                <a:cubicBezTo>
                  <a:pt x="86113" y="67060"/>
                  <a:pt x="86185" y="67095"/>
                  <a:pt x="86253" y="67095"/>
                </a:cubicBezTo>
                <a:cubicBezTo>
                  <a:pt x="86271" y="67095"/>
                  <a:pt x="86289" y="67093"/>
                  <a:pt x="86305" y="67088"/>
                </a:cubicBezTo>
                <a:cubicBezTo>
                  <a:pt x="86386" y="67053"/>
                  <a:pt x="86386" y="66961"/>
                  <a:pt x="86293" y="66892"/>
                </a:cubicBezTo>
                <a:cubicBezTo>
                  <a:pt x="86167" y="66788"/>
                  <a:pt x="86236" y="66730"/>
                  <a:pt x="86524" y="66684"/>
                </a:cubicBezTo>
                <a:cubicBezTo>
                  <a:pt x="86836" y="66638"/>
                  <a:pt x="86882" y="66592"/>
                  <a:pt x="86755" y="66442"/>
                </a:cubicBezTo>
                <a:cubicBezTo>
                  <a:pt x="86657" y="66327"/>
                  <a:pt x="86646" y="66282"/>
                  <a:pt x="86742" y="66282"/>
                </a:cubicBezTo>
                <a:cubicBezTo>
                  <a:pt x="86782" y="66282"/>
                  <a:pt x="86840" y="66290"/>
                  <a:pt x="86917" y="66303"/>
                </a:cubicBezTo>
                <a:cubicBezTo>
                  <a:pt x="86938" y="66306"/>
                  <a:pt x="86960" y="66307"/>
                  <a:pt x="86982" y="66307"/>
                </a:cubicBezTo>
                <a:cubicBezTo>
                  <a:pt x="87156" y="66307"/>
                  <a:pt x="87362" y="66230"/>
                  <a:pt x="87505" y="66107"/>
                </a:cubicBezTo>
                <a:cubicBezTo>
                  <a:pt x="87627" y="66001"/>
                  <a:pt x="87733" y="65944"/>
                  <a:pt x="87825" y="65944"/>
                </a:cubicBezTo>
                <a:cubicBezTo>
                  <a:pt x="87872" y="65944"/>
                  <a:pt x="87916" y="65960"/>
                  <a:pt x="87956" y="65991"/>
                </a:cubicBezTo>
                <a:cubicBezTo>
                  <a:pt x="88032" y="66051"/>
                  <a:pt x="88046" y="66086"/>
                  <a:pt x="87992" y="66086"/>
                </a:cubicBezTo>
                <a:cubicBezTo>
                  <a:pt x="87973" y="66086"/>
                  <a:pt x="87946" y="66081"/>
                  <a:pt x="87909" y="66072"/>
                </a:cubicBezTo>
                <a:cubicBezTo>
                  <a:pt x="87892" y="66069"/>
                  <a:pt x="87876" y="66067"/>
                  <a:pt x="87861" y="66067"/>
                </a:cubicBezTo>
                <a:cubicBezTo>
                  <a:pt x="87775" y="66067"/>
                  <a:pt x="87730" y="66119"/>
                  <a:pt x="87759" y="66188"/>
                </a:cubicBezTo>
                <a:cubicBezTo>
                  <a:pt x="87774" y="66246"/>
                  <a:pt x="87840" y="66277"/>
                  <a:pt x="87930" y="66277"/>
                </a:cubicBezTo>
                <a:cubicBezTo>
                  <a:pt x="87982" y="66277"/>
                  <a:pt x="88042" y="66267"/>
                  <a:pt x="88106" y="66245"/>
                </a:cubicBezTo>
                <a:cubicBezTo>
                  <a:pt x="88267" y="66176"/>
                  <a:pt x="88371" y="66072"/>
                  <a:pt x="88337" y="65991"/>
                </a:cubicBezTo>
                <a:cubicBezTo>
                  <a:pt x="88302" y="65911"/>
                  <a:pt x="88510" y="65772"/>
                  <a:pt x="88798" y="65668"/>
                </a:cubicBezTo>
                <a:cubicBezTo>
                  <a:pt x="88956" y="65618"/>
                  <a:pt x="89072" y="65592"/>
                  <a:pt x="89139" y="65592"/>
                </a:cubicBezTo>
                <a:cubicBezTo>
                  <a:pt x="89210" y="65592"/>
                  <a:pt x="89227" y="65621"/>
                  <a:pt x="89179" y="65680"/>
                </a:cubicBezTo>
                <a:cubicBezTo>
                  <a:pt x="89087" y="65818"/>
                  <a:pt x="89191" y="65888"/>
                  <a:pt x="89549" y="65911"/>
                </a:cubicBezTo>
                <a:cubicBezTo>
                  <a:pt x="89895" y="65934"/>
                  <a:pt x="90068" y="66038"/>
                  <a:pt x="90126" y="66257"/>
                </a:cubicBezTo>
                <a:cubicBezTo>
                  <a:pt x="90157" y="66419"/>
                  <a:pt x="90208" y="66494"/>
                  <a:pt x="90323" y="66494"/>
                </a:cubicBezTo>
                <a:cubicBezTo>
                  <a:pt x="90379" y="66494"/>
                  <a:pt x="90450" y="66476"/>
                  <a:pt x="90541" y="66442"/>
                </a:cubicBezTo>
                <a:cubicBezTo>
                  <a:pt x="90807" y="66338"/>
                  <a:pt x="90841" y="66280"/>
                  <a:pt x="90668" y="66176"/>
                </a:cubicBezTo>
                <a:cubicBezTo>
                  <a:pt x="90412" y="66024"/>
                  <a:pt x="90684" y="65899"/>
                  <a:pt x="91056" y="65899"/>
                </a:cubicBezTo>
                <a:cubicBezTo>
                  <a:pt x="91220" y="65899"/>
                  <a:pt x="91403" y="65923"/>
                  <a:pt x="91568" y="65980"/>
                </a:cubicBezTo>
                <a:cubicBezTo>
                  <a:pt x="92007" y="66130"/>
                  <a:pt x="92030" y="66153"/>
                  <a:pt x="91753" y="66245"/>
                </a:cubicBezTo>
                <a:cubicBezTo>
                  <a:pt x="91534" y="66326"/>
                  <a:pt x="91499" y="66430"/>
                  <a:pt x="91649" y="66626"/>
                </a:cubicBezTo>
                <a:cubicBezTo>
                  <a:pt x="91726" y="66746"/>
                  <a:pt x="91809" y="66815"/>
                  <a:pt x="91866" y="66815"/>
                </a:cubicBezTo>
                <a:cubicBezTo>
                  <a:pt x="91886" y="66815"/>
                  <a:pt x="91903" y="66806"/>
                  <a:pt x="91915" y="66788"/>
                </a:cubicBezTo>
                <a:cubicBezTo>
                  <a:pt x="91922" y="66778"/>
                  <a:pt x="91930" y="66774"/>
                  <a:pt x="91939" y="66774"/>
                </a:cubicBezTo>
                <a:cubicBezTo>
                  <a:pt x="91983" y="66774"/>
                  <a:pt x="92036" y="66893"/>
                  <a:pt x="92065" y="67076"/>
                </a:cubicBezTo>
                <a:cubicBezTo>
                  <a:pt x="92111" y="67284"/>
                  <a:pt x="92076" y="67492"/>
                  <a:pt x="92007" y="67515"/>
                </a:cubicBezTo>
                <a:cubicBezTo>
                  <a:pt x="91926" y="67550"/>
                  <a:pt x="91903" y="67619"/>
                  <a:pt x="91926" y="67711"/>
                </a:cubicBezTo>
                <a:cubicBezTo>
                  <a:pt x="91941" y="67740"/>
                  <a:pt x="91969" y="67755"/>
                  <a:pt x="92005" y="67755"/>
                </a:cubicBezTo>
                <a:cubicBezTo>
                  <a:pt x="92055" y="67755"/>
                  <a:pt x="92120" y="67726"/>
                  <a:pt x="92180" y="67665"/>
                </a:cubicBezTo>
                <a:cubicBezTo>
                  <a:pt x="92234" y="67617"/>
                  <a:pt x="92312" y="67594"/>
                  <a:pt x="92391" y="67594"/>
                </a:cubicBezTo>
                <a:cubicBezTo>
                  <a:pt x="92465" y="67594"/>
                  <a:pt x="92540" y="67615"/>
                  <a:pt x="92596" y="67654"/>
                </a:cubicBezTo>
                <a:cubicBezTo>
                  <a:pt x="92660" y="67704"/>
                  <a:pt x="92703" y="67731"/>
                  <a:pt x="92725" y="67731"/>
                </a:cubicBezTo>
                <a:cubicBezTo>
                  <a:pt x="92759" y="67731"/>
                  <a:pt x="92748" y="67670"/>
                  <a:pt x="92700" y="67538"/>
                </a:cubicBezTo>
                <a:cubicBezTo>
                  <a:pt x="92619" y="67330"/>
                  <a:pt x="92677" y="67261"/>
                  <a:pt x="92931" y="67227"/>
                </a:cubicBezTo>
                <a:cubicBezTo>
                  <a:pt x="93173" y="67203"/>
                  <a:pt x="93208" y="67169"/>
                  <a:pt x="93057" y="67100"/>
                </a:cubicBezTo>
                <a:cubicBezTo>
                  <a:pt x="92931" y="67030"/>
                  <a:pt x="92850" y="66846"/>
                  <a:pt x="92838" y="66592"/>
                </a:cubicBezTo>
                <a:cubicBezTo>
                  <a:pt x="92838" y="66345"/>
                  <a:pt x="92802" y="66250"/>
                  <a:pt x="92712" y="66250"/>
                </a:cubicBezTo>
                <a:cubicBezTo>
                  <a:pt x="92689" y="66250"/>
                  <a:pt x="92662" y="66256"/>
                  <a:pt x="92630" y="66268"/>
                </a:cubicBezTo>
                <a:cubicBezTo>
                  <a:pt x="92614" y="66274"/>
                  <a:pt x="92598" y="66277"/>
                  <a:pt x="92581" y="66277"/>
                </a:cubicBezTo>
                <a:cubicBezTo>
                  <a:pt x="92403" y="66277"/>
                  <a:pt x="92184" y="65954"/>
                  <a:pt x="92099" y="65553"/>
                </a:cubicBezTo>
                <a:cubicBezTo>
                  <a:pt x="92094" y="65514"/>
                  <a:pt x="92078" y="65494"/>
                  <a:pt x="92056" y="65494"/>
                </a:cubicBezTo>
                <a:cubicBezTo>
                  <a:pt x="92032" y="65494"/>
                  <a:pt x="92002" y="65517"/>
                  <a:pt x="91972" y="65564"/>
                </a:cubicBezTo>
                <a:cubicBezTo>
                  <a:pt x="91960" y="65579"/>
                  <a:pt x="91941" y="65586"/>
                  <a:pt x="91916" y="65586"/>
                </a:cubicBezTo>
                <a:cubicBezTo>
                  <a:pt x="91823" y="65586"/>
                  <a:pt x="91652" y="65488"/>
                  <a:pt x="91488" y="65334"/>
                </a:cubicBezTo>
                <a:cubicBezTo>
                  <a:pt x="91234" y="65091"/>
                  <a:pt x="91164" y="64953"/>
                  <a:pt x="91280" y="64941"/>
                </a:cubicBezTo>
                <a:cubicBezTo>
                  <a:pt x="91384" y="64930"/>
                  <a:pt x="91418" y="64803"/>
                  <a:pt x="91372" y="64653"/>
                </a:cubicBezTo>
                <a:cubicBezTo>
                  <a:pt x="91274" y="64393"/>
                  <a:pt x="91295" y="64265"/>
                  <a:pt x="91442" y="64265"/>
                </a:cubicBezTo>
                <a:cubicBezTo>
                  <a:pt x="91536" y="64265"/>
                  <a:pt x="91681" y="64318"/>
                  <a:pt x="91880" y="64422"/>
                </a:cubicBezTo>
                <a:cubicBezTo>
                  <a:pt x="92105" y="64534"/>
                  <a:pt x="92366" y="64610"/>
                  <a:pt x="92487" y="64610"/>
                </a:cubicBezTo>
                <a:cubicBezTo>
                  <a:pt x="92503" y="64610"/>
                  <a:pt x="92516" y="64609"/>
                  <a:pt x="92527" y="64606"/>
                </a:cubicBezTo>
                <a:cubicBezTo>
                  <a:pt x="92555" y="64592"/>
                  <a:pt x="92588" y="64586"/>
                  <a:pt x="92624" y="64586"/>
                </a:cubicBezTo>
                <a:cubicBezTo>
                  <a:pt x="92705" y="64586"/>
                  <a:pt x="92797" y="64619"/>
                  <a:pt x="92861" y="64676"/>
                </a:cubicBezTo>
                <a:cubicBezTo>
                  <a:pt x="92941" y="64729"/>
                  <a:pt x="92953" y="64768"/>
                  <a:pt x="92902" y="64768"/>
                </a:cubicBezTo>
                <a:cubicBezTo>
                  <a:pt x="92886" y="64768"/>
                  <a:pt x="92865" y="64764"/>
                  <a:pt x="92838" y="64756"/>
                </a:cubicBezTo>
                <a:cubicBezTo>
                  <a:pt x="92829" y="64754"/>
                  <a:pt x="92819" y="64754"/>
                  <a:pt x="92809" y="64754"/>
                </a:cubicBezTo>
                <a:cubicBezTo>
                  <a:pt x="92524" y="64754"/>
                  <a:pt x="92166" y="65545"/>
                  <a:pt x="92411" y="65668"/>
                </a:cubicBezTo>
                <a:cubicBezTo>
                  <a:pt x="92454" y="65687"/>
                  <a:pt x="92498" y="65696"/>
                  <a:pt x="92544" y="65696"/>
                </a:cubicBezTo>
                <a:cubicBezTo>
                  <a:pt x="92884" y="65696"/>
                  <a:pt x="93280" y="65205"/>
                  <a:pt x="93219" y="64768"/>
                </a:cubicBezTo>
                <a:cubicBezTo>
                  <a:pt x="93192" y="64521"/>
                  <a:pt x="93215" y="64411"/>
                  <a:pt x="93312" y="64411"/>
                </a:cubicBezTo>
                <a:cubicBezTo>
                  <a:pt x="93338" y="64411"/>
                  <a:pt x="93368" y="64419"/>
                  <a:pt x="93404" y="64433"/>
                </a:cubicBezTo>
                <a:cubicBezTo>
                  <a:pt x="93446" y="64450"/>
                  <a:pt x="93486" y="64459"/>
                  <a:pt x="93523" y="64459"/>
                </a:cubicBezTo>
                <a:cubicBezTo>
                  <a:pt x="93639" y="64459"/>
                  <a:pt x="93735" y="64377"/>
                  <a:pt x="93831" y="64202"/>
                </a:cubicBezTo>
                <a:cubicBezTo>
                  <a:pt x="93935" y="64029"/>
                  <a:pt x="94235" y="63798"/>
                  <a:pt x="94489" y="63706"/>
                </a:cubicBezTo>
                <a:cubicBezTo>
                  <a:pt x="94731" y="63625"/>
                  <a:pt x="94962" y="63441"/>
                  <a:pt x="94985" y="63325"/>
                </a:cubicBezTo>
                <a:cubicBezTo>
                  <a:pt x="94996" y="63253"/>
                  <a:pt x="94981" y="63215"/>
                  <a:pt x="94935" y="63215"/>
                </a:cubicBezTo>
                <a:cubicBezTo>
                  <a:pt x="94887" y="63215"/>
                  <a:pt x="94805" y="63259"/>
                  <a:pt x="94685" y="63348"/>
                </a:cubicBezTo>
                <a:cubicBezTo>
                  <a:pt x="94546" y="63442"/>
                  <a:pt x="94406" y="63484"/>
                  <a:pt x="94303" y="63484"/>
                </a:cubicBezTo>
                <a:cubicBezTo>
                  <a:pt x="94141" y="63484"/>
                  <a:pt x="94074" y="63379"/>
                  <a:pt x="94258" y="63210"/>
                </a:cubicBezTo>
                <a:cubicBezTo>
                  <a:pt x="94362" y="63117"/>
                  <a:pt x="94408" y="62944"/>
                  <a:pt x="94362" y="62817"/>
                </a:cubicBezTo>
                <a:cubicBezTo>
                  <a:pt x="94316" y="62690"/>
                  <a:pt x="94373" y="62552"/>
                  <a:pt x="94512" y="62506"/>
                </a:cubicBezTo>
                <a:cubicBezTo>
                  <a:pt x="94572" y="62481"/>
                  <a:pt x="94621" y="62469"/>
                  <a:pt x="94655" y="62469"/>
                </a:cubicBezTo>
                <a:cubicBezTo>
                  <a:pt x="94701" y="62469"/>
                  <a:pt x="94721" y="62489"/>
                  <a:pt x="94708" y="62529"/>
                </a:cubicBezTo>
                <a:cubicBezTo>
                  <a:pt x="94673" y="62586"/>
                  <a:pt x="94881" y="62771"/>
                  <a:pt x="95147" y="62921"/>
                </a:cubicBezTo>
                <a:cubicBezTo>
                  <a:pt x="95701" y="63233"/>
                  <a:pt x="95851" y="63441"/>
                  <a:pt x="95597" y="63567"/>
                </a:cubicBezTo>
                <a:cubicBezTo>
                  <a:pt x="95251" y="63729"/>
                  <a:pt x="94847" y="64122"/>
                  <a:pt x="94893" y="64237"/>
                </a:cubicBezTo>
                <a:cubicBezTo>
                  <a:pt x="94927" y="64318"/>
                  <a:pt x="95043" y="64387"/>
                  <a:pt x="95158" y="64410"/>
                </a:cubicBezTo>
                <a:cubicBezTo>
                  <a:pt x="95189" y="64418"/>
                  <a:pt x="95213" y="64421"/>
                  <a:pt x="95230" y="64421"/>
                </a:cubicBezTo>
                <a:cubicBezTo>
                  <a:pt x="95291" y="64421"/>
                  <a:pt x="95271" y="64376"/>
                  <a:pt x="95181" y="64295"/>
                </a:cubicBezTo>
                <a:cubicBezTo>
                  <a:pt x="95031" y="64179"/>
                  <a:pt x="95077" y="64145"/>
                  <a:pt x="95366" y="64133"/>
                </a:cubicBezTo>
                <a:cubicBezTo>
                  <a:pt x="95585" y="64122"/>
                  <a:pt x="95885" y="64087"/>
                  <a:pt x="96059" y="64041"/>
                </a:cubicBezTo>
                <a:cubicBezTo>
                  <a:pt x="96139" y="64018"/>
                  <a:pt x="96275" y="64006"/>
                  <a:pt x="96429" y="64006"/>
                </a:cubicBezTo>
                <a:cubicBezTo>
                  <a:pt x="96584" y="64006"/>
                  <a:pt x="96757" y="64018"/>
                  <a:pt x="96913" y="64041"/>
                </a:cubicBezTo>
                <a:cubicBezTo>
                  <a:pt x="97158" y="64075"/>
                  <a:pt x="97329" y="64096"/>
                  <a:pt x="97439" y="64096"/>
                </a:cubicBezTo>
                <a:cubicBezTo>
                  <a:pt x="97479" y="64096"/>
                  <a:pt x="97511" y="64093"/>
                  <a:pt x="97536" y="64087"/>
                </a:cubicBezTo>
                <a:cubicBezTo>
                  <a:pt x="97640" y="64064"/>
                  <a:pt x="97628" y="64018"/>
                  <a:pt x="97513" y="63937"/>
                </a:cubicBezTo>
                <a:cubicBezTo>
                  <a:pt x="97257" y="63766"/>
                  <a:pt x="97494" y="63280"/>
                  <a:pt x="97795" y="63280"/>
                </a:cubicBezTo>
                <a:cubicBezTo>
                  <a:pt x="97820" y="63280"/>
                  <a:pt x="97845" y="63283"/>
                  <a:pt x="97871" y="63290"/>
                </a:cubicBezTo>
                <a:cubicBezTo>
                  <a:pt x="97913" y="63299"/>
                  <a:pt x="97953" y="63304"/>
                  <a:pt x="97992" y="63304"/>
                </a:cubicBezTo>
                <a:cubicBezTo>
                  <a:pt x="98154" y="63304"/>
                  <a:pt x="98292" y="63223"/>
                  <a:pt x="98459" y="63037"/>
                </a:cubicBezTo>
                <a:cubicBezTo>
                  <a:pt x="98621" y="62863"/>
                  <a:pt x="98852" y="62713"/>
                  <a:pt x="98979" y="62690"/>
                </a:cubicBezTo>
                <a:cubicBezTo>
                  <a:pt x="99094" y="62679"/>
                  <a:pt x="99579" y="62413"/>
                  <a:pt x="100052" y="62102"/>
                </a:cubicBezTo>
                <a:cubicBezTo>
                  <a:pt x="100600" y="61739"/>
                  <a:pt x="100811" y="61613"/>
                  <a:pt x="101021" y="61613"/>
                </a:cubicBezTo>
                <a:cubicBezTo>
                  <a:pt x="101112" y="61613"/>
                  <a:pt x="101204" y="61636"/>
                  <a:pt x="101322" y="61675"/>
                </a:cubicBezTo>
                <a:cubicBezTo>
                  <a:pt x="101865" y="61836"/>
                  <a:pt x="102107" y="62263"/>
                  <a:pt x="101680" y="62309"/>
                </a:cubicBezTo>
                <a:cubicBezTo>
                  <a:pt x="101518" y="62332"/>
                  <a:pt x="101391" y="62459"/>
                  <a:pt x="101380" y="62609"/>
                </a:cubicBezTo>
                <a:cubicBezTo>
                  <a:pt x="101391" y="62748"/>
                  <a:pt x="101184" y="62944"/>
                  <a:pt x="100976" y="63037"/>
                </a:cubicBezTo>
                <a:cubicBezTo>
                  <a:pt x="100756" y="63129"/>
                  <a:pt x="100549" y="63302"/>
                  <a:pt x="100514" y="63406"/>
                </a:cubicBezTo>
                <a:cubicBezTo>
                  <a:pt x="100503" y="63449"/>
                  <a:pt x="100523" y="63468"/>
                  <a:pt x="100565" y="63468"/>
                </a:cubicBezTo>
                <a:cubicBezTo>
                  <a:pt x="100794" y="63468"/>
                  <a:pt x="101690" y="62898"/>
                  <a:pt x="101934" y="62517"/>
                </a:cubicBezTo>
                <a:cubicBezTo>
                  <a:pt x="102061" y="62332"/>
                  <a:pt x="102326" y="62148"/>
                  <a:pt x="102546" y="62090"/>
                </a:cubicBezTo>
                <a:cubicBezTo>
                  <a:pt x="102812" y="62019"/>
                  <a:pt x="102898" y="61997"/>
                  <a:pt x="102787" y="61997"/>
                </a:cubicBezTo>
                <a:cubicBezTo>
                  <a:pt x="102735" y="61997"/>
                  <a:pt x="102640" y="62002"/>
                  <a:pt x="102499" y="62009"/>
                </a:cubicBezTo>
                <a:cubicBezTo>
                  <a:pt x="102458" y="62012"/>
                  <a:pt x="102420" y="62013"/>
                  <a:pt x="102383" y="62013"/>
                </a:cubicBezTo>
                <a:cubicBezTo>
                  <a:pt x="101972" y="62013"/>
                  <a:pt x="101877" y="61837"/>
                  <a:pt x="102153" y="61582"/>
                </a:cubicBezTo>
                <a:cubicBezTo>
                  <a:pt x="102269" y="61467"/>
                  <a:pt x="102315" y="61259"/>
                  <a:pt x="102269" y="61144"/>
                </a:cubicBezTo>
                <a:cubicBezTo>
                  <a:pt x="102231" y="61057"/>
                  <a:pt x="102187" y="61013"/>
                  <a:pt x="102127" y="61013"/>
                </a:cubicBezTo>
                <a:cubicBezTo>
                  <a:pt x="102059" y="61013"/>
                  <a:pt x="101970" y="61068"/>
                  <a:pt x="101841" y="61178"/>
                </a:cubicBezTo>
                <a:cubicBezTo>
                  <a:pt x="101710" y="61286"/>
                  <a:pt x="101633" y="61341"/>
                  <a:pt x="101598" y="61341"/>
                </a:cubicBezTo>
                <a:cubicBezTo>
                  <a:pt x="101561" y="61341"/>
                  <a:pt x="101570" y="61284"/>
                  <a:pt x="101611" y="61167"/>
                </a:cubicBezTo>
                <a:cubicBezTo>
                  <a:pt x="101668" y="61005"/>
                  <a:pt x="101611" y="60670"/>
                  <a:pt x="101484" y="60428"/>
                </a:cubicBezTo>
                <a:cubicBezTo>
                  <a:pt x="101253" y="60001"/>
                  <a:pt x="101264" y="59978"/>
                  <a:pt x="101772" y="59920"/>
                </a:cubicBezTo>
                <a:cubicBezTo>
                  <a:pt x="101840" y="59910"/>
                  <a:pt x="101902" y="59906"/>
                  <a:pt x="101958" y="59906"/>
                </a:cubicBezTo>
                <a:cubicBezTo>
                  <a:pt x="102164" y="59906"/>
                  <a:pt x="102275" y="59970"/>
                  <a:pt x="102257" y="60070"/>
                </a:cubicBezTo>
                <a:cubicBezTo>
                  <a:pt x="102248" y="60118"/>
                  <a:pt x="102251" y="60142"/>
                  <a:pt x="102264" y="60142"/>
                </a:cubicBezTo>
                <a:cubicBezTo>
                  <a:pt x="102285" y="60142"/>
                  <a:pt x="102331" y="60080"/>
                  <a:pt x="102395" y="59966"/>
                </a:cubicBezTo>
                <a:cubicBezTo>
                  <a:pt x="102499" y="59782"/>
                  <a:pt x="102742" y="59620"/>
                  <a:pt x="102926" y="59597"/>
                </a:cubicBezTo>
                <a:cubicBezTo>
                  <a:pt x="102993" y="59589"/>
                  <a:pt x="103045" y="59584"/>
                  <a:pt x="103084" y="59584"/>
                </a:cubicBezTo>
                <a:cubicBezTo>
                  <a:pt x="103220" y="59584"/>
                  <a:pt x="103190" y="59644"/>
                  <a:pt x="103019" y="59851"/>
                </a:cubicBezTo>
                <a:cubicBezTo>
                  <a:pt x="102892" y="60012"/>
                  <a:pt x="102592" y="60186"/>
                  <a:pt x="102349" y="60243"/>
                </a:cubicBezTo>
                <a:cubicBezTo>
                  <a:pt x="101980" y="60312"/>
                  <a:pt x="101934" y="60382"/>
                  <a:pt x="102038" y="60636"/>
                </a:cubicBezTo>
                <a:cubicBezTo>
                  <a:pt x="102105" y="60771"/>
                  <a:pt x="102206" y="60866"/>
                  <a:pt x="102291" y="60866"/>
                </a:cubicBezTo>
                <a:cubicBezTo>
                  <a:pt x="102307" y="60866"/>
                  <a:pt x="102323" y="60862"/>
                  <a:pt x="102338" y="60855"/>
                </a:cubicBezTo>
                <a:cubicBezTo>
                  <a:pt x="102357" y="60845"/>
                  <a:pt x="102378" y="60841"/>
                  <a:pt x="102399" y="60841"/>
                </a:cubicBezTo>
                <a:cubicBezTo>
                  <a:pt x="102476" y="60841"/>
                  <a:pt x="102558" y="60905"/>
                  <a:pt x="102603" y="61005"/>
                </a:cubicBezTo>
                <a:cubicBezTo>
                  <a:pt x="102638" y="61081"/>
                  <a:pt x="102713" y="61114"/>
                  <a:pt x="102802" y="61114"/>
                </a:cubicBezTo>
                <a:cubicBezTo>
                  <a:pt x="103037" y="61114"/>
                  <a:pt x="103373" y="60890"/>
                  <a:pt x="103365" y="60647"/>
                </a:cubicBezTo>
                <a:cubicBezTo>
                  <a:pt x="103365" y="60497"/>
                  <a:pt x="103446" y="60382"/>
                  <a:pt x="103550" y="60382"/>
                </a:cubicBezTo>
                <a:cubicBezTo>
                  <a:pt x="103654" y="60393"/>
                  <a:pt x="103723" y="60486"/>
                  <a:pt x="103700" y="60589"/>
                </a:cubicBezTo>
                <a:cubicBezTo>
                  <a:pt x="103694" y="60628"/>
                  <a:pt x="103715" y="60646"/>
                  <a:pt x="103758" y="60646"/>
                </a:cubicBezTo>
                <a:cubicBezTo>
                  <a:pt x="103959" y="60646"/>
                  <a:pt x="104639" y="60249"/>
                  <a:pt x="105200" y="59735"/>
                </a:cubicBezTo>
                <a:cubicBezTo>
                  <a:pt x="105333" y="59617"/>
                  <a:pt x="105413" y="59552"/>
                  <a:pt x="105470" y="59552"/>
                </a:cubicBezTo>
                <a:cubicBezTo>
                  <a:pt x="105546" y="59552"/>
                  <a:pt x="105579" y="59671"/>
                  <a:pt x="105639" y="59943"/>
                </a:cubicBezTo>
                <a:cubicBezTo>
                  <a:pt x="105708" y="60224"/>
                  <a:pt x="105801" y="60371"/>
                  <a:pt x="105896" y="60371"/>
                </a:cubicBezTo>
                <a:cubicBezTo>
                  <a:pt x="105962" y="60371"/>
                  <a:pt x="106028" y="60303"/>
                  <a:pt x="106089" y="60162"/>
                </a:cubicBezTo>
                <a:cubicBezTo>
                  <a:pt x="106124" y="60070"/>
                  <a:pt x="106585" y="59758"/>
                  <a:pt x="107093" y="59481"/>
                </a:cubicBezTo>
                <a:cubicBezTo>
                  <a:pt x="107570" y="59220"/>
                  <a:pt x="107807" y="59103"/>
                  <a:pt x="107929" y="59103"/>
                </a:cubicBezTo>
                <a:cubicBezTo>
                  <a:pt x="108022" y="59103"/>
                  <a:pt x="108048" y="59172"/>
                  <a:pt x="108063" y="59297"/>
                </a:cubicBezTo>
                <a:cubicBezTo>
                  <a:pt x="108083" y="59455"/>
                  <a:pt x="108128" y="59534"/>
                  <a:pt x="108194" y="59534"/>
                </a:cubicBezTo>
                <a:cubicBezTo>
                  <a:pt x="108282" y="59534"/>
                  <a:pt x="108407" y="59391"/>
                  <a:pt x="108559" y="59100"/>
                </a:cubicBezTo>
                <a:cubicBezTo>
                  <a:pt x="108685" y="58849"/>
                  <a:pt x="108706" y="58772"/>
                  <a:pt x="108584" y="58772"/>
                </a:cubicBezTo>
                <a:cubicBezTo>
                  <a:pt x="108549" y="58772"/>
                  <a:pt x="108503" y="58779"/>
                  <a:pt x="108444" y="58789"/>
                </a:cubicBezTo>
                <a:cubicBezTo>
                  <a:pt x="108398" y="58796"/>
                  <a:pt x="108357" y="58800"/>
                  <a:pt x="108320" y="58800"/>
                </a:cubicBezTo>
                <a:cubicBezTo>
                  <a:pt x="108014" y="58800"/>
                  <a:pt x="107981" y="58571"/>
                  <a:pt x="108352" y="58489"/>
                </a:cubicBezTo>
                <a:cubicBezTo>
                  <a:pt x="108835" y="58392"/>
                  <a:pt x="108670" y="58173"/>
                  <a:pt x="108257" y="58173"/>
                </a:cubicBezTo>
                <a:cubicBezTo>
                  <a:pt x="108177" y="58173"/>
                  <a:pt x="108089" y="58182"/>
                  <a:pt x="107994" y="58200"/>
                </a:cubicBezTo>
                <a:cubicBezTo>
                  <a:pt x="107864" y="58221"/>
                  <a:pt x="107739" y="58232"/>
                  <a:pt x="107637" y="58232"/>
                </a:cubicBezTo>
                <a:cubicBezTo>
                  <a:pt x="107513" y="58232"/>
                  <a:pt x="107424" y="58215"/>
                  <a:pt x="107405" y="58177"/>
                </a:cubicBezTo>
                <a:cubicBezTo>
                  <a:pt x="107336" y="58027"/>
                  <a:pt x="107924" y="57565"/>
                  <a:pt x="108755" y="57104"/>
                </a:cubicBezTo>
                <a:cubicBezTo>
                  <a:pt x="109113" y="56907"/>
                  <a:pt x="109610" y="56584"/>
                  <a:pt x="109829" y="56400"/>
                </a:cubicBezTo>
                <a:cubicBezTo>
                  <a:pt x="110011" y="56250"/>
                  <a:pt x="110116" y="56177"/>
                  <a:pt x="110169" y="56177"/>
                </a:cubicBezTo>
                <a:cubicBezTo>
                  <a:pt x="110210" y="56177"/>
                  <a:pt x="110220" y="56221"/>
                  <a:pt x="110210" y="56307"/>
                </a:cubicBezTo>
                <a:cubicBezTo>
                  <a:pt x="110181" y="56696"/>
                  <a:pt x="110266" y="56880"/>
                  <a:pt x="110494" y="56880"/>
                </a:cubicBezTo>
                <a:cubicBezTo>
                  <a:pt x="110537" y="56880"/>
                  <a:pt x="110584" y="56874"/>
                  <a:pt x="110637" y="56861"/>
                </a:cubicBezTo>
                <a:cubicBezTo>
                  <a:pt x="110967" y="56765"/>
                  <a:pt x="111081" y="56474"/>
                  <a:pt x="110826" y="56474"/>
                </a:cubicBezTo>
                <a:cubicBezTo>
                  <a:pt x="110804" y="56474"/>
                  <a:pt x="110780" y="56476"/>
                  <a:pt x="110752" y="56480"/>
                </a:cubicBezTo>
                <a:cubicBezTo>
                  <a:pt x="110737" y="56483"/>
                  <a:pt x="110723" y="56484"/>
                  <a:pt x="110711" y="56484"/>
                </a:cubicBezTo>
                <a:cubicBezTo>
                  <a:pt x="110616" y="56484"/>
                  <a:pt x="110631" y="56404"/>
                  <a:pt x="110764" y="56261"/>
                </a:cubicBezTo>
                <a:cubicBezTo>
                  <a:pt x="110891" y="56088"/>
                  <a:pt x="111203" y="55984"/>
                  <a:pt x="111560" y="55961"/>
                </a:cubicBezTo>
                <a:cubicBezTo>
                  <a:pt x="111884" y="55949"/>
                  <a:pt x="112345" y="55845"/>
                  <a:pt x="112599" y="55742"/>
                </a:cubicBezTo>
                <a:cubicBezTo>
                  <a:pt x="112989" y="55573"/>
                  <a:pt x="113271" y="55489"/>
                  <a:pt x="113466" y="55489"/>
                </a:cubicBezTo>
                <a:cubicBezTo>
                  <a:pt x="113657" y="55489"/>
                  <a:pt x="113765" y="55570"/>
                  <a:pt x="113811" y="55730"/>
                </a:cubicBezTo>
                <a:cubicBezTo>
                  <a:pt x="113838" y="55866"/>
                  <a:pt x="113922" y="55945"/>
                  <a:pt x="114002" y="55945"/>
                </a:cubicBezTo>
                <a:cubicBezTo>
                  <a:pt x="114024" y="55945"/>
                  <a:pt x="114045" y="55939"/>
                  <a:pt x="114065" y="55926"/>
                </a:cubicBezTo>
                <a:cubicBezTo>
                  <a:pt x="114261" y="55822"/>
                  <a:pt x="114631" y="55153"/>
                  <a:pt x="114758" y="54657"/>
                </a:cubicBezTo>
                <a:cubicBezTo>
                  <a:pt x="114800" y="54508"/>
                  <a:pt x="114808" y="54442"/>
                  <a:pt x="114757" y="54442"/>
                </a:cubicBezTo>
                <a:cubicBezTo>
                  <a:pt x="114725" y="54442"/>
                  <a:pt x="114670" y="54469"/>
                  <a:pt x="114585" y="54518"/>
                </a:cubicBezTo>
                <a:cubicBezTo>
                  <a:pt x="114446" y="54610"/>
                  <a:pt x="114250" y="54795"/>
                  <a:pt x="114123" y="54957"/>
                </a:cubicBezTo>
                <a:cubicBezTo>
                  <a:pt x="113931" y="55192"/>
                  <a:pt x="113376" y="55395"/>
                  <a:pt x="113067" y="55395"/>
                </a:cubicBezTo>
                <a:cubicBezTo>
                  <a:pt x="112967" y="55395"/>
                  <a:pt x="112893" y="55374"/>
                  <a:pt x="112865" y="55326"/>
                </a:cubicBezTo>
                <a:cubicBezTo>
                  <a:pt x="112819" y="55257"/>
                  <a:pt x="113026" y="55049"/>
                  <a:pt x="113326" y="54864"/>
                </a:cubicBezTo>
                <a:lnTo>
                  <a:pt x="113869" y="54530"/>
                </a:lnTo>
                <a:lnTo>
                  <a:pt x="113026" y="54760"/>
                </a:lnTo>
                <a:cubicBezTo>
                  <a:pt x="111999" y="55037"/>
                  <a:pt x="111549" y="55291"/>
                  <a:pt x="111595" y="55545"/>
                </a:cubicBezTo>
                <a:cubicBezTo>
                  <a:pt x="111618" y="55661"/>
                  <a:pt x="111537" y="55742"/>
                  <a:pt x="111410" y="55742"/>
                </a:cubicBezTo>
                <a:cubicBezTo>
                  <a:pt x="111249" y="55742"/>
                  <a:pt x="111168" y="55603"/>
                  <a:pt x="111122" y="55268"/>
                </a:cubicBezTo>
                <a:cubicBezTo>
                  <a:pt x="111041" y="54830"/>
                  <a:pt x="111087" y="54772"/>
                  <a:pt x="111745" y="54460"/>
                </a:cubicBezTo>
                <a:cubicBezTo>
                  <a:pt x="112156" y="54255"/>
                  <a:pt x="112385" y="54160"/>
                  <a:pt x="112533" y="54160"/>
                </a:cubicBezTo>
                <a:cubicBezTo>
                  <a:pt x="112651" y="54160"/>
                  <a:pt x="112717" y="54221"/>
                  <a:pt x="112784" y="54333"/>
                </a:cubicBezTo>
                <a:cubicBezTo>
                  <a:pt x="112812" y="54372"/>
                  <a:pt x="112856" y="54393"/>
                  <a:pt x="112904" y="54393"/>
                </a:cubicBezTo>
                <a:cubicBezTo>
                  <a:pt x="112956" y="54393"/>
                  <a:pt x="113013" y="54370"/>
                  <a:pt x="113061" y="54322"/>
                </a:cubicBezTo>
                <a:cubicBezTo>
                  <a:pt x="113520" y="53880"/>
                  <a:pt x="113712" y="53737"/>
                  <a:pt x="114019" y="53737"/>
                </a:cubicBezTo>
                <a:cubicBezTo>
                  <a:pt x="114121" y="53737"/>
                  <a:pt x="114235" y="53753"/>
                  <a:pt x="114377" y="53779"/>
                </a:cubicBezTo>
                <a:cubicBezTo>
                  <a:pt x="114543" y="53813"/>
                  <a:pt x="114712" y="53830"/>
                  <a:pt x="114857" y="53830"/>
                </a:cubicBezTo>
                <a:cubicBezTo>
                  <a:pt x="115014" y="53830"/>
                  <a:pt x="115142" y="53810"/>
                  <a:pt x="115208" y="53768"/>
                </a:cubicBezTo>
                <a:cubicBezTo>
                  <a:pt x="115369" y="53675"/>
                  <a:pt x="115312" y="53629"/>
                  <a:pt x="115000" y="53618"/>
                </a:cubicBezTo>
                <a:cubicBezTo>
                  <a:pt x="114504" y="53583"/>
                  <a:pt x="114296" y="53387"/>
                  <a:pt x="114561" y="53225"/>
                </a:cubicBezTo>
                <a:cubicBezTo>
                  <a:pt x="114654" y="53168"/>
                  <a:pt x="114862" y="52925"/>
                  <a:pt x="115000" y="52706"/>
                </a:cubicBezTo>
                <a:cubicBezTo>
                  <a:pt x="115157" y="52451"/>
                  <a:pt x="115281" y="52338"/>
                  <a:pt x="115420" y="52338"/>
                </a:cubicBezTo>
                <a:cubicBezTo>
                  <a:pt x="115445" y="52338"/>
                  <a:pt x="115470" y="52341"/>
                  <a:pt x="115496" y="52348"/>
                </a:cubicBezTo>
                <a:cubicBezTo>
                  <a:pt x="115541" y="52359"/>
                  <a:pt x="115576" y="52365"/>
                  <a:pt x="115602" y="52365"/>
                </a:cubicBezTo>
                <a:cubicBezTo>
                  <a:pt x="115685" y="52365"/>
                  <a:pt x="115679" y="52307"/>
                  <a:pt x="115600" y="52175"/>
                </a:cubicBezTo>
                <a:cubicBezTo>
                  <a:pt x="115549" y="52081"/>
                  <a:pt x="115461" y="52026"/>
                  <a:pt x="115381" y="52026"/>
                </a:cubicBezTo>
                <a:cubicBezTo>
                  <a:pt x="115352" y="52026"/>
                  <a:pt x="115325" y="52033"/>
                  <a:pt x="115300" y="52048"/>
                </a:cubicBezTo>
                <a:cubicBezTo>
                  <a:pt x="115265" y="52070"/>
                  <a:pt x="115235" y="52080"/>
                  <a:pt x="115213" y="52080"/>
                </a:cubicBezTo>
                <a:cubicBezTo>
                  <a:pt x="115176" y="52080"/>
                  <a:pt x="115159" y="52052"/>
                  <a:pt x="115173" y="52002"/>
                </a:cubicBezTo>
                <a:cubicBezTo>
                  <a:pt x="115194" y="51928"/>
                  <a:pt x="115389" y="51873"/>
                  <a:pt x="115634" y="51873"/>
                </a:cubicBezTo>
                <a:cubicBezTo>
                  <a:pt x="115657" y="51873"/>
                  <a:pt x="115680" y="51874"/>
                  <a:pt x="115704" y="51875"/>
                </a:cubicBezTo>
                <a:cubicBezTo>
                  <a:pt x="115981" y="51875"/>
                  <a:pt x="116154" y="51829"/>
                  <a:pt x="116108" y="51748"/>
                </a:cubicBezTo>
                <a:cubicBezTo>
                  <a:pt x="116062" y="51667"/>
                  <a:pt x="116085" y="51575"/>
                  <a:pt x="116166" y="51529"/>
                </a:cubicBezTo>
                <a:cubicBezTo>
                  <a:pt x="116181" y="51520"/>
                  <a:pt x="116198" y="51516"/>
                  <a:pt x="116216" y="51516"/>
                </a:cubicBezTo>
                <a:cubicBezTo>
                  <a:pt x="116293" y="51516"/>
                  <a:pt x="116391" y="51594"/>
                  <a:pt x="116466" y="51725"/>
                </a:cubicBezTo>
                <a:cubicBezTo>
                  <a:pt x="116558" y="51875"/>
                  <a:pt x="116570" y="52025"/>
                  <a:pt x="116489" y="52083"/>
                </a:cubicBezTo>
                <a:cubicBezTo>
                  <a:pt x="116317" y="52187"/>
                  <a:pt x="116624" y="52267"/>
                  <a:pt x="116940" y="52267"/>
                </a:cubicBezTo>
                <a:cubicBezTo>
                  <a:pt x="117112" y="52267"/>
                  <a:pt x="117288" y="52244"/>
                  <a:pt x="117389" y="52186"/>
                </a:cubicBezTo>
                <a:cubicBezTo>
                  <a:pt x="117720" y="52011"/>
                  <a:pt x="117887" y="51931"/>
                  <a:pt x="117992" y="51931"/>
                </a:cubicBezTo>
                <a:cubicBezTo>
                  <a:pt x="118074" y="51931"/>
                  <a:pt x="118119" y="51980"/>
                  <a:pt x="118174" y="52071"/>
                </a:cubicBezTo>
                <a:cubicBezTo>
                  <a:pt x="118215" y="52133"/>
                  <a:pt x="118293" y="52166"/>
                  <a:pt x="118378" y="52166"/>
                </a:cubicBezTo>
                <a:cubicBezTo>
                  <a:pt x="118437" y="52166"/>
                  <a:pt x="118499" y="52150"/>
                  <a:pt x="118555" y="52117"/>
                </a:cubicBezTo>
                <a:cubicBezTo>
                  <a:pt x="118634" y="52064"/>
                  <a:pt x="118732" y="52038"/>
                  <a:pt x="118821" y="52038"/>
                </a:cubicBezTo>
                <a:cubicBezTo>
                  <a:pt x="118888" y="52038"/>
                  <a:pt x="118949" y="52053"/>
                  <a:pt x="118994" y="52083"/>
                </a:cubicBezTo>
                <a:cubicBezTo>
                  <a:pt x="119037" y="52114"/>
                  <a:pt x="119071" y="52131"/>
                  <a:pt x="119098" y="52131"/>
                </a:cubicBezTo>
                <a:cubicBezTo>
                  <a:pt x="119148" y="52131"/>
                  <a:pt x="119171" y="52069"/>
                  <a:pt x="119179" y="51933"/>
                </a:cubicBezTo>
                <a:cubicBezTo>
                  <a:pt x="119190" y="51782"/>
                  <a:pt x="119329" y="51632"/>
                  <a:pt x="119525" y="51563"/>
                </a:cubicBezTo>
                <a:cubicBezTo>
                  <a:pt x="119929" y="51448"/>
                  <a:pt x="119825" y="51205"/>
                  <a:pt x="119259" y="50963"/>
                </a:cubicBezTo>
                <a:cubicBezTo>
                  <a:pt x="118691" y="50717"/>
                  <a:pt x="118745" y="50338"/>
                  <a:pt x="119184" y="50338"/>
                </a:cubicBezTo>
                <a:cubicBezTo>
                  <a:pt x="119280" y="50338"/>
                  <a:pt x="119395" y="50356"/>
                  <a:pt x="119525" y="50397"/>
                </a:cubicBezTo>
                <a:cubicBezTo>
                  <a:pt x="119680" y="50449"/>
                  <a:pt x="119807" y="50472"/>
                  <a:pt x="119899" y="50472"/>
                </a:cubicBezTo>
                <a:cubicBezTo>
                  <a:pt x="120094" y="50472"/>
                  <a:pt x="120126" y="50366"/>
                  <a:pt x="119906" y="50201"/>
                </a:cubicBezTo>
                <a:cubicBezTo>
                  <a:pt x="119781" y="50100"/>
                  <a:pt x="119746" y="50057"/>
                  <a:pt x="119803" y="50057"/>
                </a:cubicBezTo>
                <a:cubicBezTo>
                  <a:pt x="119831" y="50057"/>
                  <a:pt x="119880" y="50067"/>
                  <a:pt x="119952" y="50086"/>
                </a:cubicBezTo>
                <a:cubicBezTo>
                  <a:pt x="119966" y="50089"/>
                  <a:pt x="119981" y="50090"/>
                  <a:pt x="119999" y="50090"/>
                </a:cubicBezTo>
                <a:cubicBezTo>
                  <a:pt x="120188" y="50090"/>
                  <a:pt x="120590" y="49925"/>
                  <a:pt x="120991" y="49682"/>
                </a:cubicBezTo>
                <a:cubicBezTo>
                  <a:pt x="121404" y="49429"/>
                  <a:pt x="121651" y="49311"/>
                  <a:pt x="121812" y="49311"/>
                </a:cubicBezTo>
                <a:cubicBezTo>
                  <a:pt x="121872" y="49311"/>
                  <a:pt x="121920" y="49327"/>
                  <a:pt x="121960" y="49359"/>
                </a:cubicBezTo>
                <a:cubicBezTo>
                  <a:pt x="122056" y="49432"/>
                  <a:pt x="122133" y="49464"/>
                  <a:pt x="122188" y="49464"/>
                </a:cubicBezTo>
                <a:cubicBezTo>
                  <a:pt x="122306" y="49464"/>
                  <a:pt x="122318" y="49314"/>
                  <a:pt x="122168" y="49093"/>
                </a:cubicBezTo>
                <a:cubicBezTo>
                  <a:pt x="121983" y="48839"/>
                  <a:pt x="122041" y="48758"/>
                  <a:pt x="122572" y="48412"/>
                </a:cubicBezTo>
                <a:cubicBezTo>
                  <a:pt x="122857" y="48229"/>
                  <a:pt x="123031" y="48144"/>
                  <a:pt x="123147" y="48144"/>
                </a:cubicBezTo>
                <a:cubicBezTo>
                  <a:pt x="123214" y="48144"/>
                  <a:pt x="123261" y="48172"/>
                  <a:pt x="123299" y="48227"/>
                </a:cubicBezTo>
                <a:cubicBezTo>
                  <a:pt x="123329" y="48264"/>
                  <a:pt x="123351" y="48282"/>
                  <a:pt x="123366" y="48282"/>
                </a:cubicBezTo>
                <a:cubicBezTo>
                  <a:pt x="123399" y="48282"/>
                  <a:pt x="123400" y="48200"/>
                  <a:pt x="123369" y="48043"/>
                </a:cubicBezTo>
                <a:cubicBezTo>
                  <a:pt x="123324" y="47820"/>
                  <a:pt x="123365" y="47673"/>
                  <a:pt x="123492" y="47673"/>
                </a:cubicBezTo>
                <a:cubicBezTo>
                  <a:pt x="123497" y="47673"/>
                  <a:pt x="123502" y="47673"/>
                  <a:pt x="123507" y="47673"/>
                </a:cubicBezTo>
                <a:cubicBezTo>
                  <a:pt x="123646" y="47673"/>
                  <a:pt x="123646" y="47616"/>
                  <a:pt x="123519" y="47512"/>
                </a:cubicBezTo>
                <a:cubicBezTo>
                  <a:pt x="123403" y="47431"/>
                  <a:pt x="123380" y="47327"/>
                  <a:pt x="123461" y="47269"/>
                </a:cubicBezTo>
                <a:cubicBezTo>
                  <a:pt x="123542" y="47212"/>
                  <a:pt x="123738" y="47027"/>
                  <a:pt x="123888" y="46842"/>
                </a:cubicBezTo>
                <a:cubicBezTo>
                  <a:pt x="124020" y="46702"/>
                  <a:pt x="124121" y="46630"/>
                  <a:pt x="124194" y="46630"/>
                </a:cubicBezTo>
                <a:cubicBezTo>
                  <a:pt x="124229" y="46630"/>
                  <a:pt x="124258" y="46647"/>
                  <a:pt x="124280" y="46681"/>
                </a:cubicBezTo>
                <a:cubicBezTo>
                  <a:pt x="124316" y="46731"/>
                  <a:pt x="124375" y="46759"/>
                  <a:pt x="124439" y="46759"/>
                </a:cubicBezTo>
                <a:cubicBezTo>
                  <a:pt x="124477" y="46759"/>
                  <a:pt x="124518" y="46749"/>
                  <a:pt x="124557" y="46727"/>
                </a:cubicBezTo>
                <a:cubicBezTo>
                  <a:pt x="124606" y="46697"/>
                  <a:pt x="124685" y="46679"/>
                  <a:pt x="124774" y="46679"/>
                </a:cubicBezTo>
                <a:cubicBezTo>
                  <a:pt x="124854" y="46679"/>
                  <a:pt x="124942" y="46694"/>
                  <a:pt x="125019" y="46727"/>
                </a:cubicBezTo>
                <a:cubicBezTo>
                  <a:pt x="125134" y="46768"/>
                  <a:pt x="125223" y="46789"/>
                  <a:pt x="125284" y="46789"/>
                </a:cubicBezTo>
                <a:cubicBezTo>
                  <a:pt x="125443" y="46789"/>
                  <a:pt x="125414" y="46651"/>
                  <a:pt x="125181" y="46392"/>
                </a:cubicBezTo>
                <a:lnTo>
                  <a:pt x="124904" y="46080"/>
                </a:lnTo>
                <a:lnTo>
                  <a:pt x="125446" y="46069"/>
                </a:lnTo>
                <a:cubicBezTo>
                  <a:pt x="125467" y="46068"/>
                  <a:pt x="125489" y="46068"/>
                  <a:pt x="125510" y="46068"/>
                </a:cubicBezTo>
                <a:cubicBezTo>
                  <a:pt x="125776" y="46068"/>
                  <a:pt x="126027" y="46133"/>
                  <a:pt x="126069" y="46219"/>
                </a:cubicBezTo>
                <a:cubicBezTo>
                  <a:pt x="126100" y="46259"/>
                  <a:pt x="126123" y="46279"/>
                  <a:pt x="126141" y="46279"/>
                </a:cubicBezTo>
                <a:cubicBezTo>
                  <a:pt x="126164" y="46279"/>
                  <a:pt x="126178" y="46245"/>
                  <a:pt x="126185" y="46173"/>
                </a:cubicBezTo>
                <a:cubicBezTo>
                  <a:pt x="126194" y="45899"/>
                  <a:pt x="126683" y="45579"/>
                  <a:pt x="126993" y="45579"/>
                </a:cubicBezTo>
                <a:cubicBezTo>
                  <a:pt x="127062" y="45579"/>
                  <a:pt x="127122" y="45595"/>
                  <a:pt x="127166" y="45630"/>
                </a:cubicBezTo>
                <a:cubicBezTo>
                  <a:pt x="127225" y="45675"/>
                  <a:pt x="127271" y="45701"/>
                  <a:pt x="127307" y="45701"/>
                </a:cubicBezTo>
                <a:cubicBezTo>
                  <a:pt x="127390" y="45701"/>
                  <a:pt x="127422" y="45565"/>
                  <a:pt x="127455" y="45226"/>
                </a:cubicBezTo>
                <a:cubicBezTo>
                  <a:pt x="127488" y="44846"/>
                  <a:pt x="127516" y="44720"/>
                  <a:pt x="127628" y="44720"/>
                </a:cubicBezTo>
                <a:cubicBezTo>
                  <a:pt x="127669" y="44720"/>
                  <a:pt x="127721" y="44737"/>
                  <a:pt x="127789" y="44765"/>
                </a:cubicBezTo>
                <a:cubicBezTo>
                  <a:pt x="127926" y="44818"/>
                  <a:pt x="128109" y="44844"/>
                  <a:pt x="128295" y="44844"/>
                </a:cubicBezTo>
                <a:cubicBezTo>
                  <a:pt x="128626" y="44844"/>
                  <a:pt x="128967" y="44762"/>
                  <a:pt x="129071" y="44614"/>
                </a:cubicBezTo>
                <a:cubicBezTo>
                  <a:pt x="129232" y="44395"/>
                  <a:pt x="129174" y="44268"/>
                  <a:pt x="128851" y="44164"/>
                </a:cubicBezTo>
                <a:cubicBezTo>
                  <a:pt x="128724" y="44118"/>
                  <a:pt x="128620" y="44003"/>
                  <a:pt x="128643" y="43922"/>
                </a:cubicBezTo>
                <a:cubicBezTo>
                  <a:pt x="128650" y="43872"/>
                  <a:pt x="128679" y="43849"/>
                  <a:pt x="128719" y="43849"/>
                </a:cubicBezTo>
                <a:cubicBezTo>
                  <a:pt x="128754" y="43849"/>
                  <a:pt x="128797" y="43867"/>
                  <a:pt x="128840" y="43899"/>
                </a:cubicBezTo>
                <a:cubicBezTo>
                  <a:pt x="128899" y="43959"/>
                  <a:pt x="128984" y="43993"/>
                  <a:pt x="129048" y="43993"/>
                </a:cubicBezTo>
                <a:cubicBezTo>
                  <a:pt x="129070" y="43993"/>
                  <a:pt x="129090" y="43989"/>
                  <a:pt x="129105" y="43980"/>
                </a:cubicBezTo>
                <a:cubicBezTo>
                  <a:pt x="129163" y="43945"/>
                  <a:pt x="129128" y="43841"/>
                  <a:pt x="129013" y="43749"/>
                </a:cubicBezTo>
                <a:cubicBezTo>
                  <a:pt x="128841" y="43604"/>
                  <a:pt x="128995" y="43410"/>
                  <a:pt x="129197" y="43410"/>
                </a:cubicBezTo>
                <a:cubicBezTo>
                  <a:pt x="129253" y="43410"/>
                  <a:pt x="129313" y="43425"/>
                  <a:pt x="129371" y="43460"/>
                </a:cubicBezTo>
                <a:cubicBezTo>
                  <a:pt x="129390" y="43471"/>
                  <a:pt x="129413" y="43476"/>
                  <a:pt x="129439" y="43476"/>
                </a:cubicBezTo>
                <a:cubicBezTo>
                  <a:pt x="129524" y="43476"/>
                  <a:pt x="129637" y="43422"/>
                  <a:pt x="129717" y="43333"/>
                </a:cubicBezTo>
                <a:cubicBezTo>
                  <a:pt x="129780" y="43256"/>
                  <a:pt x="129829" y="43215"/>
                  <a:pt x="129877" y="43215"/>
                </a:cubicBezTo>
                <a:cubicBezTo>
                  <a:pt x="129944" y="43215"/>
                  <a:pt x="130009" y="43293"/>
                  <a:pt x="130109" y="43460"/>
                </a:cubicBezTo>
                <a:cubicBezTo>
                  <a:pt x="130212" y="43635"/>
                  <a:pt x="130342" y="43754"/>
                  <a:pt x="130410" y="43754"/>
                </a:cubicBezTo>
                <a:cubicBezTo>
                  <a:pt x="130419" y="43754"/>
                  <a:pt x="130426" y="43753"/>
                  <a:pt x="130433" y="43749"/>
                </a:cubicBezTo>
                <a:cubicBezTo>
                  <a:pt x="130502" y="43703"/>
                  <a:pt x="130525" y="43622"/>
                  <a:pt x="130467" y="43541"/>
                </a:cubicBezTo>
                <a:cubicBezTo>
                  <a:pt x="130433" y="43460"/>
                  <a:pt x="130467" y="43356"/>
                  <a:pt x="130571" y="43299"/>
                </a:cubicBezTo>
                <a:cubicBezTo>
                  <a:pt x="130687" y="43241"/>
                  <a:pt x="130525" y="43137"/>
                  <a:pt x="130121" y="43022"/>
                </a:cubicBezTo>
                <a:cubicBezTo>
                  <a:pt x="129786" y="42918"/>
                  <a:pt x="129498" y="42814"/>
                  <a:pt x="129521" y="42756"/>
                </a:cubicBezTo>
                <a:cubicBezTo>
                  <a:pt x="129532" y="42698"/>
                  <a:pt x="129798" y="42548"/>
                  <a:pt x="130098" y="42433"/>
                </a:cubicBezTo>
                <a:cubicBezTo>
                  <a:pt x="130292" y="42352"/>
                  <a:pt x="130448" y="42311"/>
                  <a:pt x="130562" y="42311"/>
                </a:cubicBezTo>
                <a:cubicBezTo>
                  <a:pt x="130658" y="42311"/>
                  <a:pt x="130724" y="42340"/>
                  <a:pt x="130756" y="42398"/>
                </a:cubicBezTo>
                <a:cubicBezTo>
                  <a:pt x="130805" y="42487"/>
                  <a:pt x="130888" y="42542"/>
                  <a:pt x="130947" y="42542"/>
                </a:cubicBezTo>
                <a:cubicBezTo>
                  <a:pt x="130957" y="42542"/>
                  <a:pt x="130967" y="42540"/>
                  <a:pt x="130975" y="42537"/>
                </a:cubicBezTo>
                <a:cubicBezTo>
                  <a:pt x="131044" y="42491"/>
                  <a:pt x="131183" y="42456"/>
                  <a:pt x="131310" y="42444"/>
                </a:cubicBezTo>
                <a:cubicBezTo>
                  <a:pt x="131460" y="42421"/>
                  <a:pt x="131483" y="42294"/>
                  <a:pt x="131402" y="42029"/>
                </a:cubicBezTo>
                <a:cubicBezTo>
                  <a:pt x="131321" y="41810"/>
                  <a:pt x="131356" y="41590"/>
                  <a:pt x="131460" y="41521"/>
                </a:cubicBezTo>
                <a:cubicBezTo>
                  <a:pt x="131499" y="41499"/>
                  <a:pt x="131568" y="41490"/>
                  <a:pt x="131653" y="41490"/>
                </a:cubicBezTo>
                <a:cubicBezTo>
                  <a:pt x="132024" y="41490"/>
                  <a:pt x="132712" y="41667"/>
                  <a:pt x="132683" y="41798"/>
                </a:cubicBezTo>
                <a:cubicBezTo>
                  <a:pt x="132683" y="41844"/>
                  <a:pt x="132810" y="41937"/>
                  <a:pt x="132984" y="41971"/>
                </a:cubicBezTo>
                <a:cubicBezTo>
                  <a:pt x="133070" y="41995"/>
                  <a:pt x="133129" y="42007"/>
                  <a:pt x="133158" y="42007"/>
                </a:cubicBezTo>
                <a:cubicBezTo>
                  <a:pt x="133200" y="42007"/>
                  <a:pt x="133185" y="41984"/>
                  <a:pt x="133111" y="41937"/>
                </a:cubicBezTo>
                <a:cubicBezTo>
                  <a:pt x="132984" y="41856"/>
                  <a:pt x="133018" y="41763"/>
                  <a:pt x="133191" y="41660"/>
                </a:cubicBezTo>
                <a:lnTo>
                  <a:pt x="133457" y="41510"/>
                </a:lnTo>
                <a:lnTo>
                  <a:pt x="133087" y="41498"/>
                </a:lnTo>
                <a:cubicBezTo>
                  <a:pt x="132510" y="41463"/>
                  <a:pt x="132406" y="41256"/>
                  <a:pt x="132776" y="40852"/>
                </a:cubicBezTo>
                <a:cubicBezTo>
                  <a:pt x="132946" y="40667"/>
                  <a:pt x="133042" y="40583"/>
                  <a:pt x="133112" y="40583"/>
                </a:cubicBezTo>
                <a:cubicBezTo>
                  <a:pt x="133156" y="40583"/>
                  <a:pt x="133190" y="40616"/>
                  <a:pt x="133226" y="40678"/>
                </a:cubicBezTo>
                <a:cubicBezTo>
                  <a:pt x="133283" y="40784"/>
                  <a:pt x="133341" y="40831"/>
                  <a:pt x="133389" y="40831"/>
                </a:cubicBezTo>
                <a:cubicBezTo>
                  <a:pt x="133476" y="40831"/>
                  <a:pt x="133528" y="40671"/>
                  <a:pt x="133468" y="40425"/>
                </a:cubicBezTo>
                <a:cubicBezTo>
                  <a:pt x="133423" y="40237"/>
                  <a:pt x="133407" y="40155"/>
                  <a:pt x="133500" y="40155"/>
                </a:cubicBezTo>
                <a:cubicBezTo>
                  <a:pt x="133574" y="40155"/>
                  <a:pt x="133715" y="40206"/>
                  <a:pt x="133965" y="40298"/>
                </a:cubicBezTo>
                <a:cubicBezTo>
                  <a:pt x="134149" y="40367"/>
                  <a:pt x="134288" y="40401"/>
                  <a:pt x="134376" y="40401"/>
                </a:cubicBezTo>
                <a:cubicBezTo>
                  <a:pt x="134464" y="40401"/>
                  <a:pt x="134501" y="40367"/>
                  <a:pt x="134484" y="40298"/>
                </a:cubicBezTo>
                <a:cubicBezTo>
                  <a:pt x="134473" y="40182"/>
                  <a:pt x="134519" y="40055"/>
                  <a:pt x="134611" y="40009"/>
                </a:cubicBezTo>
                <a:cubicBezTo>
                  <a:pt x="134635" y="39996"/>
                  <a:pt x="134658" y="39989"/>
                  <a:pt x="134679" y="39989"/>
                </a:cubicBezTo>
                <a:cubicBezTo>
                  <a:pt x="134750" y="39989"/>
                  <a:pt x="134804" y="40063"/>
                  <a:pt x="134830" y="40205"/>
                </a:cubicBezTo>
                <a:cubicBezTo>
                  <a:pt x="134853" y="40331"/>
                  <a:pt x="134870" y="40394"/>
                  <a:pt x="134892" y="40394"/>
                </a:cubicBezTo>
                <a:cubicBezTo>
                  <a:pt x="134913" y="40394"/>
                  <a:pt x="134940" y="40328"/>
                  <a:pt x="134980" y="40194"/>
                </a:cubicBezTo>
                <a:cubicBezTo>
                  <a:pt x="135073" y="39917"/>
                  <a:pt x="135061" y="39882"/>
                  <a:pt x="134830" y="39859"/>
                </a:cubicBezTo>
                <a:cubicBezTo>
                  <a:pt x="134426" y="39813"/>
                  <a:pt x="134415" y="39570"/>
                  <a:pt x="134784" y="39386"/>
                </a:cubicBezTo>
                <a:cubicBezTo>
                  <a:pt x="134992" y="39293"/>
                  <a:pt x="135107" y="39155"/>
                  <a:pt x="135073" y="39074"/>
                </a:cubicBezTo>
                <a:cubicBezTo>
                  <a:pt x="135027" y="38993"/>
                  <a:pt x="135073" y="38901"/>
                  <a:pt x="135165" y="38855"/>
                </a:cubicBezTo>
                <a:cubicBezTo>
                  <a:pt x="135193" y="38839"/>
                  <a:pt x="135221" y="38832"/>
                  <a:pt x="135249" y="38832"/>
                </a:cubicBezTo>
                <a:cubicBezTo>
                  <a:pt x="135327" y="38832"/>
                  <a:pt x="135403" y="38888"/>
                  <a:pt x="135454" y="38982"/>
                </a:cubicBezTo>
                <a:cubicBezTo>
                  <a:pt x="135511" y="39097"/>
                  <a:pt x="135523" y="39201"/>
                  <a:pt x="135465" y="39224"/>
                </a:cubicBezTo>
                <a:cubicBezTo>
                  <a:pt x="135419" y="39247"/>
                  <a:pt x="135327" y="39397"/>
                  <a:pt x="135269" y="39547"/>
                </a:cubicBezTo>
                <a:cubicBezTo>
                  <a:pt x="135203" y="39715"/>
                  <a:pt x="135184" y="39781"/>
                  <a:pt x="135234" y="39781"/>
                </a:cubicBezTo>
                <a:cubicBezTo>
                  <a:pt x="135263" y="39781"/>
                  <a:pt x="135315" y="39759"/>
                  <a:pt x="135396" y="39720"/>
                </a:cubicBezTo>
                <a:cubicBezTo>
                  <a:pt x="135534" y="39651"/>
                  <a:pt x="135604" y="39547"/>
                  <a:pt x="135569" y="39478"/>
                </a:cubicBezTo>
                <a:cubicBezTo>
                  <a:pt x="135539" y="39418"/>
                  <a:pt x="135553" y="39383"/>
                  <a:pt x="135610" y="39383"/>
                </a:cubicBezTo>
                <a:cubicBezTo>
                  <a:pt x="135619" y="39383"/>
                  <a:pt x="135628" y="39384"/>
                  <a:pt x="135638" y="39386"/>
                </a:cubicBezTo>
                <a:cubicBezTo>
                  <a:pt x="135642" y="39386"/>
                  <a:pt x="135647" y="39387"/>
                  <a:pt x="135652" y="39387"/>
                </a:cubicBezTo>
                <a:cubicBezTo>
                  <a:pt x="135734" y="39387"/>
                  <a:pt x="136015" y="39309"/>
                  <a:pt x="136296" y="39201"/>
                </a:cubicBezTo>
                <a:cubicBezTo>
                  <a:pt x="136516" y="39116"/>
                  <a:pt x="136773" y="39063"/>
                  <a:pt x="136958" y="39063"/>
                </a:cubicBezTo>
                <a:cubicBezTo>
                  <a:pt x="137026" y="39063"/>
                  <a:pt x="137084" y="39070"/>
                  <a:pt x="137127" y="39086"/>
                </a:cubicBezTo>
                <a:cubicBezTo>
                  <a:pt x="137199" y="39111"/>
                  <a:pt x="137257" y="39124"/>
                  <a:pt x="137302" y="39124"/>
                </a:cubicBezTo>
                <a:cubicBezTo>
                  <a:pt x="137379" y="39124"/>
                  <a:pt x="137416" y="39085"/>
                  <a:pt x="137416" y="39005"/>
                </a:cubicBezTo>
                <a:cubicBezTo>
                  <a:pt x="137416" y="38957"/>
                  <a:pt x="137457" y="38933"/>
                  <a:pt x="137533" y="38933"/>
                </a:cubicBezTo>
                <a:cubicBezTo>
                  <a:pt x="137644" y="38933"/>
                  <a:pt x="137829" y="38983"/>
                  <a:pt x="138074" y="39086"/>
                </a:cubicBezTo>
                <a:cubicBezTo>
                  <a:pt x="138337" y="39184"/>
                  <a:pt x="138565" y="39242"/>
                  <a:pt x="138683" y="39242"/>
                </a:cubicBezTo>
                <a:cubicBezTo>
                  <a:pt x="138730" y="39242"/>
                  <a:pt x="138760" y="39232"/>
                  <a:pt x="138766" y="39213"/>
                </a:cubicBezTo>
                <a:cubicBezTo>
                  <a:pt x="138783" y="39162"/>
                  <a:pt x="138757" y="39130"/>
                  <a:pt x="138710" y="39130"/>
                </a:cubicBezTo>
                <a:cubicBezTo>
                  <a:pt x="138693" y="39130"/>
                  <a:pt x="138673" y="39134"/>
                  <a:pt x="138651" y="39143"/>
                </a:cubicBezTo>
                <a:cubicBezTo>
                  <a:pt x="138622" y="39158"/>
                  <a:pt x="138596" y="39164"/>
                  <a:pt x="138576" y="39164"/>
                </a:cubicBezTo>
                <a:cubicBezTo>
                  <a:pt x="138530" y="39164"/>
                  <a:pt x="138508" y="39133"/>
                  <a:pt x="138524" y="39086"/>
                </a:cubicBezTo>
                <a:cubicBezTo>
                  <a:pt x="138536" y="39016"/>
                  <a:pt x="138455" y="38901"/>
                  <a:pt x="138339" y="38820"/>
                </a:cubicBezTo>
                <a:cubicBezTo>
                  <a:pt x="138097" y="38658"/>
                  <a:pt x="138085" y="38474"/>
                  <a:pt x="138328" y="38312"/>
                </a:cubicBezTo>
                <a:cubicBezTo>
                  <a:pt x="138348" y="38298"/>
                  <a:pt x="138371" y="38292"/>
                  <a:pt x="138394" y="38292"/>
                </a:cubicBezTo>
                <a:cubicBezTo>
                  <a:pt x="138447" y="38292"/>
                  <a:pt x="138500" y="38328"/>
                  <a:pt x="138524" y="38393"/>
                </a:cubicBezTo>
                <a:cubicBezTo>
                  <a:pt x="138542" y="38465"/>
                  <a:pt x="138636" y="38508"/>
                  <a:pt x="138753" y="38508"/>
                </a:cubicBezTo>
                <a:cubicBezTo>
                  <a:pt x="138787" y="38508"/>
                  <a:pt x="138822" y="38505"/>
                  <a:pt x="138859" y="38497"/>
                </a:cubicBezTo>
                <a:cubicBezTo>
                  <a:pt x="139055" y="38451"/>
                  <a:pt x="139101" y="38381"/>
                  <a:pt x="138986" y="38289"/>
                </a:cubicBezTo>
                <a:cubicBezTo>
                  <a:pt x="138843" y="38170"/>
                  <a:pt x="139191" y="38067"/>
                  <a:pt x="139505" y="38067"/>
                </a:cubicBezTo>
                <a:cubicBezTo>
                  <a:pt x="139648" y="38067"/>
                  <a:pt x="139784" y="38089"/>
                  <a:pt x="139863" y="38139"/>
                </a:cubicBezTo>
                <a:cubicBezTo>
                  <a:pt x="139913" y="38172"/>
                  <a:pt x="140011" y="38190"/>
                  <a:pt x="140127" y="38190"/>
                </a:cubicBezTo>
                <a:cubicBezTo>
                  <a:pt x="140253" y="38190"/>
                  <a:pt x="140401" y="38169"/>
                  <a:pt x="140532" y="38128"/>
                </a:cubicBezTo>
                <a:cubicBezTo>
                  <a:pt x="140902" y="38024"/>
                  <a:pt x="140994" y="37943"/>
                  <a:pt x="140936" y="37781"/>
                </a:cubicBezTo>
                <a:cubicBezTo>
                  <a:pt x="140902" y="37693"/>
                  <a:pt x="140860" y="37648"/>
                  <a:pt x="140812" y="37648"/>
                </a:cubicBezTo>
                <a:cubicBezTo>
                  <a:pt x="140779" y="37648"/>
                  <a:pt x="140743" y="37669"/>
                  <a:pt x="140706" y="37712"/>
                </a:cubicBezTo>
                <a:cubicBezTo>
                  <a:pt x="140671" y="37758"/>
                  <a:pt x="140616" y="37781"/>
                  <a:pt x="140558" y="37781"/>
                </a:cubicBezTo>
                <a:cubicBezTo>
                  <a:pt x="140501" y="37781"/>
                  <a:pt x="140440" y="37758"/>
                  <a:pt x="140394" y="37712"/>
                </a:cubicBezTo>
                <a:cubicBezTo>
                  <a:pt x="140265" y="37589"/>
                  <a:pt x="139962" y="37529"/>
                  <a:pt x="139687" y="37529"/>
                </a:cubicBezTo>
                <a:cubicBezTo>
                  <a:pt x="139418" y="37529"/>
                  <a:pt x="139176" y="37586"/>
                  <a:pt x="139147" y="37700"/>
                </a:cubicBezTo>
                <a:cubicBezTo>
                  <a:pt x="139105" y="37871"/>
                  <a:pt x="139014" y="37958"/>
                  <a:pt x="138917" y="37958"/>
                </a:cubicBezTo>
                <a:cubicBezTo>
                  <a:pt x="138831" y="37958"/>
                  <a:pt x="138739" y="37888"/>
                  <a:pt x="138674" y="37747"/>
                </a:cubicBezTo>
                <a:cubicBezTo>
                  <a:pt x="138582" y="37550"/>
                  <a:pt x="138605" y="37423"/>
                  <a:pt x="138755" y="37354"/>
                </a:cubicBezTo>
                <a:cubicBezTo>
                  <a:pt x="138870" y="37308"/>
                  <a:pt x="138963" y="37169"/>
                  <a:pt x="138940" y="37054"/>
                </a:cubicBezTo>
                <a:cubicBezTo>
                  <a:pt x="138925" y="36960"/>
                  <a:pt x="138938" y="36916"/>
                  <a:pt x="138998" y="36916"/>
                </a:cubicBezTo>
                <a:cubicBezTo>
                  <a:pt x="139033" y="36916"/>
                  <a:pt x="139086" y="36932"/>
                  <a:pt x="139159" y="36962"/>
                </a:cubicBezTo>
                <a:cubicBezTo>
                  <a:pt x="139221" y="36987"/>
                  <a:pt x="139273" y="37000"/>
                  <a:pt x="139315" y="37000"/>
                </a:cubicBezTo>
                <a:cubicBezTo>
                  <a:pt x="139391" y="37000"/>
                  <a:pt x="139437" y="36958"/>
                  <a:pt x="139459" y="36869"/>
                </a:cubicBezTo>
                <a:cubicBezTo>
                  <a:pt x="139478" y="36801"/>
                  <a:pt x="139519" y="36766"/>
                  <a:pt x="139586" y="36766"/>
                </a:cubicBezTo>
                <a:cubicBezTo>
                  <a:pt x="139644" y="36766"/>
                  <a:pt x="139720" y="36793"/>
                  <a:pt x="139817" y="36846"/>
                </a:cubicBezTo>
                <a:cubicBezTo>
                  <a:pt x="139929" y="36913"/>
                  <a:pt x="140001" y="36948"/>
                  <a:pt x="140047" y="36948"/>
                </a:cubicBezTo>
                <a:cubicBezTo>
                  <a:pt x="140105" y="36948"/>
                  <a:pt x="140122" y="36893"/>
                  <a:pt x="140128" y="36777"/>
                </a:cubicBezTo>
                <a:cubicBezTo>
                  <a:pt x="140128" y="36639"/>
                  <a:pt x="140232" y="36488"/>
                  <a:pt x="140359" y="36431"/>
                </a:cubicBezTo>
                <a:cubicBezTo>
                  <a:pt x="140415" y="36403"/>
                  <a:pt x="140455" y="36389"/>
                  <a:pt x="140484" y="36389"/>
                </a:cubicBezTo>
                <a:cubicBezTo>
                  <a:pt x="140552" y="36389"/>
                  <a:pt x="140562" y="36466"/>
                  <a:pt x="140579" y="36627"/>
                </a:cubicBezTo>
                <a:cubicBezTo>
                  <a:pt x="140579" y="36835"/>
                  <a:pt x="140648" y="36927"/>
                  <a:pt x="140775" y="36950"/>
                </a:cubicBezTo>
                <a:cubicBezTo>
                  <a:pt x="140790" y="36959"/>
                  <a:pt x="140802" y="36963"/>
                  <a:pt x="140812" y="36963"/>
                </a:cubicBezTo>
                <a:cubicBezTo>
                  <a:pt x="140841" y="36963"/>
                  <a:pt x="140847" y="36927"/>
                  <a:pt x="140821" y="36858"/>
                </a:cubicBezTo>
                <a:cubicBezTo>
                  <a:pt x="140792" y="36791"/>
                  <a:pt x="140803" y="36748"/>
                  <a:pt x="140847" y="36748"/>
                </a:cubicBezTo>
                <a:cubicBezTo>
                  <a:pt x="140856" y="36748"/>
                  <a:pt x="140867" y="36750"/>
                  <a:pt x="140879" y="36754"/>
                </a:cubicBezTo>
                <a:cubicBezTo>
                  <a:pt x="140900" y="36765"/>
                  <a:pt x="140919" y="36770"/>
                  <a:pt x="140935" y="36770"/>
                </a:cubicBezTo>
                <a:cubicBezTo>
                  <a:pt x="141025" y="36770"/>
                  <a:pt x="141039" y="36612"/>
                  <a:pt x="140971" y="36338"/>
                </a:cubicBezTo>
                <a:cubicBezTo>
                  <a:pt x="140953" y="36270"/>
                  <a:pt x="140949" y="36236"/>
                  <a:pt x="140960" y="36236"/>
                </a:cubicBezTo>
                <a:cubicBezTo>
                  <a:pt x="140978" y="36236"/>
                  <a:pt x="141030" y="36316"/>
                  <a:pt x="141121" y="36477"/>
                </a:cubicBezTo>
                <a:cubicBezTo>
                  <a:pt x="141230" y="36667"/>
                  <a:pt x="141282" y="36757"/>
                  <a:pt x="141307" y="36757"/>
                </a:cubicBezTo>
                <a:cubicBezTo>
                  <a:pt x="141325" y="36757"/>
                  <a:pt x="141329" y="36713"/>
                  <a:pt x="141329" y="36627"/>
                </a:cubicBezTo>
                <a:cubicBezTo>
                  <a:pt x="141329" y="36474"/>
                  <a:pt x="141358" y="36395"/>
                  <a:pt x="141393" y="36395"/>
                </a:cubicBezTo>
                <a:cubicBezTo>
                  <a:pt x="141423" y="36395"/>
                  <a:pt x="141457" y="36456"/>
                  <a:pt x="141479" y="36581"/>
                </a:cubicBezTo>
                <a:cubicBezTo>
                  <a:pt x="141502" y="36696"/>
                  <a:pt x="141594" y="36892"/>
                  <a:pt x="141687" y="37019"/>
                </a:cubicBezTo>
                <a:cubicBezTo>
                  <a:pt x="141800" y="37173"/>
                  <a:pt x="141871" y="37253"/>
                  <a:pt x="141891" y="37253"/>
                </a:cubicBezTo>
                <a:cubicBezTo>
                  <a:pt x="141905" y="37253"/>
                  <a:pt x="141892" y="37211"/>
                  <a:pt x="141848" y="37123"/>
                </a:cubicBezTo>
                <a:cubicBezTo>
                  <a:pt x="141814" y="37043"/>
                  <a:pt x="141779" y="36927"/>
                  <a:pt x="141802" y="36869"/>
                </a:cubicBezTo>
                <a:cubicBezTo>
                  <a:pt x="141814" y="36800"/>
                  <a:pt x="141779" y="36662"/>
                  <a:pt x="141733" y="36535"/>
                </a:cubicBezTo>
                <a:cubicBezTo>
                  <a:pt x="141676" y="36412"/>
                  <a:pt x="141671" y="36359"/>
                  <a:pt x="141718" y="36359"/>
                </a:cubicBezTo>
                <a:cubicBezTo>
                  <a:pt x="141737" y="36359"/>
                  <a:pt x="141765" y="36368"/>
                  <a:pt x="141802" y="36385"/>
                </a:cubicBezTo>
                <a:cubicBezTo>
                  <a:pt x="141839" y="36405"/>
                  <a:pt x="141866" y="36416"/>
                  <a:pt x="141883" y="36416"/>
                </a:cubicBezTo>
                <a:cubicBezTo>
                  <a:pt x="141914" y="36416"/>
                  <a:pt x="141913" y="36382"/>
                  <a:pt x="141883" y="36315"/>
                </a:cubicBezTo>
                <a:cubicBezTo>
                  <a:pt x="141860" y="36265"/>
                  <a:pt x="141857" y="36239"/>
                  <a:pt x="141873" y="36239"/>
                </a:cubicBezTo>
                <a:cubicBezTo>
                  <a:pt x="141890" y="36239"/>
                  <a:pt x="141928" y="36268"/>
                  <a:pt x="141987" y="36327"/>
                </a:cubicBezTo>
                <a:cubicBezTo>
                  <a:pt x="142091" y="36419"/>
                  <a:pt x="142171" y="36569"/>
                  <a:pt x="142171" y="36662"/>
                </a:cubicBezTo>
                <a:cubicBezTo>
                  <a:pt x="142171" y="36718"/>
                  <a:pt x="142188" y="36748"/>
                  <a:pt x="142220" y="36748"/>
                </a:cubicBezTo>
                <a:cubicBezTo>
                  <a:pt x="142240" y="36748"/>
                  <a:pt x="142267" y="36735"/>
                  <a:pt x="142298" y="36708"/>
                </a:cubicBezTo>
                <a:cubicBezTo>
                  <a:pt x="142325" y="36689"/>
                  <a:pt x="142354" y="36680"/>
                  <a:pt x="142381" y="36680"/>
                </a:cubicBezTo>
                <a:cubicBezTo>
                  <a:pt x="142437" y="36680"/>
                  <a:pt x="142491" y="36715"/>
                  <a:pt x="142529" y="36777"/>
                </a:cubicBezTo>
                <a:cubicBezTo>
                  <a:pt x="142559" y="36842"/>
                  <a:pt x="142579" y="36874"/>
                  <a:pt x="142589" y="36874"/>
                </a:cubicBezTo>
                <a:cubicBezTo>
                  <a:pt x="142599" y="36874"/>
                  <a:pt x="142598" y="36845"/>
                  <a:pt x="142587" y="36789"/>
                </a:cubicBezTo>
                <a:cubicBezTo>
                  <a:pt x="142575" y="36742"/>
                  <a:pt x="142587" y="36685"/>
                  <a:pt x="142633" y="36627"/>
                </a:cubicBezTo>
                <a:cubicBezTo>
                  <a:pt x="142679" y="36581"/>
                  <a:pt x="142841" y="36512"/>
                  <a:pt x="142979" y="36465"/>
                </a:cubicBezTo>
                <a:cubicBezTo>
                  <a:pt x="143303" y="36362"/>
                  <a:pt x="143557" y="36223"/>
                  <a:pt x="143499" y="36142"/>
                </a:cubicBezTo>
                <a:cubicBezTo>
                  <a:pt x="143474" y="36113"/>
                  <a:pt x="143496" y="36098"/>
                  <a:pt x="143556" y="36098"/>
                </a:cubicBezTo>
                <a:cubicBezTo>
                  <a:pt x="143635" y="36098"/>
                  <a:pt x="143781" y="36124"/>
                  <a:pt x="143972" y="36177"/>
                </a:cubicBezTo>
                <a:cubicBezTo>
                  <a:pt x="144211" y="36239"/>
                  <a:pt x="144356" y="36273"/>
                  <a:pt x="144442" y="36273"/>
                </a:cubicBezTo>
                <a:cubicBezTo>
                  <a:pt x="144547" y="36273"/>
                  <a:pt x="144562" y="36222"/>
                  <a:pt x="144549" y="36108"/>
                </a:cubicBezTo>
                <a:cubicBezTo>
                  <a:pt x="144526" y="35946"/>
                  <a:pt x="144699" y="35842"/>
                  <a:pt x="145173" y="35761"/>
                </a:cubicBezTo>
                <a:cubicBezTo>
                  <a:pt x="145553" y="35704"/>
                  <a:pt x="146038" y="35600"/>
                  <a:pt x="146235" y="35530"/>
                </a:cubicBezTo>
                <a:cubicBezTo>
                  <a:pt x="146300" y="35510"/>
                  <a:pt x="146355" y="35499"/>
                  <a:pt x="146397" y="35499"/>
                </a:cubicBezTo>
                <a:cubicBezTo>
                  <a:pt x="146496" y="35499"/>
                  <a:pt x="146529" y="35556"/>
                  <a:pt x="146488" y="35669"/>
                </a:cubicBezTo>
                <a:cubicBezTo>
                  <a:pt x="146447" y="35784"/>
                  <a:pt x="146499" y="35880"/>
                  <a:pt x="146613" y="35880"/>
                </a:cubicBezTo>
                <a:cubicBezTo>
                  <a:pt x="146624" y="35880"/>
                  <a:pt x="146637" y="35879"/>
                  <a:pt x="146650" y="35877"/>
                </a:cubicBezTo>
                <a:cubicBezTo>
                  <a:pt x="146789" y="35854"/>
                  <a:pt x="146939" y="35715"/>
                  <a:pt x="146985" y="35565"/>
                </a:cubicBezTo>
                <a:cubicBezTo>
                  <a:pt x="147051" y="35348"/>
                  <a:pt x="147594" y="35162"/>
                  <a:pt x="147977" y="35162"/>
                </a:cubicBezTo>
                <a:cubicBezTo>
                  <a:pt x="148124" y="35162"/>
                  <a:pt x="148248" y="35189"/>
                  <a:pt x="148312" y="35253"/>
                </a:cubicBezTo>
                <a:cubicBezTo>
                  <a:pt x="148357" y="35307"/>
                  <a:pt x="148402" y="35337"/>
                  <a:pt x="148465" y="35337"/>
                </a:cubicBezTo>
                <a:cubicBezTo>
                  <a:pt x="148564" y="35337"/>
                  <a:pt x="148705" y="35265"/>
                  <a:pt x="148959" y="35103"/>
                </a:cubicBezTo>
                <a:cubicBezTo>
                  <a:pt x="149453" y="34810"/>
                  <a:pt x="150025" y="34578"/>
                  <a:pt x="150190" y="34578"/>
                </a:cubicBezTo>
                <a:cubicBezTo>
                  <a:pt x="150272" y="34578"/>
                  <a:pt x="150254" y="34635"/>
                  <a:pt x="150078" y="34769"/>
                </a:cubicBezTo>
                <a:cubicBezTo>
                  <a:pt x="149883" y="34918"/>
                  <a:pt x="149820" y="34981"/>
                  <a:pt x="149888" y="34981"/>
                </a:cubicBezTo>
                <a:cubicBezTo>
                  <a:pt x="149924" y="34981"/>
                  <a:pt x="149999" y="34963"/>
                  <a:pt x="150113" y="34930"/>
                </a:cubicBezTo>
                <a:cubicBezTo>
                  <a:pt x="150736" y="34769"/>
                  <a:pt x="151452" y="33857"/>
                  <a:pt x="151209" y="33603"/>
                </a:cubicBezTo>
                <a:cubicBezTo>
                  <a:pt x="150981" y="33351"/>
                  <a:pt x="151443" y="32760"/>
                  <a:pt x="151844" y="32760"/>
                </a:cubicBezTo>
                <a:cubicBezTo>
                  <a:pt x="151848" y="32760"/>
                  <a:pt x="151852" y="32760"/>
                  <a:pt x="151856" y="32760"/>
                </a:cubicBezTo>
                <a:cubicBezTo>
                  <a:pt x="151994" y="32772"/>
                  <a:pt x="152156" y="32876"/>
                  <a:pt x="152191" y="32991"/>
                </a:cubicBezTo>
                <a:cubicBezTo>
                  <a:pt x="152215" y="33079"/>
                  <a:pt x="152291" y="33124"/>
                  <a:pt x="152407" y="33124"/>
                </a:cubicBezTo>
                <a:cubicBezTo>
                  <a:pt x="152565" y="33124"/>
                  <a:pt x="152795" y="33042"/>
                  <a:pt x="153068" y="32876"/>
                </a:cubicBezTo>
                <a:cubicBezTo>
                  <a:pt x="153085" y="32864"/>
                  <a:pt x="153098" y="32859"/>
                  <a:pt x="153108" y="32859"/>
                </a:cubicBezTo>
                <a:cubicBezTo>
                  <a:pt x="153157" y="32859"/>
                  <a:pt x="153110" y="32998"/>
                  <a:pt x="152975" y="33210"/>
                </a:cubicBezTo>
                <a:cubicBezTo>
                  <a:pt x="152814" y="33464"/>
                  <a:pt x="152687" y="33718"/>
                  <a:pt x="152698" y="33776"/>
                </a:cubicBezTo>
                <a:cubicBezTo>
                  <a:pt x="152701" y="33783"/>
                  <a:pt x="152707" y="33786"/>
                  <a:pt x="152717" y="33786"/>
                </a:cubicBezTo>
                <a:cubicBezTo>
                  <a:pt x="152846" y="33786"/>
                  <a:pt x="153585" y="33168"/>
                  <a:pt x="153714" y="32910"/>
                </a:cubicBezTo>
                <a:cubicBezTo>
                  <a:pt x="153760" y="32829"/>
                  <a:pt x="153922" y="32668"/>
                  <a:pt x="154060" y="32564"/>
                </a:cubicBezTo>
                <a:cubicBezTo>
                  <a:pt x="154234" y="32414"/>
                  <a:pt x="154095" y="32310"/>
                  <a:pt x="153633" y="32229"/>
                </a:cubicBezTo>
                <a:cubicBezTo>
                  <a:pt x="153252" y="32160"/>
                  <a:pt x="152975" y="32045"/>
                  <a:pt x="153022" y="31975"/>
                </a:cubicBezTo>
                <a:cubicBezTo>
                  <a:pt x="153031" y="31960"/>
                  <a:pt x="153025" y="31953"/>
                  <a:pt x="153007" y="31953"/>
                </a:cubicBezTo>
                <a:cubicBezTo>
                  <a:pt x="152958" y="31953"/>
                  <a:pt x="152815" y="32006"/>
                  <a:pt x="152629" y="32091"/>
                </a:cubicBezTo>
                <a:cubicBezTo>
                  <a:pt x="152441" y="32178"/>
                  <a:pt x="152288" y="32216"/>
                  <a:pt x="152179" y="32216"/>
                </a:cubicBezTo>
                <a:cubicBezTo>
                  <a:pt x="151917" y="32216"/>
                  <a:pt x="151920" y="31995"/>
                  <a:pt x="152329" y="31733"/>
                </a:cubicBezTo>
                <a:cubicBezTo>
                  <a:pt x="152583" y="31571"/>
                  <a:pt x="152710" y="31410"/>
                  <a:pt x="152618" y="31387"/>
                </a:cubicBezTo>
                <a:cubicBezTo>
                  <a:pt x="152329" y="31329"/>
                  <a:pt x="152733" y="30752"/>
                  <a:pt x="153172" y="30509"/>
                </a:cubicBezTo>
                <a:cubicBezTo>
                  <a:pt x="153391" y="30406"/>
                  <a:pt x="153656" y="30128"/>
                  <a:pt x="153760" y="29898"/>
                </a:cubicBezTo>
                <a:cubicBezTo>
                  <a:pt x="153887" y="29667"/>
                  <a:pt x="154107" y="29378"/>
                  <a:pt x="154291" y="29251"/>
                </a:cubicBezTo>
                <a:cubicBezTo>
                  <a:pt x="154476" y="29124"/>
                  <a:pt x="154626" y="28917"/>
                  <a:pt x="154638" y="28778"/>
                </a:cubicBezTo>
                <a:cubicBezTo>
                  <a:pt x="154661" y="28651"/>
                  <a:pt x="154811" y="28466"/>
                  <a:pt x="154995" y="28386"/>
                </a:cubicBezTo>
                <a:cubicBezTo>
                  <a:pt x="155203" y="28270"/>
                  <a:pt x="155261" y="28155"/>
                  <a:pt x="155180" y="27993"/>
                </a:cubicBezTo>
                <a:cubicBezTo>
                  <a:pt x="155148" y="27916"/>
                  <a:pt x="155087" y="27878"/>
                  <a:pt x="155021" y="27878"/>
                </a:cubicBezTo>
                <a:cubicBezTo>
                  <a:pt x="154969" y="27878"/>
                  <a:pt x="154914" y="27901"/>
                  <a:pt x="154868" y="27947"/>
                </a:cubicBezTo>
                <a:cubicBezTo>
                  <a:pt x="154813" y="27996"/>
                  <a:pt x="154764" y="28019"/>
                  <a:pt x="154721" y="28019"/>
                </a:cubicBezTo>
                <a:cubicBezTo>
                  <a:pt x="154494" y="28019"/>
                  <a:pt x="154442" y="27397"/>
                  <a:pt x="154626" y="26931"/>
                </a:cubicBezTo>
                <a:cubicBezTo>
                  <a:pt x="154852" y="26306"/>
                  <a:pt x="154840" y="26127"/>
                  <a:pt x="154609" y="26127"/>
                </a:cubicBezTo>
                <a:cubicBezTo>
                  <a:pt x="154580" y="26127"/>
                  <a:pt x="154547" y="26130"/>
                  <a:pt x="154511" y="26135"/>
                </a:cubicBezTo>
                <a:cubicBezTo>
                  <a:pt x="154450" y="26140"/>
                  <a:pt x="154401" y="26143"/>
                  <a:pt x="154365" y="26143"/>
                </a:cubicBezTo>
                <a:cubicBezTo>
                  <a:pt x="154236" y="26143"/>
                  <a:pt x="154255" y="26101"/>
                  <a:pt x="154372" y="25939"/>
                </a:cubicBezTo>
                <a:cubicBezTo>
                  <a:pt x="154522" y="25742"/>
                  <a:pt x="154488" y="25604"/>
                  <a:pt x="154153" y="25061"/>
                </a:cubicBezTo>
                <a:cubicBezTo>
                  <a:pt x="153945" y="24715"/>
                  <a:pt x="153714" y="24415"/>
                  <a:pt x="153668" y="24403"/>
                </a:cubicBezTo>
                <a:cubicBezTo>
                  <a:pt x="153610" y="24403"/>
                  <a:pt x="153541" y="24265"/>
                  <a:pt x="153518" y="24126"/>
                </a:cubicBezTo>
                <a:cubicBezTo>
                  <a:pt x="153483" y="23988"/>
                  <a:pt x="153322" y="23780"/>
                  <a:pt x="153160" y="23688"/>
                </a:cubicBezTo>
                <a:cubicBezTo>
                  <a:pt x="153010" y="23595"/>
                  <a:pt x="152860" y="23445"/>
                  <a:pt x="152837" y="23376"/>
                </a:cubicBezTo>
                <a:cubicBezTo>
                  <a:pt x="152824" y="23332"/>
                  <a:pt x="152781" y="23312"/>
                  <a:pt x="152719" y="23312"/>
                </a:cubicBezTo>
                <a:cubicBezTo>
                  <a:pt x="152666" y="23312"/>
                  <a:pt x="152599" y="23327"/>
                  <a:pt x="152525" y="23353"/>
                </a:cubicBezTo>
                <a:cubicBezTo>
                  <a:pt x="152461" y="23376"/>
                  <a:pt x="152411" y="23388"/>
                  <a:pt x="152372" y="23388"/>
                </a:cubicBezTo>
                <a:cubicBezTo>
                  <a:pt x="152272" y="23388"/>
                  <a:pt x="152248" y="23304"/>
                  <a:pt x="152248" y="23087"/>
                </a:cubicBezTo>
                <a:cubicBezTo>
                  <a:pt x="152248" y="22816"/>
                  <a:pt x="152149" y="22633"/>
                  <a:pt x="152029" y="22633"/>
                </a:cubicBezTo>
                <a:cubicBezTo>
                  <a:pt x="151981" y="22633"/>
                  <a:pt x="151929" y="22663"/>
                  <a:pt x="151879" y="22730"/>
                </a:cubicBezTo>
                <a:cubicBezTo>
                  <a:pt x="151821" y="22799"/>
                  <a:pt x="151844" y="22880"/>
                  <a:pt x="151937" y="22926"/>
                </a:cubicBezTo>
                <a:cubicBezTo>
                  <a:pt x="152029" y="22972"/>
                  <a:pt x="152017" y="23030"/>
                  <a:pt x="151913" y="23053"/>
                </a:cubicBezTo>
                <a:cubicBezTo>
                  <a:pt x="151905" y="23055"/>
                  <a:pt x="151897" y="23056"/>
                  <a:pt x="151889" y="23056"/>
                </a:cubicBezTo>
                <a:cubicBezTo>
                  <a:pt x="151804" y="23056"/>
                  <a:pt x="151716" y="22949"/>
                  <a:pt x="151706" y="22834"/>
                </a:cubicBezTo>
                <a:cubicBezTo>
                  <a:pt x="151683" y="22683"/>
                  <a:pt x="151556" y="22568"/>
                  <a:pt x="151417" y="22568"/>
                </a:cubicBezTo>
                <a:cubicBezTo>
                  <a:pt x="151256" y="22568"/>
                  <a:pt x="151048" y="22383"/>
                  <a:pt x="150944" y="22153"/>
                </a:cubicBezTo>
                <a:cubicBezTo>
                  <a:pt x="150840" y="21933"/>
                  <a:pt x="150632" y="21749"/>
                  <a:pt x="150494" y="21749"/>
                </a:cubicBezTo>
                <a:cubicBezTo>
                  <a:pt x="150332" y="21737"/>
                  <a:pt x="150228" y="21668"/>
                  <a:pt x="150240" y="21598"/>
                </a:cubicBezTo>
                <a:cubicBezTo>
                  <a:pt x="150251" y="21529"/>
                  <a:pt x="150044" y="21472"/>
                  <a:pt x="149732" y="21425"/>
                </a:cubicBezTo>
                <a:cubicBezTo>
                  <a:pt x="149443" y="21391"/>
                  <a:pt x="149189" y="21264"/>
                  <a:pt x="149201" y="21160"/>
                </a:cubicBezTo>
                <a:cubicBezTo>
                  <a:pt x="149213" y="21068"/>
                  <a:pt x="149086" y="20941"/>
                  <a:pt x="148912" y="20894"/>
                </a:cubicBezTo>
                <a:cubicBezTo>
                  <a:pt x="148751" y="20837"/>
                  <a:pt x="148624" y="20710"/>
                  <a:pt x="148635" y="20606"/>
                </a:cubicBezTo>
                <a:cubicBezTo>
                  <a:pt x="148647" y="20502"/>
                  <a:pt x="148474" y="20398"/>
                  <a:pt x="148278" y="20363"/>
                </a:cubicBezTo>
                <a:cubicBezTo>
                  <a:pt x="148058" y="20329"/>
                  <a:pt x="147827" y="20133"/>
                  <a:pt x="147724" y="19890"/>
                </a:cubicBezTo>
                <a:cubicBezTo>
                  <a:pt x="147458" y="19244"/>
                  <a:pt x="147204" y="19186"/>
                  <a:pt x="146108" y="19071"/>
                </a:cubicBezTo>
                <a:cubicBezTo>
                  <a:pt x="145649" y="19009"/>
                  <a:pt x="145357" y="18967"/>
                  <a:pt x="145129" y="18967"/>
                </a:cubicBezTo>
                <a:cubicBezTo>
                  <a:pt x="144762" y="18967"/>
                  <a:pt x="144563" y="19076"/>
                  <a:pt x="144099" y="19382"/>
                </a:cubicBezTo>
                <a:cubicBezTo>
                  <a:pt x="143517" y="19742"/>
                  <a:pt x="143082" y="19913"/>
                  <a:pt x="142801" y="19913"/>
                </a:cubicBezTo>
                <a:cubicBezTo>
                  <a:pt x="142631" y="19913"/>
                  <a:pt x="142517" y="19850"/>
                  <a:pt x="142460" y="19729"/>
                </a:cubicBezTo>
                <a:cubicBezTo>
                  <a:pt x="142391" y="19583"/>
                  <a:pt x="142292" y="19524"/>
                  <a:pt x="142062" y="19524"/>
                </a:cubicBezTo>
                <a:cubicBezTo>
                  <a:pt x="141945" y="19524"/>
                  <a:pt x="141793" y="19540"/>
                  <a:pt x="141594" y="19567"/>
                </a:cubicBezTo>
                <a:cubicBezTo>
                  <a:pt x="141387" y="19596"/>
                  <a:pt x="141196" y="19610"/>
                  <a:pt x="141058" y="19610"/>
                </a:cubicBezTo>
                <a:cubicBezTo>
                  <a:pt x="140919" y="19610"/>
                  <a:pt x="140833" y="19596"/>
                  <a:pt x="140833" y="19567"/>
                </a:cubicBezTo>
                <a:cubicBezTo>
                  <a:pt x="140821" y="19452"/>
                  <a:pt x="140659" y="19382"/>
                  <a:pt x="140290" y="19359"/>
                </a:cubicBezTo>
                <a:cubicBezTo>
                  <a:pt x="140212" y="19354"/>
                  <a:pt x="140123" y="19351"/>
                  <a:pt x="140022" y="19351"/>
                </a:cubicBezTo>
                <a:cubicBezTo>
                  <a:pt x="139673" y="19351"/>
                  <a:pt x="139178" y="19385"/>
                  <a:pt x="138489" y="19475"/>
                </a:cubicBezTo>
                <a:cubicBezTo>
                  <a:pt x="137474" y="19590"/>
                  <a:pt x="136412" y="19786"/>
                  <a:pt x="136135" y="19832"/>
                </a:cubicBezTo>
                <a:cubicBezTo>
                  <a:pt x="135869" y="19867"/>
                  <a:pt x="135569" y="19925"/>
                  <a:pt x="135488" y="19948"/>
                </a:cubicBezTo>
                <a:cubicBezTo>
                  <a:pt x="135486" y="19948"/>
                  <a:pt x="135484" y="19949"/>
                  <a:pt x="135482" y="19949"/>
                </a:cubicBezTo>
                <a:cubicBezTo>
                  <a:pt x="135369" y="19949"/>
                  <a:pt x="135258" y="19368"/>
                  <a:pt x="135281" y="18620"/>
                </a:cubicBezTo>
                <a:cubicBezTo>
                  <a:pt x="135281" y="18459"/>
                  <a:pt x="135384" y="18297"/>
                  <a:pt x="135523" y="18263"/>
                </a:cubicBezTo>
                <a:cubicBezTo>
                  <a:pt x="135673" y="18228"/>
                  <a:pt x="135708" y="18101"/>
                  <a:pt x="135592" y="17928"/>
                </a:cubicBezTo>
                <a:cubicBezTo>
                  <a:pt x="135454" y="17697"/>
                  <a:pt x="135488" y="17639"/>
                  <a:pt x="135811" y="17639"/>
                </a:cubicBezTo>
                <a:cubicBezTo>
                  <a:pt x="136319" y="17628"/>
                  <a:pt x="136735" y="17178"/>
                  <a:pt x="136539" y="16831"/>
                </a:cubicBezTo>
                <a:cubicBezTo>
                  <a:pt x="136458" y="16693"/>
                  <a:pt x="136493" y="16554"/>
                  <a:pt x="136608" y="16531"/>
                </a:cubicBezTo>
                <a:cubicBezTo>
                  <a:pt x="136723" y="16497"/>
                  <a:pt x="136689" y="16439"/>
                  <a:pt x="136504" y="16381"/>
                </a:cubicBezTo>
                <a:cubicBezTo>
                  <a:pt x="136285" y="16312"/>
                  <a:pt x="136262" y="16266"/>
                  <a:pt x="136435" y="16231"/>
                </a:cubicBezTo>
                <a:cubicBezTo>
                  <a:pt x="136977" y="16127"/>
                  <a:pt x="136943" y="14777"/>
                  <a:pt x="136308" y="12688"/>
                </a:cubicBezTo>
                <a:cubicBezTo>
                  <a:pt x="136042" y="11799"/>
                  <a:pt x="135050" y="10541"/>
                  <a:pt x="134346" y="10252"/>
                </a:cubicBezTo>
                <a:cubicBezTo>
                  <a:pt x="134034" y="10125"/>
                  <a:pt x="133768" y="9952"/>
                  <a:pt x="133745" y="9860"/>
                </a:cubicBezTo>
                <a:cubicBezTo>
                  <a:pt x="133734" y="9767"/>
                  <a:pt x="133630" y="9686"/>
                  <a:pt x="133538" y="9675"/>
                </a:cubicBezTo>
                <a:cubicBezTo>
                  <a:pt x="133434" y="9663"/>
                  <a:pt x="133087" y="9444"/>
                  <a:pt x="132741" y="9179"/>
                </a:cubicBezTo>
                <a:cubicBezTo>
                  <a:pt x="132395" y="8913"/>
                  <a:pt x="131656" y="8578"/>
                  <a:pt x="131067" y="8451"/>
                </a:cubicBezTo>
                <a:cubicBezTo>
                  <a:pt x="130479" y="8313"/>
                  <a:pt x="129994" y="8163"/>
                  <a:pt x="129959" y="8082"/>
                </a:cubicBezTo>
                <a:cubicBezTo>
                  <a:pt x="129936" y="8001"/>
                  <a:pt x="129521" y="7828"/>
                  <a:pt x="129036" y="7736"/>
                </a:cubicBezTo>
                <a:cubicBezTo>
                  <a:pt x="128563" y="7632"/>
                  <a:pt x="128101" y="7413"/>
                  <a:pt x="128043" y="7263"/>
                </a:cubicBezTo>
                <a:cubicBezTo>
                  <a:pt x="127986" y="7089"/>
                  <a:pt x="127558" y="6905"/>
                  <a:pt x="127085" y="6812"/>
                </a:cubicBezTo>
                <a:cubicBezTo>
                  <a:pt x="126754" y="6716"/>
                  <a:pt x="126462" y="6634"/>
                  <a:pt x="126260" y="6634"/>
                </a:cubicBezTo>
                <a:cubicBezTo>
                  <a:pt x="126194" y="6634"/>
                  <a:pt x="126138" y="6643"/>
                  <a:pt x="126093" y="6662"/>
                </a:cubicBezTo>
                <a:cubicBezTo>
                  <a:pt x="126006" y="6698"/>
                  <a:pt x="125883" y="6716"/>
                  <a:pt x="125775" y="6716"/>
                </a:cubicBezTo>
                <a:cubicBezTo>
                  <a:pt x="125711" y="6716"/>
                  <a:pt x="125651" y="6710"/>
                  <a:pt x="125608" y="6697"/>
                </a:cubicBezTo>
                <a:cubicBezTo>
                  <a:pt x="125578" y="6688"/>
                  <a:pt x="125532" y="6684"/>
                  <a:pt x="125472" y="6684"/>
                </a:cubicBezTo>
                <a:cubicBezTo>
                  <a:pt x="125303" y="6684"/>
                  <a:pt x="125022" y="6718"/>
                  <a:pt x="124673" y="6778"/>
                </a:cubicBezTo>
                <a:cubicBezTo>
                  <a:pt x="124223" y="6882"/>
                  <a:pt x="123634" y="7020"/>
                  <a:pt x="122999" y="7205"/>
                </a:cubicBezTo>
                <a:cubicBezTo>
                  <a:pt x="121729" y="7563"/>
                  <a:pt x="120298" y="8036"/>
                  <a:pt x="119444" y="8451"/>
                </a:cubicBezTo>
                <a:cubicBezTo>
                  <a:pt x="118451" y="8913"/>
                  <a:pt x="117528" y="9282"/>
                  <a:pt x="117378" y="9282"/>
                </a:cubicBezTo>
                <a:cubicBezTo>
                  <a:pt x="117375" y="9282"/>
                  <a:pt x="117372" y="9282"/>
                  <a:pt x="117369" y="9282"/>
                </a:cubicBezTo>
                <a:cubicBezTo>
                  <a:pt x="117179" y="9282"/>
                  <a:pt x="116360" y="9647"/>
                  <a:pt x="115496" y="10090"/>
                </a:cubicBezTo>
                <a:cubicBezTo>
                  <a:pt x="115058" y="10321"/>
                  <a:pt x="114342" y="10679"/>
                  <a:pt x="113534" y="11083"/>
                </a:cubicBezTo>
                <a:cubicBezTo>
                  <a:pt x="112772" y="11487"/>
                  <a:pt x="111918" y="11926"/>
                  <a:pt x="111179" y="12307"/>
                </a:cubicBezTo>
                <a:cubicBezTo>
                  <a:pt x="109656" y="13068"/>
                  <a:pt x="106285" y="15031"/>
                  <a:pt x="103734" y="16612"/>
                </a:cubicBezTo>
                <a:cubicBezTo>
                  <a:pt x="103123" y="16993"/>
                  <a:pt x="102488" y="17385"/>
                  <a:pt x="101865" y="17766"/>
                </a:cubicBezTo>
                <a:cubicBezTo>
                  <a:pt x="101680" y="17732"/>
                  <a:pt x="101461" y="17697"/>
                  <a:pt x="101195" y="17662"/>
                </a:cubicBezTo>
                <a:cubicBezTo>
                  <a:pt x="100572" y="17570"/>
                  <a:pt x="99925" y="17478"/>
                  <a:pt x="99752" y="17432"/>
                </a:cubicBezTo>
                <a:cubicBezTo>
                  <a:pt x="99591" y="17397"/>
                  <a:pt x="99406" y="17351"/>
                  <a:pt x="99360" y="17339"/>
                </a:cubicBezTo>
                <a:cubicBezTo>
                  <a:pt x="99279" y="17316"/>
                  <a:pt x="99325" y="16739"/>
                  <a:pt x="99475" y="16012"/>
                </a:cubicBezTo>
                <a:cubicBezTo>
                  <a:pt x="99508" y="15869"/>
                  <a:pt x="99594" y="15757"/>
                  <a:pt x="99672" y="15757"/>
                </a:cubicBezTo>
                <a:cubicBezTo>
                  <a:pt x="99675" y="15757"/>
                  <a:pt x="99679" y="15757"/>
                  <a:pt x="99683" y="15758"/>
                </a:cubicBezTo>
                <a:cubicBezTo>
                  <a:pt x="99775" y="15758"/>
                  <a:pt x="99810" y="15654"/>
                  <a:pt x="99775" y="15446"/>
                </a:cubicBezTo>
                <a:cubicBezTo>
                  <a:pt x="99751" y="15270"/>
                  <a:pt x="99755" y="15200"/>
                  <a:pt x="99821" y="15200"/>
                </a:cubicBezTo>
                <a:cubicBezTo>
                  <a:pt x="99850" y="15200"/>
                  <a:pt x="99892" y="15214"/>
                  <a:pt x="99948" y="15238"/>
                </a:cubicBezTo>
                <a:cubicBezTo>
                  <a:pt x="99989" y="15257"/>
                  <a:pt x="100031" y="15266"/>
                  <a:pt x="100071" y="15266"/>
                </a:cubicBezTo>
                <a:cubicBezTo>
                  <a:pt x="100306" y="15266"/>
                  <a:pt x="100519" y="14975"/>
                  <a:pt x="100479" y="14650"/>
                </a:cubicBezTo>
                <a:cubicBezTo>
                  <a:pt x="100456" y="14500"/>
                  <a:pt x="100491" y="14361"/>
                  <a:pt x="100560" y="14361"/>
                </a:cubicBezTo>
                <a:cubicBezTo>
                  <a:pt x="100565" y="14362"/>
                  <a:pt x="100570" y="14362"/>
                  <a:pt x="100574" y="14362"/>
                </a:cubicBezTo>
                <a:cubicBezTo>
                  <a:pt x="100627" y="14362"/>
                  <a:pt x="100611" y="14296"/>
                  <a:pt x="100526" y="14200"/>
                </a:cubicBezTo>
                <a:cubicBezTo>
                  <a:pt x="100422" y="14084"/>
                  <a:pt x="100410" y="14038"/>
                  <a:pt x="100502" y="14038"/>
                </a:cubicBezTo>
                <a:cubicBezTo>
                  <a:pt x="100505" y="14038"/>
                  <a:pt x="100508" y="14038"/>
                  <a:pt x="100511" y="14038"/>
                </a:cubicBezTo>
                <a:cubicBezTo>
                  <a:pt x="100828" y="14038"/>
                  <a:pt x="100987" y="12715"/>
                  <a:pt x="100941" y="10552"/>
                </a:cubicBezTo>
                <a:cubicBezTo>
                  <a:pt x="100918" y="9640"/>
                  <a:pt x="100583" y="8186"/>
                  <a:pt x="100295" y="7724"/>
                </a:cubicBezTo>
                <a:cubicBezTo>
                  <a:pt x="100156" y="7516"/>
                  <a:pt x="100064" y="7286"/>
                  <a:pt x="100064" y="7182"/>
                </a:cubicBezTo>
                <a:cubicBezTo>
                  <a:pt x="100064" y="7101"/>
                  <a:pt x="100029" y="6985"/>
                  <a:pt x="99983" y="6951"/>
                </a:cubicBezTo>
                <a:cubicBezTo>
                  <a:pt x="99937" y="6916"/>
                  <a:pt x="99810" y="6605"/>
                  <a:pt x="99683" y="6258"/>
                </a:cubicBezTo>
                <a:cubicBezTo>
                  <a:pt x="99556" y="5900"/>
                  <a:pt x="99267" y="5346"/>
                  <a:pt x="99025" y="5023"/>
                </a:cubicBezTo>
                <a:cubicBezTo>
                  <a:pt x="98771" y="4689"/>
                  <a:pt x="98575" y="4354"/>
                  <a:pt x="98575" y="4273"/>
                </a:cubicBezTo>
                <a:cubicBezTo>
                  <a:pt x="98575" y="4181"/>
                  <a:pt x="98413" y="3869"/>
                  <a:pt x="98217" y="3592"/>
                </a:cubicBezTo>
                <a:cubicBezTo>
                  <a:pt x="98032" y="3303"/>
                  <a:pt x="97859" y="2922"/>
                  <a:pt x="97859" y="2761"/>
                </a:cubicBezTo>
                <a:cubicBezTo>
                  <a:pt x="97871" y="2392"/>
                  <a:pt x="97224" y="1433"/>
                  <a:pt x="96982" y="1433"/>
                </a:cubicBezTo>
                <a:cubicBezTo>
                  <a:pt x="96890" y="1433"/>
                  <a:pt x="96751" y="1353"/>
                  <a:pt x="96682" y="1272"/>
                </a:cubicBezTo>
                <a:cubicBezTo>
                  <a:pt x="96439" y="949"/>
                  <a:pt x="93773" y="291"/>
                  <a:pt x="92469" y="268"/>
                </a:cubicBezTo>
                <a:cubicBezTo>
                  <a:pt x="91730" y="245"/>
                  <a:pt x="91061" y="187"/>
                  <a:pt x="90968" y="118"/>
                </a:cubicBezTo>
                <a:cubicBezTo>
                  <a:pt x="90875" y="45"/>
                  <a:pt x="90354" y="0"/>
                  <a:pt x="8975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252b5ed2ea9_0_834"/>
          <p:cNvSpPr/>
          <p:nvPr/>
        </p:nvSpPr>
        <p:spPr>
          <a:xfrm rot="-10293407">
            <a:off x="4033519" y="2808615"/>
            <a:ext cx="5062423" cy="3458187"/>
          </a:xfrm>
          <a:custGeom>
            <a:avLst/>
            <a:gdLst/>
            <a:ahLst/>
            <a:cxnLst/>
            <a:rect l="l" t="t" r="r" b="b"/>
            <a:pathLst>
              <a:path w="155261" h="96631" extrusionOk="0">
                <a:moveTo>
                  <a:pt x="67561" y="5299"/>
                </a:moveTo>
                <a:cubicBezTo>
                  <a:pt x="67619" y="5299"/>
                  <a:pt x="67626" y="5380"/>
                  <a:pt x="67583" y="5543"/>
                </a:cubicBezTo>
                <a:cubicBezTo>
                  <a:pt x="67545" y="5674"/>
                  <a:pt x="67491" y="5738"/>
                  <a:pt x="67449" y="5738"/>
                </a:cubicBezTo>
                <a:cubicBezTo>
                  <a:pt x="67404" y="5738"/>
                  <a:pt x="67374" y="5660"/>
                  <a:pt x="67398" y="5508"/>
                </a:cubicBezTo>
                <a:cubicBezTo>
                  <a:pt x="67421" y="5404"/>
                  <a:pt x="67491" y="5312"/>
                  <a:pt x="67548" y="5300"/>
                </a:cubicBezTo>
                <a:cubicBezTo>
                  <a:pt x="67553" y="5300"/>
                  <a:pt x="67557" y="5299"/>
                  <a:pt x="67561" y="5299"/>
                </a:cubicBezTo>
                <a:close/>
                <a:moveTo>
                  <a:pt x="75322" y="13021"/>
                </a:moveTo>
                <a:cubicBezTo>
                  <a:pt x="75350" y="13021"/>
                  <a:pt x="75413" y="13086"/>
                  <a:pt x="75466" y="13161"/>
                </a:cubicBezTo>
                <a:cubicBezTo>
                  <a:pt x="75513" y="13230"/>
                  <a:pt x="75513" y="13311"/>
                  <a:pt x="75455" y="13322"/>
                </a:cubicBezTo>
                <a:cubicBezTo>
                  <a:pt x="75451" y="13323"/>
                  <a:pt x="75446" y="13324"/>
                  <a:pt x="75442" y="13324"/>
                </a:cubicBezTo>
                <a:cubicBezTo>
                  <a:pt x="75387" y="13324"/>
                  <a:pt x="75326" y="13259"/>
                  <a:pt x="75305" y="13184"/>
                </a:cubicBezTo>
                <a:cubicBezTo>
                  <a:pt x="75293" y="13092"/>
                  <a:pt x="75293" y="13022"/>
                  <a:pt x="75316" y="13022"/>
                </a:cubicBezTo>
                <a:cubicBezTo>
                  <a:pt x="75318" y="13021"/>
                  <a:pt x="75320" y="13021"/>
                  <a:pt x="75322" y="13021"/>
                </a:cubicBezTo>
                <a:close/>
                <a:moveTo>
                  <a:pt x="57198" y="16180"/>
                </a:moveTo>
                <a:cubicBezTo>
                  <a:pt x="57249" y="16180"/>
                  <a:pt x="57304" y="16232"/>
                  <a:pt x="57333" y="16300"/>
                </a:cubicBezTo>
                <a:cubicBezTo>
                  <a:pt x="57356" y="16393"/>
                  <a:pt x="57368" y="16462"/>
                  <a:pt x="57333" y="16474"/>
                </a:cubicBezTo>
                <a:cubicBezTo>
                  <a:pt x="57310" y="16474"/>
                  <a:pt x="57241" y="16427"/>
                  <a:pt x="57171" y="16347"/>
                </a:cubicBezTo>
                <a:cubicBezTo>
                  <a:pt x="57114" y="16277"/>
                  <a:pt x="57114" y="16208"/>
                  <a:pt x="57171" y="16185"/>
                </a:cubicBezTo>
                <a:cubicBezTo>
                  <a:pt x="57180" y="16181"/>
                  <a:pt x="57189" y="16180"/>
                  <a:pt x="57198" y="16180"/>
                </a:cubicBezTo>
                <a:close/>
                <a:moveTo>
                  <a:pt x="84666" y="21137"/>
                </a:moveTo>
                <a:cubicBezTo>
                  <a:pt x="84724" y="21137"/>
                  <a:pt x="84781" y="21194"/>
                  <a:pt x="84793" y="21287"/>
                </a:cubicBezTo>
                <a:cubicBezTo>
                  <a:pt x="84804" y="21379"/>
                  <a:pt x="84781" y="21448"/>
                  <a:pt x="84724" y="21460"/>
                </a:cubicBezTo>
                <a:cubicBezTo>
                  <a:pt x="84666" y="21460"/>
                  <a:pt x="84608" y="21402"/>
                  <a:pt x="84597" y="21310"/>
                </a:cubicBezTo>
                <a:cubicBezTo>
                  <a:pt x="84585" y="21218"/>
                  <a:pt x="84620" y="21148"/>
                  <a:pt x="84666" y="21137"/>
                </a:cubicBezTo>
                <a:close/>
                <a:moveTo>
                  <a:pt x="139451" y="26226"/>
                </a:moveTo>
                <a:cubicBezTo>
                  <a:pt x="139512" y="26226"/>
                  <a:pt x="139550" y="26292"/>
                  <a:pt x="139528" y="26377"/>
                </a:cubicBezTo>
                <a:cubicBezTo>
                  <a:pt x="139505" y="26469"/>
                  <a:pt x="139471" y="26550"/>
                  <a:pt x="139436" y="26550"/>
                </a:cubicBezTo>
                <a:cubicBezTo>
                  <a:pt x="139433" y="26551"/>
                  <a:pt x="139431" y="26552"/>
                  <a:pt x="139428" y="26552"/>
                </a:cubicBezTo>
                <a:cubicBezTo>
                  <a:pt x="139396" y="26552"/>
                  <a:pt x="139365" y="26487"/>
                  <a:pt x="139344" y="26412"/>
                </a:cubicBezTo>
                <a:cubicBezTo>
                  <a:pt x="139320" y="26331"/>
                  <a:pt x="139367" y="26239"/>
                  <a:pt x="139436" y="26227"/>
                </a:cubicBezTo>
                <a:cubicBezTo>
                  <a:pt x="139441" y="26226"/>
                  <a:pt x="139446" y="26226"/>
                  <a:pt x="139451" y="26226"/>
                </a:cubicBezTo>
                <a:close/>
                <a:moveTo>
                  <a:pt x="61734" y="27176"/>
                </a:moveTo>
                <a:cubicBezTo>
                  <a:pt x="61755" y="27176"/>
                  <a:pt x="61777" y="27179"/>
                  <a:pt x="61800" y="27185"/>
                </a:cubicBezTo>
                <a:cubicBezTo>
                  <a:pt x="61892" y="27208"/>
                  <a:pt x="61881" y="27254"/>
                  <a:pt x="61765" y="27289"/>
                </a:cubicBezTo>
                <a:cubicBezTo>
                  <a:pt x="61731" y="27306"/>
                  <a:pt x="61699" y="27314"/>
                  <a:pt x="61673" y="27314"/>
                </a:cubicBezTo>
                <a:cubicBezTo>
                  <a:pt x="61628" y="27314"/>
                  <a:pt x="61601" y="27291"/>
                  <a:pt x="61615" y="27254"/>
                </a:cubicBezTo>
                <a:cubicBezTo>
                  <a:pt x="61624" y="27202"/>
                  <a:pt x="61672" y="27176"/>
                  <a:pt x="61734" y="27176"/>
                </a:cubicBezTo>
                <a:close/>
                <a:moveTo>
                  <a:pt x="148948" y="27727"/>
                </a:moveTo>
                <a:cubicBezTo>
                  <a:pt x="149256" y="27727"/>
                  <a:pt x="149324" y="27814"/>
                  <a:pt x="149062" y="27901"/>
                </a:cubicBezTo>
                <a:cubicBezTo>
                  <a:pt x="149027" y="27911"/>
                  <a:pt x="148988" y="27917"/>
                  <a:pt x="148948" y="27917"/>
                </a:cubicBezTo>
                <a:cubicBezTo>
                  <a:pt x="148860" y="27917"/>
                  <a:pt x="148768" y="27891"/>
                  <a:pt x="148705" y="27843"/>
                </a:cubicBezTo>
                <a:cubicBezTo>
                  <a:pt x="148612" y="27785"/>
                  <a:pt x="148682" y="27728"/>
                  <a:pt x="148889" y="27728"/>
                </a:cubicBezTo>
                <a:cubicBezTo>
                  <a:pt x="148910" y="27727"/>
                  <a:pt x="148929" y="27727"/>
                  <a:pt x="148948" y="27727"/>
                </a:cubicBezTo>
                <a:close/>
                <a:moveTo>
                  <a:pt x="151510" y="29031"/>
                </a:moveTo>
                <a:cubicBezTo>
                  <a:pt x="151579" y="29031"/>
                  <a:pt x="151637" y="29060"/>
                  <a:pt x="151660" y="29113"/>
                </a:cubicBezTo>
                <a:cubicBezTo>
                  <a:pt x="151683" y="29205"/>
                  <a:pt x="151671" y="29286"/>
                  <a:pt x="151625" y="29309"/>
                </a:cubicBezTo>
                <a:cubicBezTo>
                  <a:pt x="151610" y="29315"/>
                  <a:pt x="151592" y="29318"/>
                  <a:pt x="151572" y="29318"/>
                </a:cubicBezTo>
                <a:cubicBezTo>
                  <a:pt x="151514" y="29318"/>
                  <a:pt x="151436" y="29294"/>
                  <a:pt x="151359" y="29251"/>
                </a:cubicBezTo>
                <a:cubicBezTo>
                  <a:pt x="151256" y="29194"/>
                  <a:pt x="151279" y="29113"/>
                  <a:pt x="151394" y="29055"/>
                </a:cubicBezTo>
                <a:cubicBezTo>
                  <a:pt x="151434" y="29039"/>
                  <a:pt x="151473" y="29031"/>
                  <a:pt x="151510" y="29031"/>
                </a:cubicBezTo>
                <a:close/>
                <a:moveTo>
                  <a:pt x="135073" y="29667"/>
                </a:moveTo>
                <a:cubicBezTo>
                  <a:pt x="135211" y="29667"/>
                  <a:pt x="135327" y="29690"/>
                  <a:pt x="135338" y="29724"/>
                </a:cubicBezTo>
                <a:cubicBezTo>
                  <a:pt x="135350" y="29759"/>
                  <a:pt x="135269" y="29817"/>
                  <a:pt x="135165" y="29863"/>
                </a:cubicBezTo>
                <a:cubicBezTo>
                  <a:pt x="135122" y="29885"/>
                  <a:pt x="135080" y="29895"/>
                  <a:pt x="135042" y="29895"/>
                </a:cubicBezTo>
                <a:cubicBezTo>
                  <a:pt x="134981" y="29895"/>
                  <a:pt x="134933" y="29867"/>
                  <a:pt x="134911" y="29817"/>
                </a:cubicBezTo>
                <a:cubicBezTo>
                  <a:pt x="134877" y="29736"/>
                  <a:pt x="134946" y="29678"/>
                  <a:pt x="135073" y="29667"/>
                </a:cubicBezTo>
                <a:close/>
                <a:moveTo>
                  <a:pt x="145900" y="30493"/>
                </a:moveTo>
                <a:cubicBezTo>
                  <a:pt x="145987" y="30493"/>
                  <a:pt x="146065" y="30546"/>
                  <a:pt x="146084" y="30625"/>
                </a:cubicBezTo>
                <a:cubicBezTo>
                  <a:pt x="146096" y="30717"/>
                  <a:pt x="146073" y="30786"/>
                  <a:pt x="146015" y="30798"/>
                </a:cubicBezTo>
                <a:cubicBezTo>
                  <a:pt x="145969" y="30798"/>
                  <a:pt x="145877" y="30752"/>
                  <a:pt x="145796" y="30671"/>
                </a:cubicBezTo>
                <a:cubicBezTo>
                  <a:pt x="145715" y="30602"/>
                  <a:pt x="145738" y="30521"/>
                  <a:pt x="145854" y="30498"/>
                </a:cubicBezTo>
                <a:cubicBezTo>
                  <a:pt x="145869" y="30494"/>
                  <a:pt x="145885" y="30493"/>
                  <a:pt x="145900" y="30493"/>
                </a:cubicBezTo>
                <a:close/>
                <a:moveTo>
                  <a:pt x="151616" y="31478"/>
                </a:moveTo>
                <a:cubicBezTo>
                  <a:pt x="151687" y="31478"/>
                  <a:pt x="151784" y="31519"/>
                  <a:pt x="151867" y="31594"/>
                </a:cubicBezTo>
                <a:cubicBezTo>
                  <a:pt x="151997" y="31709"/>
                  <a:pt x="152031" y="31758"/>
                  <a:pt x="151962" y="31758"/>
                </a:cubicBezTo>
                <a:cubicBezTo>
                  <a:pt x="151927" y="31758"/>
                  <a:pt x="151865" y="31745"/>
                  <a:pt x="151775" y="31721"/>
                </a:cubicBezTo>
                <a:cubicBezTo>
                  <a:pt x="151602" y="31687"/>
                  <a:pt x="151486" y="31583"/>
                  <a:pt x="151533" y="31514"/>
                </a:cubicBezTo>
                <a:cubicBezTo>
                  <a:pt x="151549" y="31490"/>
                  <a:pt x="151578" y="31478"/>
                  <a:pt x="151616" y="31478"/>
                </a:cubicBezTo>
                <a:close/>
                <a:moveTo>
                  <a:pt x="142408" y="31466"/>
                </a:moveTo>
                <a:cubicBezTo>
                  <a:pt x="142476" y="31466"/>
                  <a:pt x="142504" y="31532"/>
                  <a:pt x="142472" y="31617"/>
                </a:cubicBezTo>
                <a:cubicBezTo>
                  <a:pt x="142425" y="31710"/>
                  <a:pt x="142379" y="31791"/>
                  <a:pt x="142345" y="31791"/>
                </a:cubicBezTo>
                <a:cubicBezTo>
                  <a:pt x="142342" y="31791"/>
                  <a:pt x="142340" y="31792"/>
                  <a:pt x="142337" y="31792"/>
                </a:cubicBezTo>
                <a:cubicBezTo>
                  <a:pt x="142305" y="31792"/>
                  <a:pt x="142275" y="31726"/>
                  <a:pt x="142264" y="31641"/>
                </a:cubicBezTo>
                <a:cubicBezTo>
                  <a:pt x="142252" y="31560"/>
                  <a:pt x="142310" y="31479"/>
                  <a:pt x="142391" y="31467"/>
                </a:cubicBezTo>
                <a:cubicBezTo>
                  <a:pt x="142397" y="31467"/>
                  <a:pt x="142402" y="31466"/>
                  <a:pt x="142408" y="31466"/>
                </a:cubicBezTo>
                <a:close/>
                <a:moveTo>
                  <a:pt x="61633" y="32014"/>
                </a:moveTo>
                <a:cubicBezTo>
                  <a:pt x="61650" y="32014"/>
                  <a:pt x="61667" y="32017"/>
                  <a:pt x="61685" y="32021"/>
                </a:cubicBezTo>
                <a:cubicBezTo>
                  <a:pt x="61777" y="32045"/>
                  <a:pt x="61765" y="32091"/>
                  <a:pt x="61661" y="32137"/>
                </a:cubicBezTo>
                <a:cubicBezTo>
                  <a:pt x="61632" y="32148"/>
                  <a:pt x="61605" y="32153"/>
                  <a:pt x="61582" y="32153"/>
                </a:cubicBezTo>
                <a:cubicBezTo>
                  <a:pt x="61533" y="32153"/>
                  <a:pt x="61504" y="32130"/>
                  <a:pt x="61511" y="32091"/>
                </a:cubicBezTo>
                <a:cubicBezTo>
                  <a:pt x="61520" y="32045"/>
                  <a:pt x="61572" y="32014"/>
                  <a:pt x="61633" y="32014"/>
                </a:cubicBezTo>
                <a:close/>
                <a:moveTo>
                  <a:pt x="116774" y="33348"/>
                </a:moveTo>
                <a:cubicBezTo>
                  <a:pt x="116824" y="33348"/>
                  <a:pt x="116874" y="33377"/>
                  <a:pt x="116905" y="33430"/>
                </a:cubicBezTo>
                <a:cubicBezTo>
                  <a:pt x="116962" y="33499"/>
                  <a:pt x="116939" y="33591"/>
                  <a:pt x="116858" y="33637"/>
                </a:cubicBezTo>
                <a:cubicBezTo>
                  <a:pt x="116834" y="33654"/>
                  <a:pt x="116806" y="33661"/>
                  <a:pt x="116779" y="33661"/>
                </a:cubicBezTo>
                <a:cubicBezTo>
                  <a:pt x="116730" y="33661"/>
                  <a:pt x="116680" y="33636"/>
                  <a:pt x="116651" y="33591"/>
                </a:cubicBezTo>
                <a:cubicBezTo>
                  <a:pt x="116605" y="33510"/>
                  <a:pt x="116616" y="33418"/>
                  <a:pt x="116697" y="33372"/>
                </a:cubicBezTo>
                <a:cubicBezTo>
                  <a:pt x="116721" y="33356"/>
                  <a:pt x="116747" y="33348"/>
                  <a:pt x="116774" y="33348"/>
                </a:cubicBezTo>
                <a:close/>
                <a:moveTo>
                  <a:pt x="39017" y="34025"/>
                </a:moveTo>
                <a:cubicBezTo>
                  <a:pt x="39062" y="34025"/>
                  <a:pt x="39097" y="34078"/>
                  <a:pt x="39107" y="34157"/>
                </a:cubicBezTo>
                <a:cubicBezTo>
                  <a:pt x="39119" y="34249"/>
                  <a:pt x="39107" y="34330"/>
                  <a:pt x="39084" y="34342"/>
                </a:cubicBezTo>
                <a:cubicBezTo>
                  <a:pt x="39082" y="34343"/>
                  <a:pt x="39080" y="34343"/>
                  <a:pt x="39077" y="34343"/>
                </a:cubicBezTo>
                <a:cubicBezTo>
                  <a:pt x="39051" y="34343"/>
                  <a:pt x="39000" y="34288"/>
                  <a:pt x="38969" y="34215"/>
                </a:cubicBezTo>
                <a:cubicBezTo>
                  <a:pt x="38922" y="34145"/>
                  <a:pt x="38934" y="34053"/>
                  <a:pt x="38992" y="34030"/>
                </a:cubicBezTo>
                <a:cubicBezTo>
                  <a:pt x="39000" y="34026"/>
                  <a:pt x="39009" y="34025"/>
                  <a:pt x="39017" y="34025"/>
                </a:cubicBezTo>
                <a:close/>
                <a:moveTo>
                  <a:pt x="150189" y="33430"/>
                </a:moveTo>
                <a:cubicBezTo>
                  <a:pt x="150354" y="33430"/>
                  <a:pt x="150497" y="33594"/>
                  <a:pt x="150598" y="33914"/>
                </a:cubicBezTo>
                <a:cubicBezTo>
                  <a:pt x="150702" y="34233"/>
                  <a:pt x="150643" y="34395"/>
                  <a:pt x="150514" y="34395"/>
                </a:cubicBezTo>
                <a:cubicBezTo>
                  <a:pt x="150385" y="34395"/>
                  <a:pt x="150187" y="34236"/>
                  <a:pt x="150009" y="33914"/>
                </a:cubicBezTo>
                <a:cubicBezTo>
                  <a:pt x="149859" y="33661"/>
                  <a:pt x="149894" y="33499"/>
                  <a:pt x="150113" y="33441"/>
                </a:cubicBezTo>
                <a:cubicBezTo>
                  <a:pt x="150139" y="33434"/>
                  <a:pt x="150164" y="33430"/>
                  <a:pt x="150189" y="33430"/>
                </a:cubicBezTo>
                <a:close/>
                <a:moveTo>
                  <a:pt x="149380" y="34158"/>
                </a:moveTo>
                <a:cubicBezTo>
                  <a:pt x="149550" y="34158"/>
                  <a:pt x="149683" y="34216"/>
                  <a:pt x="149709" y="34318"/>
                </a:cubicBezTo>
                <a:cubicBezTo>
                  <a:pt x="149736" y="34435"/>
                  <a:pt x="149693" y="34510"/>
                  <a:pt x="149612" y="34510"/>
                </a:cubicBezTo>
                <a:cubicBezTo>
                  <a:pt x="149589" y="34510"/>
                  <a:pt x="149564" y="34504"/>
                  <a:pt x="149536" y="34492"/>
                </a:cubicBezTo>
                <a:cubicBezTo>
                  <a:pt x="149409" y="34445"/>
                  <a:pt x="149189" y="34388"/>
                  <a:pt x="149028" y="34353"/>
                </a:cubicBezTo>
                <a:cubicBezTo>
                  <a:pt x="148855" y="34330"/>
                  <a:pt x="148935" y="34249"/>
                  <a:pt x="149189" y="34180"/>
                </a:cubicBezTo>
                <a:cubicBezTo>
                  <a:pt x="149255" y="34165"/>
                  <a:pt x="149320" y="34158"/>
                  <a:pt x="149380" y="34158"/>
                </a:cubicBezTo>
                <a:close/>
                <a:moveTo>
                  <a:pt x="63874" y="34824"/>
                </a:moveTo>
                <a:cubicBezTo>
                  <a:pt x="63923" y="34824"/>
                  <a:pt x="64000" y="34860"/>
                  <a:pt x="64051" y="34930"/>
                </a:cubicBezTo>
                <a:cubicBezTo>
                  <a:pt x="64120" y="35011"/>
                  <a:pt x="64120" y="35080"/>
                  <a:pt x="64074" y="35092"/>
                </a:cubicBezTo>
                <a:cubicBezTo>
                  <a:pt x="64068" y="35093"/>
                  <a:pt x="64062" y="35094"/>
                  <a:pt x="64055" y="35094"/>
                </a:cubicBezTo>
                <a:cubicBezTo>
                  <a:pt x="64000" y="35094"/>
                  <a:pt x="63929" y="35050"/>
                  <a:pt x="63878" y="34988"/>
                </a:cubicBezTo>
                <a:cubicBezTo>
                  <a:pt x="63808" y="34907"/>
                  <a:pt x="63808" y="34838"/>
                  <a:pt x="63855" y="34826"/>
                </a:cubicBezTo>
                <a:cubicBezTo>
                  <a:pt x="63860" y="34825"/>
                  <a:pt x="63867" y="34824"/>
                  <a:pt x="63874" y="34824"/>
                </a:cubicBezTo>
                <a:close/>
                <a:moveTo>
                  <a:pt x="141325" y="35963"/>
                </a:moveTo>
                <a:cubicBezTo>
                  <a:pt x="141341" y="35963"/>
                  <a:pt x="141364" y="35997"/>
                  <a:pt x="141387" y="36050"/>
                </a:cubicBezTo>
                <a:cubicBezTo>
                  <a:pt x="141410" y="36142"/>
                  <a:pt x="141410" y="36223"/>
                  <a:pt x="141387" y="36235"/>
                </a:cubicBezTo>
                <a:cubicBezTo>
                  <a:pt x="141352" y="36235"/>
                  <a:pt x="141317" y="36211"/>
                  <a:pt x="141306" y="36165"/>
                </a:cubicBezTo>
                <a:cubicBezTo>
                  <a:pt x="141294" y="36131"/>
                  <a:pt x="141294" y="36050"/>
                  <a:pt x="141306" y="35992"/>
                </a:cubicBezTo>
                <a:cubicBezTo>
                  <a:pt x="141310" y="35972"/>
                  <a:pt x="141316" y="35963"/>
                  <a:pt x="141325" y="35963"/>
                </a:cubicBezTo>
                <a:close/>
                <a:moveTo>
                  <a:pt x="142384" y="35492"/>
                </a:moveTo>
                <a:cubicBezTo>
                  <a:pt x="142419" y="35492"/>
                  <a:pt x="142483" y="35523"/>
                  <a:pt x="142645" y="35554"/>
                </a:cubicBezTo>
                <a:cubicBezTo>
                  <a:pt x="142991" y="35634"/>
                  <a:pt x="143049" y="35692"/>
                  <a:pt x="142979" y="36015"/>
                </a:cubicBezTo>
                <a:cubicBezTo>
                  <a:pt x="142945" y="36304"/>
                  <a:pt x="142772" y="36419"/>
                  <a:pt x="142575" y="36431"/>
                </a:cubicBezTo>
                <a:cubicBezTo>
                  <a:pt x="142558" y="36432"/>
                  <a:pt x="142543" y="36433"/>
                  <a:pt x="142529" y="36433"/>
                </a:cubicBezTo>
                <a:cubicBezTo>
                  <a:pt x="142413" y="36433"/>
                  <a:pt x="142409" y="36375"/>
                  <a:pt x="142368" y="36004"/>
                </a:cubicBezTo>
                <a:cubicBezTo>
                  <a:pt x="142333" y="35727"/>
                  <a:pt x="142322" y="35577"/>
                  <a:pt x="142345" y="35519"/>
                </a:cubicBezTo>
                <a:cubicBezTo>
                  <a:pt x="142356" y="35500"/>
                  <a:pt x="142366" y="35492"/>
                  <a:pt x="142384" y="35492"/>
                </a:cubicBezTo>
                <a:close/>
                <a:moveTo>
                  <a:pt x="57814" y="38622"/>
                </a:moveTo>
                <a:cubicBezTo>
                  <a:pt x="57823" y="38622"/>
                  <a:pt x="57832" y="38622"/>
                  <a:pt x="57841" y="38624"/>
                </a:cubicBezTo>
                <a:cubicBezTo>
                  <a:pt x="57933" y="38647"/>
                  <a:pt x="57922" y="38693"/>
                  <a:pt x="57829" y="38739"/>
                </a:cubicBezTo>
                <a:cubicBezTo>
                  <a:pt x="57795" y="38752"/>
                  <a:pt x="57763" y="38759"/>
                  <a:pt x="57738" y="38759"/>
                </a:cubicBezTo>
                <a:cubicBezTo>
                  <a:pt x="57696" y="38759"/>
                  <a:pt x="57672" y="38741"/>
                  <a:pt x="57679" y="38705"/>
                </a:cubicBezTo>
                <a:cubicBezTo>
                  <a:pt x="57689" y="38654"/>
                  <a:pt x="57752" y="38622"/>
                  <a:pt x="57814" y="38622"/>
                </a:cubicBezTo>
                <a:close/>
                <a:moveTo>
                  <a:pt x="80184" y="40234"/>
                </a:moveTo>
                <a:cubicBezTo>
                  <a:pt x="80252" y="40234"/>
                  <a:pt x="80320" y="40277"/>
                  <a:pt x="80349" y="40344"/>
                </a:cubicBezTo>
                <a:cubicBezTo>
                  <a:pt x="80384" y="40425"/>
                  <a:pt x="80384" y="40494"/>
                  <a:pt x="80349" y="40517"/>
                </a:cubicBezTo>
                <a:cubicBezTo>
                  <a:pt x="80345" y="40518"/>
                  <a:pt x="80341" y="40519"/>
                  <a:pt x="80337" y="40519"/>
                </a:cubicBezTo>
                <a:cubicBezTo>
                  <a:pt x="80295" y="40519"/>
                  <a:pt x="80214" y="40475"/>
                  <a:pt x="80141" y="40413"/>
                </a:cubicBezTo>
                <a:cubicBezTo>
                  <a:pt x="80060" y="40355"/>
                  <a:pt x="80060" y="40274"/>
                  <a:pt x="80141" y="40240"/>
                </a:cubicBezTo>
                <a:cubicBezTo>
                  <a:pt x="80155" y="40236"/>
                  <a:pt x="80170" y="40234"/>
                  <a:pt x="80184" y="40234"/>
                </a:cubicBezTo>
                <a:close/>
                <a:moveTo>
                  <a:pt x="126562" y="42929"/>
                </a:moveTo>
                <a:cubicBezTo>
                  <a:pt x="126616" y="42929"/>
                  <a:pt x="126675" y="42943"/>
                  <a:pt x="126727" y="42975"/>
                </a:cubicBezTo>
                <a:cubicBezTo>
                  <a:pt x="126820" y="43022"/>
                  <a:pt x="126808" y="43114"/>
                  <a:pt x="126693" y="43183"/>
                </a:cubicBezTo>
                <a:cubicBezTo>
                  <a:pt x="126648" y="43208"/>
                  <a:pt x="126599" y="43220"/>
                  <a:pt x="126554" y="43220"/>
                </a:cubicBezTo>
                <a:cubicBezTo>
                  <a:pt x="126494" y="43220"/>
                  <a:pt x="126442" y="43199"/>
                  <a:pt x="126416" y="43160"/>
                </a:cubicBezTo>
                <a:cubicBezTo>
                  <a:pt x="126370" y="43079"/>
                  <a:pt x="126381" y="42987"/>
                  <a:pt x="126450" y="42952"/>
                </a:cubicBezTo>
                <a:cubicBezTo>
                  <a:pt x="126481" y="42937"/>
                  <a:pt x="126520" y="42929"/>
                  <a:pt x="126562" y="42929"/>
                </a:cubicBezTo>
                <a:close/>
                <a:moveTo>
                  <a:pt x="123227" y="43439"/>
                </a:moveTo>
                <a:cubicBezTo>
                  <a:pt x="123283" y="43439"/>
                  <a:pt x="123337" y="43470"/>
                  <a:pt x="123369" y="43518"/>
                </a:cubicBezTo>
                <a:cubicBezTo>
                  <a:pt x="123415" y="43599"/>
                  <a:pt x="123392" y="43691"/>
                  <a:pt x="123322" y="43737"/>
                </a:cubicBezTo>
                <a:cubicBezTo>
                  <a:pt x="123301" y="43752"/>
                  <a:pt x="123277" y="43758"/>
                  <a:pt x="123252" y="43758"/>
                </a:cubicBezTo>
                <a:cubicBezTo>
                  <a:pt x="123200" y="43758"/>
                  <a:pt x="123146" y="43727"/>
                  <a:pt x="123115" y="43680"/>
                </a:cubicBezTo>
                <a:cubicBezTo>
                  <a:pt x="123068" y="43599"/>
                  <a:pt x="123080" y="43506"/>
                  <a:pt x="123149" y="43460"/>
                </a:cubicBezTo>
                <a:cubicBezTo>
                  <a:pt x="123175" y="43446"/>
                  <a:pt x="123201" y="43439"/>
                  <a:pt x="123227" y="43439"/>
                </a:cubicBezTo>
                <a:close/>
                <a:moveTo>
                  <a:pt x="127266" y="43134"/>
                </a:moveTo>
                <a:cubicBezTo>
                  <a:pt x="127698" y="43134"/>
                  <a:pt x="128600" y="43499"/>
                  <a:pt x="128563" y="43726"/>
                </a:cubicBezTo>
                <a:cubicBezTo>
                  <a:pt x="128507" y="43980"/>
                  <a:pt x="128135" y="44224"/>
                  <a:pt x="127830" y="44224"/>
                </a:cubicBezTo>
                <a:cubicBezTo>
                  <a:pt x="127816" y="44224"/>
                  <a:pt x="127803" y="44223"/>
                  <a:pt x="127789" y="44222"/>
                </a:cubicBezTo>
                <a:cubicBezTo>
                  <a:pt x="127501" y="44199"/>
                  <a:pt x="126924" y="43368"/>
                  <a:pt x="127062" y="43195"/>
                </a:cubicBezTo>
                <a:cubicBezTo>
                  <a:pt x="127096" y="43153"/>
                  <a:pt x="127169" y="43134"/>
                  <a:pt x="127266" y="43134"/>
                </a:cubicBezTo>
                <a:close/>
                <a:moveTo>
                  <a:pt x="126670" y="43979"/>
                </a:moveTo>
                <a:cubicBezTo>
                  <a:pt x="126767" y="43979"/>
                  <a:pt x="126839" y="44158"/>
                  <a:pt x="126958" y="44476"/>
                </a:cubicBezTo>
                <a:cubicBezTo>
                  <a:pt x="127143" y="44938"/>
                  <a:pt x="127120" y="44984"/>
                  <a:pt x="126624" y="45226"/>
                </a:cubicBezTo>
                <a:cubicBezTo>
                  <a:pt x="126404" y="45341"/>
                  <a:pt x="126177" y="45408"/>
                  <a:pt x="126051" y="45408"/>
                </a:cubicBezTo>
                <a:cubicBezTo>
                  <a:pt x="126012" y="45408"/>
                  <a:pt x="125982" y="45402"/>
                  <a:pt x="125966" y="45388"/>
                </a:cubicBezTo>
                <a:cubicBezTo>
                  <a:pt x="125896" y="45330"/>
                  <a:pt x="125908" y="45145"/>
                  <a:pt x="125989" y="45007"/>
                </a:cubicBezTo>
                <a:cubicBezTo>
                  <a:pt x="126370" y="44291"/>
                  <a:pt x="126541" y="43979"/>
                  <a:pt x="126670" y="43979"/>
                </a:cubicBezTo>
                <a:close/>
                <a:moveTo>
                  <a:pt x="124917" y="45222"/>
                </a:moveTo>
                <a:cubicBezTo>
                  <a:pt x="124934" y="45222"/>
                  <a:pt x="124944" y="45253"/>
                  <a:pt x="124950" y="45319"/>
                </a:cubicBezTo>
                <a:cubicBezTo>
                  <a:pt x="124950" y="45422"/>
                  <a:pt x="125054" y="45526"/>
                  <a:pt x="125181" y="45526"/>
                </a:cubicBezTo>
                <a:cubicBezTo>
                  <a:pt x="125469" y="45549"/>
                  <a:pt x="126069" y="45803"/>
                  <a:pt x="125966" y="45861"/>
                </a:cubicBezTo>
                <a:cubicBezTo>
                  <a:pt x="125931" y="45884"/>
                  <a:pt x="125596" y="45919"/>
                  <a:pt x="125250" y="45919"/>
                </a:cubicBezTo>
                <a:cubicBezTo>
                  <a:pt x="124915" y="45930"/>
                  <a:pt x="124523" y="46000"/>
                  <a:pt x="124396" y="46069"/>
                </a:cubicBezTo>
                <a:cubicBezTo>
                  <a:pt x="124332" y="46109"/>
                  <a:pt x="124263" y="46129"/>
                  <a:pt x="124204" y="46129"/>
                </a:cubicBezTo>
                <a:cubicBezTo>
                  <a:pt x="124145" y="46129"/>
                  <a:pt x="124096" y="46109"/>
                  <a:pt x="124073" y="46069"/>
                </a:cubicBezTo>
                <a:cubicBezTo>
                  <a:pt x="124015" y="45988"/>
                  <a:pt x="124142" y="45838"/>
                  <a:pt x="124350" y="45746"/>
                </a:cubicBezTo>
                <a:cubicBezTo>
                  <a:pt x="124557" y="45642"/>
                  <a:pt x="124765" y="45469"/>
                  <a:pt x="124834" y="45342"/>
                </a:cubicBezTo>
                <a:cubicBezTo>
                  <a:pt x="124871" y="45262"/>
                  <a:pt x="124898" y="45222"/>
                  <a:pt x="124917" y="45222"/>
                </a:cubicBezTo>
                <a:close/>
                <a:moveTo>
                  <a:pt x="121271" y="46421"/>
                </a:moveTo>
                <a:cubicBezTo>
                  <a:pt x="121286" y="46421"/>
                  <a:pt x="121300" y="46423"/>
                  <a:pt x="121314" y="46427"/>
                </a:cubicBezTo>
                <a:cubicBezTo>
                  <a:pt x="121429" y="46461"/>
                  <a:pt x="121533" y="46577"/>
                  <a:pt x="121545" y="46681"/>
                </a:cubicBezTo>
                <a:cubicBezTo>
                  <a:pt x="121545" y="46888"/>
                  <a:pt x="121232" y="47129"/>
                  <a:pt x="121004" y="47129"/>
                </a:cubicBezTo>
                <a:cubicBezTo>
                  <a:pt x="120966" y="47129"/>
                  <a:pt x="120930" y="47123"/>
                  <a:pt x="120898" y="47108"/>
                </a:cubicBezTo>
                <a:cubicBezTo>
                  <a:pt x="120680" y="46987"/>
                  <a:pt x="121010" y="46421"/>
                  <a:pt x="121271" y="46421"/>
                </a:cubicBezTo>
                <a:close/>
                <a:moveTo>
                  <a:pt x="18700" y="47327"/>
                </a:moveTo>
                <a:cubicBezTo>
                  <a:pt x="18792" y="47327"/>
                  <a:pt x="18792" y="47385"/>
                  <a:pt x="18700" y="47442"/>
                </a:cubicBezTo>
                <a:cubicBezTo>
                  <a:pt x="18654" y="47471"/>
                  <a:pt x="18613" y="47486"/>
                  <a:pt x="18584" y="47486"/>
                </a:cubicBezTo>
                <a:cubicBezTo>
                  <a:pt x="18555" y="47486"/>
                  <a:pt x="18538" y="47471"/>
                  <a:pt x="18538" y="47442"/>
                </a:cubicBezTo>
                <a:cubicBezTo>
                  <a:pt x="18538" y="47373"/>
                  <a:pt x="18607" y="47327"/>
                  <a:pt x="18700" y="47327"/>
                </a:cubicBezTo>
                <a:close/>
                <a:moveTo>
                  <a:pt x="119447" y="47327"/>
                </a:moveTo>
                <a:cubicBezTo>
                  <a:pt x="119537" y="47327"/>
                  <a:pt x="119665" y="47348"/>
                  <a:pt x="119836" y="47385"/>
                </a:cubicBezTo>
                <a:cubicBezTo>
                  <a:pt x="120379" y="47500"/>
                  <a:pt x="120483" y="47581"/>
                  <a:pt x="120160" y="47639"/>
                </a:cubicBezTo>
                <a:cubicBezTo>
                  <a:pt x="120033" y="47662"/>
                  <a:pt x="119929" y="47777"/>
                  <a:pt x="119929" y="47881"/>
                </a:cubicBezTo>
                <a:cubicBezTo>
                  <a:pt x="119929" y="48012"/>
                  <a:pt x="119880" y="48074"/>
                  <a:pt x="119806" y="48074"/>
                </a:cubicBezTo>
                <a:cubicBezTo>
                  <a:pt x="119704" y="48074"/>
                  <a:pt x="119555" y="47957"/>
                  <a:pt x="119421" y="47743"/>
                </a:cubicBezTo>
                <a:cubicBezTo>
                  <a:pt x="119241" y="47448"/>
                  <a:pt x="119229" y="47327"/>
                  <a:pt x="119447" y="47327"/>
                </a:cubicBezTo>
                <a:close/>
                <a:moveTo>
                  <a:pt x="121108" y="47862"/>
                </a:moveTo>
                <a:cubicBezTo>
                  <a:pt x="121242" y="47862"/>
                  <a:pt x="121354" y="47945"/>
                  <a:pt x="121360" y="48100"/>
                </a:cubicBezTo>
                <a:cubicBezTo>
                  <a:pt x="121360" y="48227"/>
                  <a:pt x="120979" y="48493"/>
                  <a:pt x="120391" y="48770"/>
                </a:cubicBezTo>
                <a:cubicBezTo>
                  <a:pt x="120354" y="48786"/>
                  <a:pt x="120323" y="48794"/>
                  <a:pt x="120299" y="48794"/>
                </a:cubicBezTo>
                <a:cubicBezTo>
                  <a:pt x="120172" y="48794"/>
                  <a:pt x="120220" y="48587"/>
                  <a:pt x="120414" y="48412"/>
                </a:cubicBezTo>
                <a:cubicBezTo>
                  <a:pt x="120494" y="48343"/>
                  <a:pt x="120668" y="48158"/>
                  <a:pt x="120794" y="48020"/>
                </a:cubicBezTo>
                <a:cubicBezTo>
                  <a:pt x="120886" y="47913"/>
                  <a:pt x="121004" y="47862"/>
                  <a:pt x="121108" y="47862"/>
                </a:cubicBezTo>
                <a:close/>
                <a:moveTo>
                  <a:pt x="118446" y="49607"/>
                </a:moveTo>
                <a:cubicBezTo>
                  <a:pt x="118519" y="49607"/>
                  <a:pt x="118484" y="49666"/>
                  <a:pt x="118371" y="49809"/>
                </a:cubicBezTo>
                <a:cubicBezTo>
                  <a:pt x="118184" y="50053"/>
                  <a:pt x="118095" y="50154"/>
                  <a:pt x="118000" y="50154"/>
                </a:cubicBezTo>
                <a:cubicBezTo>
                  <a:pt x="117942" y="50154"/>
                  <a:pt x="117881" y="50117"/>
                  <a:pt x="117793" y="50051"/>
                </a:cubicBezTo>
                <a:cubicBezTo>
                  <a:pt x="117574" y="49878"/>
                  <a:pt x="117609" y="49832"/>
                  <a:pt x="118174" y="49670"/>
                </a:cubicBezTo>
                <a:cubicBezTo>
                  <a:pt x="118312" y="49630"/>
                  <a:pt x="118400" y="49607"/>
                  <a:pt x="118446" y="49607"/>
                </a:cubicBezTo>
                <a:close/>
                <a:moveTo>
                  <a:pt x="85497" y="50917"/>
                </a:moveTo>
                <a:cubicBezTo>
                  <a:pt x="85636" y="50917"/>
                  <a:pt x="85612" y="50974"/>
                  <a:pt x="85451" y="51044"/>
                </a:cubicBezTo>
                <a:cubicBezTo>
                  <a:pt x="85379" y="51071"/>
                  <a:pt x="85318" y="51086"/>
                  <a:pt x="85278" y="51086"/>
                </a:cubicBezTo>
                <a:cubicBezTo>
                  <a:pt x="85233" y="51086"/>
                  <a:pt x="85213" y="51068"/>
                  <a:pt x="85232" y="51032"/>
                </a:cubicBezTo>
                <a:cubicBezTo>
                  <a:pt x="85255" y="50963"/>
                  <a:pt x="85382" y="50917"/>
                  <a:pt x="85497" y="50917"/>
                </a:cubicBezTo>
                <a:close/>
                <a:moveTo>
                  <a:pt x="111026" y="50965"/>
                </a:moveTo>
                <a:cubicBezTo>
                  <a:pt x="111050" y="50965"/>
                  <a:pt x="111064" y="50986"/>
                  <a:pt x="111064" y="51032"/>
                </a:cubicBezTo>
                <a:cubicBezTo>
                  <a:pt x="111055" y="51181"/>
                  <a:pt x="110895" y="51353"/>
                  <a:pt x="110797" y="51353"/>
                </a:cubicBezTo>
                <a:cubicBezTo>
                  <a:pt x="110774" y="51353"/>
                  <a:pt x="110754" y="51343"/>
                  <a:pt x="110741" y="51321"/>
                </a:cubicBezTo>
                <a:cubicBezTo>
                  <a:pt x="110729" y="51286"/>
                  <a:pt x="110799" y="51171"/>
                  <a:pt x="110891" y="51055"/>
                </a:cubicBezTo>
                <a:cubicBezTo>
                  <a:pt x="110949" y="50998"/>
                  <a:pt x="110996" y="50965"/>
                  <a:pt x="111026" y="50965"/>
                </a:cubicBezTo>
                <a:close/>
                <a:moveTo>
                  <a:pt x="118490" y="50585"/>
                </a:moveTo>
                <a:cubicBezTo>
                  <a:pt x="118690" y="50585"/>
                  <a:pt x="118730" y="50655"/>
                  <a:pt x="118705" y="50836"/>
                </a:cubicBezTo>
                <a:cubicBezTo>
                  <a:pt x="118682" y="51009"/>
                  <a:pt x="118544" y="51159"/>
                  <a:pt x="118336" y="51205"/>
                </a:cubicBezTo>
                <a:cubicBezTo>
                  <a:pt x="118128" y="51263"/>
                  <a:pt x="118082" y="51321"/>
                  <a:pt x="118209" y="51378"/>
                </a:cubicBezTo>
                <a:cubicBezTo>
                  <a:pt x="118336" y="51436"/>
                  <a:pt x="118232" y="51552"/>
                  <a:pt x="117897" y="51725"/>
                </a:cubicBezTo>
                <a:cubicBezTo>
                  <a:pt x="117715" y="51820"/>
                  <a:pt x="117554" y="51877"/>
                  <a:pt x="117471" y="51877"/>
                </a:cubicBezTo>
                <a:cubicBezTo>
                  <a:pt x="117434" y="51877"/>
                  <a:pt x="117412" y="51865"/>
                  <a:pt x="117412" y="51840"/>
                </a:cubicBezTo>
                <a:cubicBezTo>
                  <a:pt x="117412" y="51778"/>
                  <a:pt x="117344" y="51736"/>
                  <a:pt x="117249" y="51736"/>
                </a:cubicBezTo>
                <a:cubicBezTo>
                  <a:pt x="117221" y="51736"/>
                  <a:pt x="117190" y="51740"/>
                  <a:pt x="117159" y="51748"/>
                </a:cubicBezTo>
                <a:cubicBezTo>
                  <a:pt x="117141" y="51750"/>
                  <a:pt x="117125" y="51752"/>
                  <a:pt x="117108" y="51752"/>
                </a:cubicBezTo>
                <a:cubicBezTo>
                  <a:pt x="116981" y="51752"/>
                  <a:pt x="116879" y="51674"/>
                  <a:pt x="116858" y="51552"/>
                </a:cubicBezTo>
                <a:cubicBezTo>
                  <a:pt x="116840" y="51451"/>
                  <a:pt x="116779" y="51387"/>
                  <a:pt x="116714" y="51387"/>
                </a:cubicBezTo>
                <a:cubicBezTo>
                  <a:pt x="116697" y="51387"/>
                  <a:pt x="116679" y="51392"/>
                  <a:pt x="116662" y="51402"/>
                </a:cubicBezTo>
                <a:cubicBezTo>
                  <a:pt x="116627" y="51423"/>
                  <a:pt x="116593" y="51434"/>
                  <a:pt x="116560" y="51434"/>
                </a:cubicBezTo>
                <a:cubicBezTo>
                  <a:pt x="116505" y="51434"/>
                  <a:pt x="116456" y="51406"/>
                  <a:pt x="116420" y="51355"/>
                </a:cubicBezTo>
                <a:cubicBezTo>
                  <a:pt x="116316" y="51182"/>
                  <a:pt x="117412" y="50709"/>
                  <a:pt x="118163" y="50617"/>
                </a:cubicBezTo>
                <a:cubicBezTo>
                  <a:pt x="118302" y="50597"/>
                  <a:pt x="118409" y="50585"/>
                  <a:pt x="118490" y="50585"/>
                </a:cubicBezTo>
                <a:close/>
                <a:moveTo>
                  <a:pt x="108368" y="51927"/>
                </a:moveTo>
                <a:cubicBezTo>
                  <a:pt x="108446" y="51927"/>
                  <a:pt x="108410" y="51982"/>
                  <a:pt x="108282" y="52071"/>
                </a:cubicBezTo>
                <a:cubicBezTo>
                  <a:pt x="108197" y="52124"/>
                  <a:pt x="108122" y="52150"/>
                  <a:pt x="108080" y="52150"/>
                </a:cubicBezTo>
                <a:cubicBezTo>
                  <a:pt x="108049" y="52150"/>
                  <a:pt x="108037" y="52135"/>
                  <a:pt x="108051" y="52106"/>
                </a:cubicBezTo>
                <a:cubicBezTo>
                  <a:pt x="108074" y="52025"/>
                  <a:pt x="108190" y="51956"/>
                  <a:pt x="108317" y="51933"/>
                </a:cubicBezTo>
                <a:cubicBezTo>
                  <a:pt x="108337" y="51929"/>
                  <a:pt x="108354" y="51927"/>
                  <a:pt x="108368" y="51927"/>
                </a:cubicBezTo>
                <a:close/>
                <a:moveTo>
                  <a:pt x="105877" y="54679"/>
                </a:moveTo>
                <a:cubicBezTo>
                  <a:pt x="105934" y="54679"/>
                  <a:pt x="105990" y="54707"/>
                  <a:pt x="106020" y="54760"/>
                </a:cubicBezTo>
                <a:cubicBezTo>
                  <a:pt x="106066" y="54841"/>
                  <a:pt x="106066" y="54922"/>
                  <a:pt x="106031" y="54934"/>
                </a:cubicBezTo>
                <a:cubicBezTo>
                  <a:pt x="106022" y="54940"/>
                  <a:pt x="106009" y="54942"/>
                  <a:pt x="105992" y="54942"/>
                </a:cubicBezTo>
                <a:cubicBezTo>
                  <a:pt x="105944" y="54942"/>
                  <a:pt x="105869" y="54919"/>
                  <a:pt x="105801" y="54876"/>
                </a:cubicBezTo>
                <a:cubicBezTo>
                  <a:pt x="105708" y="54830"/>
                  <a:pt x="105708" y="54749"/>
                  <a:pt x="105789" y="54703"/>
                </a:cubicBezTo>
                <a:cubicBezTo>
                  <a:pt x="105817" y="54687"/>
                  <a:pt x="105847" y="54679"/>
                  <a:pt x="105877" y="54679"/>
                </a:cubicBezTo>
                <a:close/>
                <a:moveTo>
                  <a:pt x="110310" y="55247"/>
                </a:moveTo>
                <a:cubicBezTo>
                  <a:pt x="110372" y="55247"/>
                  <a:pt x="110453" y="55282"/>
                  <a:pt x="110568" y="55349"/>
                </a:cubicBezTo>
                <a:cubicBezTo>
                  <a:pt x="110887" y="55558"/>
                  <a:pt x="110839" y="55673"/>
                  <a:pt x="110422" y="55673"/>
                </a:cubicBezTo>
                <a:cubicBezTo>
                  <a:pt x="110402" y="55673"/>
                  <a:pt x="110382" y="55673"/>
                  <a:pt x="110360" y="55672"/>
                </a:cubicBezTo>
                <a:cubicBezTo>
                  <a:pt x="110141" y="55672"/>
                  <a:pt x="110083" y="55603"/>
                  <a:pt x="110152" y="55407"/>
                </a:cubicBezTo>
                <a:cubicBezTo>
                  <a:pt x="110190" y="55299"/>
                  <a:pt x="110235" y="55247"/>
                  <a:pt x="110310" y="55247"/>
                </a:cubicBezTo>
                <a:close/>
                <a:moveTo>
                  <a:pt x="104816" y="55770"/>
                </a:moveTo>
                <a:cubicBezTo>
                  <a:pt x="104894" y="55770"/>
                  <a:pt x="104950" y="55830"/>
                  <a:pt x="104958" y="55938"/>
                </a:cubicBezTo>
                <a:cubicBezTo>
                  <a:pt x="104970" y="56088"/>
                  <a:pt x="104923" y="56226"/>
                  <a:pt x="104843" y="56261"/>
                </a:cubicBezTo>
                <a:cubicBezTo>
                  <a:pt x="104824" y="56272"/>
                  <a:pt x="104804" y="56277"/>
                  <a:pt x="104784" y="56277"/>
                </a:cubicBezTo>
                <a:cubicBezTo>
                  <a:pt x="104716" y="56277"/>
                  <a:pt x="104642" y="56220"/>
                  <a:pt x="104589" y="56122"/>
                </a:cubicBezTo>
                <a:cubicBezTo>
                  <a:pt x="104531" y="55996"/>
                  <a:pt x="104589" y="55869"/>
                  <a:pt x="104716" y="55799"/>
                </a:cubicBezTo>
                <a:cubicBezTo>
                  <a:pt x="104752" y="55780"/>
                  <a:pt x="104786" y="55770"/>
                  <a:pt x="104816" y="55770"/>
                </a:cubicBezTo>
                <a:close/>
                <a:moveTo>
                  <a:pt x="84689" y="56146"/>
                </a:moveTo>
                <a:cubicBezTo>
                  <a:pt x="84816" y="56146"/>
                  <a:pt x="84793" y="56203"/>
                  <a:pt x="84631" y="56273"/>
                </a:cubicBezTo>
                <a:cubicBezTo>
                  <a:pt x="84565" y="56300"/>
                  <a:pt x="84507" y="56314"/>
                  <a:pt x="84468" y="56314"/>
                </a:cubicBezTo>
                <a:cubicBezTo>
                  <a:pt x="84425" y="56314"/>
                  <a:pt x="84405" y="56297"/>
                  <a:pt x="84424" y="56261"/>
                </a:cubicBezTo>
                <a:cubicBezTo>
                  <a:pt x="84447" y="56192"/>
                  <a:pt x="84585" y="56146"/>
                  <a:pt x="84689" y="56146"/>
                </a:cubicBezTo>
                <a:close/>
                <a:moveTo>
                  <a:pt x="11289" y="56226"/>
                </a:moveTo>
                <a:cubicBezTo>
                  <a:pt x="11382" y="56226"/>
                  <a:pt x="11382" y="56273"/>
                  <a:pt x="11289" y="56342"/>
                </a:cubicBezTo>
                <a:cubicBezTo>
                  <a:pt x="11243" y="56371"/>
                  <a:pt x="11203" y="56385"/>
                  <a:pt x="11174" y="56385"/>
                </a:cubicBezTo>
                <a:cubicBezTo>
                  <a:pt x="11145" y="56385"/>
                  <a:pt x="11128" y="56371"/>
                  <a:pt x="11128" y="56342"/>
                </a:cubicBezTo>
                <a:cubicBezTo>
                  <a:pt x="11128" y="56273"/>
                  <a:pt x="11197" y="56226"/>
                  <a:pt x="11289" y="56226"/>
                </a:cubicBezTo>
                <a:close/>
                <a:moveTo>
                  <a:pt x="11462" y="56861"/>
                </a:moveTo>
                <a:cubicBezTo>
                  <a:pt x="11555" y="56861"/>
                  <a:pt x="11555" y="56907"/>
                  <a:pt x="11462" y="56977"/>
                </a:cubicBezTo>
                <a:cubicBezTo>
                  <a:pt x="11416" y="57006"/>
                  <a:pt x="11376" y="57020"/>
                  <a:pt x="11347" y="57020"/>
                </a:cubicBezTo>
                <a:cubicBezTo>
                  <a:pt x="11318" y="57020"/>
                  <a:pt x="11301" y="57006"/>
                  <a:pt x="11301" y="56977"/>
                </a:cubicBezTo>
                <a:cubicBezTo>
                  <a:pt x="11301" y="56907"/>
                  <a:pt x="11370" y="56861"/>
                  <a:pt x="11462" y="56861"/>
                </a:cubicBezTo>
                <a:close/>
                <a:moveTo>
                  <a:pt x="107972" y="55956"/>
                </a:moveTo>
                <a:cubicBezTo>
                  <a:pt x="108059" y="55956"/>
                  <a:pt x="108117" y="56011"/>
                  <a:pt x="108178" y="56122"/>
                </a:cubicBezTo>
                <a:cubicBezTo>
                  <a:pt x="108328" y="56400"/>
                  <a:pt x="108248" y="56538"/>
                  <a:pt x="107844" y="56700"/>
                </a:cubicBezTo>
                <a:cubicBezTo>
                  <a:pt x="107728" y="56746"/>
                  <a:pt x="107682" y="56850"/>
                  <a:pt x="107717" y="56930"/>
                </a:cubicBezTo>
                <a:cubicBezTo>
                  <a:pt x="107749" y="56996"/>
                  <a:pt x="107718" y="57027"/>
                  <a:pt x="107632" y="57027"/>
                </a:cubicBezTo>
                <a:cubicBezTo>
                  <a:pt x="107596" y="57027"/>
                  <a:pt x="107551" y="57021"/>
                  <a:pt x="107497" y="57011"/>
                </a:cubicBezTo>
                <a:cubicBezTo>
                  <a:pt x="107324" y="56965"/>
                  <a:pt x="107243" y="56884"/>
                  <a:pt x="107301" y="56827"/>
                </a:cubicBezTo>
                <a:cubicBezTo>
                  <a:pt x="107359" y="56769"/>
                  <a:pt x="107336" y="56653"/>
                  <a:pt x="107243" y="56584"/>
                </a:cubicBezTo>
                <a:cubicBezTo>
                  <a:pt x="107140" y="56492"/>
                  <a:pt x="107255" y="56330"/>
                  <a:pt x="107555" y="56146"/>
                </a:cubicBezTo>
                <a:cubicBezTo>
                  <a:pt x="107752" y="56020"/>
                  <a:pt x="107879" y="55956"/>
                  <a:pt x="107972" y="55956"/>
                </a:cubicBezTo>
                <a:close/>
                <a:moveTo>
                  <a:pt x="99810" y="57148"/>
                </a:moveTo>
                <a:cubicBezTo>
                  <a:pt x="99920" y="57148"/>
                  <a:pt x="99887" y="57204"/>
                  <a:pt x="99718" y="57288"/>
                </a:cubicBezTo>
                <a:cubicBezTo>
                  <a:pt x="99631" y="57332"/>
                  <a:pt x="99561" y="57355"/>
                  <a:pt x="99520" y="57355"/>
                </a:cubicBezTo>
                <a:cubicBezTo>
                  <a:pt x="99484" y="57355"/>
                  <a:pt x="99471" y="57337"/>
                  <a:pt x="99487" y="57300"/>
                </a:cubicBezTo>
                <a:cubicBezTo>
                  <a:pt x="99521" y="57231"/>
                  <a:pt x="99660" y="57161"/>
                  <a:pt x="99775" y="57150"/>
                </a:cubicBezTo>
                <a:cubicBezTo>
                  <a:pt x="99788" y="57149"/>
                  <a:pt x="99800" y="57148"/>
                  <a:pt x="99810" y="57148"/>
                </a:cubicBezTo>
                <a:close/>
                <a:moveTo>
                  <a:pt x="106092" y="56789"/>
                </a:moveTo>
                <a:cubicBezTo>
                  <a:pt x="106139" y="56789"/>
                  <a:pt x="106206" y="56811"/>
                  <a:pt x="106308" y="56850"/>
                </a:cubicBezTo>
                <a:cubicBezTo>
                  <a:pt x="106609" y="56965"/>
                  <a:pt x="106678" y="57311"/>
                  <a:pt x="106424" y="57438"/>
                </a:cubicBezTo>
                <a:cubicBezTo>
                  <a:pt x="106392" y="57452"/>
                  <a:pt x="106353" y="57458"/>
                  <a:pt x="106312" y="57458"/>
                </a:cubicBezTo>
                <a:cubicBezTo>
                  <a:pt x="106248" y="57458"/>
                  <a:pt x="106180" y="57443"/>
                  <a:pt x="106124" y="57415"/>
                </a:cubicBezTo>
                <a:cubicBezTo>
                  <a:pt x="106031" y="57358"/>
                  <a:pt x="105962" y="57184"/>
                  <a:pt x="105974" y="57023"/>
                </a:cubicBezTo>
                <a:cubicBezTo>
                  <a:pt x="105996" y="56855"/>
                  <a:pt x="106013" y="56789"/>
                  <a:pt x="106092" y="56789"/>
                </a:cubicBezTo>
                <a:close/>
                <a:moveTo>
                  <a:pt x="106234" y="58436"/>
                </a:moveTo>
                <a:cubicBezTo>
                  <a:pt x="106287" y="58436"/>
                  <a:pt x="106317" y="58484"/>
                  <a:pt x="106308" y="58570"/>
                </a:cubicBezTo>
                <a:cubicBezTo>
                  <a:pt x="106285" y="58673"/>
                  <a:pt x="106251" y="58766"/>
                  <a:pt x="106216" y="58789"/>
                </a:cubicBezTo>
                <a:cubicBezTo>
                  <a:pt x="106208" y="58793"/>
                  <a:pt x="106200" y="58795"/>
                  <a:pt x="106191" y="58795"/>
                </a:cubicBezTo>
                <a:cubicBezTo>
                  <a:pt x="106151" y="58795"/>
                  <a:pt x="106106" y="58752"/>
                  <a:pt x="106078" y="58685"/>
                </a:cubicBezTo>
                <a:cubicBezTo>
                  <a:pt x="106031" y="58604"/>
                  <a:pt x="106078" y="58500"/>
                  <a:pt x="106170" y="58454"/>
                </a:cubicBezTo>
                <a:cubicBezTo>
                  <a:pt x="106194" y="58442"/>
                  <a:pt x="106215" y="58436"/>
                  <a:pt x="106234" y="58436"/>
                </a:cubicBezTo>
                <a:close/>
                <a:moveTo>
                  <a:pt x="87596" y="58607"/>
                </a:moveTo>
                <a:cubicBezTo>
                  <a:pt x="87670" y="58607"/>
                  <a:pt x="87757" y="58633"/>
                  <a:pt x="87817" y="58685"/>
                </a:cubicBezTo>
                <a:cubicBezTo>
                  <a:pt x="87898" y="58754"/>
                  <a:pt x="87909" y="58823"/>
                  <a:pt x="87817" y="58858"/>
                </a:cubicBezTo>
                <a:cubicBezTo>
                  <a:pt x="87797" y="58864"/>
                  <a:pt x="87775" y="58867"/>
                  <a:pt x="87751" y="58867"/>
                </a:cubicBezTo>
                <a:cubicBezTo>
                  <a:pt x="87680" y="58867"/>
                  <a:pt x="87598" y="58841"/>
                  <a:pt x="87529" y="58789"/>
                </a:cubicBezTo>
                <a:cubicBezTo>
                  <a:pt x="87448" y="58720"/>
                  <a:pt x="87448" y="58650"/>
                  <a:pt x="87529" y="58616"/>
                </a:cubicBezTo>
                <a:cubicBezTo>
                  <a:pt x="87549" y="58610"/>
                  <a:pt x="87572" y="58607"/>
                  <a:pt x="87596" y="58607"/>
                </a:cubicBezTo>
                <a:close/>
                <a:moveTo>
                  <a:pt x="107163" y="58669"/>
                </a:moveTo>
                <a:cubicBezTo>
                  <a:pt x="107218" y="58669"/>
                  <a:pt x="107287" y="58736"/>
                  <a:pt x="107347" y="58847"/>
                </a:cubicBezTo>
                <a:cubicBezTo>
                  <a:pt x="107405" y="58962"/>
                  <a:pt x="107301" y="59135"/>
                  <a:pt x="107128" y="59227"/>
                </a:cubicBezTo>
                <a:cubicBezTo>
                  <a:pt x="107005" y="59291"/>
                  <a:pt x="106929" y="59326"/>
                  <a:pt x="106889" y="59326"/>
                </a:cubicBezTo>
                <a:cubicBezTo>
                  <a:pt x="106827" y="59326"/>
                  <a:pt x="106850" y="59243"/>
                  <a:pt x="106920" y="59054"/>
                </a:cubicBezTo>
                <a:cubicBezTo>
                  <a:pt x="107001" y="58870"/>
                  <a:pt x="107093" y="58697"/>
                  <a:pt x="107140" y="58673"/>
                </a:cubicBezTo>
                <a:cubicBezTo>
                  <a:pt x="107147" y="58670"/>
                  <a:pt x="107155" y="58669"/>
                  <a:pt x="107163" y="58669"/>
                </a:cubicBezTo>
                <a:close/>
                <a:moveTo>
                  <a:pt x="106118" y="59132"/>
                </a:moveTo>
                <a:cubicBezTo>
                  <a:pt x="106141" y="59132"/>
                  <a:pt x="106162" y="59136"/>
                  <a:pt x="106181" y="59147"/>
                </a:cubicBezTo>
                <a:cubicBezTo>
                  <a:pt x="106262" y="59193"/>
                  <a:pt x="106297" y="59285"/>
                  <a:pt x="106262" y="59378"/>
                </a:cubicBezTo>
                <a:cubicBezTo>
                  <a:pt x="106204" y="59535"/>
                  <a:pt x="105996" y="59657"/>
                  <a:pt x="105855" y="59657"/>
                </a:cubicBezTo>
                <a:cubicBezTo>
                  <a:pt x="105799" y="59657"/>
                  <a:pt x="105754" y="59639"/>
                  <a:pt x="105731" y="59597"/>
                </a:cubicBezTo>
                <a:cubicBezTo>
                  <a:pt x="105660" y="59433"/>
                  <a:pt x="105934" y="59132"/>
                  <a:pt x="106118" y="59132"/>
                </a:cubicBezTo>
                <a:close/>
                <a:moveTo>
                  <a:pt x="99546" y="59530"/>
                </a:moveTo>
                <a:cubicBezTo>
                  <a:pt x="99619" y="59530"/>
                  <a:pt x="99689" y="59545"/>
                  <a:pt x="99741" y="59574"/>
                </a:cubicBezTo>
                <a:cubicBezTo>
                  <a:pt x="99833" y="59643"/>
                  <a:pt x="99798" y="59724"/>
                  <a:pt x="99660" y="59782"/>
                </a:cubicBezTo>
                <a:cubicBezTo>
                  <a:pt x="99585" y="59810"/>
                  <a:pt x="99504" y="59825"/>
                  <a:pt x="99430" y="59825"/>
                </a:cubicBezTo>
                <a:cubicBezTo>
                  <a:pt x="99357" y="59825"/>
                  <a:pt x="99291" y="59810"/>
                  <a:pt x="99244" y="59782"/>
                </a:cubicBezTo>
                <a:cubicBezTo>
                  <a:pt x="99152" y="59724"/>
                  <a:pt x="99187" y="59631"/>
                  <a:pt x="99325" y="59574"/>
                </a:cubicBezTo>
                <a:cubicBezTo>
                  <a:pt x="99394" y="59545"/>
                  <a:pt x="99472" y="59530"/>
                  <a:pt x="99546" y="59530"/>
                </a:cubicBezTo>
                <a:close/>
                <a:moveTo>
                  <a:pt x="94743" y="60215"/>
                </a:moveTo>
                <a:cubicBezTo>
                  <a:pt x="94804" y="60215"/>
                  <a:pt x="94843" y="60269"/>
                  <a:pt x="94824" y="60347"/>
                </a:cubicBezTo>
                <a:cubicBezTo>
                  <a:pt x="94812" y="60451"/>
                  <a:pt x="94766" y="60543"/>
                  <a:pt x="94731" y="60555"/>
                </a:cubicBezTo>
                <a:cubicBezTo>
                  <a:pt x="94728" y="60556"/>
                  <a:pt x="94724" y="60557"/>
                  <a:pt x="94720" y="60557"/>
                </a:cubicBezTo>
                <a:cubicBezTo>
                  <a:pt x="94687" y="60557"/>
                  <a:pt x="94647" y="60511"/>
                  <a:pt x="94616" y="60428"/>
                </a:cubicBezTo>
                <a:cubicBezTo>
                  <a:pt x="94581" y="60347"/>
                  <a:pt x="94627" y="60255"/>
                  <a:pt x="94708" y="60220"/>
                </a:cubicBezTo>
                <a:cubicBezTo>
                  <a:pt x="94720" y="60217"/>
                  <a:pt x="94732" y="60215"/>
                  <a:pt x="94743" y="60215"/>
                </a:cubicBezTo>
                <a:close/>
                <a:moveTo>
                  <a:pt x="100334" y="60557"/>
                </a:moveTo>
                <a:cubicBezTo>
                  <a:pt x="100398" y="60557"/>
                  <a:pt x="100455" y="60591"/>
                  <a:pt x="100479" y="60647"/>
                </a:cubicBezTo>
                <a:cubicBezTo>
                  <a:pt x="100514" y="60728"/>
                  <a:pt x="100514" y="60809"/>
                  <a:pt x="100468" y="60832"/>
                </a:cubicBezTo>
                <a:cubicBezTo>
                  <a:pt x="100463" y="60833"/>
                  <a:pt x="100458" y="60834"/>
                  <a:pt x="100451" y="60834"/>
                </a:cubicBezTo>
                <a:cubicBezTo>
                  <a:pt x="100407" y="60834"/>
                  <a:pt x="100317" y="60801"/>
                  <a:pt x="100237" y="60751"/>
                </a:cubicBezTo>
                <a:cubicBezTo>
                  <a:pt x="100145" y="60693"/>
                  <a:pt x="100145" y="60613"/>
                  <a:pt x="100249" y="60578"/>
                </a:cubicBezTo>
                <a:cubicBezTo>
                  <a:pt x="100277" y="60564"/>
                  <a:pt x="100306" y="60557"/>
                  <a:pt x="100334" y="60557"/>
                </a:cubicBezTo>
                <a:close/>
                <a:moveTo>
                  <a:pt x="92421" y="60566"/>
                </a:moveTo>
                <a:cubicBezTo>
                  <a:pt x="92485" y="60566"/>
                  <a:pt x="92546" y="60608"/>
                  <a:pt x="92573" y="60670"/>
                </a:cubicBezTo>
                <a:cubicBezTo>
                  <a:pt x="92596" y="60751"/>
                  <a:pt x="92596" y="60832"/>
                  <a:pt x="92561" y="60843"/>
                </a:cubicBezTo>
                <a:cubicBezTo>
                  <a:pt x="92557" y="60845"/>
                  <a:pt x="92551" y="60846"/>
                  <a:pt x="92545" y="60846"/>
                </a:cubicBezTo>
                <a:cubicBezTo>
                  <a:pt x="92503" y="60846"/>
                  <a:pt x="92424" y="60812"/>
                  <a:pt x="92353" y="60751"/>
                </a:cubicBezTo>
                <a:cubicBezTo>
                  <a:pt x="92273" y="60682"/>
                  <a:pt x="92284" y="60613"/>
                  <a:pt x="92365" y="60578"/>
                </a:cubicBezTo>
                <a:cubicBezTo>
                  <a:pt x="92383" y="60570"/>
                  <a:pt x="92403" y="60566"/>
                  <a:pt x="92421" y="60566"/>
                </a:cubicBezTo>
                <a:close/>
                <a:moveTo>
                  <a:pt x="96087" y="60744"/>
                </a:moveTo>
                <a:cubicBezTo>
                  <a:pt x="96156" y="60744"/>
                  <a:pt x="96227" y="60779"/>
                  <a:pt x="96255" y="60843"/>
                </a:cubicBezTo>
                <a:cubicBezTo>
                  <a:pt x="96289" y="60924"/>
                  <a:pt x="96278" y="61005"/>
                  <a:pt x="96243" y="61017"/>
                </a:cubicBezTo>
                <a:cubicBezTo>
                  <a:pt x="96235" y="61021"/>
                  <a:pt x="96226" y="61023"/>
                  <a:pt x="96216" y="61023"/>
                </a:cubicBezTo>
                <a:cubicBezTo>
                  <a:pt x="96168" y="61023"/>
                  <a:pt x="96102" y="60981"/>
                  <a:pt x="96035" y="60924"/>
                </a:cubicBezTo>
                <a:cubicBezTo>
                  <a:pt x="95955" y="60867"/>
                  <a:pt x="95955" y="60786"/>
                  <a:pt x="96035" y="60751"/>
                </a:cubicBezTo>
                <a:cubicBezTo>
                  <a:pt x="96052" y="60746"/>
                  <a:pt x="96069" y="60744"/>
                  <a:pt x="96087" y="60744"/>
                </a:cubicBezTo>
                <a:close/>
                <a:moveTo>
                  <a:pt x="93991" y="61186"/>
                </a:moveTo>
                <a:cubicBezTo>
                  <a:pt x="94144" y="61186"/>
                  <a:pt x="94294" y="61341"/>
                  <a:pt x="94235" y="61478"/>
                </a:cubicBezTo>
                <a:cubicBezTo>
                  <a:pt x="94184" y="61587"/>
                  <a:pt x="94110" y="61641"/>
                  <a:pt x="94039" y="61641"/>
                </a:cubicBezTo>
                <a:cubicBezTo>
                  <a:pt x="93965" y="61641"/>
                  <a:pt x="93895" y="61584"/>
                  <a:pt x="93854" y="61467"/>
                </a:cubicBezTo>
                <a:cubicBezTo>
                  <a:pt x="93808" y="61351"/>
                  <a:pt x="93831" y="61224"/>
                  <a:pt x="93912" y="61201"/>
                </a:cubicBezTo>
                <a:cubicBezTo>
                  <a:pt x="93937" y="61191"/>
                  <a:pt x="93964" y="61186"/>
                  <a:pt x="93991" y="61186"/>
                </a:cubicBezTo>
                <a:close/>
                <a:moveTo>
                  <a:pt x="51554" y="61358"/>
                </a:moveTo>
                <a:cubicBezTo>
                  <a:pt x="51620" y="61358"/>
                  <a:pt x="51651" y="61411"/>
                  <a:pt x="51631" y="61490"/>
                </a:cubicBezTo>
                <a:cubicBezTo>
                  <a:pt x="51608" y="61594"/>
                  <a:pt x="51573" y="61686"/>
                  <a:pt x="51539" y="61698"/>
                </a:cubicBezTo>
                <a:cubicBezTo>
                  <a:pt x="51536" y="61699"/>
                  <a:pt x="51532" y="61699"/>
                  <a:pt x="51529" y="61699"/>
                </a:cubicBezTo>
                <a:cubicBezTo>
                  <a:pt x="51494" y="61699"/>
                  <a:pt x="51444" y="61644"/>
                  <a:pt x="51423" y="61571"/>
                </a:cubicBezTo>
                <a:cubicBezTo>
                  <a:pt x="51400" y="61490"/>
                  <a:pt x="51435" y="61397"/>
                  <a:pt x="51515" y="61363"/>
                </a:cubicBezTo>
                <a:cubicBezTo>
                  <a:pt x="51529" y="61359"/>
                  <a:pt x="51542" y="61358"/>
                  <a:pt x="51554" y="61358"/>
                </a:cubicBezTo>
                <a:close/>
                <a:moveTo>
                  <a:pt x="89873" y="61680"/>
                </a:moveTo>
                <a:cubicBezTo>
                  <a:pt x="89948" y="61680"/>
                  <a:pt x="90014" y="61723"/>
                  <a:pt x="90033" y="61790"/>
                </a:cubicBezTo>
                <a:cubicBezTo>
                  <a:pt x="90068" y="61871"/>
                  <a:pt x="90068" y="61940"/>
                  <a:pt x="90033" y="61963"/>
                </a:cubicBezTo>
                <a:cubicBezTo>
                  <a:pt x="90030" y="61964"/>
                  <a:pt x="90026" y="61965"/>
                  <a:pt x="90021" y="61965"/>
                </a:cubicBezTo>
                <a:cubicBezTo>
                  <a:pt x="89980" y="61965"/>
                  <a:pt x="89898" y="61921"/>
                  <a:pt x="89826" y="61859"/>
                </a:cubicBezTo>
                <a:cubicBezTo>
                  <a:pt x="89745" y="61801"/>
                  <a:pt x="89745" y="61721"/>
                  <a:pt x="89826" y="61686"/>
                </a:cubicBezTo>
                <a:cubicBezTo>
                  <a:pt x="89842" y="61682"/>
                  <a:pt x="89858" y="61680"/>
                  <a:pt x="89873" y="61680"/>
                </a:cubicBezTo>
                <a:close/>
                <a:moveTo>
                  <a:pt x="93182" y="61981"/>
                </a:moveTo>
                <a:cubicBezTo>
                  <a:pt x="93417" y="61981"/>
                  <a:pt x="93497" y="62079"/>
                  <a:pt x="93404" y="62275"/>
                </a:cubicBezTo>
                <a:cubicBezTo>
                  <a:pt x="93382" y="62336"/>
                  <a:pt x="93280" y="62362"/>
                  <a:pt x="93157" y="62362"/>
                </a:cubicBezTo>
                <a:cubicBezTo>
                  <a:pt x="92954" y="62362"/>
                  <a:pt x="92697" y="62290"/>
                  <a:pt x="92653" y="62182"/>
                </a:cubicBezTo>
                <a:cubicBezTo>
                  <a:pt x="92630" y="62113"/>
                  <a:pt x="92780" y="62032"/>
                  <a:pt x="92988" y="61998"/>
                </a:cubicBezTo>
                <a:cubicBezTo>
                  <a:pt x="93061" y="61987"/>
                  <a:pt x="93126" y="61981"/>
                  <a:pt x="93182" y="61981"/>
                </a:cubicBezTo>
                <a:close/>
                <a:moveTo>
                  <a:pt x="92599" y="62493"/>
                </a:moveTo>
                <a:cubicBezTo>
                  <a:pt x="92639" y="62493"/>
                  <a:pt x="92687" y="62506"/>
                  <a:pt x="92746" y="62529"/>
                </a:cubicBezTo>
                <a:cubicBezTo>
                  <a:pt x="92977" y="62598"/>
                  <a:pt x="92988" y="62644"/>
                  <a:pt x="92804" y="62817"/>
                </a:cubicBezTo>
                <a:cubicBezTo>
                  <a:pt x="92621" y="62983"/>
                  <a:pt x="92510" y="63067"/>
                  <a:pt x="92451" y="63067"/>
                </a:cubicBezTo>
                <a:cubicBezTo>
                  <a:pt x="92388" y="63067"/>
                  <a:pt x="92387" y="62969"/>
                  <a:pt x="92423" y="62771"/>
                </a:cubicBezTo>
                <a:cubicBezTo>
                  <a:pt x="92456" y="62573"/>
                  <a:pt x="92500" y="62493"/>
                  <a:pt x="92599" y="62493"/>
                </a:cubicBezTo>
                <a:close/>
                <a:moveTo>
                  <a:pt x="84007" y="63002"/>
                </a:moveTo>
                <a:cubicBezTo>
                  <a:pt x="84070" y="63002"/>
                  <a:pt x="84131" y="63044"/>
                  <a:pt x="84158" y="63106"/>
                </a:cubicBezTo>
                <a:cubicBezTo>
                  <a:pt x="84181" y="63187"/>
                  <a:pt x="84181" y="63267"/>
                  <a:pt x="84147" y="63279"/>
                </a:cubicBezTo>
                <a:cubicBezTo>
                  <a:pt x="84142" y="63280"/>
                  <a:pt x="84137" y="63281"/>
                  <a:pt x="84131" y="63281"/>
                </a:cubicBezTo>
                <a:cubicBezTo>
                  <a:pt x="84089" y="63281"/>
                  <a:pt x="84009" y="63247"/>
                  <a:pt x="83939" y="63187"/>
                </a:cubicBezTo>
                <a:cubicBezTo>
                  <a:pt x="83870" y="63117"/>
                  <a:pt x="83870" y="63048"/>
                  <a:pt x="83950" y="63013"/>
                </a:cubicBezTo>
                <a:cubicBezTo>
                  <a:pt x="83969" y="63006"/>
                  <a:pt x="83988" y="63002"/>
                  <a:pt x="84007" y="63002"/>
                </a:cubicBezTo>
                <a:close/>
                <a:moveTo>
                  <a:pt x="98939" y="60660"/>
                </a:moveTo>
                <a:cubicBezTo>
                  <a:pt x="99040" y="60660"/>
                  <a:pt x="99121" y="60691"/>
                  <a:pt x="99152" y="60763"/>
                </a:cubicBezTo>
                <a:cubicBezTo>
                  <a:pt x="99190" y="60868"/>
                  <a:pt x="99276" y="60933"/>
                  <a:pt x="99356" y="60933"/>
                </a:cubicBezTo>
                <a:cubicBezTo>
                  <a:pt x="99373" y="60933"/>
                  <a:pt x="99390" y="60930"/>
                  <a:pt x="99406" y="60924"/>
                </a:cubicBezTo>
                <a:cubicBezTo>
                  <a:pt x="99420" y="60919"/>
                  <a:pt x="99436" y="60916"/>
                  <a:pt x="99454" y="60916"/>
                </a:cubicBezTo>
                <a:cubicBezTo>
                  <a:pt x="99548" y="60916"/>
                  <a:pt x="99682" y="60992"/>
                  <a:pt x="99798" y="61109"/>
                </a:cubicBezTo>
                <a:cubicBezTo>
                  <a:pt x="99889" y="61216"/>
                  <a:pt x="100028" y="61277"/>
                  <a:pt x="100158" y="61277"/>
                </a:cubicBezTo>
                <a:cubicBezTo>
                  <a:pt x="100210" y="61277"/>
                  <a:pt x="100260" y="61267"/>
                  <a:pt x="100306" y="61247"/>
                </a:cubicBezTo>
                <a:cubicBezTo>
                  <a:pt x="100381" y="61219"/>
                  <a:pt x="100434" y="61203"/>
                  <a:pt x="100464" y="61203"/>
                </a:cubicBezTo>
                <a:cubicBezTo>
                  <a:pt x="100534" y="61203"/>
                  <a:pt x="100493" y="61286"/>
                  <a:pt x="100341" y="61501"/>
                </a:cubicBezTo>
                <a:cubicBezTo>
                  <a:pt x="100156" y="61767"/>
                  <a:pt x="99856" y="61928"/>
                  <a:pt x="99175" y="62125"/>
                </a:cubicBezTo>
                <a:cubicBezTo>
                  <a:pt x="98633" y="62286"/>
                  <a:pt x="98252" y="62471"/>
                  <a:pt x="98217" y="62598"/>
                </a:cubicBezTo>
                <a:cubicBezTo>
                  <a:pt x="98182" y="62736"/>
                  <a:pt x="97698" y="62979"/>
                  <a:pt x="97213" y="63152"/>
                </a:cubicBezTo>
                <a:cubicBezTo>
                  <a:pt x="96944" y="63239"/>
                  <a:pt x="96684" y="63294"/>
                  <a:pt x="96517" y="63294"/>
                </a:cubicBezTo>
                <a:cubicBezTo>
                  <a:pt x="96419" y="63294"/>
                  <a:pt x="96353" y="63275"/>
                  <a:pt x="96336" y="63233"/>
                </a:cubicBezTo>
                <a:cubicBezTo>
                  <a:pt x="96307" y="63157"/>
                  <a:pt x="96240" y="63097"/>
                  <a:pt x="96172" y="63097"/>
                </a:cubicBezTo>
                <a:cubicBezTo>
                  <a:pt x="96157" y="63097"/>
                  <a:pt x="96142" y="63100"/>
                  <a:pt x="96128" y="63106"/>
                </a:cubicBezTo>
                <a:cubicBezTo>
                  <a:pt x="96122" y="63108"/>
                  <a:pt x="96115" y="63109"/>
                  <a:pt x="96107" y="63109"/>
                </a:cubicBezTo>
                <a:cubicBezTo>
                  <a:pt x="96019" y="63109"/>
                  <a:pt x="95810" y="63000"/>
                  <a:pt x="95620" y="62852"/>
                </a:cubicBezTo>
                <a:cubicBezTo>
                  <a:pt x="95251" y="62563"/>
                  <a:pt x="95239" y="62529"/>
                  <a:pt x="95412" y="62252"/>
                </a:cubicBezTo>
                <a:cubicBezTo>
                  <a:pt x="95511" y="62103"/>
                  <a:pt x="95588" y="62037"/>
                  <a:pt x="95736" y="62037"/>
                </a:cubicBezTo>
                <a:cubicBezTo>
                  <a:pt x="95830" y="62037"/>
                  <a:pt x="95953" y="62064"/>
                  <a:pt x="96128" y="62113"/>
                </a:cubicBezTo>
                <a:cubicBezTo>
                  <a:pt x="96321" y="62163"/>
                  <a:pt x="96441" y="62195"/>
                  <a:pt x="96526" y="62195"/>
                </a:cubicBezTo>
                <a:cubicBezTo>
                  <a:pt x="96660" y="62195"/>
                  <a:pt x="96708" y="62117"/>
                  <a:pt x="96820" y="61905"/>
                </a:cubicBezTo>
                <a:cubicBezTo>
                  <a:pt x="96924" y="61717"/>
                  <a:pt x="96966" y="61631"/>
                  <a:pt x="96937" y="61631"/>
                </a:cubicBezTo>
                <a:cubicBezTo>
                  <a:pt x="96915" y="61631"/>
                  <a:pt x="96851" y="61683"/>
                  <a:pt x="96740" y="61778"/>
                </a:cubicBezTo>
                <a:cubicBezTo>
                  <a:pt x="96641" y="61863"/>
                  <a:pt x="96582" y="61908"/>
                  <a:pt x="96550" y="61908"/>
                </a:cubicBezTo>
                <a:cubicBezTo>
                  <a:pt x="96505" y="61908"/>
                  <a:pt x="96516" y="61815"/>
                  <a:pt x="96543" y="61617"/>
                </a:cubicBezTo>
                <a:cubicBezTo>
                  <a:pt x="96578" y="61397"/>
                  <a:pt x="96751" y="61155"/>
                  <a:pt x="96901" y="61097"/>
                </a:cubicBezTo>
                <a:cubicBezTo>
                  <a:pt x="96993" y="61058"/>
                  <a:pt x="97051" y="61037"/>
                  <a:pt x="97079" y="61037"/>
                </a:cubicBezTo>
                <a:cubicBezTo>
                  <a:pt x="97126" y="61037"/>
                  <a:pt x="97090" y="61095"/>
                  <a:pt x="96982" y="61224"/>
                </a:cubicBezTo>
                <a:cubicBezTo>
                  <a:pt x="96874" y="61362"/>
                  <a:pt x="96838" y="61417"/>
                  <a:pt x="96891" y="61417"/>
                </a:cubicBezTo>
                <a:cubicBezTo>
                  <a:pt x="96923" y="61417"/>
                  <a:pt x="96986" y="61397"/>
                  <a:pt x="97086" y="61363"/>
                </a:cubicBezTo>
                <a:cubicBezTo>
                  <a:pt x="97205" y="61308"/>
                  <a:pt x="97446" y="61275"/>
                  <a:pt x="97656" y="61275"/>
                </a:cubicBezTo>
                <a:cubicBezTo>
                  <a:pt x="97712" y="61275"/>
                  <a:pt x="97765" y="61277"/>
                  <a:pt x="97813" y="61282"/>
                </a:cubicBezTo>
                <a:cubicBezTo>
                  <a:pt x="97883" y="61289"/>
                  <a:pt x="97943" y="61293"/>
                  <a:pt x="97994" y="61293"/>
                </a:cubicBezTo>
                <a:cubicBezTo>
                  <a:pt x="98193" y="61293"/>
                  <a:pt x="98252" y="61235"/>
                  <a:pt x="98252" y="61097"/>
                </a:cubicBezTo>
                <a:cubicBezTo>
                  <a:pt x="98252" y="60879"/>
                  <a:pt x="98668" y="60660"/>
                  <a:pt x="98939" y="60660"/>
                </a:cubicBezTo>
                <a:close/>
                <a:moveTo>
                  <a:pt x="91456" y="62960"/>
                </a:moveTo>
                <a:cubicBezTo>
                  <a:pt x="91559" y="62960"/>
                  <a:pt x="91669" y="63049"/>
                  <a:pt x="91719" y="63198"/>
                </a:cubicBezTo>
                <a:cubicBezTo>
                  <a:pt x="91812" y="63421"/>
                  <a:pt x="91680" y="63615"/>
                  <a:pt x="91486" y="63615"/>
                </a:cubicBezTo>
                <a:cubicBezTo>
                  <a:pt x="91439" y="63615"/>
                  <a:pt x="91389" y="63604"/>
                  <a:pt x="91338" y="63579"/>
                </a:cubicBezTo>
                <a:cubicBezTo>
                  <a:pt x="91141" y="63487"/>
                  <a:pt x="91188" y="63048"/>
                  <a:pt x="91407" y="62967"/>
                </a:cubicBezTo>
                <a:cubicBezTo>
                  <a:pt x="91423" y="62962"/>
                  <a:pt x="91440" y="62960"/>
                  <a:pt x="91456" y="62960"/>
                </a:cubicBezTo>
                <a:close/>
                <a:moveTo>
                  <a:pt x="90645" y="62988"/>
                </a:moveTo>
                <a:cubicBezTo>
                  <a:pt x="90676" y="62988"/>
                  <a:pt x="90709" y="63004"/>
                  <a:pt x="90749" y="63037"/>
                </a:cubicBezTo>
                <a:cubicBezTo>
                  <a:pt x="90841" y="63106"/>
                  <a:pt x="90876" y="63302"/>
                  <a:pt x="90830" y="63452"/>
                </a:cubicBezTo>
                <a:cubicBezTo>
                  <a:pt x="90759" y="63665"/>
                  <a:pt x="90634" y="63797"/>
                  <a:pt x="90536" y="63797"/>
                </a:cubicBezTo>
                <a:cubicBezTo>
                  <a:pt x="90491" y="63797"/>
                  <a:pt x="90451" y="63768"/>
                  <a:pt x="90426" y="63706"/>
                </a:cubicBezTo>
                <a:cubicBezTo>
                  <a:pt x="90403" y="63648"/>
                  <a:pt x="90426" y="63441"/>
                  <a:pt x="90483" y="63244"/>
                </a:cubicBezTo>
                <a:cubicBezTo>
                  <a:pt x="90531" y="63069"/>
                  <a:pt x="90579" y="62988"/>
                  <a:pt x="90645" y="62988"/>
                </a:cubicBezTo>
                <a:close/>
                <a:moveTo>
                  <a:pt x="93004" y="63564"/>
                </a:moveTo>
                <a:cubicBezTo>
                  <a:pt x="93064" y="63564"/>
                  <a:pt x="93137" y="63598"/>
                  <a:pt x="93196" y="63671"/>
                </a:cubicBezTo>
                <a:cubicBezTo>
                  <a:pt x="93265" y="63764"/>
                  <a:pt x="93231" y="63845"/>
                  <a:pt x="93127" y="63845"/>
                </a:cubicBezTo>
                <a:cubicBezTo>
                  <a:pt x="93011" y="63845"/>
                  <a:pt x="92907" y="63798"/>
                  <a:pt x="92896" y="63741"/>
                </a:cubicBezTo>
                <a:cubicBezTo>
                  <a:pt x="92863" y="63627"/>
                  <a:pt x="92922" y="63564"/>
                  <a:pt x="93004" y="63564"/>
                </a:cubicBezTo>
                <a:close/>
                <a:moveTo>
                  <a:pt x="77579" y="64225"/>
                </a:moveTo>
                <a:cubicBezTo>
                  <a:pt x="77706" y="64237"/>
                  <a:pt x="77683" y="64283"/>
                  <a:pt x="77521" y="64352"/>
                </a:cubicBezTo>
                <a:cubicBezTo>
                  <a:pt x="77452" y="64384"/>
                  <a:pt x="77396" y="64399"/>
                  <a:pt x="77357" y="64399"/>
                </a:cubicBezTo>
                <a:cubicBezTo>
                  <a:pt x="77311" y="64399"/>
                  <a:pt x="77289" y="64378"/>
                  <a:pt x="77302" y="64341"/>
                </a:cubicBezTo>
                <a:cubicBezTo>
                  <a:pt x="77336" y="64283"/>
                  <a:pt x="77463" y="64225"/>
                  <a:pt x="77579" y="64225"/>
                </a:cubicBezTo>
                <a:close/>
                <a:moveTo>
                  <a:pt x="89546" y="63775"/>
                </a:moveTo>
                <a:cubicBezTo>
                  <a:pt x="89681" y="63775"/>
                  <a:pt x="89834" y="63797"/>
                  <a:pt x="89999" y="63845"/>
                </a:cubicBezTo>
                <a:cubicBezTo>
                  <a:pt x="90310" y="63937"/>
                  <a:pt x="90541" y="64075"/>
                  <a:pt x="90518" y="64179"/>
                </a:cubicBezTo>
                <a:cubicBezTo>
                  <a:pt x="90511" y="64255"/>
                  <a:pt x="90469" y="64296"/>
                  <a:pt x="90405" y="64296"/>
                </a:cubicBezTo>
                <a:cubicBezTo>
                  <a:pt x="90371" y="64296"/>
                  <a:pt x="90331" y="64284"/>
                  <a:pt x="90287" y="64260"/>
                </a:cubicBezTo>
                <a:cubicBezTo>
                  <a:pt x="90251" y="64243"/>
                  <a:pt x="90212" y="64235"/>
                  <a:pt x="90171" y="64235"/>
                </a:cubicBezTo>
                <a:cubicBezTo>
                  <a:pt x="90071" y="64235"/>
                  <a:pt x="89966" y="64285"/>
                  <a:pt x="89883" y="64375"/>
                </a:cubicBezTo>
                <a:cubicBezTo>
                  <a:pt x="89732" y="64550"/>
                  <a:pt x="88983" y="64687"/>
                  <a:pt x="88480" y="64687"/>
                </a:cubicBezTo>
                <a:cubicBezTo>
                  <a:pt x="88252" y="64687"/>
                  <a:pt x="88075" y="64659"/>
                  <a:pt x="88025" y="64595"/>
                </a:cubicBezTo>
                <a:cubicBezTo>
                  <a:pt x="87871" y="64402"/>
                  <a:pt x="88038" y="64226"/>
                  <a:pt x="88325" y="64226"/>
                </a:cubicBezTo>
                <a:cubicBezTo>
                  <a:pt x="88382" y="64226"/>
                  <a:pt x="88444" y="64233"/>
                  <a:pt x="88510" y="64249"/>
                </a:cubicBezTo>
                <a:cubicBezTo>
                  <a:pt x="88579" y="64262"/>
                  <a:pt x="88641" y="64268"/>
                  <a:pt x="88694" y="64268"/>
                </a:cubicBezTo>
                <a:cubicBezTo>
                  <a:pt x="88827" y="64268"/>
                  <a:pt x="88909" y="64227"/>
                  <a:pt x="88925" y="64145"/>
                </a:cubicBezTo>
                <a:cubicBezTo>
                  <a:pt x="88991" y="63908"/>
                  <a:pt x="89218" y="63775"/>
                  <a:pt x="89546" y="63775"/>
                </a:cubicBezTo>
                <a:close/>
                <a:moveTo>
                  <a:pt x="82864" y="64791"/>
                </a:moveTo>
                <a:cubicBezTo>
                  <a:pt x="82928" y="64791"/>
                  <a:pt x="82989" y="64833"/>
                  <a:pt x="83015" y="64895"/>
                </a:cubicBezTo>
                <a:cubicBezTo>
                  <a:pt x="83038" y="64976"/>
                  <a:pt x="83038" y="65045"/>
                  <a:pt x="83004" y="65068"/>
                </a:cubicBezTo>
                <a:cubicBezTo>
                  <a:pt x="83000" y="65069"/>
                  <a:pt x="82996" y="65070"/>
                  <a:pt x="82992" y="65070"/>
                </a:cubicBezTo>
                <a:cubicBezTo>
                  <a:pt x="82952" y="65070"/>
                  <a:pt x="82879" y="65027"/>
                  <a:pt x="82796" y="64976"/>
                </a:cubicBezTo>
                <a:cubicBezTo>
                  <a:pt x="82727" y="64906"/>
                  <a:pt x="82727" y="64826"/>
                  <a:pt x="82808" y="64803"/>
                </a:cubicBezTo>
                <a:cubicBezTo>
                  <a:pt x="82826" y="64795"/>
                  <a:pt x="82845" y="64791"/>
                  <a:pt x="82864" y="64791"/>
                </a:cubicBezTo>
                <a:close/>
                <a:moveTo>
                  <a:pt x="85440" y="64333"/>
                </a:moveTo>
                <a:cubicBezTo>
                  <a:pt x="85524" y="64333"/>
                  <a:pt x="85618" y="64402"/>
                  <a:pt x="85647" y="64479"/>
                </a:cubicBezTo>
                <a:cubicBezTo>
                  <a:pt x="85705" y="64618"/>
                  <a:pt x="85509" y="64756"/>
                  <a:pt x="85012" y="64930"/>
                </a:cubicBezTo>
                <a:cubicBezTo>
                  <a:pt x="84743" y="65029"/>
                  <a:pt x="84568" y="65078"/>
                  <a:pt x="84470" y="65078"/>
                </a:cubicBezTo>
                <a:cubicBezTo>
                  <a:pt x="84374" y="65078"/>
                  <a:pt x="84349" y="65032"/>
                  <a:pt x="84377" y="64941"/>
                </a:cubicBezTo>
                <a:cubicBezTo>
                  <a:pt x="84424" y="64814"/>
                  <a:pt x="84389" y="64653"/>
                  <a:pt x="84320" y="64595"/>
                </a:cubicBezTo>
                <a:cubicBezTo>
                  <a:pt x="84214" y="64511"/>
                  <a:pt x="84474" y="64407"/>
                  <a:pt x="84740" y="64407"/>
                </a:cubicBezTo>
                <a:cubicBezTo>
                  <a:pt x="84765" y="64407"/>
                  <a:pt x="84791" y="64408"/>
                  <a:pt x="84816" y="64410"/>
                </a:cubicBezTo>
                <a:cubicBezTo>
                  <a:pt x="84831" y="64412"/>
                  <a:pt x="84849" y="64412"/>
                  <a:pt x="84868" y="64412"/>
                </a:cubicBezTo>
                <a:cubicBezTo>
                  <a:pt x="84995" y="64412"/>
                  <a:pt x="85203" y="64381"/>
                  <a:pt x="85393" y="64341"/>
                </a:cubicBezTo>
                <a:cubicBezTo>
                  <a:pt x="85408" y="64335"/>
                  <a:pt x="85424" y="64333"/>
                  <a:pt x="85440" y="64333"/>
                </a:cubicBezTo>
                <a:close/>
                <a:moveTo>
                  <a:pt x="86108" y="64785"/>
                </a:moveTo>
                <a:cubicBezTo>
                  <a:pt x="86185" y="64785"/>
                  <a:pt x="86233" y="64830"/>
                  <a:pt x="86224" y="64906"/>
                </a:cubicBezTo>
                <a:cubicBezTo>
                  <a:pt x="86201" y="65010"/>
                  <a:pt x="86167" y="65091"/>
                  <a:pt x="86132" y="65103"/>
                </a:cubicBezTo>
                <a:cubicBezTo>
                  <a:pt x="86127" y="65104"/>
                  <a:pt x="86122" y="65105"/>
                  <a:pt x="86117" y="65105"/>
                </a:cubicBezTo>
                <a:cubicBezTo>
                  <a:pt x="86077" y="65105"/>
                  <a:pt x="86006" y="65071"/>
                  <a:pt x="85936" y="65010"/>
                </a:cubicBezTo>
                <a:cubicBezTo>
                  <a:pt x="85855" y="64953"/>
                  <a:pt x="85901" y="64849"/>
                  <a:pt x="86016" y="64803"/>
                </a:cubicBezTo>
                <a:cubicBezTo>
                  <a:pt x="86050" y="64790"/>
                  <a:pt x="86081" y="64785"/>
                  <a:pt x="86108" y="64785"/>
                </a:cubicBezTo>
                <a:close/>
                <a:moveTo>
                  <a:pt x="81426" y="64823"/>
                </a:moveTo>
                <a:cubicBezTo>
                  <a:pt x="81495" y="64823"/>
                  <a:pt x="81572" y="64853"/>
                  <a:pt x="81630" y="64895"/>
                </a:cubicBezTo>
                <a:cubicBezTo>
                  <a:pt x="81711" y="64964"/>
                  <a:pt x="81676" y="65056"/>
                  <a:pt x="81549" y="65103"/>
                </a:cubicBezTo>
                <a:cubicBezTo>
                  <a:pt x="81514" y="65117"/>
                  <a:pt x="81478" y="65123"/>
                  <a:pt x="81443" y="65123"/>
                </a:cubicBezTo>
                <a:cubicBezTo>
                  <a:pt x="81365" y="65123"/>
                  <a:pt x="81296" y="65090"/>
                  <a:pt x="81272" y="65033"/>
                </a:cubicBezTo>
                <a:cubicBezTo>
                  <a:pt x="81238" y="64953"/>
                  <a:pt x="81272" y="64860"/>
                  <a:pt x="81353" y="64837"/>
                </a:cubicBezTo>
                <a:cubicBezTo>
                  <a:pt x="81375" y="64828"/>
                  <a:pt x="81400" y="64823"/>
                  <a:pt x="81426" y="64823"/>
                </a:cubicBezTo>
                <a:close/>
                <a:moveTo>
                  <a:pt x="85359" y="65756"/>
                </a:moveTo>
                <a:cubicBezTo>
                  <a:pt x="85505" y="65756"/>
                  <a:pt x="85568" y="65889"/>
                  <a:pt x="85486" y="66072"/>
                </a:cubicBezTo>
                <a:cubicBezTo>
                  <a:pt x="85428" y="66188"/>
                  <a:pt x="85350" y="66245"/>
                  <a:pt x="85276" y="66245"/>
                </a:cubicBezTo>
                <a:cubicBezTo>
                  <a:pt x="85203" y="66245"/>
                  <a:pt x="85133" y="66188"/>
                  <a:pt x="85093" y="66072"/>
                </a:cubicBezTo>
                <a:cubicBezTo>
                  <a:pt x="85047" y="65957"/>
                  <a:pt x="85105" y="65830"/>
                  <a:pt x="85232" y="65784"/>
                </a:cubicBezTo>
                <a:cubicBezTo>
                  <a:pt x="85279" y="65765"/>
                  <a:pt x="85322" y="65756"/>
                  <a:pt x="85359" y="65756"/>
                </a:cubicBezTo>
                <a:close/>
                <a:moveTo>
                  <a:pt x="83591" y="66570"/>
                </a:moveTo>
                <a:cubicBezTo>
                  <a:pt x="83644" y="66570"/>
                  <a:pt x="83605" y="66629"/>
                  <a:pt x="83477" y="66765"/>
                </a:cubicBezTo>
                <a:cubicBezTo>
                  <a:pt x="83297" y="66939"/>
                  <a:pt x="83214" y="67015"/>
                  <a:pt x="83181" y="67015"/>
                </a:cubicBezTo>
                <a:cubicBezTo>
                  <a:pt x="83155" y="67015"/>
                  <a:pt x="83162" y="66967"/>
                  <a:pt x="83177" y="66880"/>
                </a:cubicBezTo>
                <a:cubicBezTo>
                  <a:pt x="83200" y="66776"/>
                  <a:pt x="83327" y="66649"/>
                  <a:pt x="83466" y="66603"/>
                </a:cubicBezTo>
                <a:cubicBezTo>
                  <a:pt x="83526" y="66582"/>
                  <a:pt x="83568" y="66570"/>
                  <a:pt x="83591" y="66570"/>
                </a:cubicBezTo>
                <a:close/>
                <a:moveTo>
                  <a:pt x="82212" y="66144"/>
                </a:moveTo>
                <a:cubicBezTo>
                  <a:pt x="82256" y="66144"/>
                  <a:pt x="82305" y="66147"/>
                  <a:pt x="82357" y="66153"/>
                </a:cubicBezTo>
                <a:cubicBezTo>
                  <a:pt x="82796" y="66222"/>
                  <a:pt x="82658" y="66569"/>
                  <a:pt x="82173" y="66615"/>
                </a:cubicBezTo>
                <a:cubicBezTo>
                  <a:pt x="81930" y="66626"/>
                  <a:pt x="81907" y="66684"/>
                  <a:pt x="82057" y="66857"/>
                </a:cubicBezTo>
                <a:cubicBezTo>
                  <a:pt x="82174" y="66989"/>
                  <a:pt x="82201" y="67038"/>
                  <a:pt x="82116" y="67038"/>
                </a:cubicBezTo>
                <a:cubicBezTo>
                  <a:pt x="82074" y="67038"/>
                  <a:pt x="82006" y="67026"/>
                  <a:pt x="81907" y="67007"/>
                </a:cubicBezTo>
                <a:cubicBezTo>
                  <a:pt x="81723" y="66961"/>
                  <a:pt x="81492" y="66799"/>
                  <a:pt x="81422" y="66649"/>
                </a:cubicBezTo>
                <a:cubicBezTo>
                  <a:pt x="81292" y="66361"/>
                  <a:pt x="81387" y="66163"/>
                  <a:pt x="81615" y="66163"/>
                </a:cubicBezTo>
                <a:cubicBezTo>
                  <a:pt x="81671" y="66163"/>
                  <a:pt x="81734" y="66174"/>
                  <a:pt x="81803" y="66199"/>
                </a:cubicBezTo>
                <a:cubicBezTo>
                  <a:pt x="81873" y="66228"/>
                  <a:pt x="81936" y="66242"/>
                  <a:pt x="81979" y="66242"/>
                </a:cubicBezTo>
                <a:cubicBezTo>
                  <a:pt x="82023" y="66242"/>
                  <a:pt x="82046" y="66228"/>
                  <a:pt x="82034" y="66199"/>
                </a:cubicBezTo>
                <a:cubicBezTo>
                  <a:pt x="82017" y="66165"/>
                  <a:pt x="82093" y="66144"/>
                  <a:pt x="82212" y="66144"/>
                </a:cubicBezTo>
                <a:close/>
                <a:moveTo>
                  <a:pt x="80703" y="66454"/>
                </a:moveTo>
                <a:cubicBezTo>
                  <a:pt x="80886" y="66454"/>
                  <a:pt x="81222" y="66647"/>
                  <a:pt x="81284" y="66834"/>
                </a:cubicBezTo>
                <a:cubicBezTo>
                  <a:pt x="81344" y="66990"/>
                  <a:pt x="81314" y="67068"/>
                  <a:pt x="81223" y="67068"/>
                </a:cubicBezTo>
                <a:cubicBezTo>
                  <a:pt x="81140" y="67068"/>
                  <a:pt x="81006" y="67002"/>
                  <a:pt x="80845" y="66869"/>
                </a:cubicBezTo>
                <a:cubicBezTo>
                  <a:pt x="80672" y="66742"/>
                  <a:pt x="80568" y="66569"/>
                  <a:pt x="80591" y="66511"/>
                </a:cubicBezTo>
                <a:cubicBezTo>
                  <a:pt x="80607" y="66471"/>
                  <a:pt x="80648" y="66454"/>
                  <a:pt x="80703" y="66454"/>
                </a:cubicBezTo>
                <a:close/>
                <a:moveTo>
                  <a:pt x="84836" y="66961"/>
                </a:moveTo>
                <a:cubicBezTo>
                  <a:pt x="84897" y="66961"/>
                  <a:pt x="84951" y="67003"/>
                  <a:pt x="84978" y="67065"/>
                </a:cubicBezTo>
                <a:cubicBezTo>
                  <a:pt x="85012" y="67157"/>
                  <a:pt x="84966" y="67238"/>
                  <a:pt x="84885" y="67273"/>
                </a:cubicBezTo>
                <a:cubicBezTo>
                  <a:pt x="84869" y="67277"/>
                  <a:pt x="84853" y="67280"/>
                  <a:pt x="84837" y="67280"/>
                </a:cubicBezTo>
                <a:cubicBezTo>
                  <a:pt x="84774" y="67280"/>
                  <a:pt x="84717" y="67243"/>
                  <a:pt x="84689" y="67169"/>
                </a:cubicBezTo>
                <a:cubicBezTo>
                  <a:pt x="84654" y="67088"/>
                  <a:pt x="84689" y="66996"/>
                  <a:pt x="84781" y="66973"/>
                </a:cubicBezTo>
                <a:cubicBezTo>
                  <a:pt x="84800" y="66965"/>
                  <a:pt x="84818" y="66961"/>
                  <a:pt x="84836" y="66961"/>
                </a:cubicBezTo>
                <a:close/>
                <a:moveTo>
                  <a:pt x="84236" y="67174"/>
                </a:moveTo>
                <a:cubicBezTo>
                  <a:pt x="84304" y="67174"/>
                  <a:pt x="84372" y="67218"/>
                  <a:pt x="84400" y="67284"/>
                </a:cubicBezTo>
                <a:cubicBezTo>
                  <a:pt x="84435" y="67365"/>
                  <a:pt x="84435" y="67434"/>
                  <a:pt x="84389" y="67457"/>
                </a:cubicBezTo>
                <a:cubicBezTo>
                  <a:pt x="84385" y="67459"/>
                  <a:pt x="84381" y="67459"/>
                  <a:pt x="84377" y="67459"/>
                </a:cubicBezTo>
                <a:cubicBezTo>
                  <a:pt x="84338" y="67459"/>
                  <a:pt x="84265" y="67416"/>
                  <a:pt x="84193" y="67353"/>
                </a:cubicBezTo>
                <a:cubicBezTo>
                  <a:pt x="84112" y="67296"/>
                  <a:pt x="84112" y="67215"/>
                  <a:pt x="84193" y="67180"/>
                </a:cubicBezTo>
                <a:cubicBezTo>
                  <a:pt x="84207" y="67176"/>
                  <a:pt x="84221" y="67174"/>
                  <a:pt x="84236" y="67174"/>
                </a:cubicBezTo>
                <a:close/>
                <a:moveTo>
                  <a:pt x="82378" y="67202"/>
                </a:moveTo>
                <a:cubicBezTo>
                  <a:pt x="82487" y="67202"/>
                  <a:pt x="82578" y="67251"/>
                  <a:pt x="82611" y="67342"/>
                </a:cubicBezTo>
                <a:cubicBezTo>
                  <a:pt x="82658" y="67469"/>
                  <a:pt x="82658" y="67573"/>
                  <a:pt x="82611" y="67596"/>
                </a:cubicBezTo>
                <a:cubicBezTo>
                  <a:pt x="82607" y="67597"/>
                  <a:pt x="82601" y="67598"/>
                  <a:pt x="82594" y="67598"/>
                </a:cubicBezTo>
                <a:cubicBezTo>
                  <a:pt x="82532" y="67598"/>
                  <a:pt x="82387" y="67553"/>
                  <a:pt x="82242" y="67480"/>
                </a:cubicBezTo>
                <a:cubicBezTo>
                  <a:pt x="81977" y="67353"/>
                  <a:pt x="81977" y="67330"/>
                  <a:pt x="82242" y="67227"/>
                </a:cubicBezTo>
                <a:cubicBezTo>
                  <a:pt x="82288" y="67210"/>
                  <a:pt x="82335" y="67202"/>
                  <a:pt x="82378" y="67202"/>
                </a:cubicBezTo>
                <a:close/>
                <a:moveTo>
                  <a:pt x="78710" y="67734"/>
                </a:moveTo>
                <a:cubicBezTo>
                  <a:pt x="78837" y="67734"/>
                  <a:pt x="78814" y="67792"/>
                  <a:pt x="78652" y="67861"/>
                </a:cubicBezTo>
                <a:cubicBezTo>
                  <a:pt x="78581" y="67889"/>
                  <a:pt x="78520" y="67903"/>
                  <a:pt x="78479" y="67903"/>
                </a:cubicBezTo>
                <a:cubicBezTo>
                  <a:pt x="78435" y="67903"/>
                  <a:pt x="78415" y="67886"/>
                  <a:pt x="78433" y="67850"/>
                </a:cubicBezTo>
                <a:cubicBezTo>
                  <a:pt x="78468" y="67781"/>
                  <a:pt x="78583" y="67734"/>
                  <a:pt x="78710" y="67734"/>
                </a:cubicBezTo>
                <a:close/>
                <a:moveTo>
                  <a:pt x="78440" y="68333"/>
                </a:moveTo>
                <a:cubicBezTo>
                  <a:pt x="78520" y="68333"/>
                  <a:pt x="78581" y="68357"/>
                  <a:pt x="78595" y="68404"/>
                </a:cubicBezTo>
                <a:cubicBezTo>
                  <a:pt x="78629" y="68485"/>
                  <a:pt x="78560" y="68589"/>
                  <a:pt x="78444" y="68635"/>
                </a:cubicBezTo>
                <a:cubicBezTo>
                  <a:pt x="78407" y="68647"/>
                  <a:pt x="78362" y="68654"/>
                  <a:pt x="78317" y="68654"/>
                </a:cubicBezTo>
                <a:cubicBezTo>
                  <a:pt x="78235" y="68654"/>
                  <a:pt x="78150" y="68633"/>
                  <a:pt x="78098" y="68589"/>
                </a:cubicBezTo>
                <a:cubicBezTo>
                  <a:pt x="78017" y="68531"/>
                  <a:pt x="78087" y="68427"/>
                  <a:pt x="78248" y="68369"/>
                </a:cubicBezTo>
                <a:cubicBezTo>
                  <a:pt x="78316" y="68345"/>
                  <a:pt x="78383" y="68333"/>
                  <a:pt x="78440" y="68333"/>
                </a:cubicBezTo>
                <a:close/>
                <a:moveTo>
                  <a:pt x="79563" y="68886"/>
                </a:moveTo>
                <a:cubicBezTo>
                  <a:pt x="79680" y="68886"/>
                  <a:pt x="79775" y="68922"/>
                  <a:pt x="79807" y="69004"/>
                </a:cubicBezTo>
                <a:cubicBezTo>
                  <a:pt x="79828" y="69090"/>
                  <a:pt x="79770" y="69155"/>
                  <a:pt x="79642" y="69155"/>
                </a:cubicBezTo>
                <a:cubicBezTo>
                  <a:pt x="79632" y="69155"/>
                  <a:pt x="79621" y="69155"/>
                  <a:pt x="79610" y="69154"/>
                </a:cubicBezTo>
                <a:cubicBezTo>
                  <a:pt x="79472" y="69154"/>
                  <a:pt x="79356" y="69223"/>
                  <a:pt x="79333" y="69327"/>
                </a:cubicBezTo>
                <a:cubicBezTo>
                  <a:pt x="79307" y="69468"/>
                  <a:pt x="79074" y="69621"/>
                  <a:pt x="78944" y="69621"/>
                </a:cubicBezTo>
                <a:cubicBezTo>
                  <a:pt x="78902" y="69621"/>
                  <a:pt x="78871" y="69606"/>
                  <a:pt x="78860" y="69570"/>
                </a:cubicBezTo>
                <a:cubicBezTo>
                  <a:pt x="78837" y="69523"/>
                  <a:pt x="78872" y="69362"/>
                  <a:pt x="78941" y="69212"/>
                </a:cubicBezTo>
                <a:cubicBezTo>
                  <a:pt x="79025" y="69021"/>
                  <a:pt x="79335" y="68886"/>
                  <a:pt x="79563" y="68886"/>
                </a:cubicBezTo>
                <a:close/>
                <a:moveTo>
                  <a:pt x="72787" y="70224"/>
                </a:moveTo>
                <a:cubicBezTo>
                  <a:pt x="72828" y="70224"/>
                  <a:pt x="72878" y="70226"/>
                  <a:pt x="72939" y="70228"/>
                </a:cubicBezTo>
                <a:cubicBezTo>
                  <a:pt x="73308" y="70239"/>
                  <a:pt x="73366" y="70482"/>
                  <a:pt x="73031" y="70609"/>
                </a:cubicBezTo>
                <a:cubicBezTo>
                  <a:pt x="73001" y="70618"/>
                  <a:pt x="72971" y="70623"/>
                  <a:pt x="72940" y="70623"/>
                </a:cubicBezTo>
                <a:cubicBezTo>
                  <a:pt x="72829" y="70623"/>
                  <a:pt x="72721" y="70561"/>
                  <a:pt x="72685" y="70470"/>
                </a:cubicBezTo>
                <a:cubicBezTo>
                  <a:pt x="72609" y="70261"/>
                  <a:pt x="72595" y="70224"/>
                  <a:pt x="72787" y="70224"/>
                </a:cubicBezTo>
                <a:close/>
                <a:moveTo>
                  <a:pt x="76325" y="70477"/>
                </a:moveTo>
                <a:cubicBezTo>
                  <a:pt x="76401" y="70477"/>
                  <a:pt x="76473" y="70498"/>
                  <a:pt x="76528" y="70539"/>
                </a:cubicBezTo>
                <a:cubicBezTo>
                  <a:pt x="76598" y="70597"/>
                  <a:pt x="76528" y="70701"/>
                  <a:pt x="76367" y="70770"/>
                </a:cubicBezTo>
                <a:cubicBezTo>
                  <a:pt x="76302" y="70793"/>
                  <a:pt x="76237" y="70805"/>
                  <a:pt x="76180" y="70805"/>
                </a:cubicBezTo>
                <a:cubicBezTo>
                  <a:pt x="76096" y="70805"/>
                  <a:pt x="76030" y="70779"/>
                  <a:pt x="76009" y="70724"/>
                </a:cubicBezTo>
                <a:cubicBezTo>
                  <a:pt x="75974" y="70643"/>
                  <a:pt x="76044" y="70551"/>
                  <a:pt x="76171" y="70505"/>
                </a:cubicBezTo>
                <a:cubicBezTo>
                  <a:pt x="76221" y="70486"/>
                  <a:pt x="76274" y="70477"/>
                  <a:pt x="76325" y="70477"/>
                </a:cubicBezTo>
                <a:close/>
                <a:moveTo>
                  <a:pt x="75465" y="71278"/>
                </a:moveTo>
                <a:cubicBezTo>
                  <a:pt x="75600" y="71278"/>
                  <a:pt x="75682" y="71312"/>
                  <a:pt x="75674" y="71382"/>
                </a:cubicBezTo>
                <a:cubicBezTo>
                  <a:pt x="75644" y="71531"/>
                  <a:pt x="75384" y="71632"/>
                  <a:pt x="75162" y="71632"/>
                </a:cubicBezTo>
                <a:cubicBezTo>
                  <a:pt x="75041" y="71632"/>
                  <a:pt x="74931" y="71601"/>
                  <a:pt x="74878" y="71532"/>
                </a:cubicBezTo>
                <a:cubicBezTo>
                  <a:pt x="74809" y="71451"/>
                  <a:pt x="74947" y="71359"/>
                  <a:pt x="75236" y="71301"/>
                </a:cubicBezTo>
                <a:cubicBezTo>
                  <a:pt x="75322" y="71286"/>
                  <a:pt x="75399" y="71278"/>
                  <a:pt x="75465" y="71278"/>
                </a:cubicBezTo>
                <a:close/>
                <a:moveTo>
                  <a:pt x="72194" y="72292"/>
                </a:moveTo>
                <a:cubicBezTo>
                  <a:pt x="72287" y="72292"/>
                  <a:pt x="72402" y="72344"/>
                  <a:pt x="72488" y="72455"/>
                </a:cubicBezTo>
                <a:cubicBezTo>
                  <a:pt x="72558" y="72536"/>
                  <a:pt x="72500" y="72640"/>
                  <a:pt x="72373" y="72686"/>
                </a:cubicBezTo>
                <a:cubicBezTo>
                  <a:pt x="72348" y="72695"/>
                  <a:pt x="72323" y="72699"/>
                  <a:pt x="72298" y="72699"/>
                </a:cubicBezTo>
                <a:cubicBezTo>
                  <a:pt x="72192" y="72699"/>
                  <a:pt x="72087" y="72627"/>
                  <a:pt x="72050" y="72525"/>
                </a:cubicBezTo>
                <a:cubicBezTo>
                  <a:pt x="71992" y="72376"/>
                  <a:pt x="72075" y="72292"/>
                  <a:pt x="72194" y="72292"/>
                </a:cubicBezTo>
                <a:close/>
                <a:moveTo>
                  <a:pt x="73996" y="72310"/>
                </a:moveTo>
                <a:cubicBezTo>
                  <a:pt x="74065" y="72310"/>
                  <a:pt x="74098" y="72356"/>
                  <a:pt x="74081" y="72432"/>
                </a:cubicBezTo>
                <a:cubicBezTo>
                  <a:pt x="74058" y="72536"/>
                  <a:pt x="73954" y="72652"/>
                  <a:pt x="73827" y="72686"/>
                </a:cubicBezTo>
                <a:cubicBezTo>
                  <a:pt x="73794" y="72698"/>
                  <a:pt x="73765" y="72704"/>
                  <a:pt x="73740" y="72704"/>
                </a:cubicBezTo>
                <a:cubicBezTo>
                  <a:pt x="73670" y="72704"/>
                  <a:pt x="73637" y="72659"/>
                  <a:pt x="73654" y="72582"/>
                </a:cubicBezTo>
                <a:cubicBezTo>
                  <a:pt x="73677" y="72478"/>
                  <a:pt x="73781" y="72375"/>
                  <a:pt x="73908" y="72328"/>
                </a:cubicBezTo>
                <a:cubicBezTo>
                  <a:pt x="73942" y="72316"/>
                  <a:pt x="73971" y="72310"/>
                  <a:pt x="73996" y="72310"/>
                </a:cubicBezTo>
                <a:close/>
                <a:moveTo>
                  <a:pt x="17527" y="73212"/>
                </a:moveTo>
                <a:cubicBezTo>
                  <a:pt x="17563" y="73212"/>
                  <a:pt x="17601" y="73218"/>
                  <a:pt x="17638" y="73229"/>
                </a:cubicBezTo>
                <a:cubicBezTo>
                  <a:pt x="17765" y="73252"/>
                  <a:pt x="17730" y="73298"/>
                  <a:pt x="17569" y="73333"/>
                </a:cubicBezTo>
                <a:cubicBezTo>
                  <a:pt x="17527" y="73342"/>
                  <a:pt x="17489" y="73346"/>
                  <a:pt x="17457" y="73346"/>
                </a:cubicBezTo>
                <a:cubicBezTo>
                  <a:pt x="17373" y="73346"/>
                  <a:pt x="17327" y="73317"/>
                  <a:pt x="17361" y="73275"/>
                </a:cubicBezTo>
                <a:cubicBezTo>
                  <a:pt x="17384" y="73236"/>
                  <a:pt x="17450" y="73212"/>
                  <a:pt x="17527" y="73212"/>
                </a:cubicBezTo>
                <a:close/>
                <a:moveTo>
                  <a:pt x="70183" y="73204"/>
                </a:moveTo>
                <a:cubicBezTo>
                  <a:pt x="70196" y="73204"/>
                  <a:pt x="70211" y="73204"/>
                  <a:pt x="70226" y="73206"/>
                </a:cubicBezTo>
                <a:cubicBezTo>
                  <a:pt x="70515" y="73217"/>
                  <a:pt x="70595" y="73309"/>
                  <a:pt x="70388" y="73379"/>
                </a:cubicBezTo>
                <a:cubicBezTo>
                  <a:pt x="70368" y="73385"/>
                  <a:pt x="70345" y="73387"/>
                  <a:pt x="70322" y="73387"/>
                </a:cubicBezTo>
                <a:cubicBezTo>
                  <a:pt x="70251" y="73387"/>
                  <a:pt x="70171" y="73361"/>
                  <a:pt x="70111" y="73309"/>
                </a:cubicBezTo>
                <a:cubicBezTo>
                  <a:pt x="70028" y="73247"/>
                  <a:pt x="70066" y="73204"/>
                  <a:pt x="70183" y="73204"/>
                </a:cubicBezTo>
                <a:close/>
                <a:moveTo>
                  <a:pt x="72828" y="73747"/>
                </a:moveTo>
                <a:cubicBezTo>
                  <a:pt x="72838" y="73747"/>
                  <a:pt x="72848" y="73747"/>
                  <a:pt x="72858" y="73748"/>
                </a:cubicBezTo>
                <a:cubicBezTo>
                  <a:pt x="72985" y="73760"/>
                  <a:pt x="72973" y="73806"/>
                  <a:pt x="72800" y="73875"/>
                </a:cubicBezTo>
                <a:cubicBezTo>
                  <a:pt x="72729" y="73903"/>
                  <a:pt x="72670" y="73917"/>
                  <a:pt x="72631" y="73917"/>
                </a:cubicBezTo>
                <a:cubicBezTo>
                  <a:pt x="72588" y="73917"/>
                  <a:pt x="72569" y="73900"/>
                  <a:pt x="72581" y="73864"/>
                </a:cubicBezTo>
                <a:cubicBezTo>
                  <a:pt x="72612" y="73800"/>
                  <a:pt x="72721" y="73747"/>
                  <a:pt x="72828" y="73747"/>
                </a:cubicBezTo>
                <a:close/>
                <a:moveTo>
                  <a:pt x="66317" y="74001"/>
                </a:moveTo>
                <a:cubicBezTo>
                  <a:pt x="66328" y="74001"/>
                  <a:pt x="66338" y="74001"/>
                  <a:pt x="66348" y="74002"/>
                </a:cubicBezTo>
                <a:cubicBezTo>
                  <a:pt x="66475" y="74002"/>
                  <a:pt x="66452" y="74048"/>
                  <a:pt x="66290" y="74117"/>
                </a:cubicBezTo>
                <a:cubicBezTo>
                  <a:pt x="66221" y="74149"/>
                  <a:pt x="66162" y="74164"/>
                  <a:pt x="66122" y="74164"/>
                </a:cubicBezTo>
                <a:cubicBezTo>
                  <a:pt x="66074" y="74164"/>
                  <a:pt x="66052" y="74143"/>
                  <a:pt x="66071" y="74106"/>
                </a:cubicBezTo>
                <a:cubicBezTo>
                  <a:pt x="66102" y="74053"/>
                  <a:pt x="66211" y="74001"/>
                  <a:pt x="66317" y="74001"/>
                </a:cubicBezTo>
                <a:close/>
                <a:moveTo>
                  <a:pt x="64547" y="74610"/>
                </a:moveTo>
                <a:cubicBezTo>
                  <a:pt x="64641" y="74610"/>
                  <a:pt x="64682" y="74672"/>
                  <a:pt x="64674" y="74798"/>
                </a:cubicBezTo>
                <a:cubicBezTo>
                  <a:pt x="64674" y="74970"/>
                  <a:pt x="64583" y="75063"/>
                  <a:pt x="64469" y="75063"/>
                </a:cubicBezTo>
                <a:cubicBezTo>
                  <a:pt x="64383" y="75063"/>
                  <a:pt x="64285" y="75011"/>
                  <a:pt x="64201" y="74902"/>
                </a:cubicBezTo>
                <a:cubicBezTo>
                  <a:pt x="64132" y="74822"/>
                  <a:pt x="64212" y="74706"/>
                  <a:pt x="64386" y="74648"/>
                </a:cubicBezTo>
                <a:cubicBezTo>
                  <a:pt x="64451" y="74623"/>
                  <a:pt x="64505" y="74610"/>
                  <a:pt x="64547" y="74610"/>
                </a:cubicBezTo>
                <a:close/>
                <a:moveTo>
                  <a:pt x="63343" y="75374"/>
                </a:moveTo>
                <a:cubicBezTo>
                  <a:pt x="63355" y="75374"/>
                  <a:pt x="63368" y="75374"/>
                  <a:pt x="63381" y="75376"/>
                </a:cubicBezTo>
                <a:cubicBezTo>
                  <a:pt x="63508" y="75376"/>
                  <a:pt x="63485" y="75433"/>
                  <a:pt x="63324" y="75503"/>
                </a:cubicBezTo>
                <a:cubicBezTo>
                  <a:pt x="63256" y="75529"/>
                  <a:pt x="63198" y="75541"/>
                  <a:pt x="63156" y="75541"/>
                </a:cubicBezTo>
                <a:cubicBezTo>
                  <a:pt x="63106" y="75541"/>
                  <a:pt x="63080" y="75523"/>
                  <a:pt x="63093" y="75491"/>
                </a:cubicBezTo>
                <a:cubicBezTo>
                  <a:pt x="63124" y="75418"/>
                  <a:pt x="63229" y="75374"/>
                  <a:pt x="63343" y="75374"/>
                </a:cubicBezTo>
                <a:close/>
                <a:moveTo>
                  <a:pt x="69511" y="74893"/>
                </a:moveTo>
                <a:cubicBezTo>
                  <a:pt x="69561" y="74893"/>
                  <a:pt x="69610" y="74944"/>
                  <a:pt x="69649" y="75052"/>
                </a:cubicBezTo>
                <a:cubicBezTo>
                  <a:pt x="69741" y="75318"/>
                  <a:pt x="69661" y="75503"/>
                  <a:pt x="69407" y="75595"/>
                </a:cubicBezTo>
                <a:cubicBezTo>
                  <a:pt x="69371" y="75608"/>
                  <a:pt x="69341" y="75615"/>
                  <a:pt x="69319" y="75615"/>
                </a:cubicBezTo>
                <a:cubicBezTo>
                  <a:pt x="69239" y="75615"/>
                  <a:pt x="69235" y="75528"/>
                  <a:pt x="69280" y="75295"/>
                </a:cubicBezTo>
                <a:cubicBezTo>
                  <a:pt x="69337" y="75035"/>
                  <a:pt x="69427" y="74893"/>
                  <a:pt x="69511" y="74893"/>
                </a:cubicBezTo>
                <a:close/>
                <a:moveTo>
                  <a:pt x="62445" y="75410"/>
                </a:moveTo>
                <a:cubicBezTo>
                  <a:pt x="62453" y="75410"/>
                  <a:pt x="62461" y="75410"/>
                  <a:pt x="62469" y="75410"/>
                </a:cubicBezTo>
                <a:cubicBezTo>
                  <a:pt x="62596" y="75422"/>
                  <a:pt x="62689" y="75491"/>
                  <a:pt x="62677" y="75583"/>
                </a:cubicBezTo>
                <a:cubicBezTo>
                  <a:pt x="62645" y="75727"/>
                  <a:pt x="62441" y="75844"/>
                  <a:pt x="62300" y="75844"/>
                </a:cubicBezTo>
                <a:cubicBezTo>
                  <a:pt x="62237" y="75844"/>
                  <a:pt x="62187" y="75821"/>
                  <a:pt x="62169" y="75768"/>
                </a:cubicBezTo>
                <a:cubicBezTo>
                  <a:pt x="62102" y="75567"/>
                  <a:pt x="62219" y="75410"/>
                  <a:pt x="62445" y="75410"/>
                </a:cubicBezTo>
                <a:close/>
                <a:moveTo>
                  <a:pt x="64049" y="75263"/>
                </a:moveTo>
                <a:cubicBezTo>
                  <a:pt x="64094" y="75263"/>
                  <a:pt x="64132" y="75295"/>
                  <a:pt x="64155" y="75364"/>
                </a:cubicBezTo>
                <a:cubicBezTo>
                  <a:pt x="64189" y="75445"/>
                  <a:pt x="64109" y="75583"/>
                  <a:pt x="63982" y="75664"/>
                </a:cubicBezTo>
                <a:cubicBezTo>
                  <a:pt x="63855" y="75757"/>
                  <a:pt x="63739" y="75849"/>
                  <a:pt x="63705" y="75872"/>
                </a:cubicBezTo>
                <a:cubicBezTo>
                  <a:pt x="63703" y="75874"/>
                  <a:pt x="63701" y="75875"/>
                  <a:pt x="63700" y="75875"/>
                </a:cubicBezTo>
                <a:cubicBezTo>
                  <a:pt x="63686" y="75875"/>
                  <a:pt x="63709" y="75766"/>
                  <a:pt x="63762" y="75618"/>
                </a:cubicBezTo>
                <a:cubicBezTo>
                  <a:pt x="63839" y="75394"/>
                  <a:pt x="63958" y="75263"/>
                  <a:pt x="64049" y="75263"/>
                </a:cubicBezTo>
                <a:close/>
                <a:moveTo>
                  <a:pt x="69207" y="72901"/>
                </a:moveTo>
                <a:cubicBezTo>
                  <a:pt x="69289" y="72901"/>
                  <a:pt x="69355" y="72965"/>
                  <a:pt x="69407" y="73090"/>
                </a:cubicBezTo>
                <a:cubicBezTo>
                  <a:pt x="69476" y="73240"/>
                  <a:pt x="69718" y="73425"/>
                  <a:pt x="69938" y="73494"/>
                </a:cubicBezTo>
                <a:cubicBezTo>
                  <a:pt x="70215" y="73575"/>
                  <a:pt x="70307" y="73667"/>
                  <a:pt x="70238" y="73817"/>
                </a:cubicBezTo>
                <a:cubicBezTo>
                  <a:pt x="70194" y="73911"/>
                  <a:pt x="70128" y="73956"/>
                  <a:pt x="70025" y="73956"/>
                </a:cubicBezTo>
                <a:cubicBezTo>
                  <a:pt x="69964" y="73956"/>
                  <a:pt x="69890" y="73940"/>
                  <a:pt x="69799" y="73910"/>
                </a:cubicBezTo>
                <a:cubicBezTo>
                  <a:pt x="69668" y="73863"/>
                  <a:pt x="69594" y="73837"/>
                  <a:pt x="69569" y="73837"/>
                </a:cubicBezTo>
                <a:cubicBezTo>
                  <a:pt x="69538" y="73837"/>
                  <a:pt x="69578" y="73874"/>
                  <a:pt x="69672" y="73956"/>
                </a:cubicBezTo>
                <a:cubicBezTo>
                  <a:pt x="69822" y="74083"/>
                  <a:pt x="69776" y="74141"/>
                  <a:pt x="69464" y="74175"/>
                </a:cubicBezTo>
                <a:cubicBezTo>
                  <a:pt x="69164" y="74221"/>
                  <a:pt x="69095" y="74279"/>
                  <a:pt x="69210" y="74418"/>
                </a:cubicBezTo>
                <a:cubicBezTo>
                  <a:pt x="69314" y="74533"/>
                  <a:pt x="69222" y="74637"/>
                  <a:pt x="68910" y="74752"/>
                </a:cubicBezTo>
                <a:cubicBezTo>
                  <a:pt x="68668" y="74833"/>
                  <a:pt x="68449" y="75006"/>
                  <a:pt x="68425" y="75145"/>
                </a:cubicBezTo>
                <a:cubicBezTo>
                  <a:pt x="68368" y="75422"/>
                  <a:pt x="68125" y="75664"/>
                  <a:pt x="67721" y="75826"/>
                </a:cubicBezTo>
                <a:cubicBezTo>
                  <a:pt x="67644" y="75857"/>
                  <a:pt x="67591" y="75875"/>
                  <a:pt x="67556" y="75875"/>
                </a:cubicBezTo>
                <a:cubicBezTo>
                  <a:pt x="67488" y="75875"/>
                  <a:pt x="67498" y="75803"/>
                  <a:pt x="67560" y="75618"/>
                </a:cubicBezTo>
                <a:cubicBezTo>
                  <a:pt x="67614" y="75466"/>
                  <a:pt x="67631" y="75391"/>
                  <a:pt x="67565" y="75391"/>
                </a:cubicBezTo>
                <a:cubicBezTo>
                  <a:pt x="67506" y="75391"/>
                  <a:pt x="67380" y="75452"/>
                  <a:pt x="67156" y="75572"/>
                </a:cubicBezTo>
                <a:cubicBezTo>
                  <a:pt x="66949" y="75685"/>
                  <a:pt x="66812" y="75741"/>
                  <a:pt x="66737" y="75741"/>
                </a:cubicBezTo>
                <a:cubicBezTo>
                  <a:pt x="66682" y="75741"/>
                  <a:pt x="66661" y="75711"/>
                  <a:pt x="66671" y="75653"/>
                </a:cubicBezTo>
                <a:cubicBezTo>
                  <a:pt x="66684" y="75585"/>
                  <a:pt x="66682" y="75549"/>
                  <a:pt x="66664" y="75549"/>
                </a:cubicBezTo>
                <a:cubicBezTo>
                  <a:pt x="66651" y="75549"/>
                  <a:pt x="66631" y="75568"/>
                  <a:pt x="66602" y="75606"/>
                </a:cubicBezTo>
                <a:cubicBezTo>
                  <a:pt x="66481" y="75756"/>
                  <a:pt x="65427" y="75927"/>
                  <a:pt x="64886" y="75927"/>
                </a:cubicBezTo>
                <a:cubicBezTo>
                  <a:pt x="64756" y="75927"/>
                  <a:pt x="64656" y="75917"/>
                  <a:pt x="64605" y="75895"/>
                </a:cubicBezTo>
                <a:cubicBezTo>
                  <a:pt x="64501" y="75837"/>
                  <a:pt x="64512" y="75768"/>
                  <a:pt x="64651" y="75722"/>
                </a:cubicBezTo>
                <a:cubicBezTo>
                  <a:pt x="64778" y="75687"/>
                  <a:pt x="65124" y="75410"/>
                  <a:pt x="65424" y="75122"/>
                </a:cubicBezTo>
                <a:cubicBezTo>
                  <a:pt x="65720" y="74833"/>
                  <a:pt x="65983" y="74663"/>
                  <a:pt x="66076" y="74663"/>
                </a:cubicBezTo>
                <a:cubicBezTo>
                  <a:pt x="66140" y="74663"/>
                  <a:pt x="66125" y="74741"/>
                  <a:pt x="65990" y="74914"/>
                </a:cubicBezTo>
                <a:cubicBezTo>
                  <a:pt x="65938" y="74977"/>
                  <a:pt x="65944" y="75009"/>
                  <a:pt x="66006" y="75009"/>
                </a:cubicBezTo>
                <a:cubicBezTo>
                  <a:pt x="66068" y="75009"/>
                  <a:pt x="66186" y="74977"/>
                  <a:pt x="66359" y="74914"/>
                </a:cubicBezTo>
                <a:cubicBezTo>
                  <a:pt x="66610" y="74834"/>
                  <a:pt x="66878" y="74771"/>
                  <a:pt x="67012" y="74771"/>
                </a:cubicBezTo>
                <a:cubicBezTo>
                  <a:pt x="67033" y="74771"/>
                  <a:pt x="67050" y="74772"/>
                  <a:pt x="67063" y="74775"/>
                </a:cubicBezTo>
                <a:cubicBezTo>
                  <a:pt x="67079" y="74779"/>
                  <a:pt x="67094" y="74780"/>
                  <a:pt x="67109" y="74780"/>
                </a:cubicBezTo>
                <a:cubicBezTo>
                  <a:pt x="67193" y="74780"/>
                  <a:pt x="67263" y="74727"/>
                  <a:pt x="67283" y="74648"/>
                </a:cubicBezTo>
                <a:cubicBezTo>
                  <a:pt x="67303" y="74530"/>
                  <a:pt x="67407" y="74477"/>
                  <a:pt x="67519" y="74477"/>
                </a:cubicBezTo>
                <a:cubicBezTo>
                  <a:pt x="67669" y="74477"/>
                  <a:pt x="67832" y="74571"/>
                  <a:pt x="67825" y="74729"/>
                </a:cubicBezTo>
                <a:cubicBezTo>
                  <a:pt x="67825" y="74798"/>
                  <a:pt x="67863" y="74828"/>
                  <a:pt x="67922" y="74828"/>
                </a:cubicBezTo>
                <a:cubicBezTo>
                  <a:pt x="68120" y="74828"/>
                  <a:pt x="68554" y="74499"/>
                  <a:pt x="68599" y="74233"/>
                </a:cubicBezTo>
                <a:cubicBezTo>
                  <a:pt x="68622" y="74106"/>
                  <a:pt x="68737" y="73956"/>
                  <a:pt x="68853" y="73921"/>
                </a:cubicBezTo>
                <a:cubicBezTo>
                  <a:pt x="69037" y="73852"/>
                  <a:pt x="69037" y="73563"/>
                  <a:pt x="68864" y="73217"/>
                </a:cubicBezTo>
                <a:cubicBezTo>
                  <a:pt x="68841" y="73171"/>
                  <a:pt x="68933" y="73044"/>
                  <a:pt x="69049" y="72963"/>
                </a:cubicBezTo>
                <a:cubicBezTo>
                  <a:pt x="69107" y="72921"/>
                  <a:pt x="69160" y="72901"/>
                  <a:pt x="69207" y="72901"/>
                </a:cubicBezTo>
                <a:close/>
                <a:moveTo>
                  <a:pt x="68931" y="75484"/>
                </a:moveTo>
                <a:cubicBezTo>
                  <a:pt x="68967" y="75484"/>
                  <a:pt x="68992" y="75497"/>
                  <a:pt x="69003" y="75526"/>
                </a:cubicBezTo>
                <a:cubicBezTo>
                  <a:pt x="69060" y="75699"/>
                  <a:pt x="68853" y="75907"/>
                  <a:pt x="68460" y="76068"/>
                </a:cubicBezTo>
                <a:cubicBezTo>
                  <a:pt x="68403" y="76093"/>
                  <a:pt x="68356" y="76104"/>
                  <a:pt x="68321" y="76104"/>
                </a:cubicBezTo>
                <a:cubicBezTo>
                  <a:pt x="68259" y="76104"/>
                  <a:pt x="68238" y="76066"/>
                  <a:pt x="68275" y="75999"/>
                </a:cubicBezTo>
                <a:cubicBezTo>
                  <a:pt x="68398" y="75753"/>
                  <a:pt x="68770" y="75484"/>
                  <a:pt x="68931" y="75484"/>
                </a:cubicBezTo>
                <a:close/>
                <a:moveTo>
                  <a:pt x="62468" y="76188"/>
                </a:moveTo>
                <a:cubicBezTo>
                  <a:pt x="62583" y="76188"/>
                  <a:pt x="62576" y="76274"/>
                  <a:pt x="62539" y="76461"/>
                </a:cubicBezTo>
                <a:cubicBezTo>
                  <a:pt x="62479" y="76760"/>
                  <a:pt x="62399" y="76885"/>
                  <a:pt x="62161" y="76885"/>
                </a:cubicBezTo>
                <a:cubicBezTo>
                  <a:pt x="62033" y="76885"/>
                  <a:pt x="61858" y="76849"/>
                  <a:pt x="61615" y="76784"/>
                </a:cubicBezTo>
                <a:lnTo>
                  <a:pt x="61084" y="76634"/>
                </a:lnTo>
                <a:lnTo>
                  <a:pt x="61846" y="76368"/>
                </a:lnTo>
                <a:cubicBezTo>
                  <a:pt x="62182" y="76251"/>
                  <a:pt x="62370" y="76188"/>
                  <a:pt x="62468" y="76188"/>
                </a:cubicBezTo>
                <a:close/>
                <a:moveTo>
                  <a:pt x="67543" y="76244"/>
                </a:moveTo>
                <a:cubicBezTo>
                  <a:pt x="67548" y="76244"/>
                  <a:pt x="67558" y="76251"/>
                  <a:pt x="67571" y="76264"/>
                </a:cubicBezTo>
                <a:cubicBezTo>
                  <a:pt x="67602" y="76295"/>
                  <a:pt x="67658" y="76309"/>
                  <a:pt x="67723" y="76309"/>
                </a:cubicBezTo>
                <a:cubicBezTo>
                  <a:pt x="67781" y="76309"/>
                  <a:pt x="67846" y="76298"/>
                  <a:pt x="67906" y="76276"/>
                </a:cubicBezTo>
                <a:cubicBezTo>
                  <a:pt x="67954" y="76261"/>
                  <a:pt x="67992" y="76252"/>
                  <a:pt x="68018" y="76252"/>
                </a:cubicBezTo>
                <a:cubicBezTo>
                  <a:pt x="68094" y="76252"/>
                  <a:pt x="68087" y="76322"/>
                  <a:pt x="68010" y="76518"/>
                </a:cubicBezTo>
                <a:cubicBezTo>
                  <a:pt x="67918" y="76795"/>
                  <a:pt x="67929" y="76842"/>
                  <a:pt x="68125" y="76842"/>
                </a:cubicBezTo>
                <a:cubicBezTo>
                  <a:pt x="68298" y="76842"/>
                  <a:pt x="68322" y="76888"/>
                  <a:pt x="68218" y="77026"/>
                </a:cubicBezTo>
                <a:cubicBezTo>
                  <a:pt x="68176" y="77080"/>
                  <a:pt x="68101" y="77106"/>
                  <a:pt x="68012" y="77106"/>
                </a:cubicBezTo>
                <a:cubicBezTo>
                  <a:pt x="67929" y="77106"/>
                  <a:pt x="67834" y="77083"/>
                  <a:pt x="67744" y="77038"/>
                </a:cubicBezTo>
                <a:cubicBezTo>
                  <a:pt x="67467" y="76899"/>
                  <a:pt x="67433" y="76842"/>
                  <a:pt x="67548" y="76691"/>
                </a:cubicBezTo>
                <a:cubicBezTo>
                  <a:pt x="67617" y="76599"/>
                  <a:pt x="67641" y="76438"/>
                  <a:pt x="67583" y="76345"/>
                </a:cubicBezTo>
                <a:cubicBezTo>
                  <a:pt x="67542" y="76280"/>
                  <a:pt x="67530" y="76244"/>
                  <a:pt x="67543" y="76244"/>
                </a:cubicBezTo>
                <a:close/>
                <a:moveTo>
                  <a:pt x="60242" y="77285"/>
                </a:moveTo>
                <a:cubicBezTo>
                  <a:pt x="60318" y="77285"/>
                  <a:pt x="60362" y="77328"/>
                  <a:pt x="60346" y="77396"/>
                </a:cubicBezTo>
                <a:cubicBezTo>
                  <a:pt x="60323" y="77499"/>
                  <a:pt x="60288" y="77592"/>
                  <a:pt x="60253" y="77603"/>
                </a:cubicBezTo>
                <a:cubicBezTo>
                  <a:pt x="60250" y="77605"/>
                  <a:pt x="60246" y="77605"/>
                  <a:pt x="60241" y="77605"/>
                </a:cubicBezTo>
                <a:cubicBezTo>
                  <a:pt x="60202" y="77605"/>
                  <a:pt x="60129" y="77562"/>
                  <a:pt x="60057" y="77499"/>
                </a:cubicBezTo>
                <a:cubicBezTo>
                  <a:pt x="59976" y="77442"/>
                  <a:pt x="60022" y="77338"/>
                  <a:pt x="60149" y="77303"/>
                </a:cubicBezTo>
                <a:cubicBezTo>
                  <a:pt x="60183" y="77291"/>
                  <a:pt x="60215" y="77285"/>
                  <a:pt x="60242" y="77285"/>
                </a:cubicBezTo>
                <a:close/>
                <a:moveTo>
                  <a:pt x="62537" y="77135"/>
                </a:moveTo>
                <a:cubicBezTo>
                  <a:pt x="62727" y="77135"/>
                  <a:pt x="62758" y="77203"/>
                  <a:pt x="62700" y="77361"/>
                </a:cubicBezTo>
                <a:cubicBezTo>
                  <a:pt x="62608" y="77628"/>
                  <a:pt x="62163" y="77829"/>
                  <a:pt x="61765" y="77829"/>
                </a:cubicBezTo>
                <a:cubicBezTo>
                  <a:pt x="61664" y="77829"/>
                  <a:pt x="61565" y="77816"/>
                  <a:pt x="61477" y="77788"/>
                </a:cubicBezTo>
                <a:cubicBezTo>
                  <a:pt x="61130" y="77684"/>
                  <a:pt x="61130" y="77673"/>
                  <a:pt x="61408" y="77465"/>
                </a:cubicBezTo>
                <a:cubicBezTo>
                  <a:pt x="61558" y="77338"/>
                  <a:pt x="61927" y="77211"/>
                  <a:pt x="62239" y="77165"/>
                </a:cubicBezTo>
                <a:cubicBezTo>
                  <a:pt x="62365" y="77145"/>
                  <a:pt x="62463" y="77135"/>
                  <a:pt x="62537" y="77135"/>
                </a:cubicBezTo>
                <a:close/>
                <a:moveTo>
                  <a:pt x="1437" y="78510"/>
                </a:moveTo>
                <a:cubicBezTo>
                  <a:pt x="1484" y="78510"/>
                  <a:pt x="1534" y="78519"/>
                  <a:pt x="1582" y="78538"/>
                </a:cubicBezTo>
                <a:cubicBezTo>
                  <a:pt x="1697" y="78596"/>
                  <a:pt x="1663" y="78631"/>
                  <a:pt x="1490" y="78642"/>
                </a:cubicBezTo>
                <a:cubicBezTo>
                  <a:pt x="1469" y="78644"/>
                  <a:pt x="1449" y="78644"/>
                  <a:pt x="1431" y="78644"/>
                </a:cubicBezTo>
                <a:cubicBezTo>
                  <a:pt x="1306" y="78644"/>
                  <a:pt x="1242" y="78612"/>
                  <a:pt x="1282" y="78561"/>
                </a:cubicBezTo>
                <a:cubicBezTo>
                  <a:pt x="1315" y="78528"/>
                  <a:pt x="1373" y="78510"/>
                  <a:pt x="1437" y="78510"/>
                </a:cubicBezTo>
                <a:close/>
                <a:moveTo>
                  <a:pt x="61799" y="78428"/>
                </a:moveTo>
                <a:cubicBezTo>
                  <a:pt x="61875" y="78428"/>
                  <a:pt x="61921" y="78473"/>
                  <a:pt x="61904" y="78550"/>
                </a:cubicBezTo>
                <a:cubicBezTo>
                  <a:pt x="61881" y="78654"/>
                  <a:pt x="61846" y="78735"/>
                  <a:pt x="61812" y="78746"/>
                </a:cubicBezTo>
                <a:cubicBezTo>
                  <a:pt x="61808" y="78747"/>
                  <a:pt x="61804" y="78748"/>
                  <a:pt x="61799" y="78748"/>
                </a:cubicBezTo>
                <a:cubicBezTo>
                  <a:pt x="61760" y="78748"/>
                  <a:pt x="61688" y="78705"/>
                  <a:pt x="61615" y="78654"/>
                </a:cubicBezTo>
                <a:cubicBezTo>
                  <a:pt x="61534" y="78584"/>
                  <a:pt x="61581" y="78492"/>
                  <a:pt x="61708" y="78446"/>
                </a:cubicBezTo>
                <a:cubicBezTo>
                  <a:pt x="61741" y="78434"/>
                  <a:pt x="61772" y="78428"/>
                  <a:pt x="61799" y="78428"/>
                </a:cubicBezTo>
                <a:close/>
                <a:moveTo>
                  <a:pt x="1129" y="79156"/>
                </a:moveTo>
                <a:cubicBezTo>
                  <a:pt x="1176" y="79156"/>
                  <a:pt x="1229" y="79165"/>
                  <a:pt x="1282" y="79185"/>
                </a:cubicBezTo>
                <a:cubicBezTo>
                  <a:pt x="1397" y="79231"/>
                  <a:pt x="1351" y="79277"/>
                  <a:pt x="1178" y="79289"/>
                </a:cubicBezTo>
                <a:cubicBezTo>
                  <a:pt x="1161" y="79290"/>
                  <a:pt x="1145" y="79290"/>
                  <a:pt x="1129" y="79290"/>
                </a:cubicBezTo>
                <a:cubicBezTo>
                  <a:pt x="999" y="79290"/>
                  <a:pt x="930" y="79249"/>
                  <a:pt x="982" y="79208"/>
                </a:cubicBezTo>
                <a:cubicBezTo>
                  <a:pt x="1009" y="79174"/>
                  <a:pt x="1063" y="79156"/>
                  <a:pt x="1129" y="79156"/>
                </a:cubicBezTo>
                <a:close/>
                <a:moveTo>
                  <a:pt x="44625" y="78979"/>
                </a:moveTo>
                <a:cubicBezTo>
                  <a:pt x="44695" y="78979"/>
                  <a:pt x="44675" y="79031"/>
                  <a:pt x="44578" y="79150"/>
                </a:cubicBezTo>
                <a:cubicBezTo>
                  <a:pt x="44429" y="79328"/>
                  <a:pt x="44241" y="79435"/>
                  <a:pt x="44131" y="79435"/>
                </a:cubicBezTo>
                <a:cubicBezTo>
                  <a:pt x="44063" y="79435"/>
                  <a:pt x="44025" y="79393"/>
                  <a:pt x="44047" y="79300"/>
                </a:cubicBezTo>
                <a:cubicBezTo>
                  <a:pt x="44070" y="79196"/>
                  <a:pt x="44244" y="79081"/>
                  <a:pt x="44428" y="79023"/>
                </a:cubicBezTo>
                <a:cubicBezTo>
                  <a:pt x="44522" y="78994"/>
                  <a:pt x="44587" y="78979"/>
                  <a:pt x="44625" y="78979"/>
                </a:cubicBezTo>
                <a:close/>
                <a:moveTo>
                  <a:pt x="47178" y="79336"/>
                </a:moveTo>
                <a:cubicBezTo>
                  <a:pt x="47237" y="79336"/>
                  <a:pt x="47263" y="79390"/>
                  <a:pt x="47245" y="79473"/>
                </a:cubicBezTo>
                <a:cubicBezTo>
                  <a:pt x="47210" y="79577"/>
                  <a:pt x="47129" y="79681"/>
                  <a:pt x="47048" y="79704"/>
                </a:cubicBezTo>
                <a:cubicBezTo>
                  <a:pt x="47030" y="79711"/>
                  <a:pt x="47014" y="79714"/>
                  <a:pt x="47001" y="79714"/>
                </a:cubicBezTo>
                <a:cubicBezTo>
                  <a:pt x="46945" y="79714"/>
                  <a:pt x="46926" y="79661"/>
                  <a:pt x="46945" y="79577"/>
                </a:cubicBezTo>
                <a:cubicBezTo>
                  <a:pt x="46968" y="79473"/>
                  <a:pt x="47048" y="79369"/>
                  <a:pt x="47129" y="79346"/>
                </a:cubicBezTo>
                <a:cubicBezTo>
                  <a:pt x="47147" y="79339"/>
                  <a:pt x="47164" y="79336"/>
                  <a:pt x="47178" y="79336"/>
                </a:cubicBezTo>
                <a:close/>
                <a:moveTo>
                  <a:pt x="56491" y="79229"/>
                </a:moveTo>
                <a:cubicBezTo>
                  <a:pt x="56555" y="79229"/>
                  <a:pt x="56586" y="79253"/>
                  <a:pt x="56594" y="79300"/>
                </a:cubicBezTo>
                <a:cubicBezTo>
                  <a:pt x="56644" y="79571"/>
                  <a:pt x="56336" y="79784"/>
                  <a:pt x="56038" y="79784"/>
                </a:cubicBezTo>
                <a:cubicBezTo>
                  <a:pt x="55917" y="79784"/>
                  <a:pt x="55799" y="79749"/>
                  <a:pt x="55705" y="79669"/>
                </a:cubicBezTo>
                <a:cubicBezTo>
                  <a:pt x="55636" y="79612"/>
                  <a:pt x="55625" y="79554"/>
                  <a:pt x="55694" y="79519"/>
                </a:cubicBezTo>
                <a:cubicBezTo>
                  <a:pt x="56121" y="79321"/>
                  <a:pt x="56367" y="79229"/>
                  <a:pt x="56491" y="79229"/>
                </a:cubicBezTo>
                <a:close/>
                <a:moveTo>
                  <a:pt x="58888" y="77833"/>
                </a:moveTo>
                <a:cubicBezTo>
                  <a:pt x="58956" y="77833"/>
                  <a:pt x="59035" y="77850"/>
                  <a:pt x="59134" y="77880"/>
                </a:cubicBezTo>
                <a:cubicBezTo>
                  <a:pt x="59538" y="77996"/>
                  <a:pt x="59503" y="78204"/>
                  <a:pt x="59064" y="78354"/>
                </a:cubicBezTo>
                <a:cubicBezTo>
                  <a:pt x="58891" y="78411"/>
                  <a:pt x="58834" y="78492"/>
                  <a:pt x="58914" y="78527"/>
                </a:cubicBezTo>
                <a:cubicBezTo>
                  <a:pt x="58972" y="78554"/>
                  <a:pt x="59020" y="78570"/>
                  <a:pt x="59093" y="78570"/>
                </a:cubicBezTo>
                <a:cubicBezTo>
                  <a:pt x="59208" y="78570"/>
                  <a:pt x="59387" y="78529"/>
                  <a:pt x="59768" y="78423"/>
                </a:cubicBezTo>
                <a:cubicBezTo>
                  <a:pt x="59881" y="78391"/>
                  <a:pt x="59967" y="78377"/>
                  <a:pt x="60028" y="78377"/>
                </a:cubicBezTo>
                <a:cubicBezTo>
                  <a:pt x="60299" y="78377"/>
                  <a:pt x="60082" y="78658"/>
                  <a:pt x="59526" y="78931"/>
                </a:cubicBezTo>
                <a:cubicBezTo>
                  <a:pt x="59145" y="79104"/>
                  <a:pt x="58614" y="79404"/>
                  <a:pt x="58314" y="79589"/>
                </a:cubicBezTo>
                <a:cubicBezTo>
                  <a:pt x="57941" y="79827"/>
                  <a:pt x="57573" y="79967"/>
                  <a:pt x="57361" y="79967"/>
                </a:cubicBezTo>
                <a:cubicBezTo>
                  <a:pt x="57265" y="79967"/>
                  <a:pt x="57201" y="79938"/>
                  <a:pt x="57183" y="79877"/>
                </a:cubicBezTo>
                <a:cubicBezTo>
                  <a:pt x="57091" y="79577"/>
                  <a:pt x="57310" y="79265"/>
                  <a:pt x="57633" y="79242"/>
                </a:cubicBezTo>
                <a:cubicBezTo>
                  <a:pt x="57818" y="79231"/>
                  <a:pt x="58129" y="79092"/>
                  <a:pt x="58314" y="78931"/>
                </a:cubicBezTo>
                <a:lnTo>
                  <a:pt x="58649" y="78642"/>
                </a:lnTo>
                <a:lnTo>
                  <a:pt x="57945" y="78608"/>
                </a:lnTo>
                <a:cubicBezTo>
                  <a:pt x="57033" y="78550"/>
                  <a:pt x="56860" y="78446"/>
                  <a:pt x="57391" y="78261"/>
                </a:cubicBezTo>
                <a:cubicBezTo>
                  <a:pt x="57519" y="78216"/>
                  <a:pt x="57673" y="78193"/>
                  <a:pt x="57808" y="78193"/>
                </a:cubicBezTo>
                <a:cubicBezTo>
                  <a:pt x="57915" y="78193"/>
                  <a:pt x="58010" y="78208"/>
                  <a:pt x="58072" y="78238"/>
                </a:cubicBezTo>
                <a:cubicBezTo>
                  <a:pt x="58139" y="78274"/>
                  <a:pt x="58195" y="78293"/>
                  <a:pt x="58245" y="78293"/>
                </a:cubicBezTo>
                <a:cubicBezTo>
                  <a:pt x="58341" y="78293"/>
                  <a:pt x="58420" y="78224"/>
                  <a:pt x="58533" y="78065"/>
                </a:cubicBezTo>
                <a:cubicBezTo>
                  <a:pt x="58657" y="77902"/>
                  <a:pt x="58750" y="77833"/>
                  <a:pt x="58888" y="77833"/>
                </a:cubicBezTo>
                <a:close/>
                <a:moveTo>
                  <a:pt x="42765" y="79544"/>
                </a:moveTo>
                <a:cubicBezTo>
                  <a:pt x="42928" y="79544"/>
                  <a:pt x="43079" y="79711"/>
                  <a:pt x="43009" y="79843"/>
                </a:cubicBezTo>
                <a:cubicBezTo>
                  <a:pt x="42953" y="79948"/>
                  <a:pt x="42879" y="80000"/>
                  <a:pt x="42808" y="80000"/>
                </a:cubicBezTo>
                <a:cubicBezTo>
                  <a:pt x="42731" y="80000"/>
                  <a:pt x="42658" y="79939"/>
                  <a:pt x="42616" y="79820"/>
                </a:cubicBezTo>
                <a:cubicBezTo>
                  <a:pt x="42581" y="79693"/>
                  <a:pt x="42616" y="79577"/>
                  <a:pt x="42697" y="79554"/>
                </a:cubicBezTo>
                <a:cubicBezTo>
                  <a:pt x="42719" y="79547"/>
                  <a:pt x="42742" y="79544"/>
                  <a:pt x="42765" y="79544"/>
                </a:cubicBezTo>
                <a:close/>
                <a:moveTo>
                  <a:pt x="52207" y="80573"/>
                </a:moveTo>
                <a:cubicBezTo>
                  <a:pt x="52280" y="80573"/>
                  <a:pt x="52367" y="80599"/>
                  <a:pt x="52427" y="80651"/>
                </a:cubicBezTo>
                <a:cubicBezTo>
                  <a:pt x="52508" y="80720"/>
                  <a:pt x="52462" y="80812"/>
                  <a:pt x="52335" y="80858"/>
                </a:cubicBezTo>
                <a:cubicBezTo>
                  <a:pt x="52302" y="80867"/>
                  <a:pt x="52268" y="80872"/>
                  <a:pt x="52235" y="80872"/>
                </a:cubicBezTo>
                <a:cubicBezTo>
                  <a:pt x="52144" y="80872"/>
                  <a:pt x="52063" y="80837"/>
                  <a:pt x="52046" y="80778"/>
                </a:cubicBezTo>
                <a:cubicBezTo>
                  <a:pt x="52023" y="80697"/>
                  <a:pt x="52058" y="80604"/>
                  <a:pt x="52139" y="80581"/>
                </a:cubicBezTo>
                <a:cubicBezTo>
                  <a:pt x="52159" y="80576"/>
                  <a:pt x="52182" y="80573"/>
                  <a:pt x="52207" y="80573"/>
                </a:cubicBezTo>
                <a:close/>
                <a:moveTo>
                  <a:pt x="45412" y="80953"/>
                </a:moveTo>
                <a:cubicBezTo>
                  <a:pt x="45440" y="80953"/>
                  <a:pt x="45466" y="80956"/>
                  <a:pt x="45490" y="80962"/>
                </a:cubicBezTo>
                <a:cubicBezTo>
                  <a:pt x="45640" y="80997"/>
                  <a:pt x="45640" y="81078"/>
                  <a:pt x="45456" y="81216"/>
                </a:cubicBezTo>
                <a:cubicBezTo>
                  <a:pt x="45208" y="81409"/>
                  <a:pt x="45008" y="81515"/>
                  <a:pt x="44888" y="81515"/>
                </a:cubicBezTo>
                <a:cubicBezTo>
                  <a:pt x="44829" y="81515"/>
                  <a:pt x="44790" y="81489"/>
                  <a:pt x="44775" y="81435"/>
                </a:cubicBezTo>
                <a:cubicBezTo>
                  <a:pt x="44722" y="81247"/>
                  <a:pt x="45137" y="80953"/>
                  <a:pt x="45412" y="80953"/>
                </a:cubicBezTo>
                <a:close/>
                <a:moveTo>
                  <a:pt x="38331" y="81540"/>
                </a:moveTo>
                <a:cubicBezTo>
                  <a:pt x="38427" y="81540"/>
                  <a:pt x="38494" y="81564"/>
                  <a:pt x="38507" y="81609"/>
                </a:cubicBezTo>
                <a:cubicBezTo>
                  <a:pt x="38547" y="81736"/>
                  <a:pt x="38504" y="81792"/>
                  <a:pt x="38324" y="81792"/>
                </a:cubicBezTo>
                <a:cubicBezTo>
                  <a:pt x="38242" y="81792"/>
                  <a:pt x="38131" y="81780"/>
                  <a:pt x="37987" y="81759"/>
                </a:cubicBezTo>
                <a:cubicBezTo>
                  <a:pt x="37676" y="81713"/>
                  <a:pt x="37687" y="81701"/>
                  <a:pt x="38057" y="81586"/>
                </a:cubicBezTo>
                <a:cubicBezTo>
                  <a:pt x="38159" y="81555"/>
                  <a:pt x="38254" y="81540"/>
                  <a:pt x="38331" y="81540"/>
                </a:cubicBezTo>
                <a:close/>
                <a:moveTo>
                  <a:pt x="44352" y="81407"/>
                </a:moveTo>
                <a:cubicBezTo>
                  <a:pt x="44424" y="81407"/>
                  <a:pt x="44407" y="81454"/>
                  <a:pt x="44324" y="81551"/>
                </a:cubicBezTo>
                <a:cubicBezTo>
                  <a:pt x="44181" y="81722"/>
                  <a:pt x="44078" y="81805"/>
                  <a:pt x="43979" y="81805"/>
                </a:cubicBezTo>
                <a:cubicBezTo>
                  <a:pt x="43919" y="81805"/>
                  <a:pt x="43859" y="81774"/>
                  <a:pt x="43793" y="81713"/>
                </a:cubicBezTo>
                <a:cubicBezTo>
                  <a:pt x="43713" y="81643"/>
                  <a:pt x="43828" y="81539"/>
                  <a:pt x="44082" y="81470"/>
                </a:cubicBezTo>
                <a:cubicBezTo>
                  <a:pt x="44216" y="81428"/>
                  <a:pt x="44304" y="81407"/>
                  <a:pt x="44352" y="81407"/>
                </a:cubicBezTo>
                <a:close/>
                <a:moveTo>
                  <a:pt x="47724" y="81771"/>
                </a:moveTo>
                <a:cubicBezTo>
                  <a:pt x="47818" y="81771"/>
                  <a:pt x="47901" y="81829"/>
                  <a:pt x="47937" y="81943"/>
                </a:cubicBezTo>
                <a:cubicBezTo>
                  <a:pt x="47983" y="82081"/>
                  <a:pt x="47688" y="82261"/>
                  <a:pt x="47506" y="82261"/>
                </a:cubicBezTo>
                <a:cubicBezTo>
                  <a:pt x="47458" y="82261"/>
                  <a:pt x="47419" y="82249"/>
                  <a:pt x="47395" y="82220"/>
                </a:cubicBezTo>
                <a:cubicBezTo>
                  <a:pt x="47337" y="82151"/>
                  <a:pt x="47372" y="82024"/>
                  <a:pt x="47464" y="81920"/>
                </a:cubicBezTo>
                <a:cubicBezTo>
                  <a:pt x="47542" y="81821"/>
                  <a:pt x="47638" y="81771"/>
                  <a:pt x="47724" y="81771"/>
                </a:cubicBezTo>
                <a:close/>
                <a:moveTo>
                  <a:pt x="50950" y="81341"/>
                </a:moveTo>
                <a:cubicBezTo>
                  <a:pt x="51050" y="81341"/>
                  <a:pt x="51152" y="81371"/>
                  <a:pt x="51250" y="81435"/>
                </a:cubicBezTo>
                <a:cubicBezTo>
                  <a:pt x="51520" y="81604"/>
                  <a:pt x="51461" y="81805"/>
                  <a:pt x="51149" y="81805"/>
                </a:cubicBezTo>
                <a:cubicBezTo>
                  <a:pt x="51141" y="81805"/>
                  <a:pt x="51132" y="81805"/>
                  <a:pt x="51123" y="81805"/>
                </a:cubicBezTo>
                <a:cubicBezTo>
                  <a:pt x="51113" y="81804"/>
                  <a:pt x="51103" y="81804"/>
                  <a:pt x="51093" y="81804"/>
                </a:cubicBezTo>
                <a:cubicBezTo>
                  <a:pt x="50973" y="81804"/>
                  <a:pt x="50905" y="81869"/>
                  <a:pt x="50927" y="81943"/>
                </a:cubicBezTo>
                <a:cubicBezTo>
                  <a:pt x="50948" y="82029"/>
                  <a:pt x="50861" y="82095"/>
                  <a:pt x="50737" y="82095"/>
                </a:cubicBezTo>
                <a:cubicBezTo>
                  <a:pt x="50728" y="82095"/>
                  <a:pt x="50718" y="82094"/>
                  <a:pt x="50707" y="82093"/>
                </a:cubicBezTo>
                <a:cubicBezTo>
                  <a:pt x="50689" y="82092"/>
                  <a:pt x="50672" y="82092"/>
                  <a:pt x="50656" y="82092"/>
                </a:cubicBezTo>
                <a:cubicBezTo>
                  <a:pt x="50517" y="82092"/>
                  <a:pt x="50499" y="82137"/>
                  <a:pt x="50592" y="82220"/>
                </a:cubicBezTo>
                <a:cubicBezTo>
                  <a:pt x="50707" y="82324"/>
                  <a:pt x="50638" y="82405"/>
                  <a:pt x="50407" y="82474"/>
                </a:cubicBezTo>
                <a:cubicBezTo>
                  <a:pt x="50298" y="82509"/>
                  <a:pt x="50227" y="82528"/>
                  <a:pt x="50188" y="82528"/>
                </a:cubicBezTo>
                <a:cubicBezTo>
                  <a:pt x="50124" y="82528"/>
                  <a:pt x="50148" y="82478"/>
                  <a:pt x="50234" y="82370"/>
                </a:cubicBezTo>
                <a:cubicBezTo>
                  <a:pt x="50326" y="82258"/>
                  <a:pt x="50364" y="82182"/>
                  <a:pt x="50323" y="82182"/>
                </a:cubicBezTo>
                <a:cubicBezTo>
                  <a:pt x="50318" y="82182"/>
                  <a:pt x="50311" y="82183"/>
                  <a:pt x="50303" y="82186"/>
                </a:cubicBezTo>
                <a:cubicBezTo>
                  <a:pt x="50300" y="82187"/>
                  <a:pt x="50296" y="82188"/>
                  <a:pt x="50293" y="82188"/>
                </a:cubicBezTo>
                <a:cubicBezTo>
                  <a:pt x="50248" y="82188"/>
                  <a:pt x="50264" y="82043"/>
                  <a:pt x="50350" y="81828"/>
                </a:cubicBezTo>
                <a:cubicBezTo>
                  <a:pt x="50480" y="81518"/>
                  <a:pt x="50709" y="81341"/>
                  <a:pt x="50950" y="81341"/>
                </a:cubicBezTo>
                <a:close/>
                <a:moveTo>
                  <a:pt x="45447" y="82557"/>
                </a:moveTo>
                <a:cubicBezTo>
                  <a:pt x="45550" y="82557"/>
                  <a:pt x="45670" y="82612"/>
                  <a:pt x="45744" y="82705"/>
                </a:cubicBezTo>
                <a:cubicBezTo>
                  <a:pt x="45836" y="82821"/>
                  <a:pt x="45813" y="82948"/>
                  <a:pt x="45686" y="82982"/>
                </a:cubicBezTo>
                <a:cubicBezTo>
                  <a:pt x="45666" y="82988"/>
                  <a:pt x="45645" y="82991"/>
                  <a:pt x="45622" y="82991"/>
                </a:cubicBezTo>
                <a:cubicBezTo>
                  <a:pt x="45517" y="82991"/>
                  <a:pt x="45393" y="82927"/>
                  <a:pt x="45317" y="82832"/>
                </a:cubicBezTo>
                <a:cubicBezTo>
                  <a:pt x="45236" y="82717"/>
                  <a:pt x="45259" y="82601"/>
                  <a:pt x="45375" y="82567"/>
                </a:cubicBezTo>
                <a:cubicBezTo>
                  <a:pt x="45397" y="82560"/>
                  <a:pt x="45421" y="82557"/>
                  <a:pt x="45447" y="82557"/>
                </a:cubicBezTo>
                <a:close/>
                <a:moveTo>
                  <a:pt x="53201" y="80800"/>
                </a:moveTo>
                <a:cubicBezTo>
                  <a:pt x="53223" y="80800"/>
                  <a:pt x="53246" y="80800"/>
                  <a:pt x="53270" y="80801"/>
                </a:cubicBezTo>
                <a:cubicBezTo>
                  <a:pt x="53420" y="80812"/>
                  <a:pt x="53524" y="80905"/>
                  <a:pt x="53524" y="81020"/>
                </a:cubicBezTo>
                <a:cubicBezTo>
                  <a:pt x="53516" y="81220"/>
                  <a:pt x="53796" y="81396"/>
                  <a:pt x="54013" y="81396"/>
                </a:cubicBezTo>
                <a:cubicBezTo>
                  <a:pt x="54097" y="81396"/>
                  <a:pt x="54171" y="81370"/>
                  <a:pt x="54216" y="81309"/>
                </a:cubicBezTo>
                <a:cubicBezTo>
                  <a:pt x="54244" y="81277"/>
                  <a:pt x="54276" y="81262"/>
                  <a:pt x="54312" y="81262"/>
                </a:cubicBezTo>
                <a:cubicBezTo>
                  <a:pt x="54382" y="81262"/>
                  <a:pt x="54463" y="81321"/>
                  <a:pt x="54540" y="81435"/>
                </a:cubicBezTo>
                <a:cubicBezTo>
                  <a:pt x="54608" y="81555"/>
                  <a:pt x="54701" y="81624"/>
                  <a:pt x="54769" y="81624"/>
                </a:cubicBezTo>
                <a:cubicBezTo>
                  <a:pt x="54793" y="81624"/>
                  <a:pt x="54813" y="81615"/>
                  <a:pt x="54828" y="81597"/>
                </a:cubicBezTo>
                <a:cubicBezTo>
                  <a:pt x="54881" y="81523"/>
                  <a:pt x="55030" y="81469"/>
                  <a:pt x="55179" y="81469"/>
                </a:cubicBezTo>
                <a:cubicBezTo>
                  <a:pt x="55193" y="81469"/>
                  <a:pt x="55207" y="81469"/>
                  <a:pt x="55221" y="81470"/>
                </a:cubicBezTo>
                <a:cubicBezTo>
                  <a:pt x="55452" y="81482"/>
                  <a:pt x="55475" y="81516"/>
                  <a:pt x="55336" y="81701"/>
                </a:cubicBezTo>
                <a:cubicBezTo>
                  <a:pt x="55124" y="81968"/>
                  <a:pt x="54249" y="82287"/>
                  <a:pt x="53865" y="82287"/>
                </a:cubicBezTo>
                <a:cubicBezTo>
                  <a:pt x="53768" y="82287"/>
                  <a:pt x="53702" y="82267"/>
                  <a:pt x="53685" y="82220"/>
                </a:cubicBezTo>
                <a:cubicBezTo>
                  <a:pt x="53676" y="82192"/>
                  <a:pt x="53663" y="82178"/>
                  <a:pt x="53647" y="82178"/>
                </a:cubicBezTo>
                <a:cubicBezTo>
                  <a:pt x="53607" y="82178"/>
                  <a:pt x="53551" y="82273"/>
                  <a:pt x="53501" y="82440"/>
                </a:cubicBezTo>
                <a:cubicBezTo>
                  <a:pt x="53390" y="82794"/>
                  <a:pt x="53133" y="82993"/>
                  <a:pt x="52890" y="82993"/>
                </a:cubicBezTo>
                <a:cubicBezTo>
                  <a:pt x="52729" y="82993"/>
                  <a:pt x="52575" y="82905"/>
                  <a:pt x="52474" y="82717"/>
                </a:cubicBezTo>
                <a:cubicBezTo>
                  <a:pt x="52208" y="82232"/>
                  <a:pt x="52300" y="81539"/>
                  <a:pt x="52635" y="81424"/>
                </a:cubicBezTo>
                <a:cubicBezTo>
                  <a:pt x="52785" y="81378"/>
                  <a:pt x="52866" y="81239"/>
                  <a:pt x="52820" y="81112"/>
                </a:cubicBezTo>
                <a:cubicBezTo>
                  <a:pt x="52744" y="80885"/>
                  <a:pt x="52861" y="80800"/>
                  <a:pt x="53201" y="80800"/>
                </a:cubicBezTo>
                <a:close/>
                <a:moveTo>
                  <a:pt x="51732" y="82311"/>
                </a:moveTo>
                <a:cubicBezTo>
                  <a:pt x="51788" y="82311"/>
                  <a:pt x="51837" y="82315"/>
                  <a:pt x="51873" y="82324"/>
                </a:cubicBezTo>
                <a:cubicBezTo>
                  <a:pt x="52335" y="82440"/>
                  <a:pt x="51989" y="83017"/>
                  <a:pt x="51423" y="83086"/>
                </a:cubicBezTo>
                <a:cubicBezTo>
                  <a:pt x="51169" y="83121"/>
                  <a:pt x="50811" y="83190"/>
                  <a:pt x="50650" y="83236"/>
                </a:cubicBezTo>
                <a:cubicBezTo>
                  <a:pt x="50573" y="83262"/>
                  <a:pt x="50518" y="83276"/>
                  <a:pt x="50480" y="83276"/>
                </a:cubicBezTo>
                <a:cubicBezTo>
                  <a:pt x="50398" y="83276"/>
                  <a:pt x="50402" y="83210"/>
                  <a:pt x="50465" y="83051"/>
                </a:cubicBezTo>
                <a:cubicBezTo>
                  <a:pt x="50534" y="82878"/>
                  <a:pt x="50731" y="82751"/>
                  <a:pt x="50996" y="82717"/>
                </a:cubicBezTo>
                <a:cubicBezTo>
                  <a:pt x="51342" y="82671"/>
                  <a:pt x="51354" y="82647"/>
                  <a:pt x="51065" y="82613"/>
                </a:cubicBezTo>
                <a:cubicBezTo>
                  <a:pt x="50754" y="82567"/>
                  <a:pt x="50765" y="82544"/>
                  <a:pt x="51169" y="82405"/>
                </a:cubicBezTo>
                <a:cubicBezTo>
                  <a:pt x="51348" y="82345"/>
                  <a:pt x="51571" y="82311"/>
                  <a:pt x="51732" y="82311"/>
                </a:cubicBezTo>
                <a:close/>
                <a:moveTo>
                  <a:pt x="25872" y="83120"/>
                </a:moveTo>
                <a:cubicBezTo>
                  <a:pt x="26140" y="83120"/>
                  <a:pt x="26023" y="83411"/>
                  <a:pt x="25706" y="83525"/>
                </a:cubicBezTo>
                <a:cubicBezTo>
                  <a:pt x="25575" y="83576"/>
                  <a:pt x="25423" y="83599"/>
                  <a:pt x="25277" y="83599"/>
                </a:cubicBezTo>
                <a:cubicBezTo>
                  <a:pt x="24998" y="83599"/>
                  <a:pt x="24744" y="83515"/>
                  <a:pt x="24713" y="83386"/>
                </a:cubicBezTo>
                <a:cubicBezTo>
                  <a:pt x="24690" y="83271"/>
                  <a:pt x="25210" y="83155"/>
                  <a:pt x="25856" y="83121"/>
                </a:cubicBezTo>
                <a:cubicBezTo>
                  <a:pt x="25862" y="83120"/>
                  <a:pt x="25867" y="83120"/>
                  <a:pt x="25872" y="83120"/>
                </a:cubicBezTo>
                <a:close/>
                <a:moveTo>
                  <a:pt x="53264" y="83442"/>
                </a:moveTo>
                <a:cubicBezTo>
                  <a:pt x="53274" y="83442"/>
                  <a:pt x="53284" y="83443"/>
                  <a:pt x="53293" y="83444"/>
                </a:cubicBezTo>
                <a:cubicBezTo>
                  <a:pt x="53420" y="83455"/>
                  <a:pt x="53351" y="83513"/>
                  <a:pt x="53143" y="83582"/>
                </a:cubicBezTo>
                <a:cubicBezTo>
                  <a:pt x="53046" y="83613"/>
                  <a:pt x="52974" y="83628"/>
                  <a:pt x="52930" y="83628"/>
                </a:cubicBezTo>
                <a:cubicBezTo>
                  <a:pt x="52876" y="83628"/>
                  <a:pt x="52867" y="83604"/>
                  <a:pt x="52912" y="83559"/>
                </a:cubicBezTo>
                <a:cubicBezTo>
                  <a:pt x="52996" y="83496"/>
                  <a:pt x="53158" y="83442"/>
                  <a:pt x="53264" y="83442"/>
                </a:cubicBezTo>
                <a:close/>
                <a:moveTo>
                  <a:pt x="51481" y="83322"/>
                </a:moveTo>
                <a:cubicBezTo>
                  <a:pt x="51543" y="83322"/>
                  <a:pt x="51517" y="83374"/>
                  <a:pt x="51423" y="83490"/>
                </a:cubicBezTo>
                <a:cubicBezTo>
                  <a:pt x="51291" y="83664"/>
                  <a:pt x="51179" y="83750"/>
                  <a:pt x="51099" y="83750"/>
                </a:cubicBezTo>
                <a:cubicBezTo>
                  <a:pt x="51047" y="83750"/>
                  <a:pt x="51007" y="83713"/>
                  <a:pt x="50985" y="83640"/>
                </a:cubicBezTo>
                <a:cubicBezTo>
                  <a:pt x="50961" y="83559"/>
                  <a:pt x="51088" y="83432"/>
                  <a:pt x="51273" y="83375"/>
                </a:cubicBezTo>
                <a:cubicBezTo>
                  <a:pt x="51376" y="83340"/>
                  <a:pt x="51444" y="83322"/>
                  <a:pt x="51481" y="83322"/>
                </a:cubicBezTo>
                <a:close/>
                <a:moveTo>
                  <a:pt x="50730" y="83727"/>
                </a:moveTo>
                <a:cubicBezTo>
                  <a:pt x="50792" y="83727"/>
                  <a:pt x="50831" y="83782"/>
                  <a:pt x="50811" y="83871"/>
                </a:cubicBezTo>
                <a:cubicBezTo>
                  <a:pt x="50788" y="83975"/>
                  <a:pt x="50742" y="84056"/>
                  <a:pt x="50696" y="84067"/>
                </a:cubicBezTo>
                <a:cubicBezTo>
                  <a:pt x="50689" y="84071"/>
                  <a:pt x="50682" y="84072"/>
                  <a:pt x="50675" y="84072"/>
                </a:cubicBezTo>
                <a:cubicBezTo>
                  <a:pt x="50637" y="84072"/>
                  <a:pt x="50600" y="84019"/>
                  <a:pt x="50581" y="83940"/>
                </a:cubicBezTo>
                <a:cubicBezTo>
                  <a:pt x="50546" y="83859"/>
                  <a:pt x="50604" y="83767"/>
                  <a:pt x="50696" y="83732"/>
                </a:cubicBezTo>
                <a:cubicBezTo>
                  <a:pt x="50708" y="83729"/>
                  <a:pt x="50719" y="83727"/>
                  <a:pt x="50730" y="83727"/>
                </a:cubicBezTo>
                <a:close/>
                <a:moveTo>
                  <a:pt x="40971" y="83752"/>
                </a:moveTo>
                <a:cubicBezTo>
                  <a:pt x="41056" y="83752"/>
                  <a:pt x="41174" y="83805"/>
                  <a:pt x="41266" y="83917"/>
                </a:cubicBezTo>
                <a:cubicBezTo>
                  <a:pt x="41353" y="84037"/>
                  <a:pt x="41347" y="84126"/>
                  <a:pt x="41250" y="84126"/>
                </a:cubicBezTo>
                <a:cubicBezTo>
                  <a:pt x="41244" y="84126"/>
                  <a:pt x="41237" y="84126"/>
                  <a:pt x="41231" y="84125"/>
                </a:cubicBezTo>
                <a:cubicBezTo>
                  <a:pt x="41116" y="84125"/>
                  <a:pt x="40977" y="84044"/>
                  <a:pt x="40908" y="83952"/>
                </a:cubicBezTo>
                <a:cubicBezTo>
                  <a:pt x="40821" y="83822"/>
                  <a:pt x="40874" y="83752"/>
                  <a:pt x="40971" y="83752"/>
                </a:cubicBezTo>
                <a:close/>
                <a:moveTo>
                  <a:pt x="46960" y="84123"/>
                </a:moveTo>
                <a:cubicBezTo>
                  <a:pt x="46970" y="84123"/>
                  <a:pt x="46981" y="84124"/>
                  <a:pt x="46991" y="84125"/>
                </a:cubicBezTo>
                <a:cubicBezTo>
                  <a:pt x="47129" y="84136"/>
                  <a:pt x="47106" y="84194"/>
                  <a:pt x="46933" y="84252"/>
                </a:cubicBezTo>
                <a:cubicBezTo>
                  <a:pt x="46863" y="84277"/>
                  <a:pt x="46804" y="84289"/>
                  <a:pt x="46762" y="84289"/>
                </a:cubicBezTo>
                <a:cubicBezTo>
                  <a:pt x="46708" y="84289"/>
                  <a:pt x="46683" y="84268"/>
                  <a:pt x="46702" y="84229"/>
                </a:cubicBezTo>
                <a:cubicBezTo>
                  <a:pt x="46734" y="84176"/>
                  <a:pt x="46852" y="84123"/>
                  <a:pt x="46960" y="84123"/>
                </a:cubicBezTo>
                <a:close/>
                <a:moveTo>
                  <a:pt x="51617" y="83945"/>
                </a:moveTo>
                <a:cubicBezTo>
                  <a:pt x="51689" y="83945"/>
                  <a:pt x="51729" y="83991"/>
                  <a:pt x="51712" y="84067"/>
                </a:cubicBezTo>
                <a:cubicBezTo>
                  <a:pt x="51677" y="84171"/>
                  <a:pt x="51573" y="84287"/>
                  <a:pt x="51435" y="84321"/>
                </a:cubicBezTo>
                <a:cubicBezTo>
                  <a:pt x="51401" y="84333"/>
                  <a:pt x="51372" y="84339"/>
                  <a:pt x="51347" y="84339"/>
                </a:cubicBezTo>
                <a:cubicBezTo>
                  <a:pt x="51278" y="84339"/>
                  <a:pt x="51245" y="84294"/>
                  <a:pt x="51262" y="84217"/>
                </a:cubicBezTo>
                <a:cubicBezTo>
                  <a:pt x="51285" y="84113"/>
                  <a:pt x="51400" y="84009"/>
                  <a:pt x="51527" y="83963"/>
                </a:cubicBezTo>
                <a:cubicBezTo>
                  <a:pt x="51560" y="83951"/>
                  <a:pt x="51591" y="83945"/>
                  <a:pt x="51617" y="83945"/>
                </a:cubicBezTo>
                <a:close/>
                <a:moveTo>
                  <a:pt x="47860" y="84336"/>
                </a:moveTo>
                <a:cubicBezTo>
                  <a:pt x="47958" y="84336"/>
                  <a:pt x="48011" y="84375"/>
                  <a:pt x="47995" y="84448"/>
                </a:cubicBezTo>
                <a:cubicBezTo>
                  <a:pt x="47972" y="84552"/>
                  <a:pt x="47856" y="84656"/>
                  <a:pt x="47718" y="84691"/>
                </a:cubicBezTo>
                <a:cubicBezTo>
                  <a:pt x="47680" y="84704"/>
                  <a:pt x="47643" y="84711"/>
                  <a:pt x="47609" y="84711"/>
                </a:cubicBezTo>
                <a:cubicBezTo>
                  <a:pt x="47529" y="84711"/>
                  <a:pt x="47465" y="84674"/>
                  <a:pt x="47441" y="84610"/>
                </a:cubicBezTo>
                <a:cubicBezTo>
                  <a:pt x="47418" y="84529"/>
                  <a:pt x="47545" y="84413"/>
                  <a:pt x="47718" y="84356"/>
                </a:cubicBezTo>
                <a:cubicBezTo>
                  <a:pt x="47772" y="84342"/>
                  <a:pt x="47820" y="84336"/>
                  <a:pt x="47860" y="84336"/>
                </a:cubicBezTo>
                <a:close/>
                <a:moveTo>
                  <a:pt x="46260" y="84162"/>
                </a:moveTo>
                <a:cubicBezTo>
                  <a:pt x="46378" y="84162"/>
                  <a:pt x="46479" y="84204"/>
                  <a:pt x="46506" y="84298"/>
                </a:cubicBezTo>
                <a:cubicBezTo>
                  <a:pt x="46564" y="84471"/>
                  <a:pt x="46425" y="84587"/>
                  <a:pt x="45998" y="84714"/>
                </a:cubicBezTo>
                <a:cubicBezTo>
                  <a:pt x="45675" y="84806"/>
                  <a:pt x="45352" y="85002"/>
                  <a:pt x="45282" y="85129"/>
                </a:cubicBezTo>
                <a:cubicBezTo>
                  <a:pt x="45226" y="85229"/>
                  <a:pt x="45190" y="85279"/>
                  <a:pt x="45162" y="85279"/>
                </a:cubicBezTo>
                <a:cubicBezTo>
                  <a:pt x="45138" y="85279"/>
                  <a:pt x="45119" y="85244"/>
                  <a:pt x="45098" y="85175"/>
                </a:cubicBezTo>
                <a:cubicBezTo>
                  <a:pt x="45072" y="85098"/>
                  <a:pt x="44994" y="85066"/>
                  <a:pt x="44899" y="85066"/>
                </a:cubicBezTo>
                <a:cubicBezTo>
                  <a:pt x="44694" y="85066"/>
                  <a:pt x="44409" y="85217"/>
                  <a:pt x="44394" y="85406"/>
                </a:cubicBezTo>
                <a:cubicBezTo>
                  <a:pt x="44394" y="85533"/>
                  <a:pt x="44255" y="85683"/>
                  <a:pt x="44105" y="85741"/>
                </a:cubicBezTo>
                <a:cubicBezTo>
                  <a:pt x="44039" y="85768"/>
                  <a:pt x="43988" y="85784"/>
                  <a:pt x="43948" y="85784"/>
                </a:cubicBezTo>
                <a:cubicBezTo>
                  <a:pt x="43836" y="85784"/>
                  <a:pt x="43820" y="85655"/>
                  <a:pt x="43828" y="85279"/>
                </a:cubicBezTo>
                <a:cubicBezTo>
                  <a:pt x="43828" y="84862"/>
                  <a:pt x="43934" y="84645"/>
                  <a:pt x="44138" y="84645"/>
                </a:cubicBezTo>
                <a:cubicBezTo>
                  <a:pt x="44228" y="84645"/>
                  <a:pt x="44336" y="84687"/>
                  <a:pt x="44463" y="84771"/>
                </a:cubicBezTo>
                <a:cubicBezTo>
                  <a:pt x="44539" y="84821"/>
                  <a:pt x="44657" y="84842"/>
                  <a:pt x="44792" y="84842"/>
                </a:cubicBezTo>
                <a:cubicBezTo>
                  <a:pt x="45195" y="84842"/>
                  <a:pt x="45750" y="84652"/>
                  <a:pt x="45802" y="84437"/>
                </a:cubicBezTo>
                <a:cubicBezTo>
                  <a:pt x="45844" y="84267"/>
                  <a:pt x="46073" y="84162"/>
                  <a:pt x="46260" y="84162"/>
                </a:cubicBezTo>
                <a:close/>
                <a:moveTo>
                  <a:pt x="43041" y="85658"/>
                </a:moveTo>
                <a:cubicBezTo>
                  <a:pt x="43054" y="85658"/>
                  <a:pt x="43066" y="85659"/>
                  <a:pt x="43078" y="85660"/>
                </a:cubicBezTo>
                <a:cubicBezTo>
                  <a:pt x="43216" y="85672"/>
                  <a:pt x="43193" y="85718"/>
                  <a:pt x="43009" y="85787"/>
                </a:cubicBezTo>
                <a:cubicBezTo>
                  <a:pt x="42944" y="85812"/>
                  <a:pt x="42887" y="85824"/>
                  <a:pt x="42847" y="85824"/>
                </a:cubicBezTo>
                <a:cubicBezTo>
                  <a:pt x="42795" y="85824"/>
                  <a:pt x="42770" y="85803"/>
                  <a:pt x="42789" y="85764"/>
                </a:cubicBezTo>
                <a:cubicBezTo>
                  <a:pt x="42820" y="85702"/>
                  <a:pt x="42935" y="85658"/>
                  <a:pt x="43041" y="85658"/>
                </a:cubicBezTo>
                <a:close/>
                <a:moveTo>
                  <a:pt x="45366" y="85378"/>
                </a:moveTo>
                <a:cubicBezTo>
                  <a:pt x="45596" y="85378"/>
                  <a:pt x="45626" y="85439"/>
                  <a:pt x="45548" y="85625"/>
                </a:cubicBezTo>
                <a:cubicBezTo>
                  <a:pt x="45472" y="85802"/>
                  <a:pt x="45190" y="85923"/>
                  <a:pt x="44926" y="85923"/>
                </a:cubicBezTo>
                <a:cubicBezTo>
                  <a:pt x="44826" y="85923"/>
                  <a:pt x="44730" y="85906"/>
                  <a:pt x="44648" y="85868"/>
                </a:cubicBezTo>
                <a:cubicBezTo>
                  <a:pt x="44405" y="85752"/>
                  <a:pt x="44821" y="85406"/>
                  <a:pt x="45225" y="85383"/>
                </a:cubicBezTo>
                <a:cubicBezTo>
                  <a:pt x="45278" y="85380"/>
                  <a:pt x="45325" y="85378"/>
                  <a:pt x="45366" y="85378"/>
                </a:cubicBezTo>
                <a:close/>
                <a:moveTo>
                  <a:pt x="35830" y="85677"/>
                </a:moveTo>
                <a:cubicBezTo>
                  <a:pt x="35902" y="85677"/>
                  <a:pt x="35960" y="85720"/>
                  <a:pt x="35979" y="85787"/>
                </a:cubicBezTo>
                <a:cubicBezTo>
                  <a:pt x="36002" y="85879"/>
                  <a:pt x="35956" y="85960"/>
                  <a:pt x="35864" y="85995"/>
                </a:cubicBezTo>
                <a:cubicBezTo>
                  <a:pt x="35850" y="85998"/>
                  <a:pt x="35836" y="86000"/>
                  <a:pt x="35823" y="86000"/>
                </a:cubicBezTo>
                <a:cubicBezTo>
                  <a:pt x="35748" y="86000"/>
                  <a:pt x="35687" y="85948"/>
                  <a:pt x="35667" y="85879"/>
                </a:cubicBezTo>
                <a:cubicBezTo>
                  <a:pt x="35644" y="85787"/>
                  <a:pt x="35690" y="85706"/>
                  <a:pt x="35783" y="85683"/>
                </a:cubicBezTo>
                <a:cubicBezTo>
                  <a:pt x="35799" y="85679"/>
                  <a:pt x="35815" y="85677"/>
                  <a:pt x="35830" y="85677"/>
                </a:cubicBezTo>
                <a:close/>
                <a:moveTo>
                  <a:pt x="34637" y="85679"/>
                </a:moveTo>
                <a:cubicBezTo>
                  <a:pt x="34798" y="85679"/>
                  <a:pt x="34862" y="85822"/>
                  <a:pt x="34756" y="86006"/>
                </a:cubicBezTo>
                <a:cubicBezTo>
                  <a:pt x="34694" y="86119"/>
                  <a:pt x="34610" y="86174"/>
                  <a:pt x="34533" y="86174"/>
                </a:cubicBezTo>
                <a:cubicBezTo>
                  <a:pt x="34453" y="86174"/>
                  <a:pt x="34381" y="86113"/>
                  <a:pt x="34352" y="85995"/>
                </a:cubicBezTo>
                <a:cubicBezTo>
                  <a:pt x="34317" y="85856"/>
                  <a:pt x="34398" y="85729"/>
                  <a:pt x="34536" y="85695"/>
                </a:cubicBezTo>
                <a:cubicBezTo>
                  <a:pt x="34573" y="85684"/>
                  <a:pt x="34607" y="85679"/>
                  <a:pt x="34637" y="85679"/>
                </a:cubicBezTo>
                <a:close/>
                <a:moveTo>
                  <a:pt x="39741" y="86429"/>
                </a:moveTo>
                <a:cubicBezTo>
                  <a:pt x="39837" y="86429"/>
                  <a:pt x="39928" y="86458"/>
                  <a:pt x="39984" y="86514"/>
                </a:cubicBezTo>
                <a:cubicBezTo>
                  <a:pt x="40065" y="86584"/>
                  <a:pt x="40031" y="86664"/>
                  <a:pt x="39892" y="86699"/>
                </a:cubicBezTo>
                <a:cubicBezTo>
                  <a:pt x="39852" y="86713"/>
                  <a:pt x="39809" y="86720"/>
                  <a:pt x="39766" y="86720"/>
                </a:cubicBezTo>
                <a:cubicBezTo>
                  <a:pt x="39672" y="86720"/>
                  <a:pt x="39578" y="86689"/>
                  <a:pt x="39523" y="86641"/>
                </a:cubicBezTo>
                <a:cubicBezTo>
                  <a:pt x="39442" y="86572"/>
                  <a:pt x="39476" y="86491"/>
                  <a:pt x="39615" y="86445"/>
                </a:cubicBezTo>
                <a:cubicBezTo>
                  <a:pt x="39657" y="86435"/>
                  <a:pt x="39699" y="86429"/>
                  <a:pt x="39741" y="86429"/>
                </a:cubicBezTo>
                <a:close/>
                <a:moveTo>
                  <a:pt x="41318" y="86352"/>
                </a:moveTo>
                <a:cubicBezTo>
                  <a:pt x="41324" y="86352"/>
                  <a:pt x="41329" y="86352"/>
                  <a:pt x="41335" y="86353"/>
                </a:cubicBezTo>
                <a:cubicBezTo>
                  <a:pt x="41716" y="86387"/>
                  <a:pt x="41554" y="86734"/>
                  <a:pt x="41092" y="86861"/>
                </a:cubicBezTo>
                <a:cubicBezTo>
                  <a:pt x="40965" y="86896"/>
                  <a:pt x="40880" y="86917"/>
                  <a:pt x="40831" y="86917"/>
                </a:cubicBezTo>
                <a:cubicBezTo>
                  <a:pt x="40737" y="86917"/>
                  <a:pt x="40771" y="86842"/>
                  <a:pt x="40885" y="86653"/>
                </a:cubicBezTo>
                <a:cubicBezTo>
                  <a:pt x="40973" y="86486"/>
                  <a:pt x="41179" y="86352"/>
                  <a:pt x="41318" y="86352"/>
                </a:cubicBezTo>
                <a:close/>
                <a:moveTo>
                  <a:pt x="30616" y="86316"/>
                </a:moveTo>
                <a:cubicBezTo>
                  <a:pt x="30769" y="86316"/>
                  <a:pt x="30340" y="87013"/>
                  <a:pt x="30138" y="87080"/>
                </a:cubicBezTo>
                <a:cubicBezTo>
                  <a:pt x="30133" y="87081"/>
                  <a:pt x="30128" y="87082"/>
                  <a:pt x="30124" y="87082"/>
                </a:cubicBezTo>
                <a:cubicBezTo>
                  <a:pt x="30063" y="87082"/>
                  <a:pt x="30101" y="86938"/>
                  <a:pt x="30219" y="86734"/>
                </a:cubicBezTo>
                <a:cubicBezTo>
                  <a:pt x="30346" y="86514"/>
                  <a:pt x="30508" y="86341"/>
                  <a:pt x="30600" y="86318"/>
                </a:cubicBezTo>
                <a:cubicBezTo>
                  <a:pt x="30606" y="86317"/>
                  <a:pt x="30611" y="86316"/>
                  <a:pt x="30616" y="86316"/>
                </a:cubicBezTo>
                <a:close/>
                <a:moveTo>
                  <a:pt x="31013" y="86884"/>
                </a:moveTo>
                <a:cubicBezTo>
                  <a:pt x="31109" y="86884"/>
                  <a:pt x="31183" y="86927"/>
                  <a:pt x="31200" y="86999"/>
                </a:cubicBezTo>
                <a:cubicBezTo>
                  <a:pt x="31212" y="87080"/>
                  <a:pt x="31131" y="87172"/>
                  <a:pt x="30993" y="87207"/>
                </a:cubicBezTo>
                <a:cubicBezTo>
                  <a:pt x="30961" y="87215"/>
                  <a:pt x="30931" y="87218"/>
                  <a:pt x="30903" y="87218"/>
                </a:cubicBezTo>
                <a:cubicBezTo>
                  <a:pt x="30807" y="87218"/>
                  <a:pt x="30733" y="87174"/>
                  <a:pt x="30716" y="87103"/>
                </a:cubicBezTo>
                <a:cubicBezTo>
                  <a:pt x="30704" y="87022"/>
                  <a:pt x="30785" y="86930"/>
                  <a:pt x="30923" y="86895"/>
                </a:cubicBezTo>
                <a:cubicBezTo>
                  <a:pt x="30955" y="86887"/>
                  <a:pt x="30985" y="86884"/>
                  <a:pt x="31013" y="86884"/>
                </a:cubicBezTo>
                <a:close/>
                <a:moveTo>
                  <a:pt x="15465" y="87398"/>
                </a:moveTo>
                <a:cubicBezTo>
                  <a:pt x="15541" y="87398"/>
                  <a:pt x="15635" y="87404"/>
                  <a:pt x="15733" y="87415"/>
                </a:cubicBezTo>
                <a:cubicBezTo>
                  <a:pt x="15999" y="87449"/>
                  <a:pt x="16056" y="87507"/>
                  <a:pt x="15918" y="87622"/>
                </a:cubicBezTo>
                <a:cubicBezTo>
                  <a:pt x="15875" y="87657"/>
                  <a:pt x="15808" y="87671"/>
                  <a:pt x="15733" y="87671"/>
                </a:cubicBezTo>
                <a:cubicBezTo>
                  <a:pt x="15506" y="87671"/>
                  <a:pt x="15208" y="87539"/>
                  <a:pt x="15295" y="87426"/>
                </a:cubicBezTo>
                <a:cubicBezTo>
                  <a:pt x="15307" y="87407"/>
                  <a:pt x="15372" y="87398"/>
                  <a:pt x="15465" y="87398"/>
                </a:cubicBezTo>
                <a:close/>
                <a:moveTo>
                  <a:pt x="27756" y="87673"/>
                </a:moveTo>
                <a:cubicBezTo>
                  <a:pt x="27784" y="87673"/>
                  <a:pt x="27813" y="87675"/>
                  <a:pt x="27841" y="87680"/>
                </a:cubicBezTo>
                <a:cubicBezTo>
                  <a:pt x="27980" y="87703"/>
                  <a:pt x="27945" y="87749"/>
                  <a:pt x="27761" y="87795"/>
                </a:cubicBezTo>
                <a:cubicBezTo>
                  <a:pt x="27697" y="87812"/>
                  <a:pt x="27643" y="87820"/>
                  <a:pt x="27601" y="87820"/>
                </a:cubicBezTo>
                <a:cubicBezTo>
                  <a:pt x="27530" y="87820"/>
                  <a:pt x="27496" y="87797"/>
                  <a:pt x="27518" y="87761"/>
                </a:cubicBezTo>
                <a:cubicBezTo>
                  <a:pt x="27555" y="87706"/>
                  <a:pt x="27649" y="87673"/>
                  <a:pt x="27756" y="87673"/>
                </a:cubicBezTo>
                <a:close/>
                <a:moveTo>
                  <a:pt x="38794" y="87370"/>
                </a:moveTo>
                <a:cubicBezTo>
                  <a:pt x="38985" y="87370"/>
                  <a:pt x="39042" y="87484"/>
                  <a:pt x="38922" y="87680"/>
                </a:cubicBezTo>
                <a:cubicBezTo>
                  <a:pt x="38848" y="87805"/>
                  <a:pt x="38719" y="87869"/>
                  <a:pt x="38591" y="87869"/>
                </a:cubicBezTo>
                <a:cubicBezTo>
                  <a:pt x="38482" y="87869"/>
                  <a:pt x="38374" y="87822"/>
                  <a:pt x="38299" y="87726"/>
                </a:cubicBezTo>
                <a:cubicBezTo>
                  <a:pt x="38195" y="87576"/>
                  <a:pt x="38253" y="87484"/>
                  <a:pt x="38542" y="87415"/>
                </a:cubicBezTo>
                <a:cubicBezTo>
                  <a:pt x="38641" y="87384"/>
                  <a:pt x="38726" y="87370"/>
                  <a:pt x="38794" y="87370"/>
                </a:cubicBezTo>
                <a:close/>
                <a:moveTo>
                  <a:pt x="32232" y="88586"/>
                </a:moveTo>
                <a:cubicBezTo>
                  <a:pt x="32254" y="88586"/>
                  <a:pt x="32276" y="88588"/>
                  <a:pt x="32297" y="88592"/>
                </a:cubicBezTo>
                <a:cubicBezTo>
                  <a:pt x="32435" y="88603"/>
                  <a:pt x="32401" y="88661"/>
                  <a:pt x="32216" y="88707"/>
                </a:cubicBezTo>
                <a:cubicBezTo>
                  <a:pt x="32152" y="88726"/>
                  <a:pt x="32096" y="88735"/>
                  <a:pt x="32056" y="88735"/>
                </a:cubicBezTo>
                <a:cubicBezTo>
                  <a:pt x="31995" y="88735"/>
                  <a:pt x="31969" y="88714"/>
                  <a:pt x="31997" y="88673"/>
                </a:cubicBezTo>
                <a:cubicBezTo>
                  <a:pt x="32025" y="88625"/>
                  <a:pt x="32131" y="88586"/>
                  <a:pt x="32232" y="88586"/>
                </a:cubicBezTo>
                <a:close/>
                <a:moveTo>
                  <a:pt x="30168" y="89706"/>
                </a:moveTo>
                <a:cubicBezTo>
                  <a:pt x="30242" y="89706"/>
                  <a:pt x="30304" y="89758"/>
                  <a:pt x="30323" y="89827"/>
                </a:cubicBezTo>
                <a:cubicBezTo>
                  <a:pt x="30346" y="89919"/>
                  <a:pt x="30289" y="90000"/>
                  <a:pt x="30196" y="90023"/>
                </a:cubicBezTo>
                <a:cubicBezTo>
                  <a:pt x="30180" y="90027"/>
                  <a:pt x="30165" y="90029"/>
                  <a:pt x="30150" y="90029"/>
                </a:cubicBezTo>
                <a:cubicBezTo>
                  <a:pt x="30078" y="90029"/>
                  <a:pt x="30019" y="89984"/>
                  <a:pt x="30000" y="89908"/>
                </a:cubicBezTo>
                <a:cubicBezTo>
                  <a:pt x="29977" y="89827"/>
                  <a:pt x="30035" y="89735"/>
                  <a:pt x="30127" y="89712"/>
                </a:cubicBezTo>
                <a:cubicBezTo>
                  <a:pt x="30141" y="89708"/>
                  <a:pt x="30155" y="89706"/>
                  <a:pt x="30168" y="89706"/>
                </a:cubicBezTo>
                <a:close/>
                <a:moveTo>
                  <a:pt x="26760" y="90040"/>
                </a:moveTo>
                <a:cubicBezTo>
                  <a:pt x="26784" y="90040"/>
                  <a:pt x="26810" y="90042"/>
                  <a:pt x="26837" y="90046"/>
                </a:cubicBezTo>
                <a:cubicBezTo>
                  <a:pt x="26987" y="90069"/>
                  <a:pt x="27103" y="90116"/>
                  <a:pt x="27114" y="90150"/>
                </a:cubicBezTo>
                <a:cubicBezTo>
                  <a:pt x="27114" y="90196"/>
                  <a:pt x="27022" y="90243"/>
                  <a:pt x="26883" y="90266"/>
                </a:cubicBezTo>
                <a:cubicBezTo>
                  <a:pt x="26850" y="90273"/>
                  <a:pt x="26818" y="90277"/>
                  <a:pt x="26788" y="90277"/>
                </a:cubicBezTo>
                <a:cubicBezTo>
                  <a:pt x="26686" y="90277"/>
                  <a:pt x="26613" y="90233"/>
                  <a:pt x="26595" y="90162"/>
                </a:cubicBezTo>
                <a:cubicBezTo>
                  <a:pt x="26585" y="90085"/>
                  <a:pt x="26647" y="90040"/>
                  <a:pt x="26760" y="90040"/>
                </a:cubicBezTo>
                <a:close/>
                <a:moveTo>
                  <a:pt x="33832" y="89062"/>
                </a:moveTo>
                <a:cubicBezTo>
                  <a:pt x="33929" y="89062"/>
                  <a:pt x="34041" y="89094"/>
                  <a:pt x="34201" y="89146"/>
                </a:cubicBezTo>
                <a:cubicBezTo>
                  <a:pt x="34756" y="89331"/>
                  <a:pt x="34767" y="89342"/>
                  <a:pt x="34502" y="89446"/>
                </a:cubicBezTo>
                <a:cubicBezTo>
                  <a:pt x="34028" y="89608"/>
                  <a:pt x="32966" y="90162"/>
                  <a:pt x="32886" y="90266"/>
                </a:cubicBezTo>
                <a:cubicBezTo>
                  <a:pt x="32825" y="90363"/>
                  <a:pt x="32758" y="90409"/>
                  <a:pt x="32669" y="90409"/>
                </a:cubicBezTo>
                <a:cubicBezTo>
                  <a:pt x="32589" y="90409"/>
                  <a:pt x="32492" y="90371"/>
                  <a:pt x="32366" y="90300"/>
                </a:cubicBezTo>
                <a:cubicBezTo>
                  <a:pt x="32007" y="90087"/>
                  <a:pt x="32008" y="89896"/>
                  <a:pt x="32358" y="89896"/>
                </a:cubicBezTo>
                <a:cubicBezTo>
                  <a:pt x="32368" y="89896"/>
                  <a:pt x="32379" y="89896"/>
                  <a:pt x="32389" y="89896"/>
                </a:cubicBezTo>
                <a:cubicBezTo>
                  <a:pt x="32395" y="89897"/>
                  <a:pt x="32400" y="89897"/>
                  <a:pt x="32406" y="89897"/>
                </a:cubicBezTo>
                <a:cubicBezTo>
                  <a:pt x="32595" y="89897"/>
                  <a:pt x="32940" y="89715"/>
                  <a:pt x="33220" y="89458"/>
                </a:cubicBezTo>
                <a:cubicBezTo>
                  <a:pt x="33521" y="89172"/>
                  <a:pt x="33651" y="89062"/>
                  <a:pt x="33832" y="89062"/>
                </a:cubicBezTo>
                <a:close/>
                <a:moveTo>
                  <a:pt x="27650" y="90114"/>
                </a:moveTo>
                <a:cubicBezTo>
                  <a:pt x="27732" y="90114"/>
                  <a:pt x="27808" y="90160"/>
                  <a:pt x="27818" y="90243"/>
                </a:cubicBezTo>
                <a:cubicBezTo>
                  <a:pt x="27841" y="90335"/>
                  <a:pt x="27784" y="90416"/>
                  <a:pt x="27691" y="90439"/>
                </a:cubicBezTo>
                <a:cubicBezTo>
                  <a:pt x="27681" y="90440"/>
                  <a:pt x="27671" y="90440"/>
                  <a:pt x="27661" y="90440"/>
                </a:cubicBezTo>
                <a:cubicBezTo>
                  <a:pt x="27572" y="90440"/>
                  <a:pt x="27504" y="90395"/>
                  <a:pt x="27484" y="90312"/>
                </a:cubicBezTo>
                <a:cubicBezTo>
                  <a:pt x="27472" y="90219"/>
                  <a:pt x="27530" y="90139"/>
                  <a:pt x="27622" y="90116"/>
                </a:cubicBezTo>
                <a:cubicBezTo>
                  <a:pt x="27631" y="90114"/>
                  <a:pt x="27641" y="90114"/>
                  <a:pt x="27650" y="90114"/>
                </a:cubicBezTo>
                <a:close/>
                <a:moveTo>
                  <a:pt x="24939" y="90330"/>
                </a:moveTo>
                <a:cubicBezTo>
                  <a:pt x="25013" y="90330"/>
                  <a:pt x="25075" y="90383"/>
                  <a:pt x="25094" y="90462"/>
                </a:cubicBezTo>
                <a:cubicBezTo>
                  <a:pt x="25106" y="90554"/>
                  <a:pt x="25048" y="90635"/>
                  <a:pt x="24956" y="90647"/>
                </a:cubicBezTo>
                <a:cubicBezTo>
                  <a:pt x="24942" y="90650"/>
                  <a:pt x="24928" y="90652"/>
                  <a:pt x="24914" y="90652"/>
                </a:cubicBezTo>
                <a:cubicBezTo>
                  <a:pt x="24837" y="90652"/>
                  <a:pt x="24769" y="90600"/>
                  <a:pt x="24760" y="90531"/>
                </a:cubicBezTo>
                <a:cubicBezTo>
                  <a:pt x="24748" y="90439"/>
                  <a:pt x="24806" y="90358"/>
                  <a:pt x="24898" y="90335"/>
                </a:cubicBezTo>
                <a:cubicBezTo>
                  <a:pt x="24912" y="90331"/>
                  <a:pt x="24925" y="90330"/>
                  <a:pt x="24939" y="90330"/>
                </a:cubicBezTo>
                <a:close/>
                <a:moveTo>
                  <a:pt x="34576" y="90022"/>
                </a:moveTo>
                <a:cubicBezTo>
                  <a:pt x="34735" y="90022"/>
                  <a:pt x="34883" y="90061"/>
                  <a:pt x="34975" y="90139"/>
                </a:cubicBezTo>
                <a:cubicBezTo>
                  <a:pt x="35291" y="90389"/>
                  <a:pt x="35288" y="90743"/>
                  <a:pt x="34986" y="90743"/>
                </a:cubicBezTo>
                <a:cubicBezTo>
                  <a:pt x="34968" y="90743"/>
                  <a:pt x="34949" y="90741"/>
                  <a:pt x="34929" y="90739"/>
                </a:cubicBezTo>
                <a:cubicBezTo>
                  <a:pt x="34698" y="90727"/>
                  <a:pt x="34686" y="90681"/>
                  <a:pt x="34836" y="90531"/>
                </a:cubicBezTo>
                <a:cubicBezTo>
                  <a:pt x="34952" y="90425"/>
                  <a:pt x="34891" y="90375"/>
                  <a:pt x="34638" y="90375"/>
                </a:cubicBezTo>
                <a:cubicBezTo>
                  <a:pt x="34589" y="90375"/>
                  <a:pt x="34531" y="90377"/>
                  <a:pt x="34467" y="90381"/>
                </a:cubicBezTo>
                <a:cubicBezTo>
                  <a:pt x="34405" y="90384"/>
                  <a:pt x="34349" y="90386"/>
                  <a:pt x="34297" y="90386"/>
                </a:cubicBezTo>
                <a:cubicBezTo>
                  <a:pt x="33786" y="90386"/>
                  <a:pt x="33757" y="90237"/>
                  <a:pt x="34271" y="90069"/>
                </a:cubicBezTo>
                <a:cubicBezTo>
                  <a:pt x="34369" y="90038"/>
                  <a:pt x="34475" y="90022"/>
                  <a:pt x="34576" y="90022"/>
                </a:cubicBezTo>
                <a:close/>
                <a:moveTo>
                  <a:pt x="26215" y="90401"/>
                </a:moveTo>
                <a:cubicBezTo>
                  <a:pt x="26288" y="90401"/>
                  <a:pt x="26246" y="90510"/>
                  <a:pt x="26099" y="90658"/>
                </a:cubicBezTo>
                <a:cubicBezTo>
                  <a:pt x="25917" y="90852"/>
                  <a:pt x="25799" y="90950"/>
                  <a:pt x="25759" y="90950"/>
                </a:cubicBezTo>
                <a:cubicBezTo>
                  <a:pt x="25723" y="90950"/>
                  <a:pt x="25752" y="90869"/>
                  <a:pt x="25856" y="90704"/>
                </a:cubicBezTo>
                <a:cubicBezTo>
                  <a:pt x="25937" y="90566"/>
                  <a:pt x="26099" y="90427"/>
                  <a:pt x="26191" y="90404"/>
                </a:cubicBezTo>
                <a:cubicBezTo>
                  <a:pt x="26200" y="90402"/>
                  <a:pt x="26208" y="90401"/>
                  <a:pt x="26215" y="90401"/>
                </a:cubicBezTo>
                <a:close/>
                <a:moveTo>
                  <a:pt x="17863" y="90411"/>
                </a:moveTo>
                <a:cubicBezTo>
                  <a:pt x="17917" y="90411"/>
                  <a:pt x="17966" y="90451"/>
                  <a:pt x="18030" y="90531"/>
                </a:cubicBezTo>
                <a:cubicBezTo>
                  <a:pt x="18134" y="90635"/>
                  <a:pt x="18180" y="90785"/>
                  <a:pt x="18146" y="90854"/>
                </a:cubicBezTo>
                <a:cubicBezTo>
                  <a:pt x="18094" y="90973"/>
                  <a:pt x="17815" y="91053"/>
                  <a:pt x="17615" y="91053"/>
                </a:cubicBezTo>
                <a:cubicBezTo>
                  <a:pt x="17502" y="91053"/>
                  <a:pt x="17415" y="91028"/>
                  <a:pt x="17407" y="90970"/>
                </a:cubicBezTo>
                <a:cubicBezTo>
                  <a:pt x="17395" y="90889"/>
                  <a:pt x="17499" y="90716"/>
                  <a:pt x="17626" y="90577"/>
                </a:cubicBezTo>
                <a:cubicBezTo>
                  <a:pt x="17732" y="90465"/>
                  <a:pt x="17801" y="90411"/>
                  <a:pt x="17863" y="90411"/>
                </a:cubicBezTo>
                <a:close/>
                <a:moveTo>
                  <a:pt x="20240" y="91014"/>
                </a:moveTo>
                <a:cubicBezTo>
                  <a:pt x="20397" y="91014"/>
                  <a:pt x="20055" y="91514"/>
                  <a:pt x="19854" y="91558"/>
                </a:cubicBezTo>
                <a:cubicBezTo>
                  <a:pt x="19850" y="91559"/>
                  <a:pt x="19846" y="91559"/>
                  <a:pt x="19842" y="91559"/>
                </a:cubicBezTo>
                <a:cubicBezTo>
                  <a:pt x="19775" y="91559"/>
                  <a:pt x="19790" y="91458"/>
                  <a:pt x="19889" y="91316"/>
                </a:cubicBezTo>
                <a:cubicBezTo>
                  <a:pt x="19981" y="91154"/>
                  <a:pt x="20131" y="91027"/>
                  <a:pt x="20223" y="91016"/>
                </a:cubicBezTo>
                <a:cubicBezTo>
                  <a:pt x="20230" y="91015"/>
                  <a:pt x="20235" y="91014"/>
                  <a:pt x="20240" y="91014"/>
                </a:cubicBezTo>
                <a:close/>
                <a:moveTo>
                  <a:pt x="31168" y="91473"/>
                </a:moveTo>
                <a:cubicBezTo>
                  <a:pt x="31317" y="91473"/>
                  <a:pt x="31486" y="91528"/>
                  <a:pt x="31558" y="91639"/>
                </a:cubicBezTo>
                <a:cubicBezTo>
                  <a:pt x="31616" y="91732"/>
                  <a:pt x="31581" y="91835"/>
                  <a:pt x="31489" y="91858"/>
                </a:cubicBezTo>
                <a:cubicBezTo>
                  <a:pt x="31473" y="91862"/>
                  <a:pt x="31458" y="91864"/>
                  <a:pt x="31443" y="91864"/>
                </a:cubicBezTo>
                <a:cubicBezTo>
                  <a:pt x="31356" y="91864"/>
                  <a:pt x="31279" y="91810"/>
                  <a:pt x="31270" y="91732"/>
                </a:cubicBezTo>
                <a:cubicBezTo>
                  <a:pt x="31256" y="91679"/>
                  <a:pt x="31221" y="91652"/>
                  <a:pt x="31179" y="91652"/>
                </a:cubicBezTo>
                <a:cubicBezTo>
                  <a:pt x="31149" y="91652"/>
                  <a:pt x="31115" y="91667"/>
                  <a:pt x="31085" y="91697"/>
                </a:cubicBezTo>
                <a:cubicBezTo>
                  <a:pt x="31050" y="91732"/>
                  <a:pt x="31014" y="91750"/>
                  <a:pt x="30984" y="91750"/>
                </a:cubicBezTo>
                <a:cubicBezTo>
                  <a:pt x="30945" y="91750"/>
                  <a:pt x="30913" y="91721"/>
                  <a:pt x="30900" y="91662"/>
                </a:cubicBezTo>
                <a:cubicBezTo>
                  <a:pt x="30870" y="91537"/>
                  <a:pt x="31008" y="91473"/>
                  <a:pt x="31168" y="91473"/>
                </a:cubicBezTo>
                <a:close/>
                <a:moveTo>
                  <a:pt x="28007" y="92018"/>
                </a:moveTo>
                <a:cubicBezTo>
                  <a:pt x="28025" y="92018"/>
                  <a:pt x="28043" y="92019"/>
                  <a:pt x="28061" y="92020"/>
                </a:cubicBezTo>
                <a:cubicBezTo>
                  <a:pt x="28199" y="92043"/>
                  <a:pt x="28165" y="92089"/>
                  <a:pt x="27980" y="92147"/>
                </a:cubicBezTo>
                <a:cubicBezTo>
                  <a:pt x="27918" y="92159"/>
                  <a:pt x="27863" y="92166"/>
                  <a:pt x="27821" y="92166"/>
                </a:cubicBezTo>
                <a:cubicBezTo>
                  <a:pt x="27745" y="92166"/>
                  <a:pt x="27708" y="92145"/>
                  <a:pt x="27738" y="92101"/>
                </a:cubicBezTo>
                <a:cubicBezTo>
                  <a:pt x="27778" y="92051"/>
                  <a:pt x="27888" y="92018"/>
                  <a:pt x="28007" y="92018"/>
                </a:cubicBezTo>
                <a:close/>
                <a:moveTo>
                  <a:pt x="17398" y="92076"/>
                </a:moveTo>
                <a:cubicBezTo>
                  <a:pt x="17490" y="92076"/>
                  <a:pt x="17558" y="92131"/>
                  <a:pt x="17569" y="92205"/>
                </a:cubicBezTo>
                <a:cubicBezTo>
                  <a:pt x="17580" y="92297"/>
                  <a:pt x="17511" y="92378"/>
                  <a:pt x="17418" y="92389"/>
                </a:cubicBezTo>
                <a:cubicBezTo>
                  <a:pt x="17405" y="92393"/>
                  <a:pt x="17391" y="92395"/>
                  <a:pt x="17377" y="92395"/>
                </a:cubicBezTo>
                <a:cubicBezTo>
                  <a:pt x="17300" y="92395"/>
                  <a:pt x="17232" y="92341"/>
                  <a:pt x="17222" y="92262"/>
                </a:cubicBezTo>
                <a:cubicBezTo>
                  <a:pt x="17211" y="92170"/>
                  <a:pt x="17280" y="92089"/>
                  <a:pt x="17372" y="92078"/>
                </a:cubicBezTo>
                <a:cubicBezTo>
                  <a:pt x="17381" y="92077"/>
                  <a:pt x="17390" y="92076"/>
                  <a:pt x="17398" y="92076"/>
                </a:cubicBezTo>
                <a:close/>
                <a:moveTo>
                  <a:pt x="30677" y="92218"/>
                </a:moveTo>
                <a:cubicBezTo>
                  <a:pt x="30771" y="92218"/>
                  <a:pt x="30824" y="92269"/>
                  <a:pt x="30796" y="92343"/>
                </a:cubicBezTo>
                <a:cubicBezTo>
                  <a:pt x="30762" y="92447"/>
                  <a:pt x="30704" y="92528"/>
                  <a:pt x="30669" y="92540"/>
                </a:cubicBezTo>
                <a:cubicBezTo>
                  <a:pt x="30666" y="92541"/>
                  <a:pt x="30662" y="92541"/>
                  <a:pt x="30657" y="92541"/>
                </a:cubicBezTo>
                <a:cubicBezTo>
                  <a:pt x="30618" y="92541"/>
                  <a:pt x="30546" y="92497"/>
                  <a:pt x="30473" y="92424"/>
                </a:cubicBezTo>
                <a:cubicBezTo>
                  <a:pt x="30392" y="92355"/>
                  <a:pt x="30462" y="92262"/>
                  <a:pt x="30600" y="92228"/>
                </a:cubicBezTo>
                <a:cubicBezTo>
                  <a:pt x="30628" y="92221"/>
                  <a:pt x="30654" y="92218"/>
                  <a:pt x="30677" y="92218"/>
                </a:cubicBezTo>
                <a:close/>
                <a:moveTo>
                  <a:pt x="24115" y="92173"/>
                </a:moveTo>
                <a:cubicBezTo>
                  <a:pt x="24170" y="92173"/>
                  <a:pt x="24213" y="92222"/>
                  <a:pt x="24229" y="92309"/>
                </a:cubicBezTo>
                <a:cubicBezTo>
                  <a:pt x="24264" y="92484"/>
                  <a:pt x="24243" y="92574"/>
                  <a:pt x="24181" y="92574"/>
                </a:cubicBezTo>
                <a:cubicBezTo>
                  <a:pt x="24140" y="92574"/>
                  <a:pt x="24082" y="92536"/>
                  <a:pt x="24009" y="92459"/>
                </a:cubicBezTo>
                <a:cubicBezTo>
                  <a:pt x="23940" y="92389"/>
                  <a:pt x="23952" y="92274"/>
                  <a:pt x="24032" y="92205"/>
                </a:cubicBezTo>
                <a:cubicBezTo>
                  <a:pt x="24061" y="92183"/>
                  <a:pt x="24089" y="92173"/>
                  <a:pt x="24115" y="92173"/>
                </a:cubicBezTo>
                <a:close/>
                <a:moveTo>
                  <a:pt x="27772" y="92533"/>
                </a:moveTo>
                <a:cubicBezTo>
                  <a:pt x="27876" y="92533"/>
                  <a:pt x="27959" y="92570"/>
                  <a:pt x="27968" y="92643"/>
                </a:cubicBezTo>
                <a:cubicBezTo>
                  <a:pt x="27988" y="92710"/>
                  <a:pt x="27920" y="92753"/>
                  <a:pt x="27805" y="92753"/>
                </a:cubicBezTo>
                <a:cubicBezTo>
                  <a:pt x="27781" y="92753"/>
                  <a:pt x="27754" y="92751"/>
                  <a:pt x="27726" y="92747"/>
                </a:cubicBezTo>
                <a:cubicBezTo>
                  <a:pt x="27576" y="92724"/>
                  <a:pt x="27461" y="92690"/>
                  <a:pt x="27449" y="92655"/>
                </a:cubicBezTo>
                <a:cubicBezTo>
                  <a:pt x="27449" y="92620"/>
                  <a:pt x="27541" y="92574"/>
                  <a:pt x="27691" y="92540"/>
                </a:cubicBezTo>
                <a:cubicBezTo>
                  <a:pt x="27719" y="92535"/>
                  <a:pt x="27746" y="92533"/>
                  <a:pt x="27772" y="92533"/>
                </a:cubicBezTo>
                <a:close/>
                <a:moveTo>
                  <a:pt x="25877" y="92374"/>
                </a:moveTo>
                <a:cubicBezTo>
                  <a:pt x="25924" y="92374"/>
                  <a:pt x="25957" y="92399"/>
                  <a:pt x="25983" y="92447"/>
                </a:cubicBezTo>
                <a:cubicBezTo>
                  <a:pt x="26041" y="92540"/>
                  <a:pt x="26179" y="92655"/>
                  <a:pt x="26295" y="92713"/>
                </a:cubicBezTo>
                <a:cubicBezTo>
                  <a:pt x="26401" y="92761"/>
                  <a:pt x="26386" y="92785"/>
                  <a:pt x="26272" y="92785"/>
                </a:cubicBezTo>
                <a:cubicBezTo>
                  <a:pt x="26249" y="92785"/>
                  <a:pt x="26222" y="92784"/>
                  <a:pt x="26191" y="92782"/>
                </a:cubicBezTo>
                <a:cubicBezTo>
                  <a:pt x="26139" y="92775"/>
                  <a:pt x="26079" y="92773"/>
                  <a:pt x="26013" y="92773"/>
                </a:cubicBezTo>
                <a:cubicBezTo>
                  <a:pt x="25845" y="92773"/>
                  <a:pt x="25645" y="92792"/>
                  <a:pt x="25487" y="92817"/>
                </a:cubicBezTo>
                <a:cubicBezTo>
                  <a:pt x="25385" y="92834"/>
                  <a:pt x="25313" y="92844"/>
                  <a:pt x="25271" y="92844"/>
                </a:cubicBezTo>
                <a:cubicBezTo>
                  <a:pt x="25171" y="92844"/>
                  <a:pt x="25246" y="92781"/>
                  <a:pt x="25498" y="92586"/>
                </a:cubicBezTo>
                <a:cubicBezTo>
                  <a:pt x="25685" y="92442"/>
                  <a:pt x="25800" y="92374"/>
                  <a:pt x="25877" y="92374"/>
                </a:cubicBezTo>
                <a:close/>
                <a:moveTo>
                  <a:pt x="29744" y="92627"/>
                </a:moveTo>
                <a:cubicBezTo>
                  <a:pt x="29803" y="92627"/>
                  <a:pt x="29880" y="92633"/>
                  <a:pt x="29977" y="92643"/>
                </a:cubicBezTo>
                <a:cubicBezTo>
                  <a:pt x="30127" y="92655"/>
                  <a:pt x="30277" y="92736"/>
                  <a:pt x="30300" y="92805"/>
                </a:cubicBezTo>
                <a:cubicBezTo>
                  <a:pt x="30325" y="92916"/>
                  <a:pt x="30253" y="92975"/>
                  <a:pt x="30139" y="92975"/>
                </a:cubicBezTo>
                <a:cubicBezTo>
                  <a:pt x="30040" y="92975"/>
                  <a:pt x="29909" y="92931"/>
                  <a:pt x="29781" y="92840"/>
                </a:cubicBezTo>
                <a:cubicBezTo>
                  <a:pt x="29568" y="92689"/>
                  <a:pt x="29553" y="92627"/>
                  <a:pt x="29744" y="92627"/>
                </a:cubicBezTo>
                <a:close/>
                <a:moveTo>
                  <a:pt x="28909" y="92792"/>
                </a:moveTo>
                <a:cubicBezTo>
                  <a:pt x="28993" y="92792"/>
                  <a:pt x="29078" y="92837"/>
                  <a:pt x="29088" y="92920"/>
                </a:cubicBezTo>
                <a:cubicBezTo>
                  <a:pt x="29111" y="93013"/>
                  <a:pt x="29088" y="93082"/>
                  <a:pt x="29053" y="93094"/>
                </a:cubicBezTo>
                <a:cubicBezTo>
                  <a:pt x="29007" y="93094"/>
                  <a:pt x="28915" y="93047"/>
                  <a:pt x="28834" y="92967"/>
                </a:cubicBezTo>
                <a:cubicBezTo>
                  <a:pt x="28765" y="92897"/>
                  <a:pt x="28776" y="92817"/>
                  <a:pt x="28880" y="92793"/>
                </a:cubicBezTo>
                <a:cubicBezTo>
                  <a:pt x="28890" y="92792"/>
                  <a:pt x="28899" y="92792"/>
                  <a:pt x="28909" y="92792"/>
                </a:cubicBezTo>
                <a:close/>
                <a:moveTo>
                  <a:pt x="21922" y="92736"/>
                </a:moveTo>
                <a:cubicBezTo>
                  <a:pt x="21983" y="92736"/>
                  <a:pt x="21996" y="92796"/>
                  <a:pt x="21966" y="92920"/>
                </a:cubicBezTo>
                <a:cubicBezTo>
                  <a:pt x="21916" y="93108"/>
                  <a:pt x="21856" y="93192"/>
                  <a:pt x="21726" y="93192"/>
                </a:cubicBezTo>
                <a:cubicBezTo>
                  <a:pt x="21648" y="93192"/>
                  <a:pt x="21544" y="93161"/>
                  <a:pt x="21401" y="93105"/>
                </a:cubicBezTo>
                <a:cubicBezTo>
                  <a:pt x="21239" y="93036"/>
                  <a:pt x="21204" y="92978"/>
                  <a:pt x="21308" y="92955"/>
                </a:cubicBezTo>
                <a:cubicBezTo>
                  <a:pt x="21412" y="92943"/>
                  <a:pt x="21632" y="92863"/>
                  <a:pt x="21770" y="92793"/>
                </a:cubicBezTo>
                <a:cubicBezTo>
                  <a:pt x="21837" y="92756"/>
                  <a:pt x="21888" y="92736"/>
                  <a:pt x="21922" y="92736"/>
                </a:cubicBezTo>
                <a:close/>
                <a:moveTo>
                  <a:pt x="24927" y="92799"/>
                </a:moveTo>
                <a:cubicBezTo>
                  <a:pt x="25000" y="92799"/>
                  <a:pt x="24947" y="92864"/>
                  <a:pt x="24783" y="93036"/>
                </a:cubicBezTo>
                <a:cubicBezTo>
                  <a:pt x="24587" y="93238"/>
                  <a:pt x="24498" y="93329"/>
                  <a:pt x="24451" y="93329"/>
                </a:cubicBezTo>
                <a:cubicBezTo>
                  <a:pt x="24411" y="93329"/>
                  <a:pt x="24400" y="93266"/>
                  <a:pt x="24379" y="93151"/>
                </a:cubicBezTo>
                <a:cubicBezTo>
                  <a:pt x="24367" y="93036"/>
                  <a:pt x="24506" y="92897"/>
                  <a:pt x="24690" y="92851"/>
                </a:cubicBezTo>
                <a:cubicBezTo>
                  <a:pt x="24809" y="92818"/>
                  <a:pt x="24887" y="92799"/>
                  <a:pt x="24927" y="92799"/>
                </a:cubicBezTo>
                <a:close/>
                <a:moveTo>
                  <a:pt x="27779" y="93198"/>
                </a:moveTo>
                <a:cubicBezTo>
                  <a:pt x="27829" y="93198"/>
                  <a:pt x="27861" y="93264"/>
                  <a:pt x="27888" y="93394"/>
                </a:cubicBezTo>
                <a:cubicBezTo>
                  <a:pt x="27907" y="93501"/>
                  <a:pt x="27877" y="93575"/>
                  <a:pt x="27819" y="93575"/>
                </a:cubicBezTo>
                <a:cubicBezTo>
                  <a:pt x="27808" y="93575"/>
                  <a:pt x="27796" y="93572"/>
                  <a:pt x="27784" y="93567"/>
                </a:cubicBezTo>
                <a:cubicBezTo>
                  <a:pt x="27772" y="93563"/>
                  <a:pt x="27760" y="93562"/>
                  <a:pt x="27749" y="93562"/>
                </a:cubicBezTo>
                <a:cubicBezTo>
                  <a:pt x="27687" y="93562"/>
                  <a:pt x="27647" y="93614"/>
                  <a:pt x="27657" y="93682"/>
                </a:cubicBezTo>
                <a:cubicBezTo>
                  <a:pt x="27675" y="93756"/>
                  <a:pt x="27627" y="93808"/>
                  <a:pt x="27560" y="93808"/>
                </a:cubicBezTo>
                <a:cubicBezTo>
                  <a:pt x="27543" y="93808"/>
                  <a:pt x="27525" y="93805"/>
                  <a:pt x="27507" y="93798"/>
                </a:cubicBezTo>
                <a:cubicBezTo>
                  <a:pt x="27391" y="93751"/>
                  <a:pt x="27391" y="93625"/>
                  <a:pt x="27518" y="93463"/>
                </a:cubicBezTo>
                <a:cubicBezTo>
                  <a:pt x="27641" y="93284"/>
                  <a:pt x="27722" y="93198"/>
                  <a:pt x="27779" y="93198"/>
                </a:cubicBezTo>
                <a:close/>
                <a:moveTo>
                  <a:pt x="22772" y="93320"/>
                </a:moveTo>
                <a:cubicBezTo>
                  <a:pt x="22883" y="93320"/>
                  <a:pt x="22988" y="93336"/>
                  <a:pt x="23074" y="93371"/>
                </a:cubicBezTo>
                <a:cubicBezTo>
                  <a:pt x="23501" y="93555"/>
                  <a:pt x="23328" y="93717"/>
                  <a:pt x="22613" y="93809"/>
                </a:cubicBezTo>
                <a:cubicBezTo>
                  <a:pt x="22313" y="93855"/>
                  <a:pt x="22059" y="93936"/>
                  <a:pt x="22070" y="94005"/>
                </a:cubicBezTo>
                <a:cubicBezTo>
                  <a:pt x="22078" y="94067"/>
                  <a:pt x="22055" y="94098"/>
                  <a:pt x="22008" y="94098"/>
                </a:cubicBezTo>
                <a:cubicBezTo>
                  <a:pt x="21984" y="94098"/>
                  <a:pt x="21955" y="94090"/>
                  <a:pt x="21920" y="94075"/>
                </a:cubicBezTo>
                <a:cubicBezTo>
                  <a:pt x="21805" y="94029"/>
                  <a:pt x="21758" y="93902"/>
                  <a:pt x="21793" y="93775"/>
                </a:cubicBezTo>
                <a:cubicBezTo>
                  <a:pt x="21857" y="93530"/>
                  <a:pt x="22362" y="93320"/>
                  <a:pt x="22772" y="93320"/>
                </a:cubicBezTo>
                <a:close/>
                <a:moveTo>
                  <a:pt x="16919" y="93937"/>
                </a:moveTo>
                <a:cubicBezTo>
                  <a:pt x="17098" y="93937"/>
                  <a:pt x="17418" y="94091"/>
                  <a:pt x="17372" y="94202"/>
                </a:cubicBezTo>
                <a:cubicBezTo>
                  <a:pt x="17350" y="94241"/>
                  <a:pt x="17303" y="94261"/>
                  <a:pt x="17246" y="94261"/>
                </a:cubicBezTo>
                <a:cubicBezTo>
                  <a:pt x="17184" y="94261"/>
                  <a:pt x="17109" y="94238"/>
                  <a:pt x="17038" y="94190"/>
                </a:cubicBezTo>
                <a:cubicBezTo>
                  <a:pt x="16887" y="94098"/>
                  <a:pt x="16795" y="94005"/>
                  <a:pt x="16818" y="93971"/>
                </a:cubicBezTo>
                <a:cubicBezTo>
                  <a:pt x="16837" y="93947"/>
                  <a:pt x="16874" y="93937"/>
                  <a:pt x="16919" y="93937"/>
                </a:cubicBezTo>
                <a:close/>
                <a:moveTo>
                  <a:pt x="23916" y="94268"/>
                </a:moveTo>
                <a:cubicBezTo>
                  <a:pt x="23984" y="94268"/>
                  <a:pt x="23966" y="94375"/>
                  <a:pt x="23871" y="94502"/>
                </a:cubicBezTo>
                <a:cubicBezTo>
                  <a:pt x="23775" y="94649"/>
                  <a:pt x="23689" y="94721"/>
                  <a:pt x="23643" y="94721"/>
                </a:cubicBezTo>
                <a:cubicBezTo>
                  <a:pt x="23594" y="94721"/>
                  <a:pt x="23587" y="94643"/>
                  <a:pt x="23651" y="94490"/>
                </a:cubicBezTo>
                <a:cubicBezTo>
                  <a:pt x="23698" y="94386"/>
                  <a:pt x="23813" y="94282"/>
                  <a:pt x="23894" y="94271"/>
                </a:cubicBezTo>
                <a:cubicBezTo>
                  <a:pt x="23902" y="94269"/>
                  <a:pt x="23909" y="94268"/>
                  <a:pt x="23916" y="94268"/>
                </a:cubicBezTo>
                <a:close/>
                <a:moveTo>
                  <a:pt x="23194" y="94580"/>
                </a:moveTo>
                <a:cubicBezTo>
                  <a:pt x="23302" y="94580"/>
                  <a:pt x="23412" y="94699"/>
                  <a:pt x="23444" y="94848"/>
                </a:cubicBezTo>
                <a:cubicBezTo>
                  <a:pt x="23475" y="95025"/>
                  <a:pt x="23422" y="95117"/>
                  <a:pt x="23302" y="95117"/>
                </a:cubicBezTo>
                <a:cubicBezTo>
                  <a:pt x="23288" y="95117"/>
                  <a:pt x="23274" y="95116"/>
                  <a:pt x="23259" y="95114"/>
                </a:cubicBezTo>
                <a:cubicBezTo>
                  <a:pt x="23121" y="95102"/>
                  <a:pt x="22994" y="94975"/>
                  <a:pt x="22970" y="94860"/>
                </a:cubicBezTo>
                <a:cubicBezTo>
                  <a:pt x="22959" y="94733"/>
                  <a:pt x="23040" y="94606"/>
                  <a:pt x="23167" y="94583"/>
                </a:cubicBezTo>
                <a:cubicBezTo>
                  <a:pt x="23176" y="94581"/>
                  <a:pt x="23185" y="94580"/>
                  <a:pt x="23194" y="94580"/>
                </a:cubicBezTo>
                <a:close/>
                <a:moveTo>
                  <a:pt x="29426" y="93893"/>
                </a:moveTo>
                <a:cubicBezTo>
                  <a:pt x="29522" y="93893"/>
                  <a:pt x="29473" y="94028"/>
                  <a:pt x="29284" y="94294"/>
                </a:cubicBezTo>
                <a:cubicBezTo>
                  <a:pt x="29077" y="94583"/>
                  <a:pt x="29077" y="94606"/>
                  <a:pt x="29400" y="94663"/>
                </a:cubicBezTo>
                <a:cubicBezTo>
                  <a:pt x="29596" y="94698"/>
                  <a:pt x="29654" y="94744"/>
                  <a:pt x="29538" y="94767"/>
                </a:cubicBezTo>
                <a:cubicBezTo>
                  <a:pt x="29509" y="94773"/>
                  <a:pt x="29470" y="94776"/>
                  <a:pt x="29423" y="94776"/>
                </a:cubicBezTo>
                <a:cubicBezTo>
                  <a:pt x="29283" y="94776"/>
                  <a:pt x="29079" y="94750"/>
                  <a:pt x="28915" y="94698"/>
                </a:cubicBezTo>
                <a:cubicBezTo>
                  <a:pt x="28781" y="94661"/>
                  <a:pt x="28688" y="94641"/>
                  <a:pt x="28622" y="94641"/>
                </a:cubicBezTo>
                <a:cubicBezTo>
                  <a:pt x="28523" y="94641"/>
                  <a:pt x="28486" y="94686"/>
                  <a:pt x="28465" y="94790"/>
                </a:cubicBezTo>
                <a:cubicBezTo>
                  <a:pt x="28455" y="94876"/>
                  <a:pt x="28375" y="94938"/>
                  <a:pt x="28283" y="94938"/>
                </a:cubicBezTo>
                <a:cubicBezTo>
                  <a:pt x="28263" y="94938"/>
                  <a:pt x="28243" y="94935"/>
                  <a:pt x="28222" y="94929"/>
                </a:cubicBezTo>
                <a:cubicBezTo>
                  <a:pt x="28200" y="94922"/>
                  <a:pt x="28181" y="94919"/>
                  <a:pt x="28165" y="94919"/>
                </a:cubicBezTo>
                <a:cubicBezTo>
                  <a:pt x="28098" y="94919"/>
                  <a:pt x="28090" y="94976"/>
                  <a:pt x="28165" y="95079"/>
                </a:cubicBezTo>
                <a:cubicBezTo>
                  <a:pt x="28269" y="95240"/>
                  <a:pt x="28176" y="95298"/>
                  <a:pt x="27703" y="95333"/>
                </a:cubicBezTo>
                <a:cubicBezTo>
                  <a:pt x="27613" y="95342"/>
                  <a:pt x="27527" y="95346"/>
                  <a:pt x="27448" y="95346"/>
                </a:cubicBezTo>
                <a:cubicBezTo>
                  <a:pt x="27233" y="95346"/>
                  <a:pt x="27077" y="95314"/>
                  <a:pt x="27068" y="95264"/>
                </a:cubicBezTo>
                <a:cubicBezTo>
                  <a:pt x="27057" y="95194"/>
                  <a:pt x="27172" y="95033"/>
                  <a:pt x="27322" y="94906"/>
                </a:cubicBezTo>
                <a:cubicBezTo>
                  <a:pt x="27446" y="94802"/>
                  <a:pt x="27487" y="94718"/>
                  <a:pt x="27411" y="94718"/>
                </a:cubicBezTo>
                <a:cubicBezTo>
                  <a:pt x="27402" y="94718"/>
                  <a:pt x="27392" y="94719"/>
                  <a:pt x="27380" y="94721"/>
                </a:cubicBezTo>
                <a:cubicBezTo>
                  <a:pt x="27368" y="94724"/>
                  <a:pt x="27356" y="94725"/>
                  <a:pt x="27345" y="94725"/>
                </a:cubicBezTo>
                <a:cubicBezTo>
                  <a:pt x="27259" y="94725"/>
                  <a:pt x="27199" y="94649"/>
                  <a:pt x="27230" y="94536"/>
                </a:cubicBezTo>
                <a:cubicBezTo>
                  <a:pt x="27264" y="94352"/>
                  <a:pt x="27437" y="94294"/>
                  <a:pt x="27957" y="94294"/>
                </a:cubicBezTo>
                <a:cubicBezTo>
                  <a:pt x="27981" y="94295"/>
                  <a:pt x="28005" y="94295"/>
                  <a:pt x="28029" y="94295"/>
                </a:cubicBezTo>
                <a:cubicBezTo>
                  <a:pt x="28431" y="94295"/>
                  <a:pt x="28825" y="94205"/>
                  <a:pt x="29053" y="94063"/>
                </a:cubicBezTo>
                <a:cubicBezTo>
                  <a:pt x="29239" y="93950"/>
                  <a:pt x="29363" y="93893"/>
                  <a:pt x="29426" y="93893"/>
                </a:cubicBezTo>
                <a:close/>
                <a:moveTo>
                  <a:pt x="26340" y="94495"/>
                </a:moveTo>
                <a:cubicBezTo>
                  <a:pt x="26503" y="94495"/>
                  <a:pt x="26544" y="94594"/>
                  <a:pt x="26560" y="94860"/>
                </a:cubicBezTo>
                <a:cubicBezTo>
                  <a:pt x="26572" y="95090"/>
                  <a:pt x="26583" y="95310"/>
                  <a:pt x="26572" y="95333"/>
                </a:cubicBezTo>
                <a:cubicBezTo>
                  <a:pt x="26572" y="95356"/>
                  <a:pt x="26318" y="95414"/>
                  <a:pt x="26006" y="95471"/>
                </a:cubicBezTo>
                <a:cubicBezTo>
                  <a:pt x="25876" y="95491"/>
                  <a:pt x="25772" y="95500"/>
                  <a:pt x="25704" y="95500"/>
                </a:cubicBezTo>
                <a:cubicBezTo>
                  <a:pt x="25608" y="95500"/>
                  <a:pt x="25581" y="95482"/>
                  <a:pt x="25648" y="95448"/>
                </a:cubicBezTo>
                <a:cubicBezTo>
                  <a:pt x="25906" y="95283"/>
                  <a:pt x="25869" y="95081"/>
                  <a:pt x="25628" y="95081"/>
                </a:cubicBezTo>
                <a:cubicBezTo>
                  <a:pt x="25599" y="95081"/>
                  <a:pt x="25567" y="95084"/>
                  <a:pt x="25533" y="95090"/>
                </a:cubicBezTo>
                <a:cubicBezTo>
                  <a:pt x="25489" y="95100"/>
                  <a:pt x="25454" y="95104"/>
                  <a:pt x="25426" y="95104"/>
                </a:cubicBezTo>
                <a:cubicBezTo>
                  <a:pt x="25141" y="95104"/>
                  <a:pt x="25614" y="94662"/>
                  <a:pt x="26087" y="94536"/>
                </a:cubicBezTo>
                <a:cubicBezTo>
                  <a:pt x="26194" y="94510"/>
                  <a:pt x="26276" y="94495"/>
                  <a:pt x="26340" y="94495"/>
                </a:cubicBezTo>
                <a:close/>
                <a:moveTo>
                  <a:pt x="27000" y="95473"/>
                </a:moveTo>
                <a:cubicBezTo>
                  <a:pt x="27092" y="95473"/>
                  <a:pt x="27222" y="95489"/>
                  <a:pt x="27391" y="95518"/>
                </a:cubicBezTo>
                <a:cubicBezTo>
                  <a:pt x="27749" y="95575"/>
                  <a:pt x="27749" y="95587"/>
                  <a:pt x="27368" y="95829"/>
                </a:cubicBezTo>
                <a:cubicBezTo>
                  <a:pt x="27160" y="95968"/>
                  <a:pt x="26895" y="96095"/>
                  <a:pt x="26803" y="96118"/>
                </a:cubicBezTo>
                <a:cubicBezTo>
                  <a:pt x="26789" y="96119"/>
                  <a:pt x="26778" y="96120"/>
                  <a:pt x="26768" y="96120"/>
                </a:cubicBezTo>
                <a:cubicBezTo>
                  <a:pt x="26703" y="96120"/>
                  <a:pt x="26724" y="96087"/>
                  <a:pt x="26814" y="96037"/>
                </a:cubicBezTo>
                <a:cubicBezTo>
                  <a:pt x="26918" y="95968"/>
                  <a:pt x="26953" y="95818"/>
                  <a:pt x="26872" y="95714"/>
                </a:cubicBezTo>
                <a:cubicBezTo>
                  <a:pt x="26769" y="95547"/>
                  <a:pt x="26796" y="95473"/>
                  <a:pt x="27000" y="95473"/>
                </a:cubicBezTo>
                <a:close/>
                <a:moveTo>
                  <a:pt x="24353" y="95599"/>
                </a:moveTo>
                <a:cubicBezTo>
                  <a:pt x="24395" y="95599"/>
                  <a:pt x="24435" y="95692"/>
                  <a:pt x="24459" y="95852"/>
                </a:cubicBezTo>
                <a:cubicBezTo>
                  <a:pt x="24506" y="96083"/>
                  <a:pt x="24471" y="96279"/>
                  <a:pt x="24390" y="96302"/>
                </a:cubicBezTo>
                <a:cubicBezTo>
                  <a:pt x="24382" y="96303"/>
                  <a:pt x="24375" y="96304"/>
                  <a:pt x="24367" y="96304"/>
                </a:cubicBezTo>
                <a:cubicBezTo>
                  <a:pt x="24287" y="96304"/>
                  <a:pt x="24227" y="96247"/>
                  <a:pt x="24206" y="96152"/>
                </a:cubicBezTo>
                <a:cubicBezTo>
                  <a:pt x="24199" y="96091"/>
                  <a:pt x="24151" y="96058"/>
                  <a:pt x="24085" y="96058"/>
                </a:cubicBezTo>
                <a:cubicBezTo>
                  <a:pt x="24039" y="96058"/>
                  <a:pt x="23985" y="96073"/>
                  <a:pt x="23929" y="96106"/>
                </a:cubicBezTo>
                <a:cubicBezTo>
                  <a:pt x="23862" y="96145"/>
                  <a:pt x="23800" y="96165"/>
                  <a:pt x="23753" y="96165"/>
                </a:cubicBezTo>
                <a:cubicBezTo>
                  <a:pt x="23703" y="96165"/>
                  <a:pt x="23669" y="96142"/>
                  <a:pt x="23663" y="96095"/>
                </a:cubicBezTo>
                <a:cubicBezTo>
                  <a:pt x="23628" y="95956"/>
                  <a:pt x="23755" y="95898"/>
                  <a:pt x="24090" y="95875"/>
                </a:cubicBezTo>
                <a:cubicBezTo>
                  <a:pt x="24159" y="95875"/>
                  <a:pt x="24252" y="95771"/>
                  <a:pt x="24298" y="95656"/>
                </a:cubicBezTo>
                <a:cubicBezTo>
                  <a:pt x="24316" y="95617"/>
                  <a:pt x="24334" y="95599"/>
                  <a:pt x="24353" y="95599"/>
                </a:cubicBezTo>
                <a:close/>
                <a:moveTo>
                  <a:pt x="89755" y="0"/>
                </a:moveTo>
                <a:cubicBezTo>
                  <a:pt x="89687" y="0"/>
                  <a:pt x="89618" y="1"/>
                  <a:pt x="89549" y="2"/>
                </a:cubicBezTo>
                <a:cubicBezTo>
                  <a:pt x="88868" y="2"/>
                  <a:pt x="87332" y="14"/>
                  <a:pt x="86143" y="25"/>
                </a:cubicBezTo>
                <a:cubicBezTo>
                  <a:pt x="84955" y="25"/>
                  <a:pt x="82104" y="222"/>
                  <a:pt x="79841" y="533"/>
                </a:cubicBezTo>
                <a:cubicBezTo>
                  <a:pt x="77579" y="822"/>
                  <a:pt x="75039" y="1237"/>
                  <a:pt x="74151" y="1387"/>
                </a:cubicBezTo>
                <a:cubicBezTo>
                  <a:pt x="73054" y="1572"/>
                  <a:pt x="72523" y="1734"/>
                  <a:pt x="72488" y="1861"/>
                </a:cubicBezTo>
                <a:cubicBezTo>
                  <a:pt x="72476" y="1941"/>
                  <a:pt x="72461" y="1978"/>
                  <a:pt x="72435" y="1978"/>
                </a:cubicBezTo>
                <a:cubicBezTo>
                  <a:pt x="72412" y="1978"/>
                  <a:pt x="72382" y="1949"/>
                  <a:pt x="72338" y="1895"/>
                </a:cubicBezTo>
                <a:cubicBezTo>
                  <a:pt x="72313" y="1859"/>
                  <a:pt x="72219" y="1843"/>
                  <a:pt x="72079" y="1843"/>
                </a:cubicBezTo>
                <a:cubicBezTo>
                  <a:pt x="71275" y="1843"/>
                  <a:pt x="68933" y="2363"/>
                  <a:pt x="68933" y="2599"/>
                </a:cubicBezTo>
                <a:cubicBezTo>
                  <a:pt x="68927" y="2682"/>
                  <a:pt x="68916" y="2722"/>
                  <a:pt x="68889" y="2722"/>
                </a:cubicBezTo>
                <a:cubicBezTo>
                  <a:pt x="68863" y="2722"/>
                  <a:pt x="68823" y="2684"/>
                  <a:pt x="68760" y="2611"/>
                </a:cubicBezTo>
                <a:cubicBezTo>
                  <a:pt x="68722" y="2563"/>
                  <a:pt x="68620" y="2543"/>
                  <a:pt x="68487" y="2543"/>
                </a:cubicBezTo>
                <a:cubicBezTo>
                  <a:pt x="68137" y="2543"/>
                  <a:pt x="67578" y="2686"/>
                  <a:pt x="67444" y="2853"/>
                </a:cubicBezTo>
                <a:cubicBezTo>
                  <a:pt x="67398" y="2899"/>
                  <a:pt x="66636" y="3096"/>
                  <a:pt x="65748" y="3280"/>
                </a:cubicBezTo>
                <a:cubicBezTo>
                  <a:pt x="64443" y="3557"/>
                  <a:pt x="64109" y="3684"/>
                  <a:pt x="63935" y="3950"/>
                </a:cubicBezTo>
                <a:cubicBezTo>
                  <a:pt x="63846" y="4090"/>
                  <a:pt x="63792" y="4156"/>
                  <a:pt x="63758" y="4156"/>
                </a:cubicBezTo>
                <a:cubicBezTo>
                  <a:pt x="63730" y="4156"/>
                  <a:pt x="63715" y="4113"/>
                  <a:pt x="63705" y="4031"/>
                </a:cubicBezTo>
                <a:cubicBezTo>
                  <a:pt x="63696" y="3933"/>
                  <a:pt x="63645" y="3877"/>
                  <a:pt x="63488" y="3877"/>
                </a:cubicBezTo>
                <a:cubicBezTo>
                  <a:pt x="63197" y="3877"/>
                  <a:pt x="62544" y="4067"/>
                  <a:pt x="61130" y="4538"/>
                </a:cubicBezTo>
                <a:cubicBezTo>
                  <a:pt x="60103" y="4873"/>
                  <a:pt x="59018" y="5231"/>
                  <a:pt x="57795" y="5623"/>
                </a:cubicBezTo>
                <a:cubicBezTo>
                  <a:pt x="56502" y="6051"/>
                  <a:pt x="55059" y="6512"/>
                  <a:pt x="53385" y="7078"/>
                </a:cubicBezTo>
                <a:cubicBezTo>
                  <a:pt x="51954" y="7574"/>
                  <a:pt x="50650" y="8071"/>
                  <a:pt x="50488" y="8163"/>
                </a:cubicBezTo>
                <a:cubicBezTo>
                  <a:pt x="50315" y="8255"/>
                  <a:pt x="48999" y="8763"/>
                  <a:pt x="47556" y="9317"/>
                </a:cubicBezTo>
                <a:cubicBezTo>
                  <a:pt x="46125" y="9871"/>
                  <a:pt x="44867" y="10414"/>
                  <a:pt x="44740" y="10506"/>
                </a:cubicBezTo>
                <a:cubicBezTo>
                  <a:pt x="44498" y="10679"/>
                  <a:pt x="42974" y="11314"/>
                  <a:pt x="39707" y="12780"/>
                </a:cubicBezTo>
                <a:cubicBezTo>
                  <a:pt x="38195" y="13472"/>
                  <a:pt x="37214" y="13957"/>
                  <a:pt x="35286" y="15008"/>
                </a:cubicBezTo>
                <a:cubicBezTo>
                  <a:pt x="34836" y="15238"/>
                  <a:pt x="34017" y="15677"/>
                  <a:pt x="33440" y="15977"/>
                </a:cubicBezTo>
                <a:cubicBezTo>
                  <a:pt x="32851" y="16277"/>
                  <a:pt x="31962" y="16762"/>
                  <a:pt x="31408" y="17062"/>
                </a:cubicBezTo>
                <a:cubicBezTo>
                  <a:pt x="30866" y="17362"/>
                  <a:pt x="29954" y="17870"/>
                  <a:pt x="29354" y="18205"/>
                </a:cubicBezTo>
                <a:cubicBezTo>
                  <a:pt x="28765" y="18540"/>
                  <a:pt x="28199" y="18897"/>
                  <a:pt x="28084" y="19013"/>
                </a:cubicBezTo>
                <a:cubicBezTo>
                  <a:pt x="27968" y="19117"/>
                  <a:pt x="27495" y="19417"/>
                  <a:pt x="27057" y="19671"/>
                </a:cubicBezTo>
                <a:cubicBezTo>
                  <a:pt x="26606" y="19925"/>
                  <a:pt x="25995" y="20306"/>
                  <a:pt x="25683" y="20502"/>
                </a:cubicBezTo>
                <a:cubicBezTo>
                  <a:pt x="25383" y="20698"/>
                  <a:pt x="24794" y="21079"/>
                  <a:pt x="24379" y="21333"/>
                </a:cubicBezTo>
                <a:cubicBezTo>
                  <a:pt x="23282" y="22014"/>
                  <a:pt x="22382" y="22603"/>
                  <a:pt x="21228" y="23411"/>
                </a:cubicBezTo>
                <a:cubicBezTo>
                  <a:pt x="20650" y="23803"/>
                  <a:pt x="19900" y="24311"/>
                  <a:pt x="19554" y="24530"/>
                </a:cubicBezTo>
                <a:cubicBezTo>
                  <a:pt x="18688" y="25084"/>
                  <a:pt x="17188" y="26216"/>
                  <a:pt x="16703" y="26677"/>
                </a:cubicBezTo>
                <a:cubicBezTo>
                  <a:pt x="16484" y="26897"/>
                  <a:pt x="16091" y="27162"/>
                  <a:pt x="15849" y="27266"/>
                </a:cubicBezTo>
                <a:cubicBezTo>
                  <a:pt x="15595" y="27381"/>
                  <a:pt x="15133" y="27681"/>
                  <a:pt x="14810" y="27935"/>
                </a:cubicBezTo>
                <a:cubicBezTo>
                  <a:pt x="14498" y="28189"/>
                  <a:pt x="13898" y="28651"/>
                  <a:pt x="13482" y="28986"/>
                </a:cubicBezTo>
                <a:cubicBezTo>
                  <a:pt x="13055" y="29309"/>
                  <a:pt x="12294" y="29898"/>
                  <a:pt x="11763" y="30313"/>
                </a:cubicBezTo>
                <a:cubicBezTo>
                  <a:pt x="11069" y="30861"/>
                  <a:pt x="10755" y="31041"/>
                  <a:pt x="10494" y="31041"/>
                </a:cubicBezTo>
                <a:cubicBezTo>
                  <a:pt x="10486" y="31041"/>
                  <a:pt x="10478" y="31041"/>
                  <a:pt x="10470" y="31040"/>
                </a:cubicBezTo>
                <a:cubicBezTo>
                  <a:pt x="10458" y="31040"/>
                  <a:pt x="10447" y="31040"/>
                  <a:pt x="10435" y="31040"/>
                </a:cubicBezTo>
                <a:cubicBezTo>
                  <a:pt x="10035" y="31040"/>
                  <a:pt x="9891" y="31242"/>
                  <a:pt x="9835" y="31860"/>
                </a:cubicBezTo>
                <a:cubicBezTo>
                  <a:pt x="9789" y="32264"/>
                  <a:pt x="10031" y="33407"/>
                  <a:pt x="10193" y="33603"/>
                </a:cubicBezTo>
                <a:cubicBezTo>
                  <a:pt x="10227" y="33661"/>
                  <a:pt x="10250" y="33787"/>
                  <a:pt x="10227" y="33938"/>
                </a:cubicBezTo>
                <a:cubicBezTo>
                  <a:pt x="10216" y="34076"/>
                  <a:pt x="10262" y="34272"/>
                  <a:pt x="10343" y="34399"/>
                </a:cubicBezTo>
                <a:cubicBezTo>
                  <a:pt x="10424" y="34526"/>
                  <a:pt x="10551" y="34919"/>
                  <a:pt x="10631" y="35276"/>
                </a:cubicBezTo>
                <a:cubicBezTo>
                  <a:pt x="10712" y="35657"/>
                  <a:pt x="10989" y="36304"/>
                  <a:pt x="11312" y="36881"/>
                </a:cubicBezTo>
                <a:cubicBezTo>
                  <a:pt x="11663" y="37524"/>
                  <a:pt x="11791" y="37732"/>
                  <a:pt x="11869" y="37732"/>
                </a:cubicBezTo>
                <a:cubicBezTo>
                  <a:pt x="11899" y="37732"/>
                  <a:pt x="11922" y="37702"/>
                  <a:pt x="11947" y="37654"/>
                </a:cubicBezTo>
                <a:cubicBezTo>
                  <a:pt x="11994" y="37579"/>
                  <a:pt x="12022" y="37536"/>
                  <a:pt x="12039" y="37536"/>
                </a:cubicBezTo>
                <a:cubicBezTo>
                  <a:pt x="12065" y="37536"/>
                  <a:pt x="12067" y="37627"/>
                  <a:pt x="12074" y="37839"/>
                </a:cubicBezTo>
                <a:cubicBezTo>
                  <a:pt x="12074" y="38032"/>
                  <a:pt x="12114" y="38165"/>
                  <a:pt x="12156" y="38165"/>
                </a:cubicBezTo>
                <a:cubicBezTo>
                  <a:pt x="12160" y="38165"/>
                  <a:pt x="12163" y="38164"/>
                  <a:pt x="12167" y="38162"/>
                </a:cubicBezTo>
                <a:cubicBezTo>
                  <a:pt x="12169" y="38161"/>
                  <a:pt x="12172" y="38160"/>
                  <a:pt x="12176" y="38160"/>
                </a:cubicBezTo>
                <a:cubicBezTo>
                  <a:pt x="12246" y="38160"/>
                  <a:pt x="12470" y="38490"/>
                  <a:pt x="12778" y="39039"/>
                </a:cubicBezTo>
                <a:cubicBezTo>
                  <a:pt x="13413" y="40147"/>
                  <a:pt x="13321" y="40009"/>
                  <a:pt x="14244" y="41244"/>
                </a:cubicBezTo>
                <a:cubicBezTo>
                  <a:pt x="14810" y="42006"/>
                  <a:pt x="15133" y="42341"/>
                  <a:pt x="15514" y="42583"/>
                </a:cubicBezTo>
                <a:cubicBezTo>
                  <a:pt x="15791" y="42756"/>
                  <a:pt x="16056" y="42964"/>
                  <a:pt x="16091" y="43033"/>
                </a:cubicBezTo>
                <a:cubicBezTo>
                  <a:pt x="16137" y="43091"/>
                  <a:pt x="16333" y="43229"/>
                  <a:pt x="16518" y="43333"/>
                </a:cubicBezTo>
                <a:cubicBezTo>
                  <a:pt x="16876" y="43518"/>
                  <a:pt x="18123" y="44638"/>
                  <a:pt x="18123" y="44753"/>
                </a:cubicBezTo>
                <a:cubicBezTo>
                  <a:pt x="18123" y="44788"/>
                  <a:pt x="17984" y="44938"/>
                  <a:pt x="17834" y="45076"/>
                </a:cubicBezTo>
                <a:cubicBezTo>
                  <a:pt x="17672" y="45203"/>
                  <a:pt x="17545" y="45457"/>
                  <a:pt x="17534" y="45607"/>
                </a:cubicBezTo>
                <a:cubicBezTo>
                  <a:pt x="17534" y="45757"/>
                  <a:pt x="17442" y="45896"/>
                  <a:pt x="17338" y="45907"/>
                </a:cubicBezTo>
                <a:cubicBezTo>
                  <a:pt x="17234" y="45919"/>
                  <a:pt x="17095" y="46161"/>
                  <a:pt x="17038" y="46450"/>
                </a:cubicBezTo>
                <a:cubicBezTo>
                  <a:pt x="16922" y="46987"/>
                  <a:pt x="16783" y="47270"/>
                  <a:pt x="16633" y="47270"/>
                </a:cubicBezTo>
                <a:cubicBezTo>
                  <a:pt x="16603" y="47270"/>
                  <a:pt x="16572" y="47258"/>
                  <a:pt x="16541" y="47235"/>
                </a:cubicBezTo>
                <a:cubicBezTo>
                  <a:pt x="16519" y="47220"/>
                  <a:pt x="16497" y="47212"/>
                  <a:pt x="16474" y="47212"/>
                </a:cubicBezTo>
                <a:cubicBezTo>
                  <a:pt x="16392" y="47212"/>
                  <a:pt x="16306" y="47312"/>
                  <a:pt x="16206" y="47512"/>
                </a:cubicBezTo>
                <a:cubicBezTo>
                  <a:pt x="16103" y="47719"/>
                  <a:pt x="15906" y="47950"/>
                  <a:pt x="15779" y="48031"/>
                </a:cubicBezTo>
                <a:cubicBezTo>
                  <a:pt x="15641" y="48100"/>
                  <a:pt x="15537" y="48250"/>
                  <a:pt x="15560" y="48343"/>
                </a:cubicBezTo>
                <a:cubicBezTo>
                  <a:pt x="15572" y="48435"/>
                  <a:pt x="15491" y="48527"/>
                  <a:pt x="15387" y="48527"/>
                </a:cubicBezTo>
                <a:cubicBezTo>
                  <a:pt x="15272" y="48539"/>
                  <a:pt x="15133" y="48689"/>
                  <a:pt x="15064" y="48874"/>
                </a:cubicBezTo>
                <a:cubicBezTo>
                  <a:pt x="14994" y="49093"/>
                  <a:pt x="14844" y="49208"/>
                  <a:pt x="14637" y="49232"/>
                </a:cubicBezTo>
                <a:cubicBezTo>
                  <a:pt x="14429" y="49255"/>
                  <a:pt x="14337" y="49324"/>
                  <a:pt x="14371" y="49428"/>
                </a:cubicBezTo>
                <a:cubicBezTo>
                  <a:pt x="14406" y="49520"/>
                  <a:pt x="14267" y="49682"/>
                  <a:pt x="14071" y="49797"/>
                </a:cubicBezTo>
                <a:cubicBezTo>
                  <a:pt x="13875" y="49913"/>
                  <a:pt x="13759" y="50040"/>
                  <a:pt x="13817" y="50086"/>
                </a:cubicBezTo>
                <a:cubicBezTo>
                  <a:pt x="13909" y="50166"/>
                  <a:pt x="13298" y="50986"/>
                  <a:pt x="13009" y="51171"/>
                </a:cubicBezTo>
                <a:cubicBezTo>
                  <a:pt x="12940" y="51217"/>
                  <a:pt x="12813" y="51425"/>
                  <a:pt x="12709" y="51632"/>
                </a:cubicBezTo>
                <a:cubicBezTo>
                  <a:pt x="12623" y="51821"/>
                  <a:pt x="12563" y="51908"/>
                  <a:pt x="12497" y="51908"/>
                </a:cubicBezTo>
                <a:cubicBezTo>
                  <a:pt x="12466" y="51908"/>
                  <a:pt x="12434" y="51889"/>
                  <a:pt x="12397" y="51852"/>
                </a:cubicBezTo>
                <a:cubicBezTo>
                  <a:pt x="12339" y="51790"/>
                  <a:pt x="12284" y="51759"/>
                  <a:pt x="12236" y="51759"/>
                </a:cubicBezTo>
                <a:cubicBezTo>
                  <a:pt x="12124" y="51759"/>
                  <a:pt x="12048" y="51925"/>
                  <a:pt x="12040" y="52233"/>
                </a:cubicBezTo>
                <a:cubicBezTo>
                  <a:pt x="12040" y="52444"/>
                  <a:pt x="11975" y="52591"/>
                  <a:pt x="11898" y="52591"/>
                </a:cubicBezTo>
                <a:cubicBezTo>
                  <a:pt x="11895" y="52591"/>
                  <a:pt x="11892" y="52591"/>
                  <a:pt x="11890" y="52590"/>
                </a:cubicBezTo>
                <a:cubicBezTo>
                  <a:pt x="11879" y="52587"/>
                  <a:pt x="11869" y="52585"/>
                  <a:pt x="11861" y="52585"/>
                </a:cubicBezTo>
                <a:cubicBezTo>
                  <a:pt x="11815" y="52585"/>
                  <a:pt x="11804" y="52636"/>
                  <a:pt x="11843" y="52694"/>
                </a:cubicBezTo>
                <a:cubicBezTo>
                  <a:pt x="11890" y="52775"/>
                  <a:pt x="11855" y="52879"/>
                  <a:pt x="11763" y="52902"/>
                </a:cubicBezTo>
                <a:cubicBezTo>
                  <a:pt x="11589" y="52971"/>
                  <a:pt x="11428" y="53202"/>
                  <a:pt x="11301" y="53572"/>
                </a:cubicBezTo>
                <a:cubicBezTo>
                  <a:pt x="11266" y="53687"/>
                  <a:pt x="11162" y="53779"/>
                  <a:pt x="11070" y="53779"/>
                </a:cubicBezTo>
                <a:cubicBezTo>
                  <a:pt x="10966" y="53779"/>
                  <a:pt x="10851" y="53895"/>
                  <a:pt x="10805" y="54033"/>
                </a:cubicBezTo>
                <a:cubicBezTo>
                  <a:pt x="10753" y="54178"/>
                  <a:pt x="10696" y="54241"/>
                  <a:pt x="10595" y="54241"/>
                </a:cubicBezTo>
                <a:cubicBezTo>
                  <a:pt x="10560" y="54241"/>
                  <a:pt x="10518" y="54233"/>
                  <a:pt x="10470" y="54218"/>
                </a:cubicBezTo>
                <a:cubicBezTo>
                  <a:pt x="10408" y="54192"/>
                  <a:pt x="10362" y="54178"/>
                  <a:pt x="10330" y="54178"/>
                </a:cubicBezTo>
                <a:cubicBezTo>
                  <a:pt x="10261" y="54178"/>
                  <a:pt x="10257" y="54245"/>
                  <a:pt x="10297" y="54403"/>
                </a:cubicBezTo>
                <a:cubicBezTo>
                  <a:pt x="10331" y="54564"/>
                  <a:pt x="10308" y="54714"/>
                  <a:pt x="10239" y="54760"/>
                </a:cubicBezTo>
                <a:cubicBezTo>
                  <a:pt x="10158" y="54795"/>
                  <a:pt x="10147" y="54922"/>
                  <a:pt x="10193" y="55061"/>
                </a:cubicBezTo>
                <a:cubicBezTo>
                  <a:pt x="10227" y="55188"/>
                  <a:pt x="10216" y="55315"/>
                  <a:pt x="10147" y="55361"/>
                </a:cubicBezTo>
                <a:cubicBezTo>
                  <a:pt x="10066" y="55407"/>
                  <a:pt x="10135" y="55603"/>
                  <a:pt x="10412" y="56019"/>
                </a:cubicBezTo>
                <a:cubicBezTo>
                  <a:pt x="10631" y="56353"/>
                  <a:pt x="10781" y="56677"/>
                  <a:pt x="10770" y="56757"/>
                </a:cubicBezTo>
                <a:cubicBezTo>
                  <a:pt x="10747" y="56827"/>
                  <a:pt x="10862" y="57057"/>
                  <a:pt x="11035" y="57254"/>
                </a:cubicBezTo>
                <a:cubicBezTo>
                  <a:pt x="11209" y="57450"/>
                  <a:pt x="11312" y="57635"/>
                  <a:pt x="11266" y="57658"/>
                </a:cubicBezTo>
                <a:cubicBezTo>
                  <a:pt x="11151" y="57715"/>
                  <a:pt x="11497" y="58419"/>
                  <a:pt x="11659" y="58454"/>
                </a:cubicBezTo>
                <a:cubicBezTo>
                  <a:pt x="11716" y="58477"/>
                  <a:pt x="11786" y="58558"/>
                  <a:pt x="11809" y="58650"/>
                </a:cubicBezTo>
                <a:cubicBezTo>
                  <a:pt x="11832" y="58754"/>
                  <a:pt x="12016" y="59100"/>
                  <a:pt x="12224" y="59447"/>
                </a:cubicBezTo>
                <a:cubicBezTo>
                  <a:pt x="12571" y="60001"/>
                  <a:pt x="12640" y="60070"/>
                  <a:pt x="13032" y="60162"/>
                </a:cubicBezTo>
                <a:cubicBezTo>
                  <a:pt x="13436" y="60255"/>
                  <a:pt x="13448" y="60266"/>
                  <a:pt x="13321" y="60451"/>
                </a:cubicBezTo>
                <a:cubicBezTo>
                  <a:pt x="13159" y="60670"/>
                  <a:pt x="13332" y="61097"/>
                  <a:pt x="13632" y="61224"/>
                </a:cubicBezTo>
                <a:cubicBezTo>
                  <a:pt x="13759" y="61282"/>
                  <a:pt x="13967" y="61490"/>
                  <a:pt x="14106" y="61709"/>
                </a:cubicBezTo>
                <a:cubicBezTo>
                  <a:pt x="14261" y="61942"/>
                  <a:pt x="14338" y="62029"/>
                  <a:pt x="14485" y="62029"/>
                </a:cubicBezTo>
                <a:cubicBezTo>
                  <a:pt x="14556" y="62029"/>
                  <a:pt x="14643" y="62009"/>
                  <a:pt x="14764" y="61975"/>
                </a:cubicBezTo>
                <a:cubicBezTo>
                  <a:pt x="14810" y="61963"/>
                  <a:pt x="14856" y="61952"/>
                  <a:pt x="14902" y="61952"/>
                </a:cubicBezTo>
                <a:cubicBezTo>
                  <a:pt x="14902" y="61952"/>
                  <a:pt x="14902" y="61963"/>
                  <a:pt x="14891" y="61975"/>
                </a:cubicBezTo>
                <a:cubicBezTo>
                  <a:pt x="14790" y="62164"/>
                  <a:pt x="14765" y="62310"/>
                  <a:pt x="14826" y="62310"/>
                </a:cubicBezTo>
                <a:cubicBezTo>
                  <a:pt x="14828" y="62310"/>
                  <a:pt x="14830" y="62310"/>
                  <a:pt x="14833" y="62309"/>
                </a:cubicBezTo>
                <a:cubicBezTo>
                  <a:pt x="14834" y="62309"/>
                  <a:pt x="14835" y="62309"/>
                  <a:pt x="14836" y="62309"/>
                </a:cubicBezTo>
                <a:cubicBezTo>
                  <a:pt x="14917" y="62309"/>
                  <a:pt x="15019" y="62700"/>
                  <a:pt x="15087" y="63348"/>
                </a:cubicBezTo>
                <a:cubicBezTo>
                  <a:pt x="15237" y="64606"/>
                  <a:pt x="15202" y="64445"/>
                  <a:pt x="15629" y="65934"/>
                </a:cubicBezTo>
                <a:cubicBezTo>
                  <a:pt x="15883" y="66857"/>
                  <a:pt x="16091" y="67284"/>
                  <a:pt x="16414" y="67642"/>
                </a:cubicBezTo>
                <a:cubicBezTo>
                  <a:pt x="16657" y="67896"/>
                  <a:pt x="16876" y="68173"/>
                  <a:pt x="16887" y="68254"/>
                </a:cubicBezTo>
                <a:cubicBezTo>
                  <a:pt x="16899" y="68323"/>
                  <a:pt x="17061" y="68519"/>
                  <a:pt x="17245" y="68669"/>
                </a:cubicBezTo>
                <a:cubicBezTo>
                  <a:pt x="17580" y="68946"/>
                  <a:pt x="18527" y="70378"/>
                  <a:pt x="18457" y="70505"/>
                </a:cubicBezTo>
                <a:cubicBezTo>
                  <a:pt x="18434" y="70539"/>
                  <a:pt x="18169" y="70655"/>
                  <a:pt x="17892" y="70747"/>
                </a:cubicBezTo>
                <a:cubicBezTo>
                  <a:pt x="17615" y="70839"/>
                  <a:pt x="17291" y="71059"/>
                  <a:pt x="17188" y="71197"/>
                </a:cubicBezTo>
                <a:cubicBezTo>
                  <a:pt x="17100" y="71329"/>
                  <a:pt x="16908" y="71429"/>
                  <a:pt x="16771" y="71429"/>
                </a:cubicBezTo>
                <a:cubicBezTo>
                  <a:pt x="16763" y="71429"/>
                  <a:pt x="16756" y="71429"/>
                  <a:pt x="16749" y="71428"/>
                </a:cubicBezTo>
                <a:cubicBezTo>
                  <a:pt x="16740" y="71427"/>
                  <a:pt x="16731" y="71426"/>
                  <a:pt x="16722" y="71426"/>
                </a:cubicBezTo>
                <a:cubicBezTo>
                  <a:pt x="16563" y="71426"/>
                  <a:pt x="16261" y="71604"/>
                  <a:pt x="16022" y="71844"/>
                </a:cubicBezTo>
                <a:cubicBezTo>
                  <a:pt x="15581" y="72284"/>
                  <a:pt x="15242" y="72509"/>
                  <a:pt x="15039" y="72509"/>
                </a:cubicBezTo>
                <a:cubicBezTo>
                  <a:pt x="14976" y="72509"/>
                  <a:pt x="14926" y="72488"/>
                  <a:pt x="14891" y="72444"/>
                </a:cubicBezTo>
                <a:cubicBezTo>
                  <a:pt x="14864" y="72410"/>
                  <a:pt x="14825" y="72393"/>
                  <a:pt x="14773" y="72393"/>
                </a:cubicBezTo>
                <a:cubicBezTo>
                  <a:pt x="14667" y="72393"/>
                  <a:pt x="14507" y="72462"/>
                  <a:pt x="14290" y="72594"/>
                </a:cubicBezTo>
                <a:cubicBezTo>
                  <a:pt x="14013" y="72767"/>
                  <a:pt x="13621" y="72929"/>
                  <a:pt x="13390" y="72963"/>
                </a:cubicBezTo>
                <a:cubicBezTo>
                  <a:pt x="13171" y="72986"/>
                  <a:pt x="12951" y="73102"/>
                  <a:pt x="12905" y="73194"/>
                </a:cubicBezTo>
                <a:cubicBezTo>
                  <a:pt x="12876" y="73273"/>
                  <a:pt x="12754" y="73326"/>
                  <a:pt x="12634" y="73326"/>
                </a:cubicBezTo>
                <a:cubicBezTo>
                  <a:pt x="12612" y="73326"/>
                  <a:pt x="12591" y="73324"/>
                  <a:pt x="12571" y="73321"/>
                </a:cubicBezTo>
                <a:cubicBezTo>
                  <a:pt x="12551" y="73316"/>
                  <a:pt x="12529" y="73314"/>
                  <a:pt x="12506" y="73314"/>
                </a:cubicBezTo>
                <a:cubicBezTo>
                  <a:pt x="12349" y="73314"/>
                  <a:pt x="12116" y="73410"/>
                  <a:pt x="11936" y="73540"/>
                </a:cubicBezTo>
                <a:cubicBezTo>
                  <a:pt x="11763" y="73680"/>
                  <a:pt x="11573" y="73744"/>
                  <a:pt x="11373" y="73744"/>
                </a:cubicBezTo>
                <a:cubicBezTo>
                  <a:pt x="11293" y="73744"/>
                  <a:pt x="11211" y="73733"/>
                  <a:pt x="11128" y="73713"/>
                </a:cubicBezTo>
                <a:cubicBezTo>
                  <a:pt x="11035" y="73693"/>
                  <a:pt x="10954" y="73683"/>
                  <a:pt x="10886" y="73683"/>
                </a:cubicBezTo>
                <a:cubicBezTo>
                  <a:pt x="10760" y="73683"/>
                  <a:pt x="10681" y="73719"/>
                  <a:pt x="10666" y="73794"/>
                </a:cubicBezTo>
                <a:cubicBezTo>
                  <a:pt x="10643" y="73887"/>
                  <a:pt x="10354" y="73979"/>
                  <a:pt x="10020" y="74014"/>
                </a:cubicBezTo>
                <a:cubicBezTo>
                  <a:pt x="9685" y="74037"/>
                  <a:pt x="9454" y="74106"/>
                  <a:pt x="9489" y="74175"/>
                </a:cubicBezTo>
                <a:cubicBezTo>
                  <a:pt x="9569" y="74279"/>
                  <a:pt x="8207" y="74798"/>
                  <a:pt x="7700" y="74856"/>
                </a:cubicBezTo>
                <a:cubicBezTo>
                  <a:pt x="7573" y="74868"/>
                  <a:pt x="7261" y="75006"/>
                  <a:pt x="6995" y="75156"/>
                </a:cubicBezTo>
                <a:cubicBezTo>
                  <a:pt x="6784" y="75275"/>
                  <a:pt x="6648" y="75334"/>
                  <a:pt x="6560" y="75334"/>
                </a:cubicBezTo>
                <a:cubicBezTo>
                  <a:pt x="6494" y="75334"/>
                  <a:pt x="6455" y="75301"/>
                  <a:pt x="6430" y="75237"/>
                </a:cubicBezTo>
                <a:cubicBezTo>
                  <a:pt x="6389" y="75124"/>
                  <a:pt x="6322" y="75071"/>
                  <a:pt x="6234" y="75071"/>
                </a:cubicBezTo>
                <a:cubicBezTo>
                  <a:pt x="6098" y="75071"/>
                  <a:pt x="5913" y="75197"/>
                  <a:pt x="5703" y="75422"/>
                </a:cubicBezTo>
                <a:cubicBezTo>
                  <a:pt x="5557" y="75577"/>
                  <a:pt x="5387" y="75675"/>
                  <a:pt x="5289" y="75675"/>
                </a:cubicBezTo>
                <a:cubicBezTo>
                  <a:pt x="5270" y="75675"/>
                  <a:pt x="5254" y="75672"/>
                  <a:pt x="5241" y="75664"/>
                </a:cubicBezTo>
                <a:cubicBezTo>
                  <a:pt x="5214" y="75645"/>
                  <a:pt x="5188" y="75636"/>
                  <a:pt x="5166" y="75636"/>
                </a:cubicBezTo>
                <a:cubicBezTo>
                  <a:pt x="5122" y="75636"/>
                  <a:pt x="5091" y="75672"/>
                  <a:pt x="5091" y="75733"/>
                </a:cubicBezTo>
                <a:cubicBezTo>
                  <a:pt x="5101" y="75814"/>
                  <a:pt x="5006" y="75876"/>
                  <a:pt x="4891" y="75876"/>
                </a:cubicBezTo>
                <a:cubicBezTo>
                  <a:pt x="4873" y="75876"/>
                  <a:pt x="4855" y="75875"/>
                  <a:pt x="4837" y="75872"/>
                </a:cubicBezTo>
                <a:cubicBezTo>
                  <a:pt x="4814" y="75870"/>
                  <a:pt x="4790" y="75869"/>
                  <a:pt x="4766" y="75869"/>
                </a:cubicBezTo>
                <a:cubicBezTo>
                  <a:pt x="4498" y="75869"/>
                  <a:pt x="4153" y="75986"/>
                  <a:pt x="3740" y="76230"/>
                </a:cubicBezTo>
                <a:cubicBezTo>
                  <a:pt x="3644" y="76286"/>
                  <a:pt x="3515" y="76320"/>
                  <a:pt x="3406" y="76320"/>
                </a:cubicBezTo>
                <a:cubicBezTo>
                  <a:pt x="3358" y="76320"/>
                  <a:pt x="3314" y="76313"/>
                  <a:pt x="3279" y="76299"/>
                </a:cubicBezTo>
                <a:cubicBezTo>
                  <a:pt x="3244" y="76282"/>
                  <a:pt x="3199" y="76274"/>
                  <a:pt x="3147" y="76274"/>
                </a:cubicBezTo>
                <a:cubicBezTo>
                  <a:pt x="3025" y="76274"/>
                  <a:pt x="2869" y="76318"/>
                  <a:pt x="2748" y="76391"/>
                </a:cubicBezTo>
                <a:cubicBezTo>
                  <a:pt x="2629" y="76459"/>
                  <a:pt x="2538" y="76494"/>
                  <a:pt x="2454" y="76494"/>
                </a:cubicBezTo>
                <a:cubicBezTo>
                  <a:pt x="2367" y="76494"/>
                  <a:pt x="2288" y="76456"/>
                  <a:pt x="2194" y="76380"/>
                </a:cubicBezTo>
                <a:cubicBezTo>
                  <a:pt x="2107" y="76309"/>
                  <a:pt x="2048" y="76271"/>
                  <a:pt x="1998" y="76271"/>
                </a:cubicBezTo>
                <a:cubicBezTo>
                  <a:pt x="1935" y="76271"/>
                  <a:pt x="1889" y="76332"/>
                  <a:pt x="1824" y="76461"/>
                </a:cubicBezTo>
                <a:cubicBezTo>
                  <a:pt x="1744" y="76611"/>
                  <a:pt x="1582" y="76738"/>
                  <a:pt x="1467" y="76738"/>
                </a:cubicBezTo>
                <a:cubicBezTo>
                  <a:pt x="1340" y="76738"/>
                  <a:pt x="1213" y="76842"/>
                  <a:pt x="1155" y="76980"/>
                </a:cubicBezTo>
                <a:cubicBezTo>
                  <a:pt x="1109" y="77119"/>
                  <a:pt x="982" y="77222"/>
                  <a:pt x="866" y="77222"/>
                </a:cubicBezTo>
                <a:cubicBezTo>
                  <a:pt x="716" y="77222"/>
                  <a:pt x="659" y="77430"/>
                  <a:pt x="647" y="77927"/>
                </a:cubicBezTo>
                <a:cubicBezTo>
                  <a:pt x="647" y="78331"/>
                  <a:pt x="566" y="78688"/>
                  <a:pt x="485" y="78746"/>
                </a:cubicBezTo>
                <a:cubicBezTo>
                  <a:pt x="393" y="78804"/>
                  <a:pt x="358" y="79058"/>
                  <a:pt x="405" y="79323"/>
                </a:cubicBezTo>
                <a:cubicBezTo>
                  <a:pt x="462" y="79577"/>
                  <a:pt x="428" y="79785"/>
                  <a:pt x="347" y="79785"/>
                </a:cubicBezTo>
                <a:cubicBezTo>
                  <a:pt x="162" y="79785"/>
                  <a:pt x="1" y="80570"/>
                  <a:pt x="174" y="80674"/>
                </a:cubicBezTo>
                <a:cubicBezTo>
                  <a:pt x="243" y="80720"/>
                  <a:pt x="255" y="80835"/>
                  <a:pt x="208" y="80928"/>
                </a:cubicBezTo>
                <a:cubicBezTo>
                  <a:pt x="151" y="81020"/>
                  <a:pt x="81" y="81424"/>
                  <a:pt x="58" y="81816"/>
                </a:cubicBezTo>
                <a:cubicBezTo>
                  <a:pt x="24" y="82474"/>
                  <a:pt x="58" y="82567"/>
                  <a:pt x="497" y="82844"/>
                </a:cubicBezTo>
                <a:cubicBezTo>
                  <a:pt x="947" y="83121"/>
                  <a:pt x="959" y="83144"/>
                  <a:pt x="624" y="83236"/>
                </a:cubicBezTo>
                <a:cubicBezTo>
                  <a:pt x="208" y="83352"/>
                  <a:pt x="58" y="83802"/>
                  <a:pt x="347" y="84079"/>
                </a:cubicBezTo>
                <a:cubicBezTo>
                  <a:pt x="474" y="84183"/>
                  <a:pt x="555" y="84471"/>
                  <a:pt x="555" y="84725"/>
                </a:cubicBezTo>
                <a:cubicBezTo>
                  <a:pt x="543" y="85141"/>
                  <a:pt x="612" y="85198"/>
                  <a:pt x="1201" y="85279"/>
                </a:cubicBezTo>
                <a:cubicBezTo>
                  <a:pt x="1559" y="85337"/>
                  <a:pt x="1847" y="85441"/>
                  <a:pt x="1847" y="85522"/>
                </a:cubicBezTo>
                <a:cubicBezTo>
                  <a:pt x="1847" y="85591"/>
                  <a:pt x="2055" y="85672"/>
                  <a:pt x="2309" y="85695"/>
                </a:cubicBezTo>
                <a:cubicBezTo>
                  <a:pt x="2552" y="85729"/>
                  <a:pt x="2771" y="85833"/>
                  <a:pt x="2782" y="85949"/>
                </a:cubicBezTo>
                <a:cubicBezTo>
                  <a:pt x="2803" y="86167"/>
                  <a:pt x="2819" y="86265"/>
                  <a:pt x="2882" y="86265"/>
                </a:cubicBezTo>
                <a:cubicBezTo>
                  <a:pt x="2925" y="86265"/>
                  <a:pt x="2990" y="86218"/>
                  <a:pt x="3094" y="86133"/>
                </a:cubicBezTo>
                <a:cubicBezTo>
                  <a:pt x="3185" y="86054"/>
                  <a:pt x="3267" y="86014"/>
                  <a:pt x="3378" y="86014"/>
                </a:cubicBezTo>
                <a:cubicBezTo>
                  <a:pt x="3493" y="86014"/>
                  <a:pt x="3639" y="86057"/>
                  <a:pt x="3856" y="86145"/>
                </a:cubicBezTo>
                <a:cubicBezTo>
                  <a:pt x="4046" y="86215"/>
                  <a:pt x="4195" y="86250"/>
                  <a:pt x="4296" y="86250"/>
                </a:cubicBezTo>
                <a:cubicBezTo>
                  <a:pt x="4378" y="86250"/>
                  <a:pt x="4429" y="86226"/>
                  <a:pt x="4445" y="86180"/>
                </a:cubicBezTo>
                <a:cubicBezTo>
                  <a:pt x="4467" y="86102"/>
                  <a:pt x="4630" y="86067"/>
                  <a:pt x="4828" y="86067"/>
                </a:cubicBezTo>
                <a:cubicBezTo>
                  <a:pt x="5128" y="86067"/>
                  <a:pt x="5508" y="86147"/>
                  <a:pt x="5599" y="86272"/>
                </a:cubicBezTo>
                <a:cubicBezTo>
                  <a:pt x="5645" y="86353"/>
                  <a:pt x="5795" y="86410"/>
                  <a:pt x="5934" y="86410"/>
                </a:cubicBezTo>
                <a:cubicBezTo>
                  <a:pt x="6072" y="86399"/>
                  <a:pt x="6141" y="86341"/>
                  <a:pt x="6084" y="86260"/>
                </a:cubicBezTo>
                <a:cubicBezTo>
                  <a:pt x="6043" y="86204"/>
                  <a:pt x="6088" y="86175"/>
                  <a:pt x="6181" y="86175"/>
                </a:cubicBezTo>
                <a:cubicBezTo>
                  <a:pt x="6221" y="86175"/>
                  <a:pt x="6271" y="86181"/>
                  <a:pt x="6326" y="86191"/>
                </a:cubicBezTo>
                <a:cubicBezTo>
                  <a:pt x="6557" y="86237"/>
                  <a:pt x="6649" y="86364"/>
                  <a:pt x="6603" y="86514"/>
                </a:cubicBezTo>
                <a:cubicBezTo>
                  <a:pt x="6553" y="86636"/>
                  <a:pt x="6578" y="86696"/>
                  <a:pt x="6732" y="86696"/>
                </a:cubicBezTo>
                <a:cubicBezTo>
                  <a:pt x="6826" y="86696"/>
                  <a:pt x="6967" y="86673"/>
                  <a:pt x="7169" y="86630"/>
                </a:cubicBezTo>
                <a:cubicBezTo>
                  <a:pt x="7359" y="86582"/>
                  <a:pt x="7538" y="86559"/>
                  <a:pt x="7674" y="86559"/>
                </a:cubicBezTo>
                <a:cubicBezTo>
                  <a:pt x="7801" y="86559"/>
                  <a:pt x="7891" y="86579"/>
                  <a:pt x="7919" y="86618"/>
                </a:cubicBezTo>
                <a:cubicBezTo>
                  <a:pt x="7938" y="86643"/>
                  <a:pt x="7973" y="86656"/>
                  <a:pt x="8021" y="86656"/>
                </a:cubicBezTo>
                <a:cubicBezTo>
                  <a:pt x="8152" y="86656"/>
                  <a:pt x="8380" y="86567"/>
                  <a:pt x="8658" y="86399"/>
                </a:cubicBezTo>
                <a:cubicBezTo>
                  <a:pt x="9088" y="86146"/>
                  <a:pt x="10005" y="85936"/>
                  <a:pt x="10477" y="85936"/>
                </a:cubicBezTo>
                <a:cubicBezTo>
                  <a:pt x="10650" y="85936"/>
                  <a:pt x="10764" y="85964"/>
                  <a:pt x="10770" y="86029"/>
                </a:cubicBezTo>
                <a:cubicBezTo>
                  <a:pt x="10777" y="86071"/>
                  <a:pt x="10946" y="86092"/>
                  <a:pt x="11202" y="86092"/>
                </a:cubicBezTo>
                <a:cubicBezTo>
                  <a:pt x="11373" y="86092"/>
                  <a:pt x="11582" y="86083"/>
                  <a:pt x="11809" y="86064"/>
                </a:cubicBezTo>
                <a:cubicBezTo>
                  <a:pt x="12174" y="86042"/>
                  <a:pt x="12544" y="86029"/>
                  <a:pt x="12801" y="86029"/>
                </a:cubicBezTo>
                <a:cubicBezTo>
                  <a:pt x="12942" y="86029"/>
                  <a:pt x="13048" y="86033"/>
                  <a:pt x="13102" y="86041"/>
                </a:cubicBezTo>
                <a:cubicBezTo>
                  <a:pt x="13126" y="86047"/>
                  <a:pt x="13149" y="86050"/>
                  <a:pt x="13170" y="86050"/>
                </a:cubicBezTo>
                <a:cubicBezTo>
                  <a:pt x="13269" y="86050"/>
                  <a:pt x="13326" y="85988"/>
                  <a:pt x="13298" y="85902"/>
                </a:cubicBezTo>
                <a:cubicBezTo>
                  <a:pt x="13201" y="85602"/>
                  <a:pt x="14437" y="85180"/>
                  <a:pt x="15120" y="85180"/>
                </a:cubicBezTo>
                <a:cubicBezTo>
                  <a:pt x="15328" y="85180"/>
                  <a:pt x="15486" y="85219"/>
                  <a:pt x="15537" y="85314"/>
                </a:cubicBezTo>
                <a:cubicBezTo>
                  <a:pt x="15618" y="85464"/>
                  <a:pt x="15583" y="85556"/>
                  <a:pt x="15433" y="85579"/>
                </a:cubicBezTo>
                <a:cubicBezTo>
                  <a:pt x="15225" y="85602"/>
                  <a:pt x="15156" y="86018"/>
                  <a:pt x="15272" y="86445"/>
                </a:cubicBezTo>
                <a:cubicBezTo>
                  <a:pt x="15295" y="86514"/>
                  <a:pt x="15214" y="86584"/>
                  <a:pt x="15098" y="86595"/>
                </a:cubicBezTo>
                <a:cubicBezTo>
                  <a:pt x="14994" y="86618"/>
                  <a:pt x="15052" y="86664"/>
                  <a:pt x="15214" y="86710"/>
                </a:cubicBezTo>
                <a:cubicBezTo>
                  <a:pt x="15514" y="86780"/>
                  <a:pt x="15514" y="86791"/>
                  <a:pt x="15237" y="87253"/>
                </a:cubicBezTo>
                <a:cubicBezTo>
                  <a:pt x="14937" y="87738"/>
                  <a:pt x="14897" y="87882"/>
                  <a:pt x="15106" y="87882"/>
                </a:cubicBezTo>
                <a:cubicBezTo>
                  <a:pt x="15131" y="87882"/>
                  <a:pt x="15159" y="87880"/>
                  <a:pt x="15191" y="87876"/>
                </a:cubicBezTo>
                <a:cubicBezTo>
                  <a:pt x="15205" y="87874"/>
                  <a:pt x="15222" y="87872"/>
                  <a:pt x="15238" y="87872"/>
                </a:cubicBezTo>
                <a:cubicBezTo>
                  <a:pt x="15367" y="87872"/>
                  <a:pt x="15550" y="87946"/>
                  <a:pt x="15652" y="88038"/>
                </a:cubicBezTo>
                <a:cubicBezTo>
                  <a:pt x="15837" y="88199"/>
                  <a:pt x="15791" y="88257"/>
                  <a:pt x="15422" y="88350"/>
                </a:cubicBezTo>
                <a:cubicBezTo>
                  <a:pt x="15168" y="88419"/>
                  <a:pt x="14971" y="88557"/>
                  <a:pt x="14983" y="88650"/>
                </a:cubicBezTo>
                <a:cubicBezTo>
                  <a:pt x="14994" y="88765"/>
                  <a:pt x="14971" y="88880"/>
                  <a:pt x="14925" y="88938"/>
                </a:cubicBezTo>
                <a:cubicBezTo>
                  <a:pt x="14789" y="89097"/>
                  <a:pt x="15022" y="89804"/>
                  <a:pt x="15194" y="89804"/>
                </a:cubicBezTo>
                <a:cubicBezTo>
                  <a:pt x="15197" y="89804"/>
                  <a:pt x="15200" y="89804"/>
                  <a:pt x="15202" y="89804"/>
                </a:cubicBezTo>
                <a:cubicBezTo>
                  <a:pt x="15283" y="89792"/>
                  <a:pt x="15375" y="89712"/>
                  <a:pt x="15433" y="89608"/>
                </a:cubicBezTo>
                <a:cubicBezTo>
                  <a:pt x="15479" y="89515"/>
                  <a:pt x="15606" y="89423"/>
                  <a:pt x="15710" y="89411"/>
                </a:cubicBezTo>
                <a:cubicBezTo>
                  <a:pt x="15725" y="89408"/>
                  <a:pt x="15738" y="89407"/>
                  <a:pt x="15749" y="89407"/>
                </a:cubicBezTo>
                <a:cubicBezTo>
                  <a:pt x="15821" y="89407"/>
                  <a:pt x="15798" y="89473"/>
                  <a:pt x="15687" y="89573"/>
                </a:cubicBezTo>
                <a:cubicBezTo>
                  <a:pt x="15550" y="89689"/>
                  <a:pt x="15528" y="89748"/>
                  <a:pt x="15632" y="89748"/>
                </a:cubicBezTo>
                <a:cubicBezTo>
                  <a:pt x="15642" y="89748"/>
                  <a:pt x="15652" y="89747"/>
                  <a:pt x="15664" y="89746"/>
                </a:cubicBezTo>
                <a:cubicBezTo>
                  <a:pt x="15673" y="89744"/>
                  <a:pt x="15682" y="89743"/>
                  <a:pt x="15691" y="89743"/>
                </a:cubicBezTo>
                <a:cubicBezTo>
                  <a:pt x="15795" y="89743"/>
                  <a:pt x="15885" y="89864"/>
                  <a:pt x="15906" y="90023"/>
                </a:cubicBezTo>
                <a:cubicBezTo>
                  <a:pt x="15929" y="90208"/>
                  <a:pt x="15872" y="90358"/>
                  <a:pt x="15779" y="90369"/>
                </a:cubicBezTo>
                <a:cubicBezTo>
                  <a:pt x="15774" y="90370"/>
                  <a:pt x="15768" y="90371"/>
                  <a:pt x="15762" y="90371"/>
                </a:cubicBezTo>
                <a:cubicBezTo>
                  <a:pt x="15676" y="90371"/>
                  <a:pt x="15594" y="90291"/>
                  <a:pt x="15583" y="90162"/>
                </a:cubicBezTo>
                <a:cubicBezTo>
                  <a:pt x="15573" y="90048"/>
                  <a:pt x="15451" y="89962"/>
                  <a:pt x="15310" y="89962"/>
                </a:cubicBezTo>
                <a:cubicBezTo>
                  <a:pt x="15293" y="89962"/>
                  <a:pt x="15277" y="89963"/>
                  <a:pt x="15260" y="89965"/>
                </a:cubicBezTo>
                <a:cubicBezTo>
                  <a:pt x="15041" y="90000"/>
                  <a:pt x="15029" y="90035"/>
                  <a:pt x="15202" y="90116"/>
                </a:cubicBezTo>
                <a:cubicBezTo>
                  <a:pt x="15341" y="90173"/>
                  <a:pt x="15445" y="90277"/>
                  <a:pt x="15433" y="90358"/>
                </a:cubicBezTo>
                <a:cubicBezTo>
                  <a:pt x="15433" y="90427"/>
                  <a:pt x="15618" y="90520"/>
                  <a:pt x="15837" y="90543"/>
                </a:cubicBezTo>
                <a:cubicBezTo>
                  <a:pt x="16230" y="90589"/>
                  <a:pt x="16230" y="90600"/>
                  <a:pt x="15906" y="90750"/>
                </a:cubicBezTo>
                <a:cubicBezTo>
                  <a:pt x="15664" y="90866"/>
                  <a:pt x="15583" y="91062"/>
                  <a:pt x="15606" y="91466"/>
                </a:cubicBezTo>
                <a:cubicBezTo>
                  <a:pt x="15617" y="91749"/>
                  <a:pt x="15675" y="91946"/>
                  <a:pt x="15737" y="91946"/>
                </a:cubicBezTo>
                <a:cubicBezTo>
                  <a:pt x="15743" y="91946"/>
                  <a:pt x="15750" y="91944"/>
                  <a:pt x="15756" y="91939"/>
                </a:cubicBezTo>
                <a:cubicBezTo>
                  <a:pt x="15769" y="91928"/>
                  <a:pt x="15783" y="91923"/>
                  <a:pt x="15796" y="91923"/>
                </a:cubicBezTo>
                <a:cubicBezTo>
                  <a:pt x="15855" y="91923"/>
                  <a:pt x="15915" y="92018"/>
                  <a:pt x="15953" y="92159"/>
                </a:cubicBezTo>
                <a:cubicBezTo>
                  <a:pt x="15982" y="92322"/>
                  <a:pt x="15978" y="92395"/>
                  <a:pt x="15929" y="92395"/>
                </a:cubicBezTo>
                <a:cubicBezTo>
                  <a:pt x="15901" y="92395"/>
                  <a:pt x="15860" y="92373"/>
                  <a:pt x="15802" y="92332"/>
                </a:cubicBezTo>
                <a:cubicBezTo>
                  <a:pt x="15683" y="92251"/>
                  <a:pt x="15529" y="92210"/>
                  <a:pt x="15401" y="92210"/>
                </a:cubicBezTo>
                <a:cubicBezTo>
                  <a:pt x="15255" y="92210"/>
                  <a:pt x="15144" y="92262"/>
                  <a:pt x="15156" y="92366"/>
                </a:cubicBezTo>
                <a:cubicBezTo>
                  <a:pt x="15173" y="92511"/>
                  <a:pt x="15686" y="92662"/>
                  <a:pt x="15991" y="92662"/>
                </a:cubicBezTo>
                <a:cubicBezTo>
                  <a:pt x="16100" y="92662"/>
                  <a:pt x="16182" y="92643"/>
                  <a:pt x="16206" y="92597"/>
                </a:cubicBezTo>
                <a:cubicBezTo>
                  <a:pt x="16295" y="92446"/>
                  <a:pt x="16650" y="92248"/>
                  <a:pt x="16767" y="92248"/>
                </a:cubicBezTo>
                <a:cubicBezTo>
                  <a:pt x="16803" y="92248"/>
                  <a:pt x="16817" y="92266"/>
                  <a:pt x="16795" y="92309"/>
                </a:cubicBezTo>
                <a:cubicBezTo>
                  <a:pt x="16761" y="92389"/>
                  <a:pt x="16818" y="92482"/>
                  <a:pt x="16945" y="92493"/>
                </a:cubicBezTo>
                <a:cubicBezTo>
                  <a:pt x="17162" y="92528"/>
                  <a:pt x="15845" y="93013"/>
                  <a:pt x="15536" y="93013"/>
                </a:cubicBezTo>
                <a:cubicBezTo>
                  <a:pt x="15532" y="93013"/>
                  <a:pt x="15529" y="93013"/>
                  <a:pt x="15525" y="93013"/>
                </a:cubicBezTo>
                <a:cubicBezTo>
                  <a:pt x="15445" y="93013"/>
                  <a:pt x="15398" y="93117"/>
                  <a:pt x="15422" y="93255"/>
                </a:cubicBezTo>
                <a:cubicBezTo>
                  <a:pt x="15433" y="93385"/>
                  <a:pt x="15510" y="93449"/>
                  <a:pt x="15595" y="93449"/>
                </a:cubicBezTo>
                <a:cubicBezTo>
                  <a:pt x="15683" y="93449"/>
                  <a:pt x="15779" y="93379"/>
                  <a:pt x="15814" y="93244"/>
                </a:cubicBezTo>
                <a:cubicBezTo>
                  <a:pt x="15835" y="93138"/>
                  <a:pt x="15934" y="93081"/>
                  <a:pt x="16048" y="93081"/>
                </a:cubicBezTo>
                <a:cubicBezTo>
                  <a:pt x="16058" y="93081"/>
                  <a:pt x="16069" y="93081"/>
                  <a:pt x="16080" y="93082"/>
                </a:cubicBezTo>
                <a:cubicBezTo>
                  <a:pt x="16206" y="93117"/>
                  <a:pt x="16149" y="93301"/>
                  <a:pt x="15883" y="93636"/>
                </a:cubicBezTo>
                <a:cubicBezTo>
                  <a:pt x="15595" y="94017"/>
                  <a:pt x="15537" y="94190"/>
                  <a:pt x="15699" y="94306"/>
                </a:cubicBezTo>
                <a:cubicBezTo>
                  <a:pt x="15759" y="94349"/>
                  <a:pt x="15802" y="94371"/>
                  <a:pt x="15830" y="94371"/>
                </a:cubicBezTo>
                <a:cubicBezTo>
                  <a:pt x="15878" y="94371"/>
                  <a:pt x="15886" y="94309"/>
                  <a:pt x="15872" y="94179"/>
                </a:cubicBezTo>
                <a:cubicBezTo>
                  <a:pt x="15863" y="94040"/>
                  <a:pt x="15905" y="93968"/>
                  <a:pt x="15993" y="93968"/>
                </a:cubicBezTo>
                <a:cubicBezTo>
                  <a:pt x="16015" y="93968"/>
                  <a:pt x="16040" y="93973"/>
                  <a:pt x="16068" y="93982"/>
                </a:cubicBezTo>
                <a:cubicBezTo>
                  <a:pt x="16114" y="93998"/>
                  <a:pt x="16147" y="94005"/>
                  <a:pt x="16168" y="94005"/>
                </a:cubicBezTo>
                <a:cubicBezTo>
                  <a:pt x="16209" y="94005"/>
                  <a:pt x="16199" y="93975"/>
                  <a:pt x="16137" y="93913"/>
                </a:cubicBezTo>
                <a:cubicBezTo>
                  <a:pt x="16056" y="93821"/>
                  <a:pt x="16137" y="93648"/>
                  <a:pt x="16322" y="93532"/>
                </a:cubicBezTo>
                <a:cubicBezTo>
                  <a:pt x="16459" y="93437"/>
                  <a:pt x="16547" y="93391"/>
                  <a:pt x="16601" y="93391"/>
                </a:cubicBezTo>
                <a:cubicBezTo>
                  <a:pt x="16652" y="93391"/>
                  <a:pt x="16674" y="93431"/>
                  <a:pt x="16680" y="93509"/>
                </a:cubicBezTo>
                <a:cubicBezTo>
                  <a:pt x="16703" y="93636"/>
                  <a:pt x="16634" y="93821"/>
                  <a:pt x="16530" y="93936"/>
                </a:cubicBezTo>
                <a:cubicBezTo>
                  <a:pt x="16391" y="94098"/>
                  <a:pt x="16414" y="94167"/>
                  <a:pt x="16645" y="94213"/>
                </a:cubicBezTo>
                <a:cubicBezTo>
                  <a:pt x="16818" y="94248"/>
                  <a:pt x="16957" y="94363"/>
                  <a:pt x="16968" y="94490"/>
                </a:cubicBezTo>
                <a:cubicBezTo>
                  <a:pt x="16991" y="94658"/>
                  <a:pt x="17582" y="94796"/>
                  <a:pt x="17994" y="94796"/>
                </a:cubicBezTo>
                <a:cubicBezTo>
                  <a:pt x="18205" y="94796"/>
                  <a:pt x="18369" y="94761"/>
                  <a:pt x="18388" y="94675"/>
                </a:cubicBezTo>
                <a:cubicBezTo>
                  <a:pt x="18402" y="94613"/>
                  <a:pt x="18490" y="94586"/>
                  <a:pt x="18615" y="94586"/>
                </a:cubicBezTo>
                <a:cubicBezTo>
                  <a:pt x="18911" y="94586"/>
                  <a:pt x="19416" y="94738"/>
                  <a:pt x="19635" y="94940"/>
                </a:cubicBezTo>
                <a:cubicBezTo>
                  <a:pt x="19731" y="95030"/>
                  <a:pt x="19837" y="95076"/>
                  <a:pt x="19919" y="95076"/>
                </a:cubicBezTo>
                <a:cubicBezTo>
                  <a:pt x="19965" y="95076"/>
                  <a:pt x="20002" y="95062"/>
                  <a:pt x="20027" y="95033"/>
                </a:cubicBezTo>
                <a:cubicBezTo>
                  <a:pt x="20085" y="94952"/>
                  <a:pt x="20016" y="94836"/>
                  <a:pt x="19877" y="94779"/>
                </a:cubicBezTo>
                <a:cubicBezTo>
                  <a:pt x="19658" y="94698"/>
                  <a:pt x="19646" y="94640"/>
                  <a:pt x="19808" y="94375"/>
                </a:cubicBezTo>
                <a:cubicBezTo>
                  <a:pt x="19981" y="94121"/>
                  <a:pt x="19958" y="94052"/>
                  <a:pt x="19658" y="93948"/>
                </a:cubicBezTo>
                <a:cubicBezTo>
                  <a:pt x="19433" y="93873"/>
                  <a:pt x="19185" y="93837"/>
                  <a:pt x="18977" y="93837"/>
                </a:cubicBezTo>
                <a:cubicBezTo>
                  <a:pt x="18705" y="93837"/>
                  <a:pt x="18502" y="93899"/>
                  <a:pt x="18515" y="94017"/>
                </a:cubicBezTo>
                <a:cubicBezTo>
                  <a:pt x="18524" y="94086"/>
                  <a:pt x="18487" y="94122"/>
                  <a:pt x="18425" y="94122"/>
                </a:cubicBezTo>
                <a:cubicBezTo>
                  <a:pt x="18404" y="94122"/>
                  <a:pt x="18380" y="94118"/>
                  <a:pt x="18353" y="94109"/>
                </a:cubicBezTo>
                <a:cubicBezTo>
                  <a:pt x="17984" y="93971"/>
                  <a:pt x="18146" y="93775"/>
                  <a:pt x="18665" y="93728"/>
                </a:cubicBezTo>
                <a:cubicBezTo>
                  <a:pt x="18942" y="93705"/>
                  <a:pt x="19173" y="93636"/>
                  <a:pt x="19161" y="93555"/>
                </a:cubicBezTo>
                <a:cubicBezTo>
                  <a:pt x="19151" y="93492"/>
                  <a:pt x="19102" y="93438"/>
                  <a:pt x="19032" y="93438"/>
                </a:cubicBezTo>
                <a:cubicBezTo>
                  <a:pt x="19025" y="93438"/>
                  <a:pt x="19018" y="93439"/>
                  <a:pt x="19011" y="93440"/>
                </a:cubicBezTo>
                <a:cubicBezTo>
                  <a:pt x="18931" y="93440"/>
                  <a:pt x="18734" y="93428"/>
                  <a:pt x="18573" y="93428"/>
                </a:cubicBezTo>
                <a:cubicBezTo>
                  <a:pt x="18400" y="93428"/>
                  <a:pt x="18192" y="93532"/>
                  <a:pt x="18099" y="93671"/>
                </a:cubicBezTo>
                <a:cubicBezTo>
                  <a:pt x="18027" y="93784"/>
                  <a:pt x="17862" y="93870"/>
                  <a:pt x="17729" y="93870"/>
                </a:cubicBezTo>
                <a:cubicBezTo>
                  <a:pt x="17713" y="93870"/>
                  <a:pt x="17698" y="93869"/>
                  <a:pt x="17684" y="93867"/>
                </a:cubicBezTo>
                <a:cubicBezTo>
                  <a:pt x="17280" y="93786"/>
                  <a:pt x="17361" y="93544"/>
                  <a:pt x="17799" y="93474"/>
                </a:cubicBezTo>
                <a:cubicBezTo>
                  <a:pt x="18030" y="93440"/>
                  <a:pt x="18296" y="93290"/>
                  <a:pt x="18400" y="93140"/>
                </a:cubicBezTo>
                <a:cubicBezTo>
                  <a:pt x="18502" y="92986"/>
                  <a:pt x="18687" y="92905"/>
                  <a:pt x="18945" y="92905"/>
                </a:cubicBezTo>
                <a:cubicBezTo>
                  <a:pt x="18977" y="92905"/>
                  <a:pt x="19011" y="92906"/>
                  <a:pt x="19046" y="92909"/>
                </a:cubicBezTo>
                <a:cubicBezTo>
                  <a:pt x="19146" y="92917"/>
                  <a:pt x="19224" y="92922"/>
                  <a:pt x="19280" y="92922"/>
                </a:cubicBezTo>
                <a:cubicBezTo>
                  <a:pt x="19456" y="92922"/>
                  <a:pt x="19423" y="92873"/>
                  <a:pt x="19231" y="92724"/>
                </a:cubicBezTo>
                <a:cubicBezTo>
                  <a:pt x="19000" y="92516"/>
                  <a:pt x="19011" y="92482"/>
                  <a:pt x="19311" y="92436"/>
                </a:cubicBezTo>
                <a:cubicBezTo>
                  <a:pt x="19565" y="92401"/>
                  <a:pt x="19635" y="92309"/>
                  <a:pt x="19542" y="92159"/>
                </a:cubicBezTo>
                <a:cubicBezTo>
                  <a:pt x="19469" y="92030"/>
                  <a:pt x="19483" y="91975"/>
                  <a:pt x="19596" y="91975"/>
                </a:cubicBezTo>
                <a:cubicBezTo>
                  <a:pt x="19625" y="91975"/>
                  <a:pt x="19661" y="91978"/>
                  <a:pt x="19704" y="91985"/>
                </a:cubicBezTo>
                <a:cubicBezTo>
                  <a:pt x="19854" y="92020"/>
                  <a:pt x="19958" y="92124"/>
                  <a:pt x="19923" y="92205"/>
                </a:cubicBezTo>
                <a:cubicBezTo>
                  <a:pt x="19884" y="92273"/>
                  <a:pt x="19945" y="92325"/>
                  <a:pt x="20056" y="92325"/>
                </a:cubicBezTo>
                <a:cubicBezTo>
                  <a:pt x="20075" y="92325"/>
                  <a:pt x="20097" y="92324"/>
                  <a:pt x="20119" y="92320"/>
                </a:cubicBezTo>
                <a:cubicBezTo>
                  <a:pt x="20136" y="92318"/>
                  <a:pt x="20152" y="92316"/>
                  <a:pt x="20168" y="92316"/>
                </a:cubicBezTo>
                <a:cubicBezTo>
                  <a:pt x="20565" y="92316"/>
                  <a:pt x="20495" y="93143"/>
                  <a:pt x="20050" y="93232"/>
                </a:cubicBezTo>
                <a:cubicBezTo>
                  <a:pt x="19231" y="93394"/>
                  <a:pt x="19300" y="93625"/>
                  <a:pt x="20223" y="93786"/>
                </a:cubicBezTo>
                <a:cubicBezTo>
                  <a:pt x="21262" y="93971"/>
                  <a:pt x="21435" y="94155"/>
                  <a:pt x="20789" y="94409"/>
                </a:cubicBezTo>
                <a:cubicBezTo>
                  <a:pt x="20431" y="94548"/>
                  <a:pt x="20396" y="94606"/>
                  <a:pt x="20593" y="94767"/>
                </a:cubicBezTo>
                <a:cubicBezTo>
                  <a:pt x="20777" y="94917"/>
                  <a:pt x="20789" y="94975"/>
                  <a:pt x="20627" y="94998"/>
                </a:cubicBezTo>
                <a:cubicBezTo>
                  <a:pt x="20512" y="95010"/>
                  <a:pt x="20477" y="95090"/>
                  <a:pt x="20558" y="95171"/>
                </a:cubicBezTo>
                <a:cubicBezTo>
                  <a:pt x="20627" y="95240"/>
                  <a:pt x="20558" y="95333"/>
                  <a:pt x="20408" y="95356"/>
                </a:cubicBezTo>
                <a:cubicBezTo>
                  <a:pt x="20258" y="95367"/>
                  <a:pt x="20189" y="95460"/>
                  <a:pt x="20258" y="95541"/>
                </a:cubicBezTo>
                <a:cubicBezTo>
                  <a:pt x="20303" y="95586"/>
                  <a:pt x="20377" y="95609"/>
                  <a:pt x="20455" y="95609"/>
                </a:cubicBezTo>
                <a:cubicBezTo>
                  <a:pt x="20517" y="95609"/>
                  <a:pt x="20583" y="95594"/>
                  <a:pt x="20639" y="95564"/>
                </a:cubicBezTo>
                <a:cubicBezTo>
                  <a:pt x="20698" y="95534"/>
                  <a:pt x="20765" y="95522"/>
                  <a:pt x="20835" y="95522"/>
                </a:cubicBezTo>
                <a:cubicBezTo>
                  <a:pt x="21150" y="95522"/>
                  <a:pt x="21504" y="95778"/>
                  <a:pt x="21239" y="95910"/>
                </a:cubicBezTo>
                <a:cubicBezTo>
                  <a:pt x="21148" y="95965"/>
                  <a:pt x="21158" y="95998"/>
                  <a:pt x="21257" y="95998"/>
                </a:cubicBezTo>
                <a:cubicBezTo>
                  <a:pt x="21283" y="95998"/>
                  <a:pt x="21316" y="95996"/>
                  <a:pt x="21355" y="95991"/>
                </a:cubicBezTo>
                <a:cubicBezTo>
                  <a:pt x="21608" y="95968"/>
                  <a:pt x="21643" y="95887"/>
                  <a:pt x="21516" y="95656"/>
                </a:cubicBezTo>
                <a:cubicBezTo>
                  <a:pt x="21348" y="95340"/>
                  <a:pt x="21425" y="95066"/>
                  <a:pt x="21647" y="95066"/>
                </a:cubicBezTo>
                <a:cubicBezTo>
                  <a:pt x="21684" y="95066"/>
                  <a:pt x="21725" y="95074"/>
                  <a:pt x="21770" y="95090"/>
                </a:cubicBezTo>
                <a:cubicBezTo>
                  <a:pt x="21855" y="95124"/>
                  <a:pt x="22013" y="95146"/>
                  <a:pt x="22165" y="95146"/>
                </a:cubicBezTo>
                <a:cubicBezTo>
                  <a:pt x="22220" y="95146"/>
                  <a:pt x="22275" y="95143"/>
                  <a:pt x="22324" y="95137"/>
                </a:cubicBezTo>
                <a:cubicBezTo>
                  <a:pt x="22371" y="95130"/>
                  <a:pt x="22415" y="95127"/>
                  <a:pt x="22455" y="95127"/>
                </a:cubicBezTo>
                <a:cubicBezTo>
                  <a:pt x="22826" y="95127"/>
                  <a:pt x="22882" y="95397"/>
                  <a:pt x="22486" y="95564"/>
                </a:cubicBezTo>
                <a:cubicBezTo>
                  <a:pt x="22128" y="95702"/>
                  <a:pt x="22128" y="95725"/>
                  <a:pt x="22451" y="96037"/>
                </a:cubicBezTo>
                <a:cubicBezTo>
                  <a:pt x="22597" y="96182"/>
                  <a:pt x="22807" y="96278"/>
                  <a:pt x="22980" y="96278"/>
                </a:cubicBezTo>
                <a:cubicBezTo>
                  <a:pt x="23026" y="96278"/>
                  <a:pt x="23070" y="96271"/>
                  <a:pt x="23109" y="96256"/>
                </a:cubicBezTo>
                <a:cubicBezTo>
                  <a:pt x="23157" y="96241"/>
                  <a:pt x="23212" y="96234"/>
                  <a:pt x="23271" y="96234"/>
                </a:cubicBezTo>
                <a:cubicBezTo>
                  <a:pt x="23438" y="96234"/>
                  <a:pt x="23636" y="96292"/>
                  <a:pt x="23790" y="96395"/>
                </a:cubicBezTo>
                <a:cubicBezTo>
                  <a:pt x="23992" y="96538"/>
                  <a:pt x="24184" y="96608"/>
                  <a:pt x="24341" y="96608"/>
                </a:cubicBezTo>
                <a:cubicBezTo>
                  <a:pt x="24524" y="96608"/>
                  <a:pt x="24658" y="96512"/>
                  <a:pt x="24702" y="96325"/>
                </a:cubicBezTo>
                <a:cubicBezTo>
                  <a:pt x="24737" y="96199"/>
                  <a:pt x="24863" y="96025"/>
                  <a:pt x="24979" y="95956"/>
                </a:cubicBezTo>
                <a:cubicBezTo>
                  <a:pt x="25030" y="95924"/>
                  <a:pt x="25071" y="95909"/>
                  <a:pt x="25101" y="95909"/>
                </a:cubicBezTo>
                <a:cubicBezTo>
                  <a:pt x="25158" y="95909"/>
                  <a:pt x="25175" y="95965"/>
                  <a:pt x="25152" y="96072"/>
                </a:cubicBezTo>
                <a:cubicBezTo>
                  <a:pt x="25095" y="96308"/>
                  <a:pt x="25341" y="96630"/>
                  <a:pt x="25514" y="96630"/>
                </a:cubicBezTo>
                <a:cubicBezTo>
                  <a:pt x="25552" y="96630"/>
                  <a:pt x="25587" y="96615"/>
                  <a:pt x="25614" y="96579"/>
                </a:cubicBezTo>
                <a:cubicBezTo>
                  <a:pt x="25671" y="96499"/>
                  <a:pt x="26087" y="96349"/>
                  <a:pt x="26526" y="96245"/>
                </a:cubicBezTo>
                <a:cubicBezTo>
                  <a:pt x="26964" y="96141"/>
                  <a:pt x="27657" y="95945"/>
                  <a:pt x="28049" y="95806"/>
                </a:cubicBezTo>
                <a:cubicBezTo>
                  <a:pt x="28661" y="95587"/>
                  <a:pt x="28742" y="95506"/>
                  <a:pt x="28603" y="95275"/>
                </a:cubicBezTo>
                <a:cubicBezTo>
                  <a:pt x="28479" y="95051"/>
                  <a:pt x="28449" y="94972"/>
                  <a:pt x="28644" y="94972"/>
                </a:cubicBezTo>
                <a:cubicBezTo>
                  <a:pt x="28740" y="94972"/>
                  <a:pt x="28890" y="94991"/>
                  <a:pt x="29111" y="95021"/>
                </a:cubicBezTo>
                <a:cubicBezTo>
                  <a:pt x="29169" y="95029"/>
                  <a:pt x="29226" y="95033"/>
                  <a:pt x="29280" y="95033"/>
                </a:cubicBezTo>
                <a:cubicBezTo>
                  <a:pt x="29760" y="95033"/>
                  <a:pt x="30092" y="94733"/>
                  <a:pt x="29885" y="94432"/>
                </a:cubicBezTo>
                <a:cubicBezTo>
                  <a:pt x="29748" y="94245"/>
                  <a:pt x="29827" y="94116"/>
                  <a:pt x="29970" y="94116"/>
                </a:cubicBezTo>
                <a:cubicBezTo>
                  <a:pt x="30056" y="94116"/>
                  <a:pt x="30166" y="94163"/>
                  <a:pt x="30265" y="94271"/>
                </a:cubicBezTo>
                <a:cubicBezTo>
                  <a:pt x="30383" y="94398"/>
                  <a:pt x="30566" y="94475"/>
                  <a:pt x="30717" y="94475"/>
                </a:cubicBezTo>
                <a:cubicBezTo>
                  <a:pt x="30745" y="94475"/>
                  <a:pt x="30771" y="94472"/>
                  <a:pt x="30796" y="94467"/>
                </a:cubicBezTo>
                <a:cubicBezTo>
                  <a:pt x="30958" y="94432"/>
                  <a:pt x="31350" y="94363"/>
                  <a:pt x="31697" y="94317"/>
                </a:cubicBezTo>
                <a:cubicBezTo>
                  <a:pt x="32135" y="94271"/>
                  <a:pt x="32285" y="94190"/>
                  <a:pt x="32251" y="94029"/>
                </a:cubicBezTo>
                <a:cubicBezTo>
                  <a:pt x="32230" y="93926"/>
                  <a:pt x="32120" y="93851"/>
                  <a:pt x="31991" y="93851"/>
                </a:cubicBezTo>
                <a:cubicBezTo>
                  <a:pt x="31974" y="93851"/>
                  <a:pt x="31956" y="93853"/>
                  <a:pt x="31939" y="93855"/>
                </a:cubicBezTo>
                <a:cubicBezTo>
                  <a:pt x="31789" y="93878"/>
                  <a:pt x="31558" y="93913"/>
                  <a:pt x="31420" y="93925"/>
                </a:cubicBezTo>
                <a:cubicBezTo>
                  <a:pt x="31270" y="93948"/>
                  <a:pt x="31073" y="93971"/>
                  <a:pt x="30946" y="93982"/>
                </a:cubicBezTo>
                <a:cubicBezTo>
                  <a:pt x="30937" y="93983"/>
                  <a:pt x="30927" y="93984"/>
                  <a:pt x="30917" y="93984"/>
                </a:cubicBezTo>
                <a:cubicBezTo>
                  <a:pt x="30812" y="93984"/>
                  <a:pt x="30714" y="93929"/>
                  <a:pt x="30693" y="93855"/>
                </a:cubicBezTo>
                <a:cubicBezTo>
                  <a:pt x="30681" y="93763"/>
                  <a:pt x="30854" y="93682"/>
                  <a:pt x="31085" y="93682"/>
                </a:cubicBezTo>
                <a:cubicBezTo>
                  <a:pt x="31316" y="93682"/>
                  <a:pt x="31547" y="93590"/>
                  <a:pt x="31593" y="93474"/>
                </a:cubicBezTo>
                <a:cubicBezTo>
                  <a:pt x="31639" y="93359"/>
                  <a:pt x="31512" y="93267"/>
                  <a:pt x="31304" y="93267"/>
                </a:cubicBezTo>
                <a:cubicBezTo>
                  <a:pt x="30877" y="93267"/>
                  <a:pt x="30727" y="93024"/>
                  <a:pt x="31097" y="92943"/>
                </a:cubicBezTo>
                <a:cubicBezTo>
                  <a:pt x="31212" y="92909"/>
                  <a:pt x="31350" y="92782"/>
                  <a:pt x="31374" y="92666"/>
                </a:cubicBezTo>
                <a:cubicBezTo>
                  <a:pt x="31384" y="92603"/>
                  <a:pt x="31397" y="92571"/>
                  <a:pt x="31413" y="92571"/>
                </a:cubicBezTo>
                <a:cubicBezTo>
                  <a:pt x="31431" y="92571"/>
                  <a:pt x="31453" y="92614"/>
                  <a:pt x="31477" y="92701"/>
                </a:cubicBezTo>
                <a:cubicBezTo>
                  <a:pt x="31512" y="92851"/>
                  <a:pt x="31720" y="92978"/>
                  <a:pt x="31928" y="92990"/>
                </a:cubicBezTo>
                <a:cubicBezTo>
                  <a:pt x="32228" y="93001"/>
                  <a:pt x="32262" y="93047"/>
                  <a:pt x="32112" y="93197"/>
                </a:cubicBezTo>
                <a:cubicBezTo>
                  <a:pt x="32003" y="93298"/>
                  <a:pt x="31984" y="93342"/>
                  <a:pt x="32053" y="93342"/>
                </a:cubicBezTo>
                <a:cubicBezTo>
                  <a:pt x="32086" y="93342"/>
                  <a:pt x="32141" y="93332"/>
                  <a:pt x="32216" y="93313"/>
                </a:cubicBezTo>
                <a:cubicBezTo>
                  <a:pt x="32250" y="93307"/>
                  <a:pt x="32282" y="93304"/>
                  <a:pt x="32311" y="93304"/>
                </a:cubicBezTo>
                <a:cubicBezTo>
                  <a:pt x="32455" y="93304"/>
                  <a:pt x="32526" y="93378"/>
                  <a:pt x="32516" y="93532"/>
                </a:cubicBezTo>
                <a:cubicBezTo>
                  <a:pt x="32516" y="93694"/>
                  <a:pt x="32678" y="93925"/>
                  <a:pt x="32874" y="94040"/>
                </a:cubicBezTo>
                <a:cubicBezTo>
                  <a:pt x="33001" y="94117"/>
                  <a:pt x="33091" y="94155"/>
                  <a:pt x="33145" y="94155"/>
                </a:cubicBezTo>
                <a:cubicBezTo>
                  <a:pt x="33267" y="94155"/>
                  <a:pt x="33200" y="93959"/>
                  <a:pt x="32943" y="93590"/>
                </a:cubicBezTo>
                <a:cubicBezTo>
                  <a:pt x="32736" y="93290"/>
                  <a:pt x="32747" y="93209"/>
                  <a:pt x="33036" y="93059"/>
                </a:cubicBezTo>
                <a:cubicBezTo>
                  <a:pt x="33220" y="92955"/>
                  <a:pt x="33578" y="92828"/>
                  <a:pt x="33821" y="92770"/>
                </a:cubicBezTo>
                <a:cubicBezTo>
                  <a:pt x="34386" y="92632"/>
                  <a:pt x="34525" y="92332"/>
                  <a:pt x="34028" y="92309"/>
                </a:cubicBezTo>
                <a:cubicBezTo>
                  <a:pt x="33821" y="92297"/>
                  <a:pt x="33671" y="92193"/>
                  <a:pt x="33694" y="92078"/>
                </a:cubicBezTo>
                <a:cubicBezTo>
                  <a:pt x="33717" y="91974"/>
                  <a:pt x="33763" y="91732"/>
                  <a:pt x="33786" y="91570"/>
                </a:cubicBezTo>
                <a:cubicBezTo>
                  <a:pt x="33809" y="91339"/>
                  <a:pt x="33936" y="91270"/>
                  <a:pt x="34282" y="91270"/>
                </a:cubicBezTo>
                <a:cubicBezTo>
                  <a:pt x="34525" y="91270"/>
                  <a:pt x="35033" y="91224"/>
                  <a:pt x="35367" y="91177"/>
                </a:cubicBezTo>
                <a:cubicBezTo>
                  <a:pt x="35852" y="91097"/>
                  <a:pt x="35956" y="91027"/>
                  <a:pt x="35852" y="90877"/>
                </a:cubicBezTo>
                <a:cubicBezTo>
                  <a:pt x="35698" y="90674"/>
                  <a:pt x="35812" y="90528"/>
                  <a:pt x="36019" y="90528"/>
                </a:cubicBezTo>
                <a:cubicBezTo>
                  <a:pt x="36105" y="90528"/>
                  <a:pt x="36208" y="90554"/>
                  <a:pt x="36314" y="90612"/>
                </a:cubicBezTo>
                <a:cubicBezTo>
                  <a:pt x="36602" y="90773"/>
                  <a:pt x="36614" y="90820"/>
                  <a:pt x="36429" y="91004"/>
                </a:cubicBezTo>
                <a:cubicBezTo>
                  <a:pt x="36314" y="91120"/>
                  <a:pt x="36233" y="91293"/>
                  <a:pt x="36256" y="91385"/>
                </a:cubicBezTo>
                <a:cubicBezTo>
                  <a:pt x="36263" y="91413"/>
                  <a:pt x="36279" y="91426"/>
                  <a:pt x="36301" y="91426"/>
                </a:cubicBezTo>
                <a:cubicBezTo>
                  <a:pt x="36354" y="91426"/>
                  <a:pt x="36441" y="91353"/>
                  <a:pt x="36522" y="91224"/>
                </a:cubicBezTo>
                <a:cubicBezTo>
                  <a:pt x="36637" y="91051"/>
                  <a:pt x="36810" y="90877"/>
                  <a:pt x="36891" y="90843"/>
                </a:cubicBezTo>
                <a:cubicBezTo>
                  <a:pt x="37104" y="90745"/>
                  <a:pt x="37146" y="90654"/>
                  <a:pt x="37029" y="90654"/>
                </a:cubicBezTo>
                <a:cubicBezTo>
                  <a:pt x="36993" y="90654"/>
                  <a:pt x="36943" y="90662"/>
                  <a:pt x="36879" y="90681"/>
                </a:cubicBezTo>
                <a:cubicBezTo>
                  <a:pt x="36828" y="90696"/>
                  <a:pt x="36782" y="90703"/>
                  <a:pt x="36742" y="90703"/>
                </a:cubicBezTo>
                <a:cubicBezTo>
                  <a:pt x="36564" y="90703"/>
                  <a:pt x="36501" y="90567"/>
                  <a:pt x="36614" y="90369"/>
                </a:cubicBezTo>
                <a:cubicBezTo>
                  <a:pt x="36640" y="90330"/>
                  <a:pt x="36700" y="90309"/>
                  <a:pt x="36772" y="90309"/>
                </a:cubicBezTo>
                <a:cubicBezTo>
                  <a:pt x="36827" y="90309"/>
                  <a:pt x="36889" y="90321"/>
                  <a:pt x="36949" y="90346"/>
                </a:cubicBezTo>
                <a:cubicBezTo>
                  <a:pt x="37025" y="90380"/>
                  <a:pt x="37082" y="90398"/>
                  <a:pt x="37120" y="90398"/>
                </a:cubicBezTo>
                <a:cubicBezTo>
                  <a:pt x="37173" y="90398"/>
                  <a:pt x="37188" y="90363"/>
                  <a:pt x="37168" y="90289"/>
                </a:cubicBezTo>
                <a:cubicBezTo>
                  <a:pt x="37114" y="90090"/>
                  <a:pt x="37963" y="89828"/>
                  <a:pt x="38413" y="89828"/>
                </a:cubicBezTo>
                <a:cubicBezTo>
                  <a:pt x="38539" y="89828"/>
                  <a:pt x="38633" y="89848"/>
                  <a:pt x="38668" y="89896"/>
                </a:cubicBezTo>
                <a:cubicBezTo>
                  <a:pt x="38709" y="89948"/>
                  <a:pt x="38749" y="89974"/>
                  <a:pt x="38787" y="89974"/>
                </a:cubicBezTo>
                <a:cubicBezTo>
                  <a:pt x="38824" y="89974"/>
                  <a:pt x="38859" y="89948"/>
                  <a:pt x="38888" y="89896"/>
                </a:cubicBezTo>
                <a:cubicBezTo>
                  <a:pt x="38957" y="89781"/>
                  <a:pt x="38911" y="89712"/>
                  <a:pt x="38772" y="89700"/>
                </a:cubicBezTo>
                <a:cubicBezTo>
                  <a:pt x="38426" y="89677"/>
                  <a:pt x="38426" y="89308"/>
                  <a:pt x="38761" y="89111"/>
                </a:cubicBezTo>
                <a:cubicBezTo>
                  <a:pt x="38876" y="89050"/>
                  <a:pt x="38961" y="89014"/>
                  <a:pt x="38994" y="89014"/>
                </a:cubicBezTo>
                <a:cubicBezTo>
                  <a:pt x="39011" y="89014"/>
                  <a:pt x="39015" y="89023"/>
                  <a:pt x="39003" y="89042"/>
                </a:cubicBezTo>
                <a:cubicBezTo>
                  <a:pt x="38898" y="89231"/>
                  <a:pt x="39329" y="89584"/>
                  <a:pt x="39617" y="89584"/>
                </a:cubicBezTo>
                <a:cubicBezTo>
                  <a:pt x="39645" y="89584"/>
                  <a:pt x="39671" y="89580"/>
                  <a:pt x="39696" y="89573"/>
                </a:cubicBezTo>
                <a:cubicBezTo>
                  <a:pt x="39915" y="89504"/>
                  <a:pt x="39915" y="89481"/>
                  <a:pt x="39684" y="89411"/>
                </a:cubicBezTo>
                <a:cubicBezTo>
                  <a:pt x="39442" y="89342"/>
                  <a:pt x="39442" y="89308"/>
                  <a:pt x="39638" y="89158"/>
                </a:cubicBezTo>
                <a:cubicBezTo>
                  <a:pt x="39691" y="89121"/>
                  <a:pt x="39764" y="89103"/>
                  <a:pt x="39850" y="89103"/>
                </a:cubicBezTo>
                <a:cubicBezTo>
                  <a:pt x="40006" y="89103"/>
                  <a:pt x="40207" y="89161"/>
                  <a:pt x="40423" y="89273"/>
                </a:cubicBezTo>
                <a:cubicBezTo>
                  <a:pt x="40660" y="89386"/>
                  <a:pt x="40840" y="89440"/>
                  <a:pt x="41049" y="89440"/>
                </a:cubicBezTo>
                <a:cubicBezTo>
                  <a:pt x="41247" y="89440"/>
                  <a:pt x="41471" y="89391"/>
                  <a:pt x="41797" y="89296"/>
                </a:cubicBezTo>
                <a:lnTo>
                  <a:pt x="42605" y="89054"/>
                </a:lnTo>
                <a:lnTo>
                  <a:pt x="42016" y="88984"/>
                </a:lnTo>
                <a:cubicBezTo>
                  <a:pt x="41902" y="88969"/>
                  <a:pt x="41803" y="88961"/>
                  <a:pt x="41714" y="88961"/>
                </a:cubicBezTo>
                <a:cubicBezTo>
                  <a:pt x="41468" y="88961"/>
                  <a:pt x="41306" y="89022"/>
                  <a:pt x="41162" y="89158"/>
                </a:cubicBezTo>
                <a:cubicBezTo>
                  <a:pt x="41055" y="89254"/>
                  <a:pt x="40988" y="89306"/>
                  <a:pt x="40939" y="89306"/>
                </a:cubicBezTo>
                <a:cubicBezTo>
                  <a:pt x="40878" y="89306"/>
                  <a:pt x="40844" y="89223"/>
                  <a:pt x="40792" y="89042"/>
                </a:cubicBezTo>
                <a:cubicBezTo>
                  <a:pt x="40700" y="88719"/>
                  <a:pt x="40769" y="88638"/>
                  <a:pt x="41450" y="88350"/>
                </a:cubicBezTo>
                <a:cubicBezTo>
                  <a:pt x="41866" y="88165"/>
                  <a:pt x="42408" y="88026"/>
                  <a:pt x="42639" y="88003"/>
                </a:cubicBezTo>
                <a:cubicBezTo>
                  <a:pt x="42905" y="87992"/>
                  <a:pt x="43193" y="87842"/>
                  <a:pt x="43389" y="87599"/>
                </a:cubicBezTo>
                <a:cubicBezTo>
                  <a:pt x="43578" y="87382"/>
                  <a:pt x="43666" y="87292"/>
                  <a:pt x="43782" y="87292"/>
                </a:cubicBezTo>
                <a:cubicBezTo>
                  <a:pt x="43852" y="87292"/>
                  <a:pt x="43931" y="87324"/>
                  <a:pt x="44047" y="87380"/>
                </a:cubicBezTo>
                <a:cubicBezTo>
                  <a:pt x="44140" y="87422"/>
                  <a:pt x="44268" y="87440"/>
                  <a:pt x="44407" y="87440"/>
                </a:cubicBezTo>
                <a:cubicBezTo>
                  <a:pt x="44842" y="87440"/>
                  <a:pt x="45390" y="87263"/>
                  <a:pt x="45329" y="87080"/>
                </a:cubicBezTo>
                <a:cubicBezTo>
                  <a:pt x="45312" y="87023"/>
                  <a:pt x="45240" y="86995"/>
                  <a:pt x="45146" y="86995"/>
                </a:cubicBezTo>
                <a:cubicBezTo>
                  <a:pt x="45106" y="86995"/>
                  <a:pt x="45062" y="87000"/>
                  <a:pt x="45017" y="87011"/>
                </a:cubicBezTo>
                <a:cubicBezTo>
                  <a:pt x="44932" y="87039"/>
                  <a:pt x="44876" y="87054"/>
                  <a:pt x="44846" y="87054"/>
                </a:cubicBezTo>
                <a:cubicBezTo>
                  <a:pt x="44789" y="87054"/>
                  <a:pt x="44823" y="87000"/>
                  <a:pt x="44936" y="86872"/>
                </a:cubicBezTo>
                <a:cubicBezTo>
                  <a:pt x="45024" y="86765"/>
                  <a:pt x="45046" y="86691"/>
                  <a:pt x="45002" y="86691"/>
                </a:cubicBezTo>
                <a:cubicBezTo>
                  <a:pt x="44994" y="86691"/>
                  <a:pt x="44983" y="86693"/>
                  <a:pt x="44971" y="86699"/>
                </a:cubicBezTo>
                <a:cubicBezTo>
                  <a:pt x="44962" y="86702"/>
                  <a:pt x="44953" y="86703"/>
                  <a:pt x="44946" y="86703"/>
                </a:cubicBezTo>
                <a:cubicBezTo>
                  <a:pt x="44888" y="86703"/>
                  <a:pt x="44886" y="86627"/>
                  <a:pt x="44948" y="86514"/>
                </a:cubicBezTo>
                <a:cubicBezTo>
                  <a:pt x="45007" y="86403"/>
                  <a:pt x="45071" y="86354"/>
                  <a:pt x="45163" y="86354"/>
                </a:cubicBezTo>
                <a:cubicBezTo>
                  <a:pt x="45216" y="86354"/>
                  <a:pt x="45277" y="86370"/>
                  <a:pt x="45352" y="86399"/>
                </a:cubicBezTo>
                <a:cubicBezTo>
                  <a:pt x="45403" y="86420"/>
                  <a:pt x="45460" y="86429"/>
                  <a:pt x="45517" y="86429"/>
                </a:cubicBezTo>
                <a:cubicBezTo>
                  <a:pt x="45805" y="86429"/>
                  <a:pt x="46112" y="86195"/>
                  <a:pt x="45929" y="86041"/>
                </a:cubicBezTo>
                <a:cubicBezTo>
                  <a:pt x="45836" y="85949"/>
                  <a:pt x="45917" y="85914"/>
                  <a:pt x="46160" y="85914"/>
                </a:cubicBezTo>
                <a:cubicBezTo>
                  <a:pt x="46402" y="85914"/>
                  <a:pt x="46494" y="85868"/>
                  <a:pt x="46402" y="85787"/>
                </a:cubicBezTo>
                <a:cubicBezTo>
                  <a:pt x="46321" y="85718"/>
                  <a:pt x="46379" y="85579"/>
                  <a:pt x="46541" y="85464"/>
                </a:cubicBezTo>
                <a:cubicBezTo>
                  <a:pt x="46818" y="85279"/>
                  <a:pt x="46818" y="85268"/>
                  <a:pt x="46483" y="85141"/>
                </a:cubicBezTo>
                <a:cubicBezTo>
                  <a:pt x="46160" y="85025"/>
                  <a:pt x="46171" y="85014"/>
                  <a:pt x="46564" y="84887"/>
                </a:cubicBezTo>
                <a:cubicBezTo>
                  <a:pt x="46795" y="84806"/>
                  <a:pt x="47037" y="84725"/>
                  <a:pt x="47095" y="84691"/>
                </a:cubicBezTo>
                <a:cubicBezTo>
                  <a:pt x="47105" y="84686"/>
                  <a:pt x="47116" y="84685"/>
                  <a:pt x="47129" y="84685"/>
                </a:cubicBezTo>
                <a:cubicBezTo>
                  <a:pt x="47187" y="84685"/>
                  <a:pt x="47266" y="84728"/>
                  <a:pt x="47314" y="84794"/>
                </a:cubicBezTo>
                <a:cubicBezTo>
                  <a:pt x="47372" y="84875"/>
                  <a:pt x="47291" y="84991"/>
                  <a:pt x="47141" y="85037"/>
                </a:cubicBezTo>
                <a:cubicBezTo>
                  <a:pt x="46898" y="85118"/>
                  <a:pt x="46898" y="85141"/>
                  <a:pt x="47129" y="85198"/>
                </a:cubicBezTo>
                <a:cubicBezTo>
                  <a:pt x="47141" y="85200"/>
                  <a:pt x="47155" y="85201"/>
                  <a:pt x="47170" y="85201"/>
                </a:cubicBezTo>
                <a:cubicBezTo>
                  <a:pt x="47350" y="85201"/>
                  <a:pt x="47760" y="85080"/>
                  <a:pt x="48122" y="84910"/>
                </a:cubicBezTo>
                <a:cubicBezTo>
                  <a:pt x="48609" y="84670"/>
                  <a:pt x="48976" y="84545"/>
                  <a:pt x="49197" y="84545"/>
                </a:cubicBezTo>
                <a:cubicBezTo>
                  <a:pt x="49359" y="84545"/>
                  <a:pt x="49443" y="84612"/>
                  <a:pt x="49438" y="84748"/>
                </a:cubicBezTo>
                <a:cubicBezTo>
                  <a:pt x="49438" y="84857"/>
                  <a:pt x="49486" y="84911"/>
                  <a:pt x="49582" y="84911"/>
                </a:cubicBezTo>
                <a:cubicBezTo>
                  <a:pt x="49619" y="84911"/>
                  <a:pt x="49664" y="84903"/>
                  <a:pt x="49715" y="84887"/>
                </a:cubicBezTo>
                <a:cubicBezTo>
                  <a:pt x="49754" y="84873"/>
                  <a:pt x="49799" y="84866"/>
                  <a:pt x="49847" y="84866"/>
                </a:cubicBezTo>
                <a:cubicBezTo>
                  <a:pt x="49999" y="84866"/>
                  <a:pt x="50186" y="84932"/>
                  <a:pt x="50327" y="85037"/>
                </a:cubicBezTo>
                <a:cubicBezTo>
                  <a:pt x="50462" y="85140"/>
                  <a:pt x="50539" y="85195"/>
                  <a:pt x="50585" y="85195"/>
                </a:cubicBezTo>
                <a:cubicBezTo>
                  <a:pt x="50637" y="85195"/>
                  <a:pt x="50649" y="85126"/>
                  <a:pt x="50661" y="84979"/>
                </a:cubicBezTo>
                <a:cubicBezTo>
                  <a:pt x="50661" y="84817"/>
                  <a:pt x="50569" y="84656"/>
                  <a:pt x="50442" y="84633"/>
                </a:cubicBezTo>
                <a:cubicBezTo>
                  <a:pt x="50280" y="84587"/>
                  <a:pt x="50303" y="84529"/>
                  <a:pt x="50523" y="84460"/>
                </a:cubicBezTo>
                <a:cubicBezTo>
                  <a:pt x="50573" y="84446"/>
                  <a:pt x="50648" y="84440"/>
                  <a:pt x="50739" y="84440"/>
                </a:cubicBezTo>
                <a:cubicBezTo>
                  <a:pt x="50958" y="84440"/>
                  <a:pt x="51265" y="84478"/>
                  <a:pt x="51527" y="84552"/>
                </a:cubicBezTo>
                <a:cubicBezTo>
                  <a:pt x="51768" y="84622"/>
                  <a:pt x="51962" y="84661"/>
                  <a:pt x="52042" y="84661"/>
                </a:cubicBezTo>
                <a:cubicBezTo>
                  <a:pt x="52080" y="84661"/>
                  <a:pt x="52092" y="84652"/>
                  <a:pt x="52070" y="84633"/>
                </a:cubicBezTo>
                <a:cubicBezTo>
                  <a:pt x="51845" y="84453"/>
                  <a:pt x="52570" y="84066"/>
                  <a:pt x="53098" y="84066"/>
                </a:cubicBezTo>
                <a:cubicBezTo>
                  <a:pt x="53113" y="84066"/>
                  <a:pt x="53128" y="84067"/>
                  <a:pt x="53143" y="84067"/>
                </a:cubicBezTo>
                <a:cubicBezTo>
                  <a:pt x="53175" y="84068"/>
                  <a:pt x="53206" y="84069"/>
                  <a:pt x="53235" y="84069"/>
                </a:cubicBezTo>
                <a:cubicBezTo>
                  <a:pt x="53494" y="84069"/>
                  <a:pt x="53613" y="84022"/>
                  <a:pt x="53582" y="83929"/>
                </a:cubicBezTo>
                <a:cubicBezTo>
                  <a:pt x="53547" y="83848"/>
                  <a:pt x="53709" y="83756"/>
                  <a:pt x="53928" y="83721"/>
                </a:cubicBezTo>
                <a:cubicBezTo>
                  <a:pt x="54159" y="83686"/>
                  <a:pt x="54320" y="83617"/>
                  <a:pt x="54297" y="83548"/>
                </a:cubicBezTo>
                <a:cubicBezTo>
                  <a:pt x="54274" y="83479"/>
                  <a:pt x="54436" y="83328"/>
                  <a:pt x="54655" y="83225"/>
                </a:cubicBezTo>
                <a:cubicBezTo>
                  <a:pt x="54738" y="83181"/>
                  <a:pt x="54771" y="83160"/>
                  <a:pt x="54760" y="83160"/>
                </a:cubicBezTo>
                <a:cubicBezTo>
                  <a:pt x="54741" y="83160"/>
                  <a:pt x="54599" y="83216"/>
                  <a:pt x="54355" y="83317"/>
                </a:cubicBezTo>
                <a:cubicBezTo>
                  <a:pt x="54050" y="83448"/>
                  <a:pt x="53866" y="83511"/>
                  <a:pt x="53750" y="83511"/>
                </a:cubicBezTo>
                <a:cubicBezTo>
                  <a:pt x="53651" y="83511"/>
                  <a:pt x="53602" y="83465"/>
                  <a:pt x="53570" y="83375"/>
                </a:cubicBezTo>
                <a:cubicBezTo>
                  <a:pt x="53493" y="83124"/>
                  <a:pt x="53721" y="82882"/>
                  <a:pt x="53980" y="82882"/>
                </a:cubicBezTo>
                <a:cubicBezTo>
                  <a:pt x="54031" y="82882"/>
                  <a:pt x="54084" y="82892"/>
                  <a:pt x="54136" y="82913"/>
                </a:cubicBezTo>
                <a:cubicBezTo>
                  <a:pt x="54179" y="82929"/>
                  <a:pt x="54221" y="82938"/>
                  <a:pt x="54262" y="82938"/>
                </a:cubicBezTo>
                <a:cubicBezTo>
                  <a:pt x="54394" y="82938"/>
                  <a:pt x="54517" y="82848"/>
                  <a:pt x="54667" y="82636"/>
                </a:cubicBezTo>
                <a:cubicBezTo>
                  <a:pt x="54828" y="82405"/>
                  <a:pt x="55325" y="82082"/>
                  <a:pt x="55856" y="81839"/>
                </a:cubicBezTo>
                <a:cubicBezTo>
                  <a:pt x="56421" y="81597"/>
                  <a:pt x="56779" y="81355"/>
                  <a:pt x="56779" y="81228"/>
                </a:cubicBezTo>
                <a:cubicBezTo>
                  <a:pt x="56779" y="81144"/>
                  <a:pt x="56705" y="81091"/>
                  <a:pt x="56610" y="81091"/>
                </a:cubicBezTo>
                <a:cubicBezTo>
                  <a:pt x="56586" y="81091"/>
                  <a:pt x="56562" y="81094"/>
                  <a:pt x="56537" y="81101"/>
                </a:cubicBezTo>
                <a:cubicBezTo>
                  <a:pt x="56498" y="81115"/>
                  <a:pt x="56459" y="81121"/>
                  <a:pt x="56423" y="81121"/>
                </a:cubicBezTo>
                <a:cubicBezTo>
                  <a:pt x="56341" y="81121"/>
                  <a:pt x="56272" y="81088"/>
                  <a:pt x="56248" y="81031"/>
                </a:cubicBezTo>
                <a:cubicBezTo>
                  <a:pt x="56198" y="80873"/>
                  <a:pt x="57118" y="80502"/>
                  <a:pt x="57467" y="80502"/>
                </a:cubicBezTo>
                <a:cubicBezTo>
                  <a:pt x="57525" y="80502"/>
                  <a:pt x="57567" y="80512"/>
                  <a:pt x="57587" y="80535"/>
                </a:cubicBezTo>
                <a:cubicBezTo>
                  <a:pt x="57611" y="80565"/>
                  <a:pt x="57679" y="80578"/>
                  <a:pt x="57777" y="80578"/>
                </a:cubicBezTo>
                <a:cubicBezTo>
                  <a:pt x="58285" y="80578"/>
                  <a:pt x="59584" y="80225"/>
                  <a:pt x="59526" y="80050"/>
                </a:cubicBezTo>
                <a:cubicBezTo>
                  <a:pt x="59491" y="79935"/>
                  <a:pt x="59607" y="79854"/>
                  <a:pt x="59838" y="79831"/>
                </a:cubicBezTo>
                <a:cubicBezTo>
                  <a:pt x="60184" y="79796"/>
                  <a:pt x="60184" y="79796"/>
                  <a:pt x="59838" y="79681"/>
                </a:cubicBezTo>
                <a:cubicBezTo>
                  <a:pt x="59491" y="79566"/>
                  <a:pt x="59491" y="79566"/>
                  <a:pt x="59861" y="79427"/>
                </a:cubicBezTo>
                <a:cubicBezTo>
                  <a:pt x="60080" y="79358"/>
                  <a:pt x="60242" y="79231"/>
                  <a:pt x="60219" y="79162"/>
                </a:cubicBezTo>
                <a:cubicBezTo>
                  <a:pt x="60174" y="79034"/>
                  <a:pt x="60401" y="78966"/>
                  <a:pt x="60661" y="78966"/>
                </a:cubicBezTo>
                <a:cubicBezTo>
                  <a:pt x="60872" y="78966"/>
                  <a:pt x="61105" y="79011"/>
                  <a:pt x="61234" y="79104"/>
                </a:cubicBezTo>
                <a:cubicBezTo>
                  <a:pt x="61332" y="79179"/>
                  <a:pt x="61431" y="79216"/>
                  <a:pt x="61537" y="79216"/>
                </a:cubicBezTo>
                <a:cubicBezTo>
                  <a:pt x="61644" y="79216"/>
                  <a:pt x="61760" y="79179"/>
                  <a:pt x="61892" y="79104"/>
                </a:cubicBezTo>
                <a:cubicBezTo>
                  <a:pt x="62100" y="78988"/>
                  <a:pt x="62204" y="78838"/>
                  <a:pt x="62112" y="78769"/>
                </a:cubicBezTo>
                <a:cubicBezTo>
                  <a:pt x="62019" y="78688"/>
                  <a:pt x="62123" y="78619"/>
                  <a:pt x="62389" y="78584"/>
                </a:cubicBezTo>
                <a:cubicBezTo>
                  <a:pt x="62631" y="78550"/>
                  <a:pt x="62770" y="78504"/>
                  <a:pt x="62700" y="78469"/>
                </a:cubicBezTo>
                <a:cubicBezTo>
                  <a:pt x="62573" y="78400"/>
                  <a:pt x="62827" y="77719"/>
                  <a:pt x="63012" y="77650"/>
                </a:cubicBezTo>
                <a:cubicBezTo>
                  <a:pt x="63016" y="77648"/>
                  <a:pt x="63020" y="77647"/>
                  <a:pt x="63025" y="77647"/>
                </a:cubicBezTo>
                <a:cubicBezTo>
                  <a:pt x="63091" y="77647"/>
                  <a:pt x="63163" y="77812"/>
                  <a:pt x="63185" y="78007"/>
                </a:cubicBezTo>
                <a:cubicBezTo>
                  <a:pt x="63209" y="78245"/>
                  <a:pt x="63288" y="78363"/>
                  <a:pt x="63403" y="78363"/>
                </a:cubicBezTo>
                <a:cubicBezTo>
                  <a:pt x="63506" y="78363"/>
                  <a:pt x="63638" y="78268"/>
                  <a:pt x="63785" y="78077"/>
                </a:cubicBezTo>
                <a:cubicBezTo>
                  <a:pt x="63912" y="77903"/>
                  <a:pt x="63889" y="77869"/>
                  <a:pt x="63635" y="77823"/>
                </a:cubicBezTo>
                <a:cubicBezTo>
                  <a:pt x="63004" y="77699"/>
                  <a:pt x="64045" y="77025"/>
                  <a:pt x="64825" y="77025"/>
                </a:cubicBezTo>
                <a:cubicBezTo>
                  <a:pt x="64844" y="77025"/>
                  <a:pt x="64863" y="77025"/>
                  <a:pt x="64882" y="77026"/>
                </a:cubicBezTo>
                <a:cubicBezTo>
                  <a:pt x="64894" y="77027"/>
                  <a:pt x="64906" y="77027"/>
                  <a:pt x="64919" y="77027"/>
                </a:cubicBezTo>
                <a:cubicBezTo>
                  <a:pt x="65185" y="77027"/>
                  <a:pt x="65686" y="76915"/>
                  <a:pt x="66082" y="76761"/>
                </a:cubicBezTo>
                <a:cubicBezTo>
                  <a:pt x="66415" y="76635"/>
                  <a:pt x="66648" y="76569"/>
                  <a:pt x="66799" y="76569"/>
                </a:cubicBezTo>
                <a:cubicBezTo>
                  <a:pt x="67037" y="76569"/>
                  <a:pt x="67074" y="76732"/>
                  <a:pt x="66983" y="77084"/>
                </a:cubicBezTo>
                <a:cubicBezTo>
                  <a:pt x="66889" y="77434"/>
                  <a:pt x="66776" y="77569"/>
                  <a:pt x="66448" y="77569"/>
                </a:cubicBezTo>
                <a:cubicBezTo>
                  <a:pt x="66332" y="77569"/>
                  <a:pt x="66190" y="77553"/>
                  <a:pt x="66013" y="77523"/>
                </a:cubicBezTo>
                <a:cubicBezTo>
                  <a:pt x="65892" y="77505"/>
                  <a:pt x="65796" y="77495"/>
                  <a:pt x="65720" y="77495"/>
                </a:cubicBezTo>
                <a:cubicBezTo>
                  <a:pt x="65550" y="77495"/>
                  <a:pt x="65479" y="77545"/>
                  <a:pt x="65447" y="77673"/>
                </a:cubicBezTo>
                <a:cubicBezTo>
                  <a:pt x="65428" y="77764"/>
                  <a:pt x="65387" y="77807"/>
                  <a:pt x="65301" y="77807"/>
                </a:cubicBezTo>
                <a:cubicBezTo>
                  <a:pt x="65234" y="77807"/>
                  <a:pt x="65140" y="77781"/>
                  <a:pt x="65009" y="77730"/>
                </a:cubicBezTo>
                <a:cubicBezTo>
                  <a:pt x="64790" y="77638"/>
                  <a:pt x="64628" y="77488"/>
                  <a:pt x="64639" y="77407"/>
                </a:cubicBezTo>
                <a:cubicBezTo>
                  <a:pt x="64656" y="77348"/>
                  <a:pt x="64612" y="77308"/>
                  <a:pt x="64538" y="77308"/>
                </a:cubicBezTo>
                <a:cubicBezTo>
                  <a:pt x="64510" y="77308"/>
                  <a:pt x="64478" y="77314"/>
                  <a:pt x="64443" y="77326"/>
                </a:cubicBezTo>
                <a:cubicBezTo>
                  <a:pt x="64259" y="77396"/>
                  <a:pt x="64259" y="77465"/>
                  <a:pt x="64432" y="77603"/>
                </a:cubicBezTo>
                <a:cubicBezTo>
                  <a:pt x="64559" y="77719"/>
                  <a:pt x="64663" y="77938"/>
                  <a:pt x="64674" y="78111"/>
                </a:cubicBezTo>
                <a:cubicBezTo>
                  <a:pt x="64694" y="78262"/>
                  <a:pt x="64758" y="78360"/>
                  <a:pt x="64835" y="78360"/>
                </a:cubicBezTo>
                <a:cubicBezTo>
                  <a:pt x="64847" y="78360"/>
                  <a:pt x="64858" y="78358"/>
                  <a:pt x="64870" y="78354"/>
                </a:cubicBezTo>
                <a:cubicBezTo>
                  <a:pt x="64889" y="78347"/>
                  <a:pt x="64907" y="78344"/>
                  <a:pt x="64925" y="78344"/>
                </a:cubicBezTo>
                <a:cubicBezTo>
                  <a:pt x="64997" y="78344"/>
                  <a:pt x="65062" y="78397"/>
                  <a:pt x="65090" y="78481"/>
                </a:cubicBezTo>
                <a:cubicBezTo>
                  <a:pt x="65116" y="78560"/>
                  <a:pt x="65116" y="78598"/>
                  <a:pt x="65074" y="78598"/>
                </a:cubicBezTo>
                <a:cubicBezTo>
                  <a:pt x="65042" y="78598"/>
                  <a:pt x="64988" y="78577"/>
                  <a:pt x="64905" y="78538"/>
                </a:cubicBezTo>
                <a:cubicBezTo>
                  <a:pt x="64808" y="78488"/>
                  <a:pt x="64710" y="78466"/>
                  <a:pt x="64625" y="78466"/>
                </a:cubicBezTo>
                <a:cubicBezTo>
                  <a:pt x="64436" y="78466"/>
                  <a:pt x="64310" y="78575"/>
                  <a:pt x="64397" y="78735"/>
                </a:cubicBezTo>
                <a:cubicBezTo>
                  <a:pt x="64455" y="78827"/>
                  <a:pt x="64397" y="78931"/>
                  <a:pt x="64247" y="78977"/>
                </a:cubicBezTo>
                <a:cubicBezTo>
                  <a:pt x="64109" y="79012"/>
                  <a:pt x="64028" y="79196"/>
                  <a:pt x="64051" y="79392"/>
                </a:cubicBezTo>
                <a:cubicBezTo>
                  <a:pt x="64089" y="79639"/>
                  <a:pt x="64165" y="79714"/>
                  <a:pt x="64498" y="79714"/>
                </a:cubicBezTo>
                <a:cubicBezTo>
                  <a:pt x="64570" y="79714"/>
                  <a:pt x="64655" y="79710"/>
                  <a:pt x="64755" y="79704"/>
                </a:cubicBezTo>
                <a:lnTo>
                  <a:pt x="65413" y="79669"/>
                </a:lnTo>
                <a:lnTo>
                  <a:pt x="64951" y="79508"/>
                </a:lnTo>
                <a:cubicBezTo>
                  <a:pt x="64316" y="79300"/>
                  <a:pt x="64489" y="79081"/>
                  <a:pt x="65332" y="78988"/>
                </a:cubicBezTo>
                <a:cubicBezTo>
                  <a:pt x="65898" y="78931"/>
                  <a:pt x="66048" y="78861"/>
                  <a:pt x="66048" y="78677"/>
                </a:cubicBezTo>
                <a:cubicBezTo>
                  <a:pt x="66059" y="78561"/>
                  <a:pt x="66175" y="78411"/>
                  <a:pt x="66302" y="78377"/>
                </a:cubicBezTo>
                <a:cubicBezTo>
                  <a:pt x="66339" y="78361"/>
                  <a:pt x="66372" y="78354"/>
                  <a:pt x="66399" y="78354"/>
                </a:cubicBezTo>
                <a:cubicBezTo>
                  <a:pt x="66475" y="78354"/>
                  <a:pt x="66512" y="78408"/>
                  <a:pt x="66486" y="78492"/>
                </a:cubicBezTo>
                <a:cubicBezTo>
                  <a:pt x="66463" y="78596"/>
                  <a:pt x="66567" y="78723"/>
                  <a:pt x="66694" y="78758"/>
                </a:cubicBezTo>
                <a:cubicBezTo>
                  <a:pt x="66787" y="78779"/>
                  <a:pt x="66865" y="78790"/>
                  <a:pt x="66928" y="78790"/>
                </a:cubicBezTo>
                <a:cubicBezTo>
                  <a:pt x="67097" y="78790"/>
                  <a:pt x="67148" y="78710"/>
                  <a:pt x="67063" y="78550"/>
                </a:cubicBezTo>
                <a:cubicBezTo>
                  <a:pt x="66994" y="78446"/>
                  <a:pt x="67098" y="78354"/>
                  <a:pt x="67306" y="78307"/>
                </a:cubicBezTo>
                <a:cubicBezTo>
                  <a:pt x="67733" y="78204"/>
                  <a:pt x="68195" y="77753"/>
                  <a:pt x="68021" y="77603"/>
                </a:cubicBezTo>
                <a:cubicBezTo>
                  <a:pt x="67837" y="77453"/>
                  <a:pt x="68356" y="77095"/>
                  <a:pt x="68760" y="77095"/>
                </a:cubicBezTo>
                <a:cubicBezTo>
                  <a:pt x="68991" y="77084"/>
                  <a:pt x="69049" y="77038"/>
                  <a:pt x="68945" y="76957"/>
                </a:cubicBezTo>
                <a:cubicBezTo>
                  <a:pt x="68864" y="76888"/>
                  <a:pt x="68864" y="76795"/>
                  <a:pt x="68945" y="76772"/>
                </a:cubicBezTo>
                <a:cubicBezTo>
                  <a:pt x="68963" y="76764"/>
                  <a:pt x="68983" y="76761"/>
                  <a:pt x="69001" y="76761"/>
                </a:cubicBezTo>
                <a:cubicBezTo>
                  <a:pt x="69065" y="76761"/>
                  <a:pt x="69126" y="76802"/>
                  <a:pt x="69153" y="76865"/>
                </a:cubicBezTo>
                <a:cubicBezTo>
                  <a:pt x="69171" y="76938"/>
                  <a:pt x="69234" y="76975"/>
                  <a:pt x="69300" y="76975"/>
                </a:cubicBezTo>
                <a:cubicBezTo>
                  <a:pt x="69316" y="76975"/>
                  <a:pt x="69333" y="76973"/>
                  <a:pt x="69349" y="76968"/>
                </a:cubicBezTo>
                <a:cubicBezTo>
                  <a:pt x="69418" y="76945"/>
                  <a:pt x="69407" y="76795"/>
                  <a:pt x="69326" y="76645"/>
                </a:cubicBezTo>
                <a:cubicBezTo>
                  <a:pt x="69217" y="76471"/>
                  <a:pt x="69231" y="76379"/>
                  <a:pt x="69369" y="76379"/>
                </a:cubicBezTo>
                <a:cubicBezTo>
                  <a:pt x="69377" y="76379"/>
                  <a:pt x="69386" y="76379"/>
                  <a:pt x="69395" y="76380"/>
                </a:cubicBezTo>
                <a:cubicBezTo>
                  <a:pt x="69522" y="76380"/>
                  <a:pt x="69637" y="76264"/>
                  <a:pt x="69637" y="76137"/>
                </a:cubicBezTo>
                <a:cubicBezTo>
                  <a:pt x="69637" y="75976"/>
                  <a:pt x="69799" y="75872"/>
                  <a:pt x="70145" y="75803"/>
                </a:cubicBezTo>
                <a:cubicBezTo>
                  <a:pt x="70595" y="75710"/>
                  <a:pt x="70619" y="75687"/>
                  <a:pt x="70342" y="75526"/>
                </a:cubicBezTo>
                <a:cubicBezTo>
                  <a:pt x="70121" y="75392"/>
                  <a:pt x="70092" y="75361"/>
                  <a:pt x="70312" y="75361"/>
                </a:cubicBezTo>
                <a:cubicBezTo>
                  <a:pt x="70357" y="75361"/>
                  <a:pt x="70413" y="75362"/>
                  <a:pt x="70480" y="75364"/>
                </a:cubicBezTo>
                <a:cubicBezTo>
                  <a:pt x="70537" y="75368"/>
                  <a:pt x="70587" y="75370"/>
                  <a:pt x="70629" y="75370"/>
                </a:cubicBezTo>
                <a:cubicBezTo>
                  <a:pt x="70848" y="75370"/>
                  <a:pt x="70864" y="75317"/>
                  <a:pt x="70757" y="75191"/>
                </a:cubicBezTo>
                <a:cubicBezTo>
                  <a:pt x="70653" y="75076"/>
                  <a:pt x="70676" y="74972"/>
                  <a:pt x="70815" y="74925"/>
                </a:cubicBezTo>
                <a:cubicBezTo>
                  <a:pt x="70853" y="74912"/>
                  <a:pt x="70894" y="74905"/>
                  <a:pt x="70934" y="74905"/>
                </a:cubicBezTo>
                <a:cubicBezTo>
                  <a:pt x="71030" y="74905"/>
                  <a:pt x="71124" y="74941"/>
                  <a:pt x="71173" y="75006"/>
                </a:cubicBezTo>
                <a:cubicBezTo>
                  <a:pt x="71208" y="75045"/>
                  <a:pt x="71240" y="75066"/>
                  <a:pt x="71272" y="75066"/>
                </a:cubicBezTo>
                <a:cubicBezTo>
                  <a:pt x="71336" y="75066"/>
                  <a:pt x="71400" y="74986"/>
                  <a:pt x="71484" y="74810"/>
                </a:cubicBezTo>
                <a:cubicBezTo>
                  <a:pt x="71602" y="74590"/>
                  <a:pt x="71634" y="74509"/>
                  <a:pt x="71566" y="74509"/>
                </a:cubicBezTo>
                <a:cubicBezTo>
                  <a:pt x="71535" y="74509"/>
                  <a:pt x="71481" y="74527"/>
                  <a:pt x="71403" y="74556"/>
                </a:cubicBezTo>
                <a:cubicBezTo>
                  <a:pt x="71362" y="74570"/>
                  <a:pt x="71324" y="74576"/>
                  <a:pt x="71291" y="74576"/>
                </a:cubicBezTo>
                <a:cubicBezTo>
                  <a:pt x="71214" y="74576"/>
                  <a:pt x="71168" y="74540"/>
                  <a:pt x="71184" y="74475"/>
                </a:cubicBezTo>
                <a:cubicBezTo>
                  <a:pt x="71212" y="74329"/>
                  <a:pt x="71797" y="74175"/>
                  <a:pt x="72137" y="74175"/>
                </a:cubicBezTo>
                <a:cubicBezTo>
                  <a:pt x="72226" y="74175"/>
                  <a:pt x="72298" y="74186"/>
                  <a:pt x="72338" y="74210"/>
                </a:cubicBezTo>
                <a:cubicBezTo>
                  <a:pt x="72396" y="74244"/>
                  <a:pt x="72627" y="74302"/>
                  <a:pt x="72846" y="74348"/>
                </a:cubicBezTo>
                <a:cubicBezTo>
                  <a:pt x="72935" y="74364"/>
                  <a:pt x="73006" y="74372"/>
                  <a:pt x="73066" y="74372"/>
                </a:cubicBezTo>
                <a:cubicBezTo>
                  <a:pt x="73232" y="74372"/>
                  <a:pt x="73307" y="74304"/>
                  <a:pt x="73400" y="74117"/>
                </a:cubicBezTo>
                <a:cubicBezTo>
                  <a:pt x="73470" y="73956"/>
                  <a:pt x="73747" y="73725"/>
                  <a:pt x="74001" y="73621"/>
                </a:cubicBezTo>
                <a:cubicBezTo>
                  <a:pt x="74227" y="73535"/>
                  <a:pt x="74313" y="73458"/>
                  <a:pt x="74190" y="73458"/>
                </a:cubicBezTo>
                <a:cubicBezTo>
                  <a:pt x="74182" y="73458"/>
                  <a:pt x="74173" y="73459"/>
                  <a:pt x="74162" y="73460"/>
                </a:cubicBezTo>
                <a:cubicBezTo>
                  <a:pt x="74140" y="73461"/>
                  <a:pt x="74118" y="73462"/>
                  <a:pt x="74098" y="73462"/>
                </a:cubicBezTo>
                <a:cubicBezTo>
                  <a:pt x="73818" y="73462"/>
                  <a:pt x="73759" y="73312"/>
                  <a:pt x="73931" y="73032"/>
                </a:cubicBezTo>
                <a:cubicBezTo>
                  <a:pt x="74091" y="72788"/>
                  <a:pt x="74513" y="72612"/>
                  <a:pt x="74869" y="72612"/>
                </a:cubicBezTo>
                <a:cubicBezTo>
                  <a:pt x="74950" y="72612"/>
                  <a:pt x="75027" y="72621"/>
                  <a:pt x="75097" y="72640"/>
                </a:cubicBezTo>
                <a:cubicBezTo>
                  <a:pt x="75139" y="72652"/>
                  <a:pt x="75188" y="72658"/>
                  <a:pt x="75242" y="72658"/>
                </a:cubicBezTo>
                <a:cubicBezTo>
                  <a:pt x="75650" y="72658"/>
                  <a:pt x="76331" y="72343"/>
                  <a:pt x="76147" y="72190"/>
                </a:cubicBezTo>
                <a:cubicBezTo>
                  <a:pt x="75940" y="72028"/>
                  <a:pt x="76644" y="71728"/>
                  <a:pt x="77221" y="71728"/>
                </a:cubicBezTo>
                <a:cubicBezTo>
                  <a:pt x="77533" y="71728"/>
                  <a:pt x="77729" y="71763"/>
                  <a:pt x="77660" y="71797"/>
                </a:cubicBezTo>
                <a:cubicBezTo>
                  <a:pt x="77590" y="71832"/>
                  <a:pt x="77648" y="71924"/>
                  <a:pt x="77787" y="72005"/>
                </a:cubicBezTo>
                <a:cubicBezTo>
                  <a:pt x="77843" y="72038"/>
                  <a:pt x="77913" y="72054"/>
                  <a:pt x="77985" y="72054"/>
                </a:cubicBezTo>
                <a:cubicBezTo>
                  <a:pt x="78090" y="72054"/>
                  <a:pt x="78201" y="72021"/>
                  <a:pt x="78283" y="71959"/>
                </a:cubicBezTo>
                <a:cubicBezTo>
                  <a:pt x="78368" y="71904"/>
                  <a:pt x="78428" y="71872"/>
                  <a:pt x="78473" y="71872"/>
                </a:cubicBezTo>
                <a:cubicBezTo>
                  <a:pt x="78549" y="71872"/>
                  <a:pt x="78581" y="71964"/>
                  <a:pt x="78618" y="72190"/>
                </a:cubicBezTo>
                <a:cubicBezTo>
                  <a:pt x="78664" y="72455"/>
                  <a:pt x="78779" y="72594"/>
                  <a:pt x="78941" y="72605"/>
                </a:cubicBezTo>
                <a:cubicBezTo>
                  <a:pt x="79310" y="72605"/>
                  <a:pt x="79345" y="72571"/>
                  <a:pt x="79149" y="72409"/>
                </a:cubicBezTo>
                <a:cubicBezTo>
                  <a:pt x="78848" y="72167"/>
                  <a:pt x="78768" y="71924"/>
                  <a:pt x="78964" y="71844"/>
                </a:cubicBezTo>
                <a:cubicBezTo>
                  <a:pt x="79137" y="71786"/>
                  <a:pt x="79241" y="71255"/>
                  <a:pt x="79091" y="71186"/>
                </a:cubicBezTo>
                <a:cubicBezTo>
                  <a:pt x="79086" y="71182"/>
                  <a:pt x="79073" y="71181"/>
                  <a:pt x="79055" y="71181"/>
                </a:cubicBezTo>
                <a:cubicBezTo>
                  <a:pt x="78951" y="71181"/>
                  <a:pt x="78656" y="71232"/>
                  <a:pt x="78352" y="71301"/>
                </a:cubicBezTo>
                <a:cubicBezTo>
                  <a:pt x="78043" y="71373"/>
                  <a:pt x="77816" y="71408"/>
                  <a:pt x="77670" y="71408"/>
                </a:cubicBezTo>
                <a:cubicBezTo>
                  <a:pt x="77391" y="71408"/>
                  <a:pt x="77402" y="71278"/>
                  <a:pt x="77683" y="71012"/>
                </a:cubicBezTo>
                <a:cubicBezTo>
                  <a:pt x="77865" y="70830"/>
                  <a:pt x="77928" y="70735"/>
                  <a:pt x="77851" y="70735"/>
                </a:cubicBezTo>
                <a:cubicBezTo>
                  <a:pt x="77835" y="70735"/>
                  <a:pt x="77814" y="70739"/>
                  <a:pt x="77787" y="70747"/>
                </a:cubicBezTo>
                <a:cubicBezTo>
                  <a:pt x="77737" y="70763"/>
                  <a:pt x="77688" y="70771"/>
                  <a:pt x="77644" y="70771"/>
                </a:cubicBezTo>
                <a:cubicBezTo>
                  <a:pt x="77563" y="70771"/>
                  <a:pt x="77497" y="70746"/>
                  <a:pt x="77475" y="70701"/>
                </a:cubicBezTo>
                <a:cubicBezTo>
                  <a:pt x="77417" y="70516"/>
                  <a:pt x="77625" y="70447"/>
                  <a:pt x="78202" y="70424"/>
                </a:cubicBezTo>
                <a:cubicBezTo>
                  <a:pt x="78236" y="70422"/>
                  <a:pt x="78266" y="70422"/>
                  <a:pt x="78293" y="70422"/>
                </a:cubicBezTo>
                <a:cubicBezTo>
                  <a:pt x="78479" y="70422"/>
                  <a:pt x="78505" y="70456"/>
                  <a:pt x="78364" y="70516"/>
                </a:cubicBezTo>
                <a:cubicBezTo>
                  <a:pt x="78000" y="70672"/>
                  <a:pt x="78110" y="70808"/>
                  <a:pt x="78466" y="70808"/>
                </a:cubicBezTo>
                <a:cubicBezTo>
                  <a:pt x="78584" y="70808"/>
                  <a:pt x="78730" y="70793"/>
                  <a:pt x="78895" y="70759"/>
                </a:cubicBezTo>
                <a:cubicBezTo>
                  <a:pt x="79703" y="70597"/>
                  <a:pt x="80130" y="70297"/>
                  <a:pt x="79910" y="70031"/>
                </a:cubicBezTo>
                <a:cubicBezTo>
                  <a:pt x="79807" y="69904"/>
                  <a:pt x="79864" y="69812"/>
                  <a:pt x="80130" y="69720"/>
                </a:cubicBezTo>
                <a:cubicBezTo>
                  <a:pt x="80395" y="69616"/>
                  <a:pt x="80453" y="69523"/>
                  <a:pt x="80326" y="69373"/>
                </a:cubicBezTo>
                <a:cubicBezTo>
                  <a:pt x="80234" y="69270"/>
                  <a:pt x="80222" y="69154"/>
                  <a:pt x="80303" y="69131"/>
                </a:cubicBezTo>
                <a:cubicBezTo>
                  <a:pt x="80313" y="69127"/>
                  <a:pt x="80325" y="69124"/>
                  <a:pt x="80338" y="69124"/>
                </a:cubicBezTo>
                <a:cubicBezTo>
                  <a:pt x="80422" y="69124"/>
                  <a:pt x="80547" y="69221"/>
                  <a:pt x="80638" y="69362"/>
                </a:cubicBezTo>
                <a:cubicBezTo>
                  <a:pt x="80880" y="69720"/>
                  <a:pt x="80695" y="70285"/>
                  <a:pt x="80107" y="70932"/>
                </a:cubicBezTo>
                <a:cubicBezTo>
                  <a:pt x="79726" y="71370"/>
                  <a:pt x="79703" y="71451"/>
                  <a:pt x="79968" y="71497"/>
                </a:cubicBezTo>
                <a:cubicBezTo>
                  <a:pt x="80012" y="71506"/>
                  <a:pt x="80052" y="71511"/>
                  <a:pt x="80089" y="71511"/>
                </a:cubicBezTo>
                <a:cubicBezTo>
                  <a:pt x="80241" y="71511"/>
                  <a:pt x="80347" y="71435"/>
                  <a:pt x="80430" y="71278"/>
                </a:cubicBezTo>
                <a:cubicBezTo>
                  <a:pt x="80507" y="71124"/>
                  <a:pt x="80605" y="71012"/>
                  <a:pt x="80634" y="71012"/>
                </a:cubicBezTo>
                <a:cubicBezTo>
                  <a:pt x="80635" y="71012"/>
                  <a:pt x="80637" y="71012"/>
                  <a:pt x="80638" y="71012"/>
                </a:cubicBezTo>
                <a:cubicBezTo>
                  <a:pt x="80672" y="71012"/>
                  <a:pt x="80788" y="70989"/>
                  <a:pt x="80892" y="70955"/>
                </a:cubicBezTo>
                <a:cubicBezTo>
                  <a:pt x="81018" y="70909"/>
                  <a:pt x="80984" y="70862"/>
                  <a:pt x="80788" y="70805"/>
                </a:cubicBezTo>
                <a:cubicBezTo>
                  <a:pt x="80580" y="70747"/>
                  <a:pt x="80557" y="70689"/>
                  <a:pt x="80672" y="70585"/>
                </a:cubicBezTo>
                <a:cubicBezTo>
                  <a:pt x="80765" y="70505"/>
                  <a:pt x="80892" y="70297"/>
                  <a:pt x="80961" y="70124"/>
                </a:cubicBezTo>
                <a:cubicBezTo>
                  <a:pt x="81047" y="69913"/>
                  <a:pt x="81141" y="69838"/>
                  <a:pt x="81361" y="69838"/>
                </a:cubicBezTo>
                <a:cubicBezTo>
                  <a:pt x="81407" y="69838"/>
                  <a:pt x="81458" y="69841"/>
                  <a:pt x="81515" y="69847"/>
                </a:cubicBezTo>
                <a:cubicBezTo>
                  <a:pt x="81642" y="69859"/>
                  <a:pt x="81749" y="69866"/>
                  <a:pt x="81835" y="69866"/>
                </a:cubicBezTo>
                <a:cubicBezTo>
                  <a:pt x="82141" y="69866"/>
                  <a:pt x="82199" y="69784"/>
                  <a:pt x="82046" y="69604"/>
                </a:cubicBezTo>
                <a:cubicBezTo>
                  <a:pt x="81974" y="69514"/>
                  <a:pt x="81859" y="69466"/>
                  <a:pt x="81757" y="69466"/>
                </a:cubicBezTo>
                <a:cubicBezTo>
                  <a:pt x="81729" y="69466"/>
                  <a:pt x="81702" y="69470"/>
                  <a:pt x="81676" y="69477"/>
                </a:cubicBezTo>
                <a:cubicBezTo>
                  <a:pt x="81642" y="69491"/>
                  <a:pt x="81608" y="69498"/>
                  <a:pt x="81575" y="69498"/>
                </a:cubicBezTo>
                <a:cubicBezTo>
                  <a:pt x="81499" y="69498"/>
                  <a:pt x="81435" y="69461"/>
                  <a:pt x="81411" y="69397"/>
                </a:cubicBezTo>
                <a:cubicBezTo>
                  <a:pt x="81358" y="69245"/>
                  <a:pt x="81750" y="69067"/>
                  <a:pt x="82022" y="69067"/>
                </a:cubicBezTo>
                <a:cubicBezTo>
                  <a:pt x="82103" y="69067"/>
                  <a:pt x="82174" y="69082"/>
                  <a:pt x="82219" y="69120"/>
                </a:cubicBezTo>
                <a:cubicBezTo>
                  <a:pt x="82239" y="69135"/>
                  <a:pt x="82268" y="69142"/>
                  <a:pt x="82304" y="69142"/>
                </a:cubicBezTo>
                <a:cubicBezTo>
                  <a:pt x="82560" y="69142"/>
                  <a:pt x="83161" y="68781"/>
                  <a:pt x="83292" y="68508"/>
                </a:cubicBezTo>
                <a:cubicBezTo>
                  <a:pt x="83350" y="68404"/>
                  <a:pt x="83523" y="68277"/>
                  <a:pt x="83696" y="68208"/>
                </a:cubicBezTo>
                <a:cubicBezTo>
                  <a:pt x="83881" y="68150"/>
                  <a:pt x="84020" y="68000"/>
                  <a:pt x="84031" y="67884"/>
                </a:cubicBezTo>
                <a:cubicBezTo>
                  <a:pt x="84038" y="67786"/>
                  <a:pt x="84052" y="67739"/>
                  <a:pt x="84086" y="67739"/>
                </a:cubicBezTo>
                <a:cubicBezTo>
                  <a:pt x="84112" y="67739"/>
                  <a:pt x="84150" y="67766"/>
                  <a:pt x="84204" y="67815"/>
                </a:cubicBezTo>
                <a:cubicBezTo>
                  <a:pt x="84248" y="67859"/>
                  <a:pt x="84290" y="67881"/>
                  <a:pt x="84335" y="67881"/>
                </a:cubicBezTo>
                <a:cubicBezTo>
                  <a:pt x="84408" y="67881"/>
                  <a:pt x="84489" y="67822"/>
                  <a:pt x="84597" y="67700"/>
                </a:cubicBezTo>
                <a:cubicBezTo>
                  <a:pt x="84696" y="67581"/>
                  <a:pt x="84753" y="67522"/>
                  <a:pt x="84778" y="67522"/>
                </a:cubicBezTo>
                <a:cubicBezTo>
                  <a:pt x="84796" y="67522"/>
                  <a:pt x="84796" y="67555"/>
                  <a:pt x="84781" y="67619"/>
                </a:cubicBezTo>
                <a:cubicBezTo>
                  <a:pt x="84764" y="67707"/>
                  <a:pt x="84807" y="67762"/>
                  <a:pt x="84875" y="67762"/>
                </a:cubicBezTo>
                <a:cubicBezTo>
                  <a:pt x="84896" y="67762"/>
                  <a:pt x="84919" y="67757"/>
                  <a:pt x="84943" y="67746"/>
                </a:cubicBezTo>
                <a:cubicBezTo>
                  <a:pt x="85058" y="67711"/>
                  <a:pt x="85382" y="67642"/>
                  <a:pt x="85659" y="67596"/>
                </a:cubicBezTo>
                <a:cubicBezTo>
                  <a:pt x="86120" y="67538"/>
                  <a:pt x="86143" y="67504"/>
                  <a:pt x="85947" y="67238"/>
                </a:cubicBezTo>
                <a:cubicBezTo>
                  <a:pt x="85820" y="67076"/>
                  <a:pt x="85797" y="66938"/>
                  <a:pt x="85878" y="66903"/>
                </a:cubicBezTo>
                <a:cubicBezTo>
                  <a:pt x="85896" y="66895"/>
                  <a:pt x="85916" y="66892"/>
                  <a:pt x="85936" y="66892"/>
                </a:cubicBezTo>
                <a:cubicBezTo>
                  <a:pt x="86002" y="66892"/>
                  <a:pt x="86068" y="66933"/>
                  <a:pt x="86086" y="66996"/>
                </a:cubicBezTo>
                <a:cubicBezTo>
                  <a:pt x="86113" y="67060"/>
                  <a:pt x="86185" y="67095"/>
                  <a:pt x="86253" y="67095"/>
                </a:cubicBezTo>
                <a:cubicBezTo>
                  <a:pt x="86271" y="67095"/>
                  <a:pt x="86289" y="67093"/>
                  <a:pt x="86305" y="67088"/>
                </a:cubicBezTo>
                <a:cubicBezTo>
                  <a:pt x="86386" y="67053"/>
                  <a:pt x="86386" y="66961"/>
                  <a:pt x="86293" y="66892"/>
                </a:cubicBezTo>
                <a:cubicBezTo>
                  <a:pt x="86167" y="66788"/>
                  <a:pt x="86236" y="66730"/>
                  <a:pt x="86524" y="66684"/>
                </a:cubicBezTo>
                <a:cubicBezTo>
                  <a:pt x="86836" y="66638"/>
                  <a:pt x="86882" y="66592"/>
                  <a:pt x="86755" y="66442"/>
                </a:cubicBezTo>
                <a:cubicBezTo>
                  <a:pt x="86657" y="66327"/>
                  <a:pt x="86646" y="66282"/>
                  <a:pt x="86742" y="66282"/>
                </a:cubicBezTo>
                <a:cubicBezTo>
                  <a:pt x="86782" y="66282"/>
                  <a:pt x="86840" y="66290"/>
                  <a:pt x="86917" y="66303"/>
                </a:cubicBezTo>
                <a:cubicBezTo>
                  <a:pt x="86938" y="66306"/>
                  <a:pt x="86960" y="66307"/>
                  <a:pt x="86982" y="66307"/>
                </a:cubicBezTo>
                <a:cubicBezTo>
                  <a:pt x="87156" y="66307"/>
                  <a:pt x="87362" y="66230"/>
                  <a:pt x="87505" y="66107"/>
                </a:cubicBezTo>
                <a:cubicBezTo>
                  <a:pt x="87627" y="66001"/>
                  <a:pt x="87733" y="65944"/>
                  <a:pt x="87825" y="65944"/>
                </a:cubicBezTo>
                <a:cubicBezTo>
                  <a:pt x="87872" y="65944"/>
                  <a:pt x="87916" y="65960"/>
                  <a:pt x="87956" y="65991"/>
                </a:cubicBezTo>
                <a:cubicBezTo>
                  <a:pt x="88032" y="66051"/>
                  <a:pt x="88046" y="66086"/>
                  <a:pt x="87992" y="66086"/>
                </a:cubicBezTo>
                <a:cubicBezTo>
                  <a:pt x="87973" y="66086"/>
                  <a:pt x="87946" y="66081"/>
                  <a:pt x="87909" y="66072"/>
                </a:cubicBezTo>
                <a:cubicBezTo>
                  <a:pt x="87892" y="66069"/>
                  <a:pt x="87876" y="66067"/>
                  <a:pt x="87861" y="66067"/>
                </a:cubicBezTo>
                <a:cubicBezTo>
                  <a:pt x="87775" y="66067"/>
                  <a:pt x="87730" y="66119"/>
                  <a:pt x="87759" y="66188"/>
                </a:cubicBezTo>
                <a:cubicBezTo>
                  <a:pt x="87774" y="66246"/>
                  <a:pt x="87840" y="66277"/>
                  <a:pt x="87930" y="66277"/>
                </a:cubicBezTo>
                <a:cubicBezTo>
                  <a:pt x="87982" y="66277"/>
                  <a:pt x="88042" y="66267"/>
                  <a:pt x="88106" y="66245"/>
                </a:cubicBezTo>
                <a:cubicBezTo>
                  <a:pt x="88267" y="66176"/>
                  <a:pt x="88371" y="66072"/>
                  <a:pt x="88337" y="65991"/>
                </a:cubicBezTo>
                <a:cubicBezTo>
                  <a:pt x="88302" y="65911"/>
                  <a:pt x="88510" y="65772"/>
                  <a:pt x="88798" y="65668"/>
                </a:cubicBezTo>
                <a:cubicBezTo>
                  <a:pt x="88956" y="65618"/>
                  <a:pt x="89072" y="65592"/>
                  <a:pt x="89139" y="65592"/>
                </a:cubicBezTo>
                <a:cubicBezTo>
                  <a:pt x="89210" y="65592"/>
                  <a:pt x="89227" y="65621"/>
                  <a:pt x="89179" y="65680"/>
                </a:cubicBezTo>
                <a:cubicBezTo>
                  <a:pt x="89087" y="65818"/>
                  <a:pt x="89191" y="65888"/>
                  <a:pt x="89549" y="65911"/>
                </a:cubicBezTo>
                <a:cubicBezTo>
                  <a:pt x="89895" y="65934"/>
                  <a:pt x="90068" y="66038"/>
                  <a:pt x="90126" y="66257"/>
                </a:cubicBezTo>
                <a:cubicBezTo>
                  <a:pt x="90157" y="66419"/>
                  <a:pt x="90208" y="66494"/>
                  <a:pt x="90323" y="66494"/>
                </a:cubicBezTo>
                <a:cubicBezTo>
                  <a:pt x="90379" y="66494"/>
                  <a:pt x="90450" y="66476"/>
                  <a:pt x="90541" y="66442"/>
                </a:cubicBezTo>
                <a:cubicBezTo>
                  <a:pt x="90807" y="66338"/>
                  <a:pt x="90841" y="66280"/>
                  <a:pt x="90668" y="66176"/>
                </a:cubicBezTo>
                <a:cubicBezTo>
                  <a:pt x="90412" y="66024"/>
                  <a:pt x="90684" y="65899"/>
                  <a:pt x="91056" y="65899"/>
                </a:cubicBezTo>
                <a:cubicBezTo>
                  <a:pt x="91220" y="65899"/>
                  <a:pt x="91403" y="65923"/>
                  <a:pt x="91568" y="65980"/>
                </a:cubicBezTo>
                <a:cubicBezTo>
                  <a:pt x="92007" y="66130"/>
                  <a:pt x="92030" y="66153"/>
                  <a:pt x="91753" y="66245"/>
                </a:cubicBezTo>
                <a:cubicBezTo>
                  <a:pt x="91534" y="66326"/>
                  <a:pt x="91499" y="66430"/>
                  <a:pt x="91649" y="66626"/>
                </a:cubicBezTo>
                <a:cubicBezTo>
                  <a:pt x="91726" y="66746"/>
                  <a:pt x="91809" y="66815"/>
                  <a:pt x="91866" y="66815"/>
                </a:cubicBezTo>
                <a:cubicBezTo>
                  <a:pt x="91886" y="66815"/>
                  <a:pt x="91903" y="66806"/>
                  <a:pt x="91915" y="66788"/>
                </a:cubicBezTo>
                <a:cubicBezTo>
                  <a:pt x="91922" y="66778"/>
                  <a:pt x="91930" y="66774"/>
                  <a:pt x="91939" y="66774"/>
                </a:cubicBezTo>
                <a:cubicBezTo>
                  <a:pt x="91983" y="66774"/>
                  <a:pt x="92036" y="66893"/>
                  <a:pt x="92065" y="67076"/>
                </a:cubicBezTo>
                <a:cubicBezTo>
                  <a:pt x="92111" y="67284"/>
                  <a:pt x="92076" y="67492"/>
                  <a:pt x="92007" y="67515"/>
                </a:cubicBezTo>
                <a:cubicBezTo>
                  <a:pt x="91926" y="67550"/>
                  <a:pt x="91903" y="67619"/>
                  <a:pt x="91926" y="67711"/>
                </a:cubicBezTo>
                <a:cubicBezTo>
                  <a:pt x="91941" y="67740"/>
                  <a:pt x="91969" y="67755"/>
                  <a:pt x="92005" y="67755"/>
                </a:cubicBezTo>
                <a:cubicBezTo>
                  <a:pt x="92055" y="67755"/>
                  <a:pt x="92120" y="67726"/>
                  <a:pt x="92180" y="67665"/>
                </a:cubicBezTo>
                <a:cubicBezTo>
                  <a:pt x="92234" y="67617"/>
                  <a:pt x="92312" y="67594"/>
                  <a:pt x="92391" y="67594"/>
                </a:cubicBezTo>
                <a:cubicBezTo>
                  <a:pt x="92465" y="67594"/>
                  <a:pt x="92540" y="67615"/>
                  <a:pt x="92596" y="67654"/>
                </a:cubicBezTo>
                <a:cubicBezTo>
                  <a:pt x="92660" y="67704"/>
                  <a:pt x="92703" y="67731"/>
                  <a:pt x="92725" y="67731"/>
                </a:cubicBezTo>
                <a:cubicBezTo>
                  <a:pt x="92759" y="67731"/>
                  <a:pt x="92748" y="67670"/>
                  <a:pt x="92700" y="67538"/>
                </a:cubicBezTo>
                <a:cubicBezTo>
                  <a:pt x="92619" y="67330"/>
                  <a:pt x="92677" y="67261"/>
                  <a:pt x="92931" y="67227"/>
                </a:cubicBezTo>
                <a:cubicBezTo>
                  <a:pt x="93173" y="67203"/>
                  <a:pt x="93208" y="67169"/>
                  <a:pt x="93057" y="67100"/>
                </a:cubicBezTo>
                <a:cubicBezTo>
                  <a:pt x="92931" y="67030"/>
                  <a:pt x="92850" y="66846"/>
                  <a:pt x="92838" y="66592"/>
                </a:cubicBezTo>
                <a:cubicBezTo>
                  <a:pt x="92838" y="66345"/>
                  <a:pt x="92802" y="66250"/>
                  <a:pt x="92712" y="66250"/>
                </a:cubicBezTo>
                <a:cubicBezTo>
                  <a:pt x="92689" y="66250"/>
                  <a:pt x="92662" y="66256"/>
                  <a:pt x="92630" y="66268"/>
                </a:cubicBezTo>
                <a:cubicBezTo>
                  <a:pt x="92614" y="66274"/>
                  <a:pt x="92598" y="66277"/>
                  <a:pt x="92581" y="66277"/>
                </a:cubicBezTo>
                <a:cubicBezTo>
                  <a:pt x="92403" y="66277"/>
                  <a:pt x="92184" y="65954"/>
                  <a:pt x="92099" y="65553"/>
                </a:cubicBezTo>
                <a:cubicBezTo>
                  <a:pt x="92094" y="65514"/>
                  <a:pt x="92078" y="65494"/>
                  <a:pt x="92056" y="65494"/>
                </a:cubicBezTo>
                <a:cubicBezTo>
                  <a:pt x="92032" y="65494"/>
                  <a:pt x="92002" y="65517"/>
                  <a:pt x="91972" y="65564"/>
                </a:cubicBezTo>
                <a:cubicBezTo>
                  <a:pt x="91960" y="65579"/>
                  <a:pt x="91941" y="65586"/>
                  <a:pt x="91916" y="65586"/>
                </a:cubicBezTo>
                <a:cubicBezTo>
                  <a:pt x="91823" y="65586"/>
                  <a:pt x="91652" y="65488"/>
                  <a:pt x="91488" y="65334"/>
                </a:cubicBezTo>
                <a:cubicBezTo>
                  <a:pt x="91234" y="65091"/>
                  <a:pt x="91164" y="64953"/>
                  <a:pt x="91280" y="64941"/>
                </a:cubicBezTo>
                <a:cubicBezTo>
                  <a:pt x="91384" y="64930"/>
                  <a:pt x="91418" y="64803"/>
                  <a:pt x="91372" y="64653"/>
                </a:cubicBezTo>
                <a:cubicBezTo>
                  <a:pt x="91274" y="64393"/>
                  <a:pt x="91295" y="64265"/>
                  <a:pt x="91442" y="64265"/>
                </a:cubicBezTo>
                <a:cubicBezTo>
                  <a:pt x="91536" y="64265"/>
                  <a:pt x="91681" y="64318"/>
                  <a:pt x="91880" y="64422"/>
                </a:cubicBezTo>
                <a:cubicBezTo>
                  <a:pt x="92105" y="64534"/>
                  <a:pt x="92366" y="64610"/>
                  <a:pt x="92487" y="64610"/>
                </a:cubicBezTo>
                <a:cubicBezTo>
                  <a:pt x="92503" y="64610"/>
                  <a:pt x="92516" y="64609"/>
                  <a:pt x="92527" y="64606"/>
                </a:cubicBezTo>
                <a:cubicBezTo>
                  <a:pt x="92555" y="64592"/>
                  <a:pt x="92588" y="64586"/>
                  <a:pt x="92624" y="64586"/>
                </a:cubicBezTo>
                <a:cubicBezTo>
                  <a:pt x="92705" y="64586"/>
                  <a:pt x="92797" y="64619"/>
                  <a:pt x="92861" y="64676"/>
                </a:cubicBezTo>
                <a:cubicBezTo>
                  <a:pt x="92941" y="64729"/>
                  <a:pt x="92953" y="64768"/>
                  <a:pt x="92902" y="64768"/>
                </a:cubicBezTo>
                <a:cubicBezTo>
                  <a:pt x="92886" y="64768"/>
                  <a:pt x="92865" y="64764"/>
                  <a:pt x="92838" y="64756"/>
                </a:cubicBezTo>
                <a:cubicBezTo>
                  <a:pt x="92829" y="64754"/>
                  <a:pt x="92819" y="64754"/>
                  <a:pt x="92809" y="64754"/>
                </a:cubicBezTo>
                <a:cubicBezTo>
                  <a:pt x="92524" y="64754"/>
                  <a:pt x="92166" y="65545"/>
                  <a:pt x="92411" y="65668"/>
                </a:cubicBezTo>
                <a:cubicBezTo>
                  <a:pt x="92454" y="65687"/>
                  <a:pt x="92498" y="65696"/>
                  <a:pt x="92544" y="65696"/>
                </a:cubicBezTo>
                <a:cubicBezTo>
                  <a:pt x="92884" y="65696"/>
                  <a:pt x="93280" y="65205"/>
                  <a:pt x="93219" y="64768"/>
                </a:cubicBezTo>
                <a:cubicBezTo>
                  <a:pt x="93192" y="64521"/>
                  <a:pt x="93215" y="64411"/>
                  <a:pt x="93312" y="64411"/>
                </a:cubicBezTo>
                <a:cubicBezTo>
                  <a:pt x="93338" y="64411"/>
                  <a:pt x="93368" y="64419"/>
                  <a:pt x="93404" y="64433"/>
                </a:cubicBezTo>
                <a:cubicBezTo>
                  <a:pt x="93446" y="64450"/>
                  <a:pt x="93486" y="64459"/>
                  <a:pt x="93523" y="64459"/>
                </a:cubicBezTo>
                <a:cubicBezTo>
                  <a:pt x="93639" y="64459"/>
                  <a:pt x="93735" y="64377"/>
                  <a:pt x="93831" y="64202"/>
                </a:cubicBezTo>
                <a:cubicBezTo>
                  <a:pt x="93935" y="64029"/>
                  <a:pt x="94235" y="63798"/>
                  <a:pt x="94489" y="63706"/>
                </a:cubicBezTo>
                <a:cubicBezTo>
                  <a:pt x="94731" y="63625"/>
                  <a:pt x="94962" y="63441"/>
                  <a:pt x="94985" y="63325"/>
                </a:cubicBezTo>
                <a:cubicBezTo>
                  <a:pt x="94996" y="63253"/>
                  <a:pt x="94981" y="63215"/>
                  <a:pt x="94935" y="63215"/>
                </a:cubicBezTo>
                <a:cubicBezTo>
                  <a:pt x="94887" y="63215"/>
                  <a:pt x="94805" y="63259"/>
                  <a:pt x="94685" y="63348"/>
                </a:cubicBezTo>
                <a:cubicBezTo>
                  <a:pt x="94546" y="63442"/>
                  <a:pt x="94406" y="63484"/>
                  <a:pt x="94303" y="63484"/>
                </a:cubicBezTo>
                <a:cubicBezTo>
                  <a:pt x="94141" y="63484"/>
                  <a:pt x="94074" y="63379"/>
                  <a:pt x="94258" y="63210"/>
                </a:cubicBezTo>
                <a:cubicBezTo>
                  <a:pt x="94362" y="63117"/>
                  <a:pt x="94408" y="62944"/>
                  <a:pt x="94362" y="62817"/>
                </a:cubicBezTo>
                <a:cubicBezTo>
                  <a:pt x="94316" y="62690"/>
                  <a:pt x="94373" y="62552"/>
                  <a:pt x="94512" y="62506"/>
                </a:cubicBezTo>
                <a:cubicBezTo>
                  <a:pt x="94572" y="62481"/>
                  <a:pt x="94621" y="62469"/>
                  <a:pt x="94655" y="62469"/>
                </a:cubicBezTo>
                <a:cubicBezTo>
                  <a:pt x="94701" y="62469"/>
                  <a:pt x="94721" y="62489"/>
                  <a:pt x="94708" y="62529"/>
                </a:cubicBezTo>
                <a:cubicBezTo>
                  <a:pt x="94673" y="62586"/>
                  <a:pt x="94881" y="62771"/>
                  <a:pt x="95147" y="62921"/>
                </a:cubicBezTo>
                <a:cubicBezTo>
                  <a:pt x="95701" y="63233"/>
                  <a:pt x="95851" y="63441"/>
                  <a:pt x="95597" y="63567"/>
                </a:cubicBezTo>
                <a:cubicBezTo>
                  <a:pt x="95251" y="63729"/>
                  <a:pt x="94847" y="64122"/>
                  <a:pt x="94893" y="64237"/>
                </a:cubicBezTo>
                <a:cubicBezTo>
                  <a:pt x="94927" y="64318"/>
                  <a:pt x="95043" y="64387"/>
                  <a:pt x="95158" y="64410"/>
                </a:cubicBezTo>
                <a:cubicBezTo>
                  <a:pt x="95189" y="64418"/>
                  <a:pt x="95213" y="64421"/>
                  <a:pt x="95230" y="64421"/>
                </a:cubicBezTo>
                <a:cubicBezTo>
                  <a:pt x="95291" y="64421"/>
                  <a:pt x="95271" y="64376"/>
                  <a:pt x="95181" y="64295"/>
                </a:cubicBezTo>
                <a:cubicBezTo>
                  <a:pt x="95031" y="64179"/>
                  <a:pt x="95077" y="64145"/>
                  <a:pt x="95366" y="64133"/>
                </a:cubicBezTo>
                <a:cubicBezTo>
                  <a:pt x="95585" y="64122"/>
                  <a:pt x="95885" y="64087"/>
                  <a:pt x="96059" y="64041"/>
                </a:cubicBezTo>
                <a:cubicBezTo>
                  <a:pt x="96139" y="64018"/>
                  <a:pt x="96275" y="64006"/>
                  <a:pt x="96429" y="64006"/>
                </a:cubicBezTo>
                <a:cubicBezTo>
                  <a:pt x="96584" y="64006"/>
                  <a:pt x="96757" y="64018"/>
                  <a:pt x="96913" y="64041"/>
                </a:cubicBezTo>
                <a:cubicBezTo>
                  <a:pt x="97158" y="64075"/>
                  <a:pt x="97329" y="64096"/>
                  <a:pt x="97439" y="64096"/>
                </a:cubicBezTo>
                <a:cubicBezTo>
                  <a:pt x="97479" y="64096"/>
                  <a:pt x="97511" y="64093"/>
                  <a:pt x="97536" y="64087"/>
                </a:cubicBezTo>
                <a:cubicBezTo>
                  <a:pt x="97640" y="64064"/>
                  <a:pt x="97628" y="64018"/>
                  <a:pt x="97513" y="63937"/>
                </a:cubicBezTo>
                <a:cubicBezTo>
                  <a:pt x="97257" y="63766"/>
                  <a:pt x="97494" y="63280"/>
                  <a:pt x="97795" y="63280"/>
                </a:cubicBezTo>
                <a:cubicBezTo>
                  <a:pt x="97820" y="63280"/>
                  <a:pt x="97845" y="63283"/>
                  <a:pt x="97871" y="63290"/>
                </a:cubicBezTo>
                <a:cubicBezTo>
                  <a:pt x="97913" y="63299"/>
                  <a:pt x="97953" y="63304"/>
                  <a:pt x="97992" y="63304"/>
                </a:cubicBezTo>
                <a:cubicBezTo>
                  <a:pt x="98154" y="63304"/>
                  <a:pt x="98292" y="63223"/>
                  <a:pt x="98459" y="63037"/>
                </a:cubicBezTo>
                <a:cubicBezTo>
                  <a:pt x="98621" y="62863"/>
                  <a:pt x="98852" y="62713"/>
                  <a:pt x="98979" y="62690"/>
                </a:cubicBezTo>
                <a:cubicBezTo>
                  <a:pt x="99094" y="62679"/>
                  <a:pt x="99579" y="62413"/>
                  <a:pt x="100052" y="62102"/>
                </a:cubicBezTo>
                <a:cubicBezTo>
                  <a:pt x="100600" y="61739"/>
                  <a:pt x="100811" y="61613"/>
                  <a:pt x="101021" y="61613"/>
                </a:cubicBezTo>
                <a:cubicBezTo>
                  <a:pt x="101112" y="61613"/>
                  <a:pt x="101204" y="61636"/>
                  <a:pt x="101322" y="61675"/>
                </a:cubicBezTo>
                <a:cubicBezTo>
                  <a:pt x="101865" y="61836"/>
                  <a:pt x="102107" y="62263"/>
                  <a:pt x="101680" y="62309"/>
                </a:cubicBezTo>
                <a:cubicBezTo>
                  <a:pt x="101518" y="62332"/>
                  <a:pt x="101391" y="62459"/>
                  <a:pt x="101380" y="62609"/>
                </a:cubicBezTo>
                <a:cubicBezTo>
                  <a:pt x="101391" y="62748"/>
                  <a:pt x="101184" y="62944"/>
                  <a:pt x="100976" y="63037"/>
                </a:cubicBezTo>
                <a:cubicBezTo>
                  <a:pt x="100756" y="63129"/>
                  <a:pt x="100549" y="63302"/>
                  <a:pt x="100514" y="63406"/>
                </a:cubicBezTo>
                <a:cubicBezTo>
                  <a:pt x="100503" y="63449"/>
                  <a:pt x="100523" y="63468"/>
                  <a:pt x="100565" y="63468"/>
                </a:cubicBezTo>
                <a:cubicBezTo>
                  <a:pt x="100794" y="63468"/>
                  <a:pt x="101690" y="62898"/>
                  <a:pt x="101934" y="62517"/>
                </a:cubicBezTo>
                <a:cubicBezTo>
                  <a:pt x="102061" y="62332"/>
                  <a:pt x="102326" y="62148"/>
                  <a:pt x="102546" y="62090"/>
                </a:cubicBezTo>
                <a:cubicBezTo>
                  <a:pt x="102812" y="62019"/>
                  <a:pt x="102898" y="61997"/>
                  <a:pt x="102787" y="61997"/>
                </a:cubicBezTo>
                <a:cubicBezTo>
                  <a:pt x="102735" y="61997"/>
                  <a:pt x="102640" y="62002"/>
                  <a:pt x="102499" y="62009"/>
                </a:cubicBezTo>
                <a:cubicBezTo>
                  <a:pt x="102458" y="62012"/>
                  <a:pt x="102420" y="62013"/>
                  <a:pt x="102383" y="62013"/>
                </a:cubicBezTo>
                <a:cubicBezTo>
                  <a:pt x="101972" y="62013"/>
                  <a:pt x="101877" y="61837"/>
                  <a:pt x="102153" y="61582"/>
                </a:cubicBezTo>
                <a:cubicBezTo>
                  <a:pt x="102269" y="61467"/>
                  <a:pt x="102315" y="61259"/>
                  <a:pt x="102269" y="61144"/>
                </a:cubicBezTo>
                <a:cubicBezTo>
                  <a:pt x="102231" y="61057"/>
                  <a:pt x="102187" y="61013"/>
                  <a:pt x="102127" y="61013"/>
                </a:cubicBezTo>
                <a:cubicBezTo>
                  <a:pt x="102059" y="61013"/>
                  <a:pt x="101970" y="61068"/>
                  <a:pt x="101841" y="61178"/>
                </a:cubicBezTo>
                <a:cubicBezTo>
                  <a:pt x="101710" y="61286"/>
                  <a:pt x="101633" y="61341"/>
                  <a:pt x="101598" y="61341"/>
                </a:cubicBezTo>
                <a:cubicBezTo>
                  <a:pt x="101561" y="61341"/>
                  <a:pt x="101570" y="61284"/>
                  <a:pt x="101611" y="61167"/>
                </a:cubicBezTo>
                <a:cubicBezTo>
                  <a:pt x="101668" y="61005"/>
                  <a:pt x="101611" y="60670"/>
                  <a:pt x="101484" y="60428"/>
                </a:cubicBezTo>
                <a:cubicBezTo>
                  <a:pt x="101253" y="60001"/>
                  <a:pt x="101264" y="59978"/>
                  <a:pt x="101772" y="59920"/>
                </a:cubicBezTo>
                <a:cubicBezTo>
                  <a:pt x="101840" y="59910"/>
                  <a:pt x="101902" y="59906"/>
                  <a:pt x="101958" y="59906"/>
                </a:cubicBezTo>
                <a:cubicBezTo>
                  <a:pt x="102164" y="59906"/>
                  <a:pt x="102275" y="59970"/>
                  <a:pt x="102257" y="60070"/>
                </a:cubicBezTo>
                <a:cubicBezTo>
                  <a:pt x="102248" y="60118"/>
                  <a:pt x="102251" y="60142"/>
                  <a:pt x="102264" y="60142"/>
                </a:cubicBezTo>
                <a:cubicBezTo>
                  <a:pt x="102285" y="60142"/>
                  <a:pt x="102331" y="60080"/>
                  <a:pt x="102395" y="59966"/>
                </a:cubicBezTo>
                <a:cubicBezTo>
                  <a:pt x="102499" y="59782"/>
                  <a:pt x="102742" y="59620"/>
                  <a:pt x="102926" y="59597"/>
                </a:cubicBezTo>
                <a:cubicBezTo>
                  <a:pt x="102993" y="59589"/>
                  <a:pt x="103045" y="59584"/>
                  <a:pt x="103084" y="59584"/>
                </a:cubicBezTo>
                <a:cubicBezTo>
                  <a:pt x="103220" y="59584"/>
                  <a:pt x="103190" y="59644"/>
                  <a:pt x="103019" y="59851"/>
                </a:cubicBezTo>
                <a:cubicBezTo>
                  <a:pt x="102892" y="60012"/>
                  <a:pt x="102592" y="60186"/>
                  <a:pt x="102349" y="60243"/>
                </a:cubicBezTo>
                <a:cubicBezTo>
                  <a:pt x="101980" y="60312"/>
                  <a:pt x="101934" y="60382"/>
                  <a:pt x="102038" y="60636"/>
                </a:cubicBezTo>
                <a:cubicBezTo>
                  <a:pt x="102105" y="60771"/>
                  <a:pt x="102206" y="60866"/>
                  <a:pt x="102291" y="60866"/>
                </a:cubicBezTo>
                <a:cubicBezTo>
                  <a:pt x="102307" y="60866"/>
                  <a:pt x="102323" y="60862"/>
                  <a:pt x="102338" y="60855"/>
                </a:cubicBezTo>
                <a:cubicBezTo>
                  <a:pt x="102357" y="60845"/>
                  <a:pt x="102378" y="60841"/>
                  <a:pt x="102399" y="60841"/>
                </a:cubicBezTo>
                <a:cubicBezTo>
                  <a:pt x="102476" y="60841"/>
                  <a:pt x="102558" y="60905"/>
                  <a:pt x="102603" y="61005"/>
                </a:cubicBezTo>
                <a:cubicBezTo>
                  <a:pt x="102638" y="61081"/>
                  <a:pt x="102713" y="61114"/>
                  <a:pt x="102802" y="61114"/>
                </a:cubicBezTo>
                <a:cubicBezTo>
                  <a:pt x="103037" y="61114"/>
                  <a:pt x="103373" y="60890"/>
                  <a:pt x="103365" y="60647"/>
                </a:cubicBezTo>
                <a:cubicBezTo>
                  <a:pt x="103365" y="60497"/>
                  <a:pt x="103446" y="60382"/>
                  <a:pt x="103550" y="60382"/>
                </a:cubicBezTo>
                <a:cubicBezTo>
                  <a:pt x="103654" y="60393"/>
                  <a:pt x="103723" y="60486"/>
                  <a:pt x="103700" y="60589"/>
                </a:cubicBezTo>
                <a:cubicBezTo>
                  <a:pt x="103694" y="60628"/>
                  <a:pt x="103715" y="60646"/>
                  <a:pt x="103758" y="60646"/>
                </a:cubicBezTo>
                <a:cubicBezTo>
                  <a:pt x="103959" y="60646"/>
                  <a:pt x="104639" y="60249"/>
                  <a:pt x="105200" y="59735"/>
                </a:cubicBezTo>
                <a:cubicBezTo>
                  <a:pt x="105333" y="59617"/>
                  <a:pt x="105413" y="59552"/>
                  <a:pt x="105470" y="59552"/>
                </a:cubicBezTo>
                <a:cubicBezTo>
                  <a:pt x="105546" y="59552"/>
                  <a:pt x="105579" y="59671"/>
                  <a:pt x="105639" y="59943"/>
                </a:cubicBezTo>
                <a:cubicBezTo>
                  <a:pt x="105708" y="60224"/>
                  <a:pt x="105801" y="60371"/>
                  <a:pt x="105896" y="60371"/>
                </a:cubicBezTo>
                <a:cubicBezTo>
                  <a:pt x="105962" y="60371"/>
                  <a:pt x="106028" y="60303"/>
                  <a:pt x="106089" y="60162"/>
                </a:cubicBezTo>
                <a:cubicBezTo>
                  <a:pt x="106124" y="60070"/>
                  <a:pt x="106585" y="59758"/>
                  <a:pt x="107093" y="59481"/>
                </a:cubicBezTo>
                <a:cubicBezTo>
                  <a:pt x="107570" y="59220"/>
                  <a:pt x="107807" y="59103"/>
                  <a:pt x="107929" y="59103"/>
                </a:cubicBezTo>
                <a:cubicBezTo>
                  <a:pt x="108022" y="59103"/>
                  <a:pt x="108048" y="59172"/>
                  <a:pt x="108063" y="59297"/>
                </a:cubicBezTo>
                <a:cubicBezTo>
                  <a:pt x="108083" y="59455"/>
                  <a:pt x="108128" y="59534"/>
                  <a:pt x="108194" y="59534"/>
                </a:cubicBezTo>
                <a:cubicBezTo>
                  <a:pt x="108282" y="59534"/>
                  <a:pt x="108407" y="59391"/>
                  <a:pt x="108559" y="59100"/>
                </a:cubicBezTo>
                <a:cubicBezTo>
                  <a:pt x="108685" y="58849"/>
                  <a:pt x="108706" y="58772"/>
                  <a:pt x="108584" y="58772"/>
                </a:cubicBezTo>
                <a:cubicBezTo>
                  <a:pt x="108549" y="58772"/>
                  <a:pt x="108503" y="58779"/>
                  <a:pt x="108444" y="58789"/>
                </a:cubicBezTo>
                <a:cubicBezTo>
                  <a:pt x="108398" y="58796"/>
                  <a:pt x="108357" y="58800"/>
                  <a:pt x="108320" y="58800"/>
                </a:cubicBezTo>
                <a:cubicBezTo>
                  <a:pt x="108014" y="58800"/>
                  <a:pt x="107981" y="58571"/>
                  <a:pt x="108352" y="58489"/>
                </a:cubicBezTo>
                <a:cubicBezTo>
                  <a:pt x="108835" y="58392"/>
                  <a:pt x="108670" y="58173"/>
                  <a:pt x="108257" y="58173"/>
                </a:cubicBezTo>
                <a:cubicBezTo>
                  <a:pt x="108177" y="58173"/>
                  <a:pt x="108089" y="58182"/>
                  <a:pt x="107994" y="58200"/>
                </a:cubicBezTo>
                <a:cubicBezTo>
                  <a:pt x="107864" y="58221"/>
                  <a:pt x="107739" y="58232"/>
                  <a:pt x="107637" y="58232"/>
                </a:cubicBezTo>
                <a:cubicBezTo>
                  <a:pt x="107513" y="58232"/>
                  <a:pt x="107424" y="58215"/>
                  <a:pt x="107405" y="58177"/>
                </a:cubicBezTo>
                <a:cubicBezTo>
                  <a:pt x="107336" y="58027"/>
                  <a:pt x="107924" y="57565"/>
                  <a:pt x="108755" y="57104"/>
                </a:cubicBezTo>
                <a:cubicBezTo>
                  <a:pt x="109113" y="56907"/>
                  <a:pt x="109610" y="56584"/>
                  <a:pt x="109829" y="56400"/>
                </a:cubicBezTo>
                <a:cubicBezTo>
                  <a:pt x="110011" y="56250"/>
                  <a:pt x="110116" y="56177"/>
                  <a:pt x="110169" y="56177"/>
                </a:cubicBezTo>
                <a:cubicBezTo>
                  <a:pt x="110210" y="56177"/>
                  <a:pt x="110220" y="56221"/>
                  <a:pt x="110210" y="56307"/>
                </a:cubicBezTo>
                <a:cubicBezTo>
                  <a:pt x="110181" y="56696"/>
                  <a:pt x="110266" y="56880"/>
                  <a:pt x="110494" y="56880"/>
                </a:cubicBezTo>
                <a:cubicBezTo>
                  <a:pt x="110537" y="56880"/>
                  <a:pt x="110584" y="56874"/>
                  <a:pt x="110637" y="56861"/>
                </a:cubicBezTo>
                <a:cubicBezTo>
                  <a:pt x="110967" y="56765"/>
                  <a:pt x="111081" y="56474"/>
                  <a:pt x="110826" y="56474"/>
                </a:cubicBezTo>
                <a:cubicBezTo>
                  <a:pt x="110804" y="56474"/>
                  <a:pt x="110780" y="56476"/>
                  <a:pt x="110752" y="56480"/>
                </a:cubicBezTo>
                <a:cubicBezTo>
                  <a:pt x="110737" y="56483"/>
                  <a:pt x="110723" y="56484"/>
                  <a:pt x="110711" y="56484"/>
                </a:cubicBezTo>
                <a:cubicBezTo>
                  <a:pt x="110616" y="56484"/>
                  <a:pt x="110631" y="56404"/>
                  <a:pt x="110764" y="56261"/>
                </a:cubicBezTo>
                <a:cubicBezTo>
                  <a:pt x="110891" y="56088"/>
                  <a:pt x="111203" y="55984"/>
                  <a:pt x="111560" y="55961"/>
                </a:cubicBezTo>
                <a:cubicBezTo>
                  <a:pt x="111884" y="55949"/>
                  <a:pt x="112345" y="55845"/>
                  <a:pt x="112599" y="55742"/>
                </a:cubicBezTo>
                <a:cubicBezTo>
                  <a:pt x="112989" y="55573"/>
                  <a:pt x="113271" y="55489"/>
                  <a:pt x="113466" y="55489"/>
                </a:cubicBezTo>
                <a:cubicBezTo>
                  <a:pt x="113657" y="55489"/>
                  <a:pt x="113765" y="55570"/>
                  <a:pt x="113811" y="55730"/>
                </a:cubicBezTo>
                <a:cubicBezTo>
                  <a:pt x="113838" y="55866"/>
                  <a:pt x="113922" y="55945"/>
                  <a:pt x="114002" y="55945"/>
                </a:cubicBezTo>
                <a:cubicBezTo>
                  <a:pt x="114024" y="55945"/>
                  <a:pt x="114045" y="55939"/>
                  <a:pt x="114065" y="55926"/>
                </a:cubicBezTo>
                <a:cubicBezTo>
                  <a:pt x="114261" y="55822"/>
                  <a:pt x="114631" y="55153"/>
                  <a:pt x="114758" y="54657"/>
                </a:cubicBezTo>
                <a:cubicBezTo>
                  <a:pt x="114800" y="54508"/>
                  <a:pt x="114808" y="54442"/>
                  <a:pt x="114757" y="54442"/>
                </a:cubicBezTo>
                <a:cubicBezTo>
                  <a:pt x="114725" y="54442"/>
                  <a:pt x="114670" y="54469"/>
                  <a:pt x="114585" y="54518"/>
                </a:cubicBezTo>
                <a:cubicBezTo>
                  <a:pt x="114446" y="54610"/>
                  <a:pt x="114250" y="54795"/>
                  <a:pt x="114123" y="54957"/>
                </a:cubicBezTo>
                <a:cubicBezTo>
                  <a:pt x="113931" y="55192"/>
                  <a:pt x="113376" y="55395"/>
                  <a:pt x="113067" y="55395"/>
                </a:cubicBezTo>
                <a:cubicBezTo>
                  <a:pt x="112967" y="55395"/>
                  <a:pt x="112893" y="55374"/>
                  <a:pt x="112865" y="55326"/>
                </a:cubicBezTo>
                <a:cubicBezTo>
                  <a:pt x="112819" y="55257"/>
                  <a:pt x="113026" y="55049"/>
                  <a:pt x="113326" y="54864"/>
                </a:cubicBezTo>
                <a:lnTo>
                  <a:pt x="113869" y="54530"/>
                </a:lnTo>
                <a:lnTo>
                  <a:pt x="113026" y="54760"/>
                </a:lnTo>
                <a:cubicBezTo>
                  <a:pt x="111999" y="55037"/>
                  <a:pt x="111549" y="55291"/>
                  <a:pt x="111595" y="55545"/>
                </a:cubicBezTo>
                <a:cubicBezTo>
                  <a:pt x="111618" y="55661"/>
                  <a:pt x="111537" y="55742"/>
                  <a:pt x="111410" y="55742"/>
                </a:cubicBezTo>
                <a:cubicBezTo>
                  <a:pt x="111249" y="55742"/>
                  <a:pt x="111168" y="55603"/>
                  <a:pt x="111122" y="55268"/>
                </a:cubicBezTo>
                <a:cubicBezTo>
                  <a:pt x="111041" y="54830"/>
                  <a:pt x="111087" y="54772"/>
                  <a:pt x="111745" y="54460"/>
                </a:cubicBezTo>
                <a:cubicBezTo>
                  <a:pt x="112156" y="54255"/>
                  <a:pt x="112385" y="54160"/>
                  <a:pt x="112533" y="54160"/>
                </a:cubicBezTo>
                <a:cubicBezTo>
                  <a:pt x="112651" y="54160"/>
                  <a:pt x="112717" y="54221"/>
                  <a:pt x="112784" y="54333"/>
                </a:cubicBezTo>
                <a:cubicBezTo>
                  <a:pt x="112812" y="54372"/>
                  <a:pt x="112856" y="54393"/>
                  <a:pt x="112904" y="54393"/>
                </a:cubicBezTo>
                <a:cubicBezTo>
                  <a:pt x="112956" y="54393"/>
                  <a:pt x="113013" y="54370"/>
                  <a:pt x="113061" y="54322"/>
                </a:cubicBezTo>
                <a:cubicBezTo>
                  <a:pt x="113520" y="53880"/>
                  <a:pt x="113712" y="53737"/>
                  <a:pt x="114019" y="53737"/>
                </a:cubicBezTo>
                <a:cubicBezTo>
                  <a:pt x="114121" y="53737"/>
                  <a:pt x="114235" y="53753"/>
                  <a:pt x="114377" y="53779"/>
                </a:cubicBezTo>
                <a:cubicBezTo>
                  <a:pt x="114543" y="53813"/>
                  <a:pt x="114712" y="53830"/>
                  <a:pt x="114857" y="53830"/>
                </a:cubicBezTo>
                <a:cubicBezTo>
                  <a:pt x="115014" y="53830"/>
                  <a:pt x="115142" y="53810"/>
                  <a:pt x="115208" y="53768"/>
                </a:cubicBezTo>
                <a:cubicBezTo>
                  <a:pt x="115369" y="53675"/>
                  <a:pt x="115312" y="53629"/>
                  <a:pt x="115000" y="53618"/>
                </a:cubicBezTo>
                <a:cubicBezTo>
                  <a:pt x="114504" y="53583"/>
                  <a:pt x="114296" y="53387"/>
                  <a:pt x="114561" y="53225"/>
                </a:cubicBezTo>
                <a:cubicBezTo>
                  <a:pt x="114654" y="53168"/>
                  <a:pt x="114862" y="52925"/>
                  <a:pt x="115000" y="52706"/>
                </a:cubicBezTo>
                <a:cubicBezTo>
                  <a:pt x="115157" y="52451"/>
                  <a:pt x="115281" y="52338"/>
                  <a:pt x="115420" y="52338"/>
                </a:cubicBezTo>
                <a:cubicBezTo>
                  <a:pt x="115445" y="52338"/>
                  <a:pt x="115470" y="52341"/>
                  <a:pt x="115496" y="52348"/>
                </a:cubicBezTo>
                <a:cubicBezTo>
                  <a:pt x="115541" y="52359"/>
                  <a:pt x="115576" y="52365"/>
                  <a:pt x="115602" y="52365"/>
                </a:cubicBezTo>
                <a:cubicBezTo>
                  <a:pt x="115685" y="52365"/>
                  <a:pt x="115679" y="52307"/>
                  <a:pt x="115600" y="52175"/>
                </a:cubicBezTo>
                <a:cubicBezTo>
                  <a:pt x="115549" y="52081"/>
                  <a:pt x="115461" y="52026"/>
                  <a:pt x="115381" y="52026"/>
                </a:cubicBezTo>
                <a:cubicBezTo>
                  <a:pt x="115352" y="52026"/>
                  <a:pt x="115325" y="52033"/>
                  <a:pt x="115300" y="52048"/>
                </a:cubicBezTo>
                <a:cubicBezTo>
                  <a:pt x="115265" y="52070"/>
                  <a:pt x="115235" y="52080"/>
                  <a:pt x="115213" y="52080"/>
                </a:cubicBezTo>
                <a:cubicBezTo>
                  <a:pt x="115176" y="52080"/>
                  <a:pt x="115159" y="52052"/>
                  <a:pt x="115173" y="52002"/>
                </a:cubicBezTo>
                <a:cubicBezTo>
                  <a:pt x="115194" y="51928"/>
                  <a:pt x="115389" y="51873"/>
                  <a:pt x="115634" y="51873"/>
                </a:cubicBezTo>
                <a:cubicBezTo>
                  <a:pt x="115657" y="51873"/>
                  <a:pt x="115680" y="51874"/>
                  <a:pt x="115704" y="51875"/>
                </a:cubicBezTo>
                <a:cubicBezTo>
                  <a:pt x="115981" y="51875"/>
                  <a:pt x="116154" y="51829"/>
                  <a:pt x="116108" y="51748"/>
                </a:cubicBezTo>
                <a:cubicBezTo>
                  <a:pt x="116062" y="51667"/>
                  <a:pt x="116085" y="51575"/>
                  <a:pt x="116166" y="51529"/>
                </a:cubicBezTo>
                <a:cubicBezTo>
                  <a:pt x="116181" y="51520"/>
                  <a:pt x="116198" y="51516"/>
                  <a:pt x="116216" y="51516"/>
                </a:cubicBezTo>
                <a:cubicBezTo>
                  <a:pt x="116293" y="51516"/>
                  <a:pt x="116391" y="51594"/>
                  <a:pt x="116466" y="51725"/>
                </a:cubicBezTo>
                <a:cubicBezTo>
                  <a:pt x="116558" y="51875"/>
                  <a:pt x="116570" y="52025"/>
                  <a:pt x="116489" y="52083"/>
                </a:cubicBezTo>
                <a:cubicBezTo>
                  <a:pt x="116317" y="52187"/>
                  <a:pt x="116624" y="52267"/>
                  <a:pt x="116940" y="52267"/>
                </a:cubicBezTo>
                <a:cubicBezTo>
                  <a:pt x="117112" y="52267"/>
                  <a:pt x="117288" y="52244"/>
                  <a:pt x="117389" y="52186"/>
                </a:cubicBezTo>
                <a:cubicBezTo>
                  <a:pt x="117720" y="52011"/>
                  <a:pt x="117887" y="51931"/>
                  <a:pt x="117992" y="51931"/>
                </a:cubicBezTo>
                <a:cubicBezTo>
                  <a:pt x="118074" y="51931"/>
                  <a:pt x="118119" y="51980"/>
                  <a:pt x="118174" y="52071"/>
                </a:cubicBezTo>
                <a:cubicBezTo>
                  <a:pt x="118215" y="52133"/>
                  <a:pt x="118293" y="52166"/>
                  <a:pt x="118378" y="52166"/>
                </a:cubicBezTo>
                <a:cubicBezTo>
                  <a:pt x="118437" y="52166"/>
                  <a:pt x="118499" y="52150"/>
                  <a:pt x="118555" y="52117"/>
                </a:cubicBezTo>
                <a:cubicBezTo>
                  <a:pt x="118634" y="52064"/>
                  <a:pt x="118732" y="52038"/>
                  <a:pt x="118821" y="52038"/>
                </a:cubicBezTo>
                <a:cubicBezTo>
                  <a:pt x="118888" y="52038"/>
                  <a:pt x="118949" y="52053"/>
                  <a:pt x="118994" y="52083"/>
                </a:cubicBezTo>
                <a:cubicBezTo>
                  <a:pt x="119037" y="52114"/>
                  <a:pt x="119071" y="52131"/>
                  <a:pt x="119098" y="52131"/>
                </a:cubicBezTo>
                <a:cubicBezTo>
                  <a:pt x="119148" y="52131"/>
                  <a:pt x="119171" y="52069"/>
                  <a:pt x="119179" y="51933"/>
                </a:cubicBezTo>
                <a:cubicBezTo>
                  <a:pt x="119190" y="51782"/>
                  <a:pt x="119329" y="51632"/>
                  <a:pt x="119525" y="51563"/>
                </a:cubicBezTo>
                <a:cubicBezTo>
                  <a:pt x="119929" y="51448"/>
                  <a:pt x="119825" y="51205"/>
                  <a:pt x="119259" y="50963"/>
                </a:cubicBezTo>
                <a:cubicBezTo>
                  <a:pt x="118691" y="50717"/>
                  <a:pt x="118745" y="50338"/>
                  <a:pt x="119184" y="50338"/>
                </a:cubicBezTo>
                <a:cubicBezTo>
                  <a:pt x="119280" y="50338"/>
                  <a:pt x="119395" y="50356"/>
                  <a:pt x="119525" y="50397"/>
                </a:cubicBezTo>
                <a:cubicBezTo>
                  <a:pt x="119680" y="50449"/>
                  <a:pt x="119807" y="50472"/>
                  <a:pt x="119899" y="50472"/>
                </a:cubicBezTo>
                <a:cubicBezTo>
                  <a:pt x="120094" y="50472"/>
                  <a:pt x="120126" y="50366"/>
                  <a:pt x="119906" y="50201"/>
                </a:cubicBezTo>
                <a:cubicBezTo>
                  <a:pt x="119781" y="50100"/>
                  <a:pt x="119746" y="50057"/>
                  <a:pt x="119803" y="50057"/>
                </a:cubicBezTo>
                <a:cubicBezTo>
                  <a:pt x="119831" y="50057"/>
                  <a:pt x="119880" y="50067"/>
                  <a:pt x="119952" y="50086"/>
                </a:cubicBezTo>
                <a:cubicBezTo>
                  <a:pt x="119966" y="50089"/>
                  <a:pt x="119981" y="50090"/>
                  <a:pt x="119999" y="50090"/>
                </a:cubicBezTo>
                <a:cubicBezTo>
                  <a:pt x="120188" y="50090"/>
                  <a:pt x="120590" y="49925"/>
                  <a:pt x="120991" y="49682"/>
                </a:cubicBezTo>
                <a:cubicBezTo>
                  <a:pt x="121404" y="49429"/>
                  <a:pt x="121651" y="49311"/>
                  <a:pt x="121812" y="49311"/>
                </a:cubicBezTo>
                <a:cubicBezTo>
                  <a:pt x="121872" y="49311"/>
                  <a:pt x="121920" y="49327"/>
                  <a:pt x="121960" y="49359"/>
                </a:cubicBezTo>
                <a:cubicBezTo>
                  <a:pt x="122056" y="49432"/>
                  <a:pt x="122133" y="49464"/>
                  <a:pt x="122188" y="49464"/>
                </a:cubicBezTo>
                <a:cubicBezTo>
                  <a:pt x="122306" y="49464"/>
                  <a:pt x="122318" y="49314"/>
                  <a:pt x="122168" y="49093"/>
                </a:cubicBezTo>
                <a:cubicBezTo>
                  <a:pt x="121983" y="48839"/>
                  <a:pt x="122041" y="48758"/>
                  <a:pt x="122572" y="48412"/>
                </a:cubicBezTo>
                <a:cubicBezTo>
                  <a:pt x="122857" y="48229"/>
                  <a:pt x="123031" y="48144"/>
                  <a:pt x="123147" y="48144"/>
                </a:cubicBezTo>
                <a:cubicBezTo>
                  <a:pt x="123214" y="48144"/>
                  <a:pt x="123261" y="48172"/>
                  <a:pt x="123299" y="48227"/>
                </a:cubicBezTo>
                <a:cubicBezTo>
                  <a:pt x="123329" y="48264"/>
                  <a:pt x="123351" y="48282"/>
                  <a:pt x="123366" y="48282"/>
                </a:cubicBezTo>
                <a:cubicBezTo>
                  <a:pt x="123399" y="48282"/>
                  <a:pt x="123400" y="48200"/>
                  <a:pt x="123369" y="48043"/>
                </a:cubicBezTo>
                <a:cubicBezTo>
                  <a:pt x="123324" y="47820"/>
                  <a:pt x="123365" y="47673"/>
                  <a:pt x="123492" y="47673"/>
                </a:cubicBezTo>
                <a:cubicBezTo>
                  <a:pt x="123497" y="47673"/>
                  <a:pt x="123502" y="47673"/>
                  <a:pt x="123507" y="47673"/>
                </a:cubicBezTo>
                <a:cubicBezTo>
                  <a:pt x="123646" y="47673"/>
                  <a:pt x="123646" y="47616"/>
                  <a:pt x="123519" y="47512"/>
                </a:cubicBezTo>
                <a:cubicBezTo>
                  <a:pt x="123403" y="47431"/>
                  <a:pt x="123380" y="47327"/>
                  <a:pt x="123461" y="47269"/>
                </a:cubicBezTo>
                <a:cubicBezTo>
                  <a:pt x="123542" y="47212"/>
                  <a:pt x="123738" y="47027"/>
                  <a:pt x="123888" y="46842"/>
                </a:cubicBezTo>
                <a:cubicBezTo>
                  <a:pt x="124020" y="46702"/>
                  <a:pt x="124121" y="46630"/>
                  <a:pt x="124194" y="46630"/>
                </a:cubicBezTo>
                <a:cubicBezTo>
                  <a:pt x="124229" y="46630"/>
                  <a:pt x="124258" y="46647"/>
                  <a:pt x="124280" y="46681"/>
                </a:cubicBezTo>
                <a:cubicBezTo>
                  <a:pt x="124316" y="46731"/>
                  <a:pt x="124375" y="46759"/>
                  <a:pt x="124439" y="46759"/>
                </a:cubicBezTo>
                <a:cubicBezTo>
                  <a:pt x="124477" y="46759"/>
                  <a:pt x="124518" y="46749"/>
                  <a:pt x="124557" y="46727"/>
                </a:cubicBezTo>
                <a:cubicBezTo>
                  <a:pt x="124606" y="46697"/>
                  <a:pt x="124685" y="46679"/>
                  <a:pt x="124774" y="46679"/>
                </a:cubicBezTo>
                <a:cubicBezTo>
                  <a:pt x="124854" y="46679"/>
                  <a:pt x="124942" y="46694"/>
                  <a:pt x="125019" y="46727"/>
                </a:cubicBezTo>
                <a:cubicBezTo>
                  <a:pt x="125134" y="46768"/>
                  <a:pt x="125223" y="46789"/>
                  <a:pt x="125284" y="46789"/>
                </a:cubicBezTo>
                <a:cubicBezTo>
                  <a:pt x="125443" y="46789"/>
                  <a:pt x="125414" y="46651"/>
                  <a:pt x="125181" y="46392"/>
                </a:cubicBezTo>
                <a:lnTo>
                  <a:pt x="124904" y="46080"/>
                </a:lnTo>
                <a:lnTo>
                  <a:pt x="125446" y="46069"/>
                </a:lnTo>
                <a:cubicBezTo>
                  <a:pt x="125467" y="46068"/>
                  <a:pt x="125489" y="46068"/>
                  <a:pt x="125510" y="46068"/>
                </a:cubicBezTo>
                <a:cubicBezTo>
                  <a:pt x="125776" y="46068"/>
                  <a:pt x="126027" y="46133"/>
                  <a:pt x="126069" y="46219"/>
                </a:cubicBezTo>
                <a:cubicBezTo>
                  <a:pt x="126100" y="46259"/>
                  <a:pt x="126123" y="46279"/>
                  <a:pt x="126141" y="46279"/>
                </a:cubicBezTo>
                <a:cubicBezTo>
                  <a:pt x="126164" y="46279"/>
                  <a:pt x="126178" y="46245"/>
                  <a:pt x="126185" y="46173"/>
                </a:cubicBezTo>
                <a:cubicBezTo>
                  <a:pt x="126194" y="45899"/>
                  <a:pt x="126683" y="45579"/>
                  <a:pt x="126993" y="45579"/>
                </a:cubicBezTo>
                <a:cubicBezTo>
                  <a:pt x="127062" y="45579"/>
                  <a:pt x="127122" y="45595"/>
                  <a:pt x="127166" y="45630"/>
                </a:cubicBezTo>
                <a:cubicBezTo>
                  <a:pt x="127225" y="45675"/>
                  <a:pt x="127271" y="45701"/>
                  <a:pt x="127307" y="45701"/>
                </a:cubicBezTo>
                <a:cubicBezTo>
                  <a:pt x="127390" y="45701"/>
                  <a:pt x="127422" y="45565"/>
                  <a:pt x="127455" y="45226"/>
                </a:cubicBezTo>
                <a:cubicBezTo>
                  <a:pt x="127488" y="44846"/>
                  <a:pt x="127516" y="44720"/>
                  <a:pt x="127628" y="44720"/>
                </a:cubicBezTo>
                <a:cubicBezTo>
                  <a:pt x="127669" y="44720"/>
                  <a:pt x="127721" y="44737"/>
                  <a:pt x="127789" y="44765"/>
                </a:cubicBezTo>
                <a:cubicBezTo>
                  <a:pt x="127926" y="44818"/>
                  <a:pt x="128109" y="44844"/>
                  <a:pt x="128295" y="44844"/>
                </a:cubicBezTo>
                <a:cubicBezTo>
                  <a:pt x="128626" y="44844"/>
                  <a:pt x="128967" y="44762"/>
                  <a:pt x="129071" y="44614"/>
                </a:cubicBezTo>
                <a:cubicBezTo>
                  <a:pt x="129232" y="44395"/>
                  <a:pt x="129174" y="44268"/>
                  <a:pt x="128851" y="44164"/>
                </a:cubicBezTo>
                <a:cubicBezTo>
                  <a:pt x="128724" y="44118"/>
                  <a:pt x="128620" y="44003"/>
                  <a:pt x="128643" y="43922"/>
                </a:cubicBezTo>
                <a:cubicBezTo>
                  <a:pt x="128650" y="43872"/>
                  <a:pt x="128679" y="43849"/>
                  <a:pt x="128719" y="43849"/>
                </a:cubicBezTo>
                <a:cubicBezTo>
                  <a:pt x="128754" y="43849"/>
                  <a:pt x="128797" y="43867"/>
                  <a:pt x="128840" y="43899"/>
                </a:cubicBezTo>
                <a:cubicBezTo>
                  <a:pt x="128899" y="43959"/>
                  <a:pt x="128984" y="43993"/>
                  <a:pt x="129048" y="43993"/>
                </a:cubicBezTo>
                <a:cubicBezTo>
                  <a:pt x="129070" y="43993"/>
                  <a:pt x="129090" y="43989"/>
                  <a:pt x="129105" y="43980"/>
                </a:cubicBezTo>
                <a:cubicBezTo>
                  <a:pt x="129163" y="43945"/>
                  <a:pt x="129128" y="43841"/>
                  <a:pt x="129013" y="43749"/>
                </a:cubicBezTo>
                <a:cubicBezTo>
                  <a:pt x="128841" y="43604"/>
                  <a:pt x="128995" y="43410"/>
                  <a:pt x="129197" y="43410"/>
                </a:cubicBezTo>
                <a:cubicBezTo>
                  <a:pt x="129253" y="43410"/>
                  <a:pt x="129313" y="43425"/>
                  <a:pt x="129371" y="43460"/>
                </a:cubicBezTo>
                <a:cubicBezTo>
                  <a:pt x="129390" y="43471"/>
                  <a:pt x="129413" y="43476"/>
                  <a:pt x="129439" y="43476"/>
                </a:cubicBezTo>
                <a:cubicBezTo>
                  <a:pt x="129524" y="43476"/>
                  <a:pt x="129637" y="43422"/>
                  <a:pt x="129717" y="43333"/>
                </a:cubicBezTo>
                <a:cubicBezTo>
                  <a:pt x="129780" y="43256"/>
                  <a:pt x="129829" y="43215"/>
                  <a:pt x="129877" y="43215"/>
                </a:cubicBezTo>
                <a:cubicBezTo>
                  <a:pt x="129944" y="43215"/>
                  <a:pt x="130009" y="43293"/>
                  <a:pt x="130109" y="43460"/>
                </a:cubicBezTo>
                <a:cubicBezTo>
                  <a:pt x="130212" y="43635"/>
                  <a:pt x="130342" y="43754"/>
                  <a:pt x="130410" y="43754"/>
                </a:cubicBezTo>
                <a:cubicBezTo>
                  <a:pt x="130419" y="43754"/>
                  <a:pt x="130426" y="43753"/>
                  <a:pt x="130433" y="43749"/>
                </a:cubicBezTo>
                <a:cubicBezTo>
                  <a:pt x="130502" y="43703"/>
                  <a:pt x="130525" y="43622"/>
                  <a:pt x="130467" y="43541"/>
                </a:cubicBezTo>
                <a:cubicBezTo>
                  <a:pt x="130433" y="43460"/>
                  <a:pt x="130467" y="43356"/>
                  <a:pt x="130571" y="43299"/>
                </a:cubicBezTo>
                <a:cubicBezTo>
                  <a:pt x="130687" y="43241"/>
                  <a:pt x="130525" y="43137"/>
                  <a:pt x="130121" y="43022"/>
                </a:cubicBezTo>
                <a:cubicBezTo>
                  <a:pt x="129786" y="42918"/>
                  <a:pt x="129498" y="42814"/>
                  <a:pt x="129521" y="42756"/>
                </a:cubicBezTo>
                <a:cubicBezTo>
                  <a:pt x="129532" y="42698"/>
                  <a:pt x="129798" y="42548"/>
                  <a:pt x="130098" y="42433"/>
                </a:cubicBezTo>
                <a:cubicBezTo>
                  <a:pt x="130292" y="42352"/>
                  <a:pt x="130448" y="42311"/>
                  <a:pt x="130562" y="42311"/>
                </a:cubicBezTo>
                <a:cubicBezTo>
                  <a:pt x="130658" y="42311"/>
                  <a:pt x="130724" y="42340"/>
                  <a:pt x="130756" y="42398"/>
                </a:cubicBezTo>
                <a:cubicBezTo>
                  <a:pt x="130805" y="42487"/>
                  <a:pt x="130888" y="42542"/>
                  <a:pt x="130947" y="42542"/>
                </a:cubicBezTo>
                <a:cubicBezTo>
                  <a:pt x="130957" y="42542"/>
                  <a:pt x="130967" y="42540"/>
                  <a:pt x="130975" y="42537"/>
                </a:cubicBezTo>
                <a:cubicBezTo>
                  <a:pt x="131044" y="42491"/>
                  <a:pt x="131183" y="42456"/>
                  <a:pt x="131310" y="42444"/>
                </a:cubicBezTo>
                <a:cubicBezTo>
                  <a:pt x="131460" y="42421"/>
                  <a:pt x="131483" y="42294"/>
                  <a:pt x="131402" y="42029"/>
                </a:cubicBezTo>
                <a:cubicBezTo>
                  <a:pt x="131321" y="41810"/>
                  <a:pt x="131356" y="41590"/>
                  <a:pt x="131460" y="41521"/>
                </a:cubicBezTo>
                <a:cubicBezTo>
                  <a:pt x="131499" y="41499"/>
                  <a:pt x="131568" y="41490"/>
                  <a:pt x="131653" y="41490"/>
                </a:cubicBezTo>
                <a:cubicBezTo>
                  <a:pt x="132024" y="41490"/>
                  <a:pt x="132712" y="41667"/>
                  <a:pt x="132683" y="41798"/>
                </a:cubicBezTo>
                <a:cubicBezTo>
                  <a:pt x="132683" y="41844"/>
                  <a:pt x="132810" y="41937"/>
                  <a:pt x="132984" y="41971"/>
                </a:cubicBezTo>
                <a:cubicBezTo>
                  <a:pt x="133070" y="41995"/>
                  <a:pt x="133129" y="42007"/>
                  <a:pt x="133158" y="42007"/>
                </a:cubicBezTo>
                <a:cubicBezTo>
                  <a:pt x="133200" y="42007"/>
                  <a:pt x="133185" y="41984"/>
                  <a:pt x="133111" y="41937"/>
                </a:cubicBezTo>
                <a:cubicBezTo>
                  <a:pt x="132984" y="41856"/>
                  <a:pt x="133018" y="41763"/>
                  <a:pt x="133191" y="41660"/>
                </a:cubicBezTo>
                <a:lnTo>
                  <a:pt x="133457" y="41510"/>
                </a:lnTo>
                <a:lnTo>
                  <a:pt x="133087" y="41498"/>
                </a:lnTo>
                <a:cubicBezTo>
                  <a:pt x="132510" y="41463"/>
                  <a:pt x="132406" y="41256"/>
                  <a:pt x="132776" y="40852"/>
                </a:cubicBezTo>
                <a:cubicBezTo>
                  <a:pt x="132946" y="40667"/>
                  <a:pt x="133042" y="40583"/>
                  <a:pt x="133112" y="40583"/>
                </a:cubicBezTo>
                <a:cubicBezTo>
                  <a:pt x="133156" y="40583"/>
                  <a:pt x="133190" y="40616"/>
                  <a:pt x="133226" y="40678"/>
                </a:cubicBezTo>
                <a:cubicBezTo>
                  <a:pt x="133283" y="40784"/>
                  <a:pt x="133341" y="40831"/>
                  <a:pt x="133389" y="40831"/>
                </a:cubicBezTo>
                <a:cubicBezTo>
                  <a:pt x="133476" y="40831"/>
                  <a:pt x="133528" y="40671"/>
                  <a:pt x="133468" y="40425"/>
                </a:cubicBezTo>
                <a:cubicBezTo>
                  <a:pt x="133423" y="40237"/>
                  <a:pt x="133407" y="40155"/>
                  <a:pt x="133500" y="40155"/>
                </a:cubicBezTo>
                <a:cubicBezTo>
                  <a:pt x="133574" y="40155"/>
                  <a:pt x="133715" y="40206"/>
                  <a:pt x="133965" y="40298"/>
                </a:cubicBezTo>
                <a:cubicBezTo>
                  <a:pt x="134149" y="40367"/>
                  <a:pt x="134288" y="40401"/>
                  <a:pt x="134376" y="40401"/>
                </a:cubicBezTo>
                <a:cubicBezTo>
                  <a:pt x="134464" y="40401"/>
                  <a:pt x="134501" y="40367"/>
                  <a:pt x="134484" y="40298"/>
                </a:cubicBezTo>
                <a:cubicBezTo>
                  <a:pt x="134473" y="40182"/>
                  <a:pt x="134519" y="40055"/>
                  <a:pt x="134611" y="40009"/>
                </a:cubicBezTo>
                <a:cubicBezTo>
                  <a:pt x="134635" y="39996"/>
                  <a:pt x="134658" y="39989"/>
                  <a:pt x="134679" y="39989"/>
                </a:cubicBezTo>
                <a:cubicBezTo>
                  <a:pt x="134750" y="39989"/>
                  <a:pt x="134804" y="40063"/>
                  <a:pt x="134830" y="40205"/>
                </a:cubicBezTo>
                <a:cubicBezTo>
                  <a:pt x="134853" y="40331"/>
                  <a:pt x="134870" y="40394"/>
                  <a:pt x="134892" y="40394"/>
                </a:cubicBezTo>
                <a:cubicBezTo>
                  <a:pt x="134913" y="40394"/>
                  <a:pt x="134940" y="40328"/>
                  <a:pt x="134980" y="40194"/>
                </a:cubicBezTo>
                <a:cubicBezTo>
                  <a:pt x="135073" y="39917"/>
                  <a:pt x="135061" y="39882"/>
                  <a:pt x="134830" y="39859"/>
                </a:cubicBezTo>
                <a:cubicBezTo>
                  <a:pt x="134426" y="39813"/>
                  <a:pt x="134415" y="39570"/>
                  <a:pt x="134784" y="39386"/>
                </a:cubicBezTo>
                <a:cubicBezTo>
                  <a:pt x="134992" y="39293"/>
                  <a:pt x="135107" y="39155"/>
                  <a:pt x="135073" y="39074"/>
                </a:cubicBezTo>
                <a:cubicBezTo>
                  <a:pt x="135027" y="38993"/>
                  <a:pt x="135073" y="38901"/>
                  <a:pt x="135165" y="38855"/>
                </a:cubicBezTo>
                <a:cubicBezTo>
                  <a:pt x="135193" y="38839"/>
                  <a:pt x="135221" y="38832"/>
                  <a:pt x="135249" y="38832"/>
                </a:cubicBezTo>
                <a:cubicBezTo>
                  <a:pt x="135327" y="38832"/>
                  <a:pt x="135403" y="38888"/>
                  <a:pt x="135454" y="38982"/>
                </a:cubicBezTo>
                <a:cubicBezTo>
                  <a:pt x="135511" y="39097"/>
                  <a:pt x="135523" y="39201"/>
                  <a:pt x="135465" y="39224"/>
                </a:cubicBezTo>
                <a:cubicBezTo>
                  <a:pt x="135419" y="39247"/>
                  <a:pt x="135327" y="39397"/>
                  <a:pt x="135269" y="39547"/>
                </a:cubicBezTo>
                <a:cubicBezTo>
                  <a:pt x="135203" y="39715"/>
                  <a:pt x="135184" y="39781"/>
                  <a:pt x="135234" y="39781"/>
                </a:cubicBezTo>
                <a:cubicBezTo>
                  <a:pt x="135263" y="39781"/>
                  <a:pt x="135315" y="39759"/>
                  <a:pt x="135396" y="39720"/>
                </a:cubicBezTo>
                <a:cubicBezTo>
                  <a:pt x="135534" y="39651"/>
                  <a:pt x="135604" y="39547"/>
                  <a:pt x="135569" y="39478"/>
                </a:cubicBezTo>
                <a:cubicBezTo>
                  <a:pt x="135539" y="39418"/>
                  <a:pt x="135553" y="39383"/>
                  <a:pt x="135610" y="39383"/>
                </a:cubicBezTo>
                <a:cubicBezTo>
                  <a:pt x="135619" y="39383"/>
                  <a:pt x="135628" y="39384"/>
                  <a:pt x="135638" y="39386"/>
                </a:cubicBezTo>
                <a:cubicBezTo>
                  <a:pt x="135642" y="39386"/>
                  <a:pt x="135647" y="39387"/>
                  <a:pt x="135652" y="39387"/>
                </a:cubicBezTo>
                <a:cubicBezTo>
                  <a:pt x="135734" y="39387"/>
                  <a:pt x="136015" y="39309"/>
                  <a:pt x="136296" y="39201"/>
                </a:cubicBezTo>
                <a:cubicBezTo>
                  <a:pt x="136516" y="39116"/>
                  <a:pt x="136773" y="39063"/>
                  <a:pt x="136958" y="39063"/>
                </a:cubicBezTo>
                <a:cubicBezTo>
                  <a:pt x="137026" y="39063"/>
                  <a:pt x="137084" y="39070"/>
                  <a:pt x="137127" y="39086"/>
                </a:cubicBezTo>
                <a:cubicBezTo>
                  <a:pt x="137199" y="39111"/>
                  <a:pt x="137257" y="39124"/>
                  <a:pt x="137302" y="39124"/>
                </a:cubicBezTo>
                <a:cubicBezTo>
                  <a:pt x="137379" y="39124"/>
                  <a:pt x="137416" y="39085"/>
                  <a:pt x="137416" y="39005"/>
                </a:cubicBezTo>
                <a:cubicBezTo>
                  <a:pt x="137416" y="38957"/>
                  <a:pt x="137457" y="38933"/>
                  <a:pt x="137533" y="38933"/>
                </a:cubicBezTo>
                <a:cubicBezTo>
                  <a:pt x="137644" y="38933"/>
                  <a:pt x="137829" y="38983"/>
                  <a:pt x="138074" y="39086"/>
                </a:cubicBezTo>
                <a:cubicBezTo>
                  <a:pt x="138337" y="39184"/>
                  <a:pt x="138565" y="39242"/>
                  <a:pt x="138683" y="39242"/>
                </a:cubicBezTo>
                <a:cubicBezTo>
                  <a:pt x="138730" y="39242"/>
                  <a:pt x="138760" y="39232"/>
                  <a:pt x="138766" y="39213"/>
                </a:cubicBezTo>
                <a:cubicBezTo>
                  <a:pt x="138783" y="39162"/>
                  <a:pt x="138757" y="39130"/>
                  <a:pt x="138710" y="39130"/>
                </a:cubicBezTo>
                <a:cubicBezTo>
                  <a:pt x="138693" y="39130"/>
                  <a:pt x="138673" y="39134"/>
                  <a:pt x="138651" y="39143"/>
                </a:cubicBezTo>
                <a:cubicBezTo>
                  <a:pt x="138622" y="39158"/>
                  <a:pt x="138596" y="39164"/>
                  <a:pt x="138576" y="39164"/>
                </a:cubicBezTo>
                <a:cubicBezTo>
                  <a:pt x="138530" y="39164"/>
                  <a:pt x="138508" y="39133"/>
                  <a:pt x="138524" y="39086"/>
                </a:cubicBezTo>
                <a:cubicBezTo>
                  <a:pt x="138536" y="39016"/>
                  <a:pt x="138455" y="38901"/>
                  <a:pt x="138339" y="38820"/>
                </a:cubicBezTo>
                <a:cubicBezTo>
                  <a:pt x="138097" y="38658"/>
                  <a:pt x="138085" y="38474"/>
                  <a:pt x="138328" y="38312"/>
                </a:cubicBezTo>
                <a:cubicBezTo>
                  <a:pt x="138348" y="38298"/>
                  <a:pt x="138371" y="38292"/>
                  <a:pt x="138394" y="38292"/>
                </a:cubicBezTo>
                <a:cubicBezTo>
                  <a:pt x="138447" y="38292"/>
                  <a:pt x="138500" y="38328"/>
                  <a:pt x="138524" y="38393"/>
                </a:cubicBezTo>
                <a:cubicBezTo>
                  <a:pt x="138542" y="38465"/>
                  <a:pt x="138636" y="38508"/>
                  <a:pt x="138753" y="38508"/>
                </a:cubicBezTo>
                <a:cubicBezTo>
                  <a:pt x="138787" y="38508"/>
                  <a:pt x="138822" y="38505"/>
                  <a:pt x="138859" y="38497"/>
                </a:cubicBezTo>
                <a:cubicBezTo>
                  <a:pt x="139055" y="38451"/>
                  <a:pt x="139101" y="38381"/>
                  <a:pt x="138986" y="38289"/>
                </a:cubicBezTo>
                <a:cubicBezTo>
                  <a:pt x="138843" y="38170"/>
                  <a:pt x="139191" y="38067"/>
                  <a:pt x="139505" y="38067"/>
                </a:cubicBezTo>
                <a:cubicBezTo>
                  <a:pt x="139648" y="38067"/>
                  <a:pt x="139784" y="38089"/>
                  <a:pt x="139863" y="38139"/>
                </a:cubicBezTo>
                <a:cubicBezTo>
                  <a:pt x="139913" y="38172"/>
                  <a:pt x="140011" y="38190"/>
                  <a:pt x="140127" y="38190"/>
                </a:cubicBezTo>
                <a:cubicBezTo>
                  <a:pt x="140253" y="38190"/>
                  <a:pt x="140401" y="38169"/>
                  <a:pt x="140532" y="38128"/>
                </a:cubicBezTo>
                <a:cubicBezTo>
                  <a:pt x="140902" y="38024"/>
                  <a:pt x="140994" y="37943"/>
                  <a:pt x="140936" y="37781"/>
                </a:cubicBezTo>
                <a:cubicBezTo>
                  <a:pt x="140902" y="37693"/>
                  <a:pt x="140860" y="37648"/>
                  <a:pt x="140812" y="37648"/>
                </a:cubicBezTo>
                <a:cubicBezTo>
                  <a:pt x="140779" y="37648"/>
                  <a:pt x="140743" y="37669"/>
                  <a:pt x="140706" y="37712"/>
                </a:cubicBezTo>
                <a:cubicBezTo>
                  <a:pt x="140671" y="37758"/>
                  <a:pt x="140616" y="37781"/>
                  <a:pt x="140558" y="37781"/>
                </a:cubicBezTo>
                <a:cubicBezTo>
                  <a:pt x="140501" y="37781"/>
                  <a:pt x="140440" y="37758"/>
                  <a:pt x="140394" y="37712"/>
                </a:cubicBezTo>
                <a:cubicBezTo>
                  <a:pt x="140265" y="37589"/>
                  <a:pt x="139962" y="37529"/>
                  <a:pt x="139687" y="37529"/>
                </a:cubicBezTo>
                <a:cubicBezTo>
                  <a:pt x="139418" y="37529"/>
                  <a:pt x="139176" y="37586"/>
                  <a:pt x="139147" y="37700"/>
                </a:cubicBezTo>
                <a:cubicBezTo>
                  <a:pt x="139105" y="37871"/>
                  <a:pt x="139014" y="37958"/>
                  <a:pt x="138917" y="37958"/>
                </a:cubicBezTo>
                <a:cubicBezTo>
                  <a:pt x="138831" y="37958"/>
                  <a:pt x="138739" y="37888"/>
                  <a:pt x="138674" y="37747"/>
                </a:cubicBezTo>
                <a:cubicBezTo>
                  <a:pt x="138582" y="37550"/>
                  <a:pt x="138605" y="37423"/>
                  <a:pt x="138755" y="37354"/>
                </a:cubicBezTo>
                <a:cubicBezTo>
                  <a:pt x="138870" y="37308"/>
                  <a:pt x="138963" y="37169"/>
                  <a:pt x="138940" y="37054"/>
                </a:cubicBezTo>
                <a:cubicBezTo>
                  <a:pt x="138925" y="36960"/>
                  <a:pt x="138938" y="36916"/>
                  <a:pt x="138998" y="36916"/>
                </a:cubicBezTo>
                <a:cubicBezTo>
                  <a:pt x="139033" y="36916"/>
                  <a:pt x="139086" y="36932"/>
                  <a:pt x="139159" y="36962"/>
                </a:cubicBezTo>
                <a:cubicBezTo>
                  <a:pt x="139221" y="36987"/>
                  <a:pt x="139273" y="37000"/>
                  <a:pt x="139315" y="37000"/>
                </a:cubicBezTo>
                <a:cubicBezTo>
                  <a:pt x="139391" y="37000"/>
                  <a:pt x="139437" y="36958"/>
                  <a:pt x="139459" y="36869"/>
                </a:cubicBezTo>
                <a:cubicBezTo>
                  <a:pt x="139478" y="36801"/>
                  <a:pt x="139519" y="36766"/>
                  <a:pt x="139586" y="36766"/>
                </a:cubicBezTo>
                <a:cubicBezTo>
                  <a:pt x="139644" y="36766"/>
                  <a:pt x="139720" y="36793"/>
                  <a:pt x="139817" y="36846"/>
                </a:cubicBezTo>
                <a:cubicBezTo>
                  <a:pt x="139929" y="36913"/>
                  <a:pt x="140001" y="36948"/>
                  <a:pt x="140047" y="36948"/>
                </a:cubicBezTo>
                <a:cubicBezTo>
                  <a:pt x="140105" y="36948"/>
                  <a:pt x="140122" y="36893"/>
                  <a:pt x="140128" y="36777"/>
                </a:cubicBezTo>
                <a:cubicBezTo>
                  <a:pt x="140128" y="36639"/>
                  <a:pt x="140232" y="36488"/>
                  <a:pt x="140359" y="36431"/>
                </a:cubicBezTo>
                <a:cubicBezTo>
                  <a:pt x="140415" y="36403"/>
                  <a:pt x="140455" y="36389"/>
                  <a:pt x="140484" y="36389"/>
                </a:cubicBezTo>
                <a:cubicBezTo>
                  <a:pt x="140552" y="36389"/>
                  <a:pt x="140562" y="36466"/>
                  <a:pt x="140579" y="36627"/>
                </a:cubicBezTo>
                <a:cubicBezTo>
                  <a:pt x="140579" y="36835"/>
                  <a:pt x="140648" y="36927"/>
                  <a:pt x="140775" y="36950"/>
                </a:cubicBezTo>
                <a:cubicBezTo>
                  <a:pt x="140790" y="36959"/>
                  <a:pt x="140802" y="36963"/>
                  <a:pt x="140812" y="36963"/>
                </a:cubicBezTo>
                <a:cubicBezTo>
                  <a:pt x="140841" y="36963"/>
                  <a:pt x="140847" y="36927"/>
                  <a:pt x="140821" y="36858"/>
                </a:cubicBezTo>
                <a:cubicBezTo>
                  <a:pt x="140792" y="36791"/>
                  <a:pt x="140803" y="36748"/>
                  <a:pt x="140847" y="36748"/>
                </a:cubicBezTo>
                <a:cubicBezTo>
                  <a:pt x="140856" y="36748"/>
                  <a:pt x="140867" y="36750"/>
                  <a:pt x="140879" y="36754"/>
                </a:cubicBezTo>
                <a:cubicBezTo>
                  <a:pt x="140900" y="36765"/>
                  <a:pt x="140919" y="36770"/>
                  <a:pt x="140935" y="36770"/>
                </a:cubicBezTo>
                <a:cubicBezTo>
                  <a:pt x="141025" y="36770"/>
                  <a:pt x="141039" y="36612"/>
                  <a:pt x="140971" y="36338"/>
                </a:cubicBezTo>
                <a:cubicBezTo>
                  <a:pt x="140953" y="36270"/>
                  <a:pt x="140949" y="36236"/>
                  <a:pt x="140960" y="36236"/>
                </a:cubicBezTo>
                <a:cubicBezTo>
                  <a:pt x="140978" y="36236"/>
                  <a:pt x="141030" y="36316"/>
                  <a:pt x="141121" y="36477"/>
                </a:cubicBezTo>
                <a:cubicBezTo>
                  <a:pt x="141230" y="36667"/>
                  <a:pt x="141282" y="36757"/>
                  <a:pt x="141307" y="36757"/>
                </a:cubicBezTo>
                <a:cubicBezTo>
                  <a:pt x="141325" y="36757"/>
                  <a:pt x="141329" y="36713"/>
                  <a:pt x="141329" y="36627"/>
                </a:cubicBezTo>
                <a:cubicBezTo>
                  <a:pt x="141329" y="36474"/>
                  <a:pt x="141358" y="36395"/>
                  <a:pt x="141393" y="36395"/>
                </a:cubicBezTo>
                <a:cubicBezTo>
                  <a:pt x="141423" y="36395"/>
                  <a:pt x="141457" y="36456"/>
                  <a:pt x="141479" y="36581"/>
                </a:cubicBezTo>
                <a:cubicBezTo>
                  <a:pt x="141502" y="36696"/>
                  <a:pt x="141594" y="36892"/>
                  <a:pt x="141687" y="37019"/>
                </a:cubicBezTo>
                <a:cubicBezTo>
                  <a:pt x="141800" y="37173"/>
                  <a:pt x="141871" y="37253"/>
                  <a:pt x="141891" y="37253"/>
                </a:cubicBezTo>
                <a:cubicBezTo>
                  <a:pt x="141905" y="37253"/>
                  <a:pt x="141892" y="37211"/>
                  <a:pt x="141848" y="37123"/>
                </a:cubicBezTo>
                <a:cubicBezTo>
                  <a:pt x="141814" y="37043"/>
                  <a:pt x="141779" y="36927"/>
                  <a:pt x="141802" y="36869"/>
                </a:cubicBezTo>
                <a:cubicBezTo>
                  <a:pt x="141814" y="36800"/>
                  <a:pt x="141779" y="36662"/>
                  <a:pt x="141733" y="36535"/>
                </a:cubicBezTo>
                <a:cubicBezTo>
                  <a:pt x="141676" y="36412"/>
                  <a:pt x="141671" y="36359"/>
                  <a:pt x="141718" y="36359"/>
                </a:cubicBezTo>
                <a:cubicBezTo>
                  <a:pt x="141737" y="36359"/>
                  <a:pt x="141765" y="36368"/>
                  <a:pt x="141802" y="36385"/>
                </a:cubicBezTo>
                <a:cubicBezTo>
                  <a:pt x="141839" y="36405"/>
                  <a:pt x="141866" y="36416"/>
                  <a:pt x="141883" y="36416"/>
                </a:cubicBezTo>
                <a:cubicBezTo>
                  <a:pt x="141914" y="36416"/>
                  <a:pt x="141913" y="36382"/>
                  <a:pt x="141883" y="36315"/>
                </a:cubicBezTo>
                <a:cubicBezTo>
                  <a:pt x="141860" y="36265"/>
                  <a:pt x="141857" y="36239"/>
                  <a:pt x="141873" y="36239"/>
                </a:cubicBezTo>
                <a:cubicBezTo>
                  <a:pt x="141890" y="36239"/>
                  <a:pt x="141928" y="36268"/>
                  <a:pt x="141987" y="36327"/>
                </a:cubicBezTo>
                <a:cubicBezTo>
                  <a:pt x="142091" y="36419"/>
                  <a:pt x="142171" y="36569"/>
                  <a:pt x="142171" y="36662"/>
                </a:cubicBezTo>
                <a:cubicBezTo>
                  <a:pt x="142171" y="36718"/>
                  <a:pt x="142188" y="36748"/>
                  <a:pt x="142220" y="36748"/>
                </a:cubicBezTo>
                <a:cubicBezTo>
                  <a:pt x="142240" y="36748"/>
                  <a:pt x="142267" y="36735"/>
                  <a:pt x="142298" y="36708"/>
                </a:cubicBezTo>
                <a:cubicBezTo>
                  <a:pt x="142325" y="36689"/>
                  <a:pt x="142354" y="36680"/>
                  <a:pt x="142381" y="36680"/>
                </a:cubicBezTo>
                <a:cubicBezTo>
                  <a:pt x="142437" y="36680"/>
                  <a:pt x="142491" y="36715"/>
                  <a:pt x="142529" y="36777"/>
                </a:cubicBezTo>
                <a:cubicBezTo>
                  <a:pt x="142559" y="36842"/>
                  <a:pt x="142579" y="36874"/>
                  <a:pt x="142589" y="36874"/>
                </a:cubicBezTo>
                <a:cubicBezTo>
                  <a:pt x="142599" y="36874"/>
                  <a:pt x="142598" y="36845"/>
                  <a:pt x="142587" y="36789"/>
                </a:cubicBezTo>
                <a:cubicBezTo>
                  <a:pt x="142575" y="36742"/>
                  <a:pt x="142587" y="36685"/>
                  <a:pt x="142633" y="36627"/>
                </a:cubicBezTo>
                <a:cubicBezTo>
                  <a:pt x="142679" y="36581"/>
                  <a:pt x="142841" y="36512"/>
                  <a:pt x="142979" y="36465"/>
                </a:cubicBezTo>
                <a:cubicBezTo>
                  <a:pt x="143303" y="36362"/>
                  <a:pt x="143557" y="36223"/>
                  <a:pt x="143499" y="36142"/>
                </a:cubicBezTo>
                <a:cubicBezTo>
                  <a:pt x="143474" y="36113"/>
                  <a:pt x="143496" y="36098"/>
                  <a:pt x="143556" y="36098"/>
                </a:cubicBezTo>
                <a:cubicBezTo>
                  <a:pt x="143635" y="36098"/>
                  <a:pt x="143781" y="36124"/>
                  <a:pt x="143972" y="36177"/>
                </a:cubicBezTo>
                <a:cubicBezTo>
                  <a:pt x="144211" y="36239"/>
                  <a:pt x="144356" y="36273"/>
                  <a:pt x="144442" y="36273"/>
                </a:cubicBezTo>
                <a:cubicBezTo>
                  <a:pt x="144547" y="36273"/>
                  <a:pt x="144562" y="36222"/>
                  <a:pt x="144549" y="36108"/>
                </a:cubicBezTo>
                <a:cubicBezTo>
                  <a:pt x="144526" y="35946"/>
                  <a:pt x="144699" y="35842"/>
                  <a:pt x="145173" y="35761"/>
                </a:cubicBezTo>
                <a:cubicBezTo>
                  <a:pt x="145553" y="35704"/>
                  <a:pt x="146038" y="35600"/>
                  <a:pt x="146235" y="35530"/>
                </a:cubicBezTo>
                <a:cubicBezTo>
                  <a:pt x="146300" y="35510"/>
                  <a:pt x="146355" y="35499"/>
                  <a:pt x="146397" y="35499"/>
                </a:cubicBezTo>
                <a:cubicBezTo>
                  <a:pt x="146496" y="35499"/>
                  <a:pt x="146529" y="35556"/>
                  <a:pt x="146488" y="35669"/>
                </a:cubicBezTo>
                <a:cubicBezTo>
                  <a:pt x="146447" y="35784"/>
                  <a:pt x="146499" y="35880"/>
                  <a:pt x="146613" y="35880"/>
                </a:cubicBezTo>
                <a:cubicBezTo>
                  <a:pt x="146624" y="35880"/>
                  <a:pt x="146637" y="35879"/>
                  <a:pt x="146650" y="35877"/>
                </a:cubicBezTo>
                <a:cubicBezTo>
                  <a:pt x="146789" y="35854"/>
                  <a:pt x="146939" y="35715"/>
                  <a:pt x="146985" y="35565"/>
                </a:cubicBezTo>
                <a:cubicBezTo>
                  <a:pt x="147051" y="35348"/>
                  <a:pt x="147594" y="35162"/>
                  <a:pt x="147977" y="35162"/>
                </a:cubicBezTo>
                <a:cubicBezTo>
                  <a:pt x="148124" y="35162"/>
                  <a:pt x="148248" y="35189"/>
                  <a:pt x="148312" y="35253"/>
                </a:cubicBezTo>
                <a:cubicBezTo>
                  <a:pt x="148357" y="35307"/>
                  <a:pt x="148402" y="35337"/>
                  <a:pt x="148465" y="35337"/>
                </a:cubicBezTo>
                <a:cubicBezTo>
                  <a:pt x="148564" y="35337"/>
                  <a:pt x="148705" y="35265"/>
                  <a:pt x="148959" y="35103"/>
                </a:cubicBezTo>
                <a:cubicBezTo>
                  <a:pt x="149453" y="34810"/>
                  <a:pt x="150025" y="34578"/>
                  <a:pt x="150190" y="34578"/>
                </a:cubicBezTo>
                <a:cubicBezTo>
                  <a:pt x="150272" y="34578"/>
                  <a:pt x="150254" y="34635"/>
                  <a:pt x="150078" y="34769"/>
                </a:cubicBezTo>
                <a:cubicBezTo>
                  <a:pt x="149883" y="34918"/>
                  <a:pt x="149820" y="34981"/>
                  <a:pt x="149888" y="34981"/>
                </a:cubicBezTo>
                <a:cubicBezTo>
                  <a:pt x="149924" y="34981"/>
                  <a:pt x="149999" y="34963"/>
                  <a:pt x="150113" y="34930"/>
                </a:cubicBezTo>
                <a:cubicBezTo>
                  <a:pt x="150736" y="34769"/>
                  <a:pt x="151452" y="33857"/>
                  <a:pt x="151209" y="33603"/>
                </a:cubicBezTo>
                <a:cubicBezTo>
                  <a:pt x="150981" y="33351"/>
                  <a:pt x="151443" y="32760"/>
                  <a:pt x="151844" y="32760"/>
                </a:cubicBezTo>
                <a:cubicBezTo>
                  <a:pt x="151848" y="32760"/>
                  <a:pt x="151852" y="32760"/>
                  <a:pt x="151856" y="32760"/>
                </a:cubicBezTo>
                <a:cubicBezTo>
                  <a:pt x="151994" y="32772"/>
                  <a:pt x="152156" y="32876"/>
                  <a:pt x="152191" y="32991"/>
                </a:cubicBezTo>
                <a:cubicBezTo>
                  <a:pt x="152215" y="33079"/>
                  <a:pt x="152291" y="33124"/>
                  <a:pt x="152407" y="33124"/>
                </a:cubicBezTo>
                <a:cubicBezTo>
                  <a:pt x="152565" y="33124"/>
                  <a:pt x="152795" y="33042"/>
                  <a:pt x="153068" y="32876"/>
                </a:cubicBezTo>
                <a:cubicBezTo>
                  <a:pt x="153085" y="32864"/>
                  <a:pt x="153098" y="32859"/>
                  <a:pt x="153108" y="32859"/>
                </a:cubicBezTo>
                <a:cubicBezTo>
                  <a:pt x="153157" y="32859"/>
                  <a:pt x="153110" y="32998"/>
                  <a:pt x="152975" y="33210"/>
                </a:cubicBezTo>
                <a:cubicBezTo>
                  <a:pt x="152814" y="33464"/>
                  <a:pt x="152687" y="33718"/>
                  <a:pt x="152698" y="33776"/>
                </a:cubicBezTo>
                <a:cubicBezTo>
                  <a:pt x="152701" y="33783"/>
                  <a:pt x="152707" y="33786"/>
                  <a:pt x="152717" y="33786"/>
                </a:cubicBezTo>
                <a:cubicBezTo>
                  <a:pt x="152846" y="33786"/>
                  <a:pt x="153585" y="33168"/>
                  <a:pt x="153714" y="32910"/>
                </a:cubicBezTo>
                <a:cubicBezTo>
                  <a:pt x="153760" y="32829"/>
                  <a:pt x="153922" y="32668"/>
                  <a:pt x="154060" y="32564"/>
                </a:cubicBezTo>
                <a:cubicBezTo>
                  <a:pt x="154234" y="32414"/>
                  <a:pt x="154095" y="32310"/>
                  <a:pt x="153633" y="32229"/>
                </a:cubicBezTo>
                <a:cubicBezTo>
                  <a:pt x="153252" y="32160"/>
                  <a:pt x="152975" y="32045"/>
                  <a:pt x="153022" y="31975"/>
                </a:cubicBezTo>
                <a:cubicBezTo>
                  <a:pt x="153031" y="31960"/>
                  <a:pt x="153025" y="31953"/>
                  <a:pt x="153007" y="31953"/>
                </a:cubicBezTo>
                <a:cubicBezTo>
                  <a:pt x="152958" y="31953"/>
                  <a:pt x="152815" y="32006"/>
                  <a:pt x="152629" y="32091"/>
                </a:cubicBezTo>
                <a:cubicBezTo>
                  <a:pt x="152441" y="32178"/>
                  <a:pt x="152288" y="32216"/>
                  <a:pt x="152179" y="32216"/>
                </a:cubicBezTo>
                <a:cubicBezTo>
                  <a:pt x="151917" y="32216"/>
                  <a:pt x="151920" y="31995"/>
                  <a:pt x="152329" y="31733"/>
                </a:cubicBezTo>
                <a:cubicBezTo>
                  <a:pt x="152583" y="31571"/>
                  <a:pt x="152710" y="31410"/>
                  <a:pt x="152618" y="31387"/>
                </a:cubicBezTo>
                <a:cubicBezTo>
                  <a:pt x="152329" y="31329"/>
                  <a:pt x="152733" y="30752"/>
                  <a:pt x="153172" y="30509"/>
                </a:cubicBezTo>
                <a:cubicBezTo>
                  <a:pt x="153391" y="30406"/>
                  <a:pt x="153656" y="30128"/>
                  <a:pt x="153760" y="29898"/>
                </a:cubicBezTo>
                <a:cubicBezTo>
                  <a:pt x="153887" y="29667"/>
                  <a:pt x="154107" y="29378"/>
                  <a:pt x="154291" y="29251"/>
                </a:cubicBezTo>
                <a:cubicBezTo>
                  <a:pt x="154476" y="29124"/>
                  <a:pt x="154626" y="28917"/>
                  <a:pt x="154638" y="28778"/>
                </a:cubicBezTo>
                <a:cubicBezTo>
                  <a:pt x="154661" y="28651"/>
                  <a:pt x="154811" y="28466"/>
                  <a:pt x="154995" y="28386"/>
                </a:cubicBezTo>
                <a:cubicBezTo>
                  <a:pt x="155203" y="28270"/>
                  <a:pt x="155261" y="28155"/>
                  <a:pt x="155180" y="27993"/>
                </a:cubicBezTo>
                <a:cubicBezTo>
                  <a:pt x="155148" y="27916"/>
                  <a:pt x="155087" y="27878"/>
                  <a:pt x="155021" y="27878"/>
                </a:cubicBezTo>
                <a:cubicBezTo>
                  <a:pt x="154969" y="27878"/>
                  <a:pt x="154914" y="27901"/>
                  <a:pt x="154868" y="27947"/>
                </a:cubicBezTo>
                <a:cubicBezTo>
                  <a:pt x="154813" y="27996"/>
                  <a:pt x="154764" y="28019"/>
                  <a:pt x="154721" y="28019"/>
                </a:cubicBezTo>
                <a:cubicBezTo>
                  <a:pt x="154494" y="28019"/>
                  <a:pt x="154442" y="27397"/>
                  <a:pt x="154626" y="26931"/>
                </a:cubicBezTo>
                <a:cubicBezTo>
                  <a:pt x="154852" y="26306"/>
                  <a:pt x="154840" y="26127"/>
                  <a:pt x="154609" y="26127"/>
                </a:cubicBezTo>
                <a:cubicBezTo>
                  <a:pt x="154580" y="26127"/>
                  <a:pt x="154547" y="26130"/>
                  <a:pt x="154511" y="26135"/>
                </a:cubicBezTo>
                <a:cubicBezTo>
                  <a:pt x="154450" y="26140"/>
                  <a:pt x="154401" y="26143"/>
                  <a:pt x="154365" y="26143"/>
                </a:cubicBezTo>
                <a:cubicBezTo>
                  <a:pt x="154236" y="26143"/>
                  <a:pt x="154255" y="26101"/>
                  <a:pt x="154372" y="25939"/>
                </a:cubicBezTo>
                <a:cubicBezTo>
                  <a:pt x="154522" y="25742"/>
                  <a:pt x="154488" y="25604"/>
                  <a:pt x="154153" y="25061"/>
                </a:cubicBezTo>
                <a:cubicBezTo>
                  <a:pt x="153945" y="24715"/>
                  <a:pt x="153714" y="24415"/>
                  <a:pt x="153668" y="24403"/>
                </a:cubicBezTo>
                <a:cubicBezTo>
                  <a:pt x="153610" y="24403"/>
                  <a:pt x="153541" y="24265"/>
                  <a:pt x="153518" y="24126"/>
                </a:cubicBezTo>
                <a:cubicBezTo>
                  <a:pt x="153483" y="23988"/>
                  <a:pt x="153322" y="23780"/>
                  <a:pt x="153160" y="23688"/>
                </a:cubicBezTo>
                <a:cubicBezTo>
                  <a:pt x="153010" y="23595"/>
                  <a:pt x="152860" y="23445"/>
                  <a:pt x="152837" y="23376"/>
                </a:cubicBezTo>
                <a:cubicBezTo>
                  <a:pt x="152824" y="23332"/>
                  <a:pt x="152781" y="23312"/>
                  <a:pt x="152719" y="23312"/>
                </a:cubicBezTo>
                <a:cubicBezTo>
                  <a:pt x="152666" y="23312"/>
                  <a:pt x="152599" y="23327"/>
                  <a:pt x="152525" y="23353"/>
                </a:cubicBezTo>
                <a:cubicBezTo>
                  <a:pt x="152461" y="23376"/>
                  <a:pt x="152411" y="23388"/>
                  <a:pt x="152372" y="23388"/>
                </a:cubicBezTo>
                <a:cubicBezTo>
                  <a:pt x="152272" y="23388"/>
                  <a:pt x="152248" y="23304"/>
                  <a:pt x="152248" y="23087"/>
                </a:cubicBezTo>
                <a:cubicBezTo>
                  <a:pt x="152248" y="22816"/>
                  <a:pt x="152149" y="22633"/>
                  <a:pt x="152029" y="22633"/>
                </a:cubicBezTo>
                <a:cubicBezTo>
                  <a:pt x="151981" y="22633"/>
                  <a:pt x="151929" y="22663"/>
                  <a:pt x="151879" y="22730"/>
                </a:cubicBezTo>
                <a:cubicBezTo>
                  <a:pt x="151821" y="22799"/>
                  <a:pt x="151844" y="22880"/>
                  <a:pt x="151937" y="22926"/>
                </a:cubicBezTo>
                <a:cubicBezTo>
                  <a:pt x="152029" y="22972"/>
                  <a:pt x="152017" y="23030"/>
                  <a:pt x="151913" y="23053"/>
                </a:cubicBezTo>
                <a:cubicBezTo>
                  <a:pt x="151905" y="23055"/>
                  <a:pt x="151897" y="23056"/>
                  <a:pt x="151889" y="23056"/>
                </a:cubicBezTo>
                <a:cubicBezTo>
                  <a:pt x="151804" y="23056"/>
                  <a:pt x="151716" y="22949"/>
                  <a:pt x="151706" y="22834"/>
                </a:cubicBezTo>
                <a:cubicBezTo>
                  <a:pt x="151683" y="22683"/>
                  <a:pt x="151556" y="22568"/>
                  <a:pt x="151417" y="22568"/>
                </a:cubicBezTo>
                <a:cubicBezTo>
                  <a:pt x="151256" y="22568"/>
                  <a:pt x="151048" y="22383"/>
                  <a:pt x="150944" y="22153"/>
                </a:cubicBezTo>
                <a:cubicBezTo>
                  <a:pt x="150840" y="21933"/>
                  <a:pt x="150632" y="21749"/>
                  <a:pt x="150494" y="21749"/>
                </a:cubicBezTo>
                <a:cubicBezTo>
                  <a:pt x="150332" y="21737"/>
                  <a:pt x="150228" y="21668"/>
                  <a:pt x="150240" y="21598"/>
                </a:cubicBezTo>
                <a:cubicBezTo>
                  <a:pt x="150251" y="21529"/>
                  <a:pt x="150044" y="21472"/>
                  <a:pt x="149732" y="21425"/>
                </a:cubicBezTo>
                <a:cubicBezTo>
                  <a:pt x="149443" y="21391"/>
                  <a:pt x="149189" y="21264"/>
                  <a:pt x="149201" y="21160"/>
                </a:cubicBezTo>
                <a:cubicBezTo>
                  <a:pt x="149213" y="21068"/>
                  <a:pt x="149086" y="20941"/>
                  <a:pt x="148912" y="20894"/>
                </a:cubicBezTo>
                <a:cubicBezTo>
                  <a:pt x="148751" y="20837"/>
                  <a:pt x="148624" y="20710"/>
                  <a:pt x="148635" y="20606"/>
                </a:cubicBezTo>
                <a:cubicBezTo>
                  <a:pt x="148647" y="20502"/>
                  <a:pt x="148474" y="20398"/>
                  <a:pt x="148278" y="20363"/>
                </a:cubicBezTo>
                <a:cubicBezTo>
                  <a:pt x="148058" y="20329"/>
                  <a:pt x="147827" y="20133"/>
                  <a:pt x="147724" y="19890"/>
                </a:cubicBezTo>
                <a:cubicBezTo>
                  <a:pt x="147458" y="19244"/>
                  <a:pt x="147204" y="19186"/>
                  <a:pt x="146108" y="19071"/>
                </a:cubicBezTo>
                <a:cubicBezTo>
                  <a:pt x="145649" y="19009"/>
                  <a:pt x="145357" y="18967"/>
                  <a:pt x="145129" y="18967"/>
                </a:cubicBezTo>
                <a:cubicBezTo>
                  <a:pt x="144762" y="18967"/>
                  <a:pt x="144563" y="19076"/>
                  <a:pt x="144099" y="19382"/>
                </a:cubicBezTo>
                <a:cubicBezTo>
                  <a:pt x="143517" y="19742"/>
                  <a:pt x="143082" y="19913"/>
                  <a:pt x="142801" y="19913"/>
                </a:cubicBezTo>
                <a:cubicBezTo>
                  <a:pt x="142631" y="19913"/>
                  <a:pt x="142517" y="19850"/>
                  <a:pt x="142460" y="19729"/>
                </a:cubicBezTo>
                <a:cubicBezTo>
                  <a:pt x="142391" y="19583"/>
                  <a:pt x="142292" y="19524"/>
                  <a:pt x="142062" y="19524"/>
                </a:cubicBezTo>
                <a:cubicBezTo>
                  <a:pt x="141945" y="19524"/>
                  <a:pt x="141793" y="19540"/>
                  <a:pt x="141594" y="19567"/>
                </a:cubicBezTo>
                <a:cubicBezTo>
                  <a:pt x="141387" y="19596"/>
                  <a:pt x="141196" y="19610"/>
                  <a:pt x="141058" y="19610"/>
                </a:cubicBezTo>
                <a:cubicBezTo>
                  <a:pt x="140919" y="19610"/>
                  <a:pt x="140833" y="19596"/>
                  <a:pt x="140833" y="19567"/>
                </a:cubicBezTo>
                <a:cubicBezTo>
                  <a:pt x="140821" y="19452"/>
                  <a:pt x="140659" y="19382"/>
                  <a:pt x="140290" y="19359"/>
                </a:cubicBezTo>
                <a:cubicBezTo>
                  <a:pt x="140212" y="19354"/>
                  <a:pt x="140123" y="19351"/>
                  <a:pt x="140022" y="19351"/>
                </a:cubicBezTo>
                <a:cubicBezTo>
                  <a:pt x="139673" y="19351"/>
                  <a:pt x="139178" y="19385"/>
                  <a:pt x="138489" y="19475"/>
                </a:cubicBezTo>
                <a:cubicBezTo>
                  <a:pt x="137474" y="19590"/>
                  <a:pt x="136412" y="19786"/>
                  <a:pt x="136135" y="19832"/>
                </a:cubicBezTo>
                <a:cubicBezTo>
                  <a:pt x="135869" y="19867"/>
                  <a:pt x="135569" y="19925"/>
                  <a:pt x="135488" y="19948"/>
                </a:cubicBezTo>
                <a:cubicBezTo>
                  <a:pt x="135486" y="19948"/>
                  <a:pt x="135484" y="19949"/>
                  <a:pt x="135482" y="19949"/>
                </a:cubicBezTo>
                <a:cubicBezTo>
                  <a:pt x="135369" y="19949"/>
                  <a:pt x="135258" y="19368"/>
                  <a:pt x="135281" y="18620"/>
                </a:cubicBezTo>
                <a:cubicBezTo>
                  <a:pt x="135281" y="18459"/>
                  <a:pt x="135384" y="18297"/>
                  <a:pt x="135523" y="18263"/>
                </a:cubicBezTo>
                <a:cubicBezTo>
                  <a:pt x="135673" y="18228"/>
                  <a:pt x="135708" y="18101"/>
                  <a:pt x="135592" y="17928"/>
                </a:cubicBezTo>
                <a:cubicBezTo>
                  <a:pt x="135454" y="17697"/>
                  <a:pt x="135488" y="17639"/>
                  <a:pt x="135811" y="17639"/>
                </a:cubicBezTo>
                <a:cubicBezTo>
                  <a:pt x="136319" y="17628"/>
                  <a:pt x="136735" y="17178"/>
                  <a:pt x="136539" y="16831"/>
                </a:cubicBezTo>
                <a:cubicBezTo>
                  <a:pt x="136458" y="16693"/>
                  <a:pt x="136493" y="16554"/>
                  <a:pt x="136608" y="16531"/>
                </a:cubicBezTo>
                <a:cubicBezTo>
                  <a:pt x="136723" y="16497"/>
                  <a:pt x="136689" y="16439"/>
                  <a:pt x="136504" y="16381"/>
                </a:cubicBezTo>
                <a:cubicBezTo>
                  <a:pt x="136285" y="16312"/>
                  <a:pt x="136262" y="16266"/>
                  <a:pt x="136435" y="16231"/>
                </a:cubicBezTo>
                <a:cubicBezTo>
                  <a:pt x="136977" y="16127"/>
                  <a:pt x="136943" y="14777"/>
                  <a:pt x="136308" y="12688"/>
                </a:cubicBezTo>
                <a:cubicBezTo>
                  <a:pt x="136042" y="11799"/>
                  <a:pt x="135050" y="10541"/>
                  <a:pt x="134346" y="10252"/>
                </a:cubicBezTo>
                <a:cubicBezTo>
                  <a:pt x="134034" y="10125"/>
                  <a:pt x="133768" y="9952"/>
                  <a:pt x="133745" y="9860"/>
                </a:cubicBezTo>
                <a:cubicBezTo>
                  <a:pt x="133734" y="9767"/>
                  <a:pt x="133630" y="9686"/>
                  <a:pt x="133538" y="9675"/>
                </a:cubicBezTo>
                <a:cubicBezTo>
                  <a:pt x="133434" y="9663"/>
                  <a:pt x="133087" y="9444"/>
                  <a:pt x="132741" y="9179"/>
                </a:cubicBezTo>
                <a:cubicBezTo>
                  <a:pt x="132395" y="8913"/>
                  <a:pt x="131656" y="8578"/>
                  <a:pt x="131067" y="8451"/>
                </a:cubicBezTo>
                <a:cubicBezTo>
                  <a:pt x="130479" y="8313"/>
                  <a:pt x="129994" y="8163"/>
                  <a:pt x="129959" y="8082"/>
                </a:cubicBezTo>
                <a:cubicBezTo>
                  <a:pt x="129936" y="8001"/>
                  <a:pt x="129521" y="7828"/>
                  <a:pt x="129036" y="7736"/>
                </a:cubicBezTo>
                <a:cubicBezTo>
                  <a:pt x="128563" y="7632"/>
                  <a:pt x="128101" y="7413"/>
                  <a:pt x="128043" y="7263"/>
                </a:cubicBezTo>
                <a:cubicBezTo>
                  <a:pt x="127986" y="7089"/>
                  <a:pt x="127558" y="6905"/>
                  <a:pt x="127085" y="6812"/>
                </a:cubicBezTo>
                <a:cubicBezTo>
                  <a:pt x="126754" y="6716"/>
                  <a:pt x="126462" y="6634"/>
                  <a:pt x="126260" y="6634"/>
                </a:cubicBezTo>
                <a:cubicBezTo>
                  <a:pt x="126194" y="6634"/>
                  <a:pt x="126138" y="6643"/>
                  <a:pt x="126093" y="6662"/>
                </a:cubicBezTo>
                <a:cubicBezTo>
                  <a:pt x="126006" y="6698"/>
                  <a:pt x="125883" y="6716"/>
                  <a:pt x="125775" y="6716"/>
                </a:cubicBezTo>
                <a:cubicBezTo>
                  <a:pt x="125711" y="6716"/>
                  <a:pt x="125651" y="6710"/>
                  <a:pt x="125608" y="6697"/>
                </a:cubicBezTo>
                <a:cubicBezTo>
                  <a:pt x="125578" y="6688"/>
                  <a:pt x="125532" y="6684"/>
                  <a:pt x="125472" y="6684"/>
                </a:cubicBezTo>
                <a:cubicBezTo>
                  <a:pt x="125303" y="6684"/>
                  <a:pt x="125022" y="6718"/>
                  <a:pt x="124673" y="6778"/>
                </a:cubicBezTo>
                <a:cubicBezTo>
                  <a:pt x="124223" y="6882"/>
                  <a:pt x="123634" y="7020"/>
                  <a:pt x="122999" y="7205"/>
                </a:cubicBezTo>
                <a:cubicBezTo>
                  <a:pt x="121729" y="7563"/>
                  <a:pt x="120298" y="8036"/>
                  <a:pt x="119444" y="8451"/>
                </a:cubicBezTo>
                <a:cubicBezTo>
                  <a:pt x="118451" y="8913"/>
                  <a:pt x="117528" y="9282"/>
                  <a:pt x="117378" y="9282"/>
                </a:cubicBezTo>
                <a:cubicBezTo>
                  <a:pt x="117375" y="9282"/>
                  <a:pt x="117372" y="9282"/>
                  <a:pt x="117369" y="9282"/>
                </a:cubicBezTo>
                <a:cubicBezTo>
                  <a:pt x="117179" y="9282"/>
                  <a:pt x="116360" y="9647"/>
                  <a:pt x="115496" y="10090"/>
                </a:cubicBezTo>
                <a:cubicBezTo>
                  <a:pt x="115058" y="10321"/>
                  <a:pt x="114342" y="10679"/>
                  <a:pt x="113534" y="11083"/>
                </a:cubicBezTo>
                <a:cubicBezTo>
                  <a:pt x="112772" y="11487"/>
                  <a:pt x="111918" y="11926"/>
                  <a:pt x="111179" y="12307"/>
                </a:cubicBezTo>
                <a:cubicBezTo>
                  <a:pt x="109656" y="13068"/>
                  <a:pt x="106285" y="15031"/>
                  <a:pt x="103734" y="16612"/>
                </a:cubicBezTo>
                <a:cubicBezTo>
                  <a:pt x="103123" y="16993"/>
                  <a:pt x="102488" y="17385"/>
                  <a:pt x="101865" y="17766"/>
                </a:cubicBezTo>
                <a:cubicBezTo>
                  <a:pt x="101680" y="17732"/>
                  <a:pt x="101461" y="17697"/>
                  <a:pt x="101195" y="17662"/>
                </a:cubicBezTo>
                <a:cubicBezTo>
                  <a:pt x="100572" y="17570"/>
                  <a:pt x="99925" y="17478"/>
                  <a:pt x="99752" y="17432"/>
                </a:cubicBezTo>
                <a:cubicBezTo>
                  <a:pt x="99591" y="17397"/>
                  <a:pt x="99406" y="17351"/>
                  <a:pt x="99360" y="17339"/>
                </a:cubicBezTo>
                <a:cubicBezTo>
                  <a:pt x="99279" y="17316"/>
                  <a:pt x="99325" y="16739"/>
                  <a:pt x="99475" y="16012"/>
                </a:cubicBezTo>
                <a:cubicBezTo>
                  <a:pt x="99508" y="15869"/>
                  <a:pt x="99594" y="15757"/>
                  <a:pt x="99672" y="15757"/>
                </a:cubicBezTo>
                <a:cubicBezTo>
                  <a:pt x="99675" y="15757"/>
                  <a:pt x="99679" y="15757"/>
                  <a:pt x="99683" y="15758"/>
                </a:cubicBezTo>
                <a:cubicBezTo>
                  <a:pt x="99775" y="15758"/>
                  <a:pt x="99810" y="15654"/>
                  <a:pt x="99775" y="15446"/>
                </a:cubicBezTo>
                <a:cubicBezTo>
                  <a:pt x="99751" y="15270"/>
                  <a:pt x="99755" y="15200"/>
                  <a:pt x="99821" y="15200"/>
                </a:cubicBezTo>
                <a:cubicBezTo>
                  <a:pt x="99850" y="15200"/>
                  <a:pt x="99892" y="15214"/>
                  <a:pt x="99948" y="15238"/>
                </a:cubicBezTo>
                <a:cubicBezTo>
                  <a:pt x="99989" y="15257"/>
                  <a:pt x="100031" y="15266"/>
                  <a:pt x="100071" y="15266"/>
                </a:cubicBezTo>
                <a:cubicBezTo>
                  <a:pt x="100306" y="15266"/>
                  <a:pt x="100519" y="14975"/>
                  <a:pt x="100479" y="14650"/>
                </a:cubicBezTo>
                <a:cubicBezTo>
                  <a:pt x="100456" y="14500"/>
                  <a:pt x="100491" y="14361"/>
                  <a:pt x="100560" y="14361"/>
                </a:cubicBezTo>
                <a:cubicBezTo>
                  <a:pt x="100565" y="14362"/>
                  <a:pt x="100570" y="14362"/>
                  <a:pt x="100574" y="14362"/>
                </a:cubicBezTo>
                <a:cubicBezTo>
                  <a:pt x="100627" y="14362"/>
                  <a:pt x="100611" y="14296"/>
                  <a:pt x="100526" y="14200"/>
                </a:cubicBezTo>
                <a:cubicBezTo>
                  <a:pt x="100422" y="14084"/>
                  <a:pt x="100410" y="14038"/>
                  <a:pt x="100502" y="14038"/>
                </a:cubicBezTo>
                <a:cubicBezTo>
                  <a:pt x="100505" y="14038"/>
                  <a:pt x="100508" y="14038"/>
                  <a:pt x="100511" y="14038"/>
                </a:cubicBezTo>
                <a:cubicBezTo>
                  <a:pt x="100828" y="14038"/>
                  <a:pt x="100987" y="12715"/>
                  <a:pt x="100941" y="10552"/>
                </a:cubicBezTo>
                <a:cubicBezTo>
                  <a:pt x="100918" y="9640"/>
                  <a:pt x="100583" y="8186"/>
                  <a:pt x="100295" y="7724"/>
                </a:cubicBezTo>
                <a:cubicBezTo>
                  <a:pt x="100156" y="7516"/>
                  <a:pt x="100064" y="7286"/>
                  <a:pt x="100064" y="7182"/>
                </a:cubicBezTo>
                <a:cubicBezTo>
                  <a:pt x="100064" y="7101"/>
                  <a:pt x="100029" y="6985"/>
                  <a:pt x="99983" y="6951"/>
                </a:cubicBezTo>
                <a:cubicBezTo>
                  <a:pt x="99937" y="6916"/>
                  <a:pt x="99810" y="6605"/>
                  <a:pt x="99683" y="6258"/>
                </a:cubicBezTo>
                <a:cubicBezTo>
                  <a:pt x="99556" y="5900"/>
                  <a:pt x="99267" y="5346"/>
                  <a:pt x="99025" y="5023"/>
                </a:cubicBezTo>
                <a:cubicBezTo>
                  <a:pt x="98771" y="4689"/>
                  <a:pt x="98575" y="4354"/>
                  <a:pt x="98575" y="4273"/>
                </a:cubicBezTo>
                <a:cubicBezTo>
                  <a:pt x="98575" y="4181"/>
                  <a:pt x="98413" y="3869"/>
                  <a:pt x="98217" y="3592"/>
                </a:cubicBezTo>
                <a:cubicBezTo>
                  <a:pt x="98032" y="3303"/>
                  <a:pt x="97859" y="2922"/>
                  <a:pt x="97859" y="2761"/>
                </a:cubicBezTo>
                <a:cubicBezTo>
                  <a:pt x="97871" y="2392"/>
                  <a:pt x="97224" y="1433"/>
                  <a:pt x="96982" y="1433"/>
                </a:cubicBezTo>
                <a:cubicBezTo>
                  <a:pt x="96890" y="1433"/>
                  <a:pt x="96751" y="1353"/>
                  <a:pt x="96682" y="1272"/>
                </a:cubicBezTo>
                <a:cubicBezTo>
                  <a:pt x="96439" y="949"/>
                  <a:pt x="93773" y="291"/>
                  <a:pt x="92469" y="268"/>
                </a:cubicBezTo>
                <a:cubicBezTo>
                  <a:pt x="91730" y="245"/>
                  <a:pt x="91061" y="187"/>
                  <a:pt x="90968" y="118"/>
                </a:cubicBezTo>
                <a:cubicBezTo>
                  <a:pt x="90875" y="45"/>
                  <a:pt x="90354" y="0"/>
                  <a:pt x="897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252b5ed2ea9_0_834"/>
          <p:cNvSpPr/>
          <p:nvPr/>
        </p:nvSpPr>
        <p:spPr>
          <a:xfrm>
            <a:off x="911933" y="948734"/>
            <a:ext cx="9419364" cy="5285395"/>
          </a:xfrm>
          <a:custGeom>
            <a:avLst/>
            <a:gdLst/>
            <a:ahLst/>
            <a:cxnLst/>
            <a:rect l="l" t="t" r="r" b="b"/>
            <a:pathLst>
              <a:path w="248270" h="130859" extrusionOk="0">
                <a:moveTo>
                  <a:pt x="80750" y="1208"/>
                </a:moveTo>
                <a:cubicBezTo>
                  <a:pt x="80854" y="1208"/>
                  <a:pt x="80947" y="1300"/>
                  <a:pt x="80947" y="1439"/>
                </a:cubicBezTo>
                <a:cubicBezTo>
                  <a:pt x="80947" y="1565"/>
                  <a:pt x="80808" y="1669"/>
                  <a:pt x="80623" y="1681"/>
                </a:cubicBezTo>
                <a:cubicBezTo>
                  <a:pt x="80450" y="1681"/>
                  <a:pt x="80369" y="1577"/>
                  <a:pt x="80427" y="1450"/>
                </a:cubicBezTo>
                <a:cubicBezTo>
                  <a:pt x="80496" y="1312"/>
                  <a:pt x="80635" y="1208"/>
                  <a:pt x="80750" y="1208"/>
                </a:cubicBezTo>
                <a:close/>
                <a:moveTo>
                  <a:pt x="81805" y="1198"/>
                </a:moveTo>
                <a:cubicBezTo>
                  <a:pt x="81905" y="1198"/>
                  <a:pt x="81974" y="1319"/>
                  <a:pt x="81974" y="1508"/>
                </a:cubicBezTo>
                <a:cubicBezTo>
                  <a:pt x="81984" y="1707"/>
                  <a:pt x="81908" y="1829"/>
                  <a:pt x="81805" y="1829"/>
                </a:cubicBezTo>
                <a:cubicBezTo>
                  <a:pt x="81789" y="1829"/>
                  <a:pt x="81772" y="1826"/>
                  <a:pt x="81755" y="1819"/>
                </a:cubicBezTo>
                <a:cubicBezTo>
                  <a:pt x="81639" y="1773"/>
                  <a:pt x="81535" y="1635"/>
                  <a:pt x="81535" y="1519"/>
                </a:cubicBezTo>
                <a:cubicBezTo>
                  <a:pt x="81524" y="1404"/>
                  <a:pt x="81639" y="1254"/>
                  <a:pt x="81755" y="1208"/>
                </a:cubicBezTo>
                <a:cubicBezTo>
                  <a:pt x="81772" y="1201"/>
                  <a:pt x="81789" y="1198"/>
                  <a:pt x="81805" y="1198"/>
                </a:cubicBezTo>
                <a:close/>
                <a:moveTo>
                  <a:pt x="67884" y="1314"/>
                </a:moveTo>
                <a:cubicBezTo>
                  <a:pt x="67905" y="1314"/>
                  <a:pt x="67927" y="1321"/>
                  <a:pt x="67949" y="1335"/>
                </a:cubicBezTo>
                <a:cubicBezTo>
                  <a:pt x="68065" y="1415"/>
                  <a:pt x="68146" y="1508"/>
                  <a:pt x="68157" y="1554"/>
                </a:cubicBezTo>
                <a:cubicBezTo>
                  <a:pt x="68157" y="1612"/>
                  <a:pt x="68065" y="1716"/>
                  <a:pt x="67961" y="1808"/>
                </a:cubicBezTo>
                <a:cubicBezTo>
                  <a:pt x="67936" y="1826"/>
                  <a:pt x="67911" y="1834"/>
                  <a:pt x="67889" y="1834"/>
                </a:cubicBezTo>
                <a:cubicBezTo>
                  <a:pt x="67809" y="1834"/>
                  <a:pt x="67753" y="1730"/>
                  <a:pt x="67753" y="1577"/>
                </a:cubicBezTo>
                <a:cubicBezTo>
                  <a:pt x="67744" y="1420"/>
                  <a:pt x="67801" y="1314"/>
                  <a:pt x="67884" y="1314"/>
                </a:cubicBezTo>
                <a:close/>
                <a:moveTo>
                  <a:pt x="74229" y="1427"/>
                </a:moveTo>
                <a:cubicBezTo>
                  <a:pt x="74333" y="1427"/>
                  <a:pt x="74425" y="1519"/>
                  <a:pt x="74425" y="1658"/>
                </a:cubicBezTo>
                <a:cubicBezTo>
                  <a:pt x="74425" y="1773"/>
                  <a:pt x="74275" y="1889"/>
                  <a:pt x="74102" y="1900"/>
                </a:cubicBezTo>
                <a:cubicBezTo>
                  <a:pt x="73929" y="1900"/>
                  <a:pt x="73848" y="1796"/>
                  <a:pt x="73906" y="1669"/>
                </a:cubicBezTo>
                <a:cubicBezTo>
                  <a:pt x="73975" y="1531"/>
                  <a:pt x="74113" y="1427"/>
                  <a:pt x="74229" y="1427"/>
                </a:cubicBezTo>
                <a:close/>
                <a:moveTo>
                  <a:pt x="83298" y="987"/>
                </a:moveTo>
                <a:cubicBezTo>
                  <a:pt x="83352" y="987"/>
                  <a:pt x="83409" y="1003"/>
                  <a:pt x="83463" y="1035"/>
                </a:cubicBezTo>
                <a:cubicBezTo>
                  <a:pt x="83561" y="1106"/>
                  <a:pt x="83791" y="1150"/>
                  <a:pt x="84019" y="1150"/>
                </a:cubicBezTo>
                <a:cubicBezTo>
                  <a:pt x="84085" y="1150"/>
                  <a:pt x="84151" y="1146"/>
                  <a:pt x="84213" y="1138"/>
                </a:cubicBezTo>
                <a:cubicBezTo>
                  <a:pt x="84287" y="1130"/>
                  <a:pt x="84348" y="1125"/>
                  <a:pt x="84395" y="1125"/>
                </a:cubicBezTo>
                <a:cubicBezTo>
                  <a:pt x="84532" y="1125"/>
                  <a:pt x="84550" y="1162"/>
                  <a:pt x="84421" y="1231"/>
                </a:cubicBezTo>
                <a:cubicBezTo>
                  <a:pt x="84236" y="1323"/>
                  <a:pt x="84075" y="1450"/>
                  <a:pt x="84017" y="1542"/>
                </a:cubicBezTo>
                <a:cubicBezTo>
                  <a:pt x="83870" y="1789"/>
                  <a:pt x="83624" y="1913"/>
                  <a:pt x="83367" y="1913"/>
                </a:cubicBezTo>
                <a:cubicBezTo>
                  <a:pt x="83119" y="1913"/>
                  <a:pt x="82859" y="1798"/>
                  <a:pt x="82666" y="1565"/>
                </a:cubicBezTo>
                <a:cubicBezTo>
                  <a:pt x="82419" y="1261"/>
                  <a:pt x="82343" y="1144"/>
                  <a:pt x="82432" y="1144"/>
                </a:cubicBezTo>
                <a:cubicBezTo>
                  <a:pt x="82468" y="1144"/>
                  <a:pt x="82531" y="1163"/>
                  <a:pt x="82620" y="1196"/>
                </a:cubicBezTo>
                <a:cubicBezTo>
                  <a:pt x="82683" y="1224"/>
                  <a:pt x="82749" y="1236"/>
                  <a:pt x="82813" y="1236"/>
                </a:cubicBezTo>
                <a:cubicBezTo>
                  <a:pt x="82936" y="1236"/>
                  <a:pt x="83048" y="1188"/>
                  <a:pt x="83093" y="1104"/>
                </a:cubicBezTo>
                <a:cubicBezTo>
                  <a:pt x="83136" y="1026"/>
                  <a:pt x="83213" y="987"/>
                  <a:pt x="83298" y="987"/>
                </a:cubicBezTo>
                <a:close/>
                <a:moveTo>
                  <a:pt x="69558" y="1622"/>
                </a:moveTo>
                <a:cubicBezTo>
                  <a:pt x="69668" y="1622"/>
                  <a:pt x="69773" y="1732"/>
                  <a:pt x="69773" y="1842"/>
                </a:cubicBezTo>
                <a:cubicBezTo>
                  <a:pt x="69773" y="1981"/>
                  <a:pt x="69739" y="2085"/>
                  <a:pt x="69681" y="2085"/>
                </a:cubicBezTo>
                <a:cubicBezTo>
                  <a:pt x="69623" y="2085"/>
                  <a:pt x="69531" y="1993"/>
                  <a:pt x="69450" y="1866"/>
                </a:cubicBezTo>
                <a:cubicBezTo>
                  <a:pt x="69392" y="1739"/>
                  <a:pt x="69427" y="1635"/>
                  <a:pt x="69542" y="1623"/>
                </a:cubicBezTo>
                <a:cubicBezTo>
                  <a:pt x="69548" y="1623"/>
                  <a:pt x="69553" y="1622"/>
                  <a:pt x="69558" y="1622"/>
                </a:cubicBezTo>
                <a:close/>
                <a:moveTo>
                  <a:pt x="99357" y="1531"/>
                </a:moveTo>
                <a:cubicBezTo>
                  <a:pt x="99472" y="1531"/>
                  <a:pt x="99553" y="1681"/>
                  <a:pt x="99553" y="1877"/>
                </a:cubicBezTo>
                <a:cubicBezTo>
                  <a:pt x="99553" y="2034"/>
                  <a:pt x="99507" y="2125"/>
                  <a:pt x="99434" y="2125"/>
                </a:cubicBezTo>
                <a:cubicBezTo>
                  <a:pt x="99411" y="2125"/>
                  <a:pt x="99385" y="2116"/>
                  <a:pt x="99357" y="2096"/>
                </a:cubicBezTo>
                <a:cubicBezTo>
                  <a:pt x="99242" y="2016"/>
                  <a:pt x="99149" y="1866"/>
                  <a:pt x="99149" y="1750"/>
                </a:cubicBezTo>
                <a:cubicBezTo>
                  <a:pt x="99149" y="1623"/>
                  <a:pt x="99242" y="1531"/>
                  <a:pt x="99357" y="1531"/>
                </a:cubicBezTo>
                <a:close/>
                <a:moveTo>
                  <a:pt x="59524" y="1875"/>
                </a:moveTo>
                <a:cubicBezTo>
                  <a:pt x="59620" y="1875"/>
                  <a:pt x="59685" y="1918"/>
                  <a:pt x="59685" y="1969"/>
                </a:cubicBezTo>
                <a:cubicBezTo>
                  <a:pt x="59685" y="2027"/>
                  <a:pt x="59604" y="2131"/>
                  <a:pt x="59489" y="2223"/>
                </a:cubicBezTo>
                <a:cubicBezTo>
                  <a:pt x="59454" y="2251"/>
                  <a:pt x="59420" y="2264"/>
                  <a:pt x="59390" y="2264"/>
                </a:cubicBezTo>
                <a:cubicBezTo>
                  <a:pt x="59333" y="2264"/>
                  <a:pt x="59293" y="2215"/>
                  <a:pt x="59293" y="2131"/>
                </a:cubicBezTo>
                <a:cubicBezTo>
                  <a:pt x="59281" y="1993"/>
                  <a:pt x="59373" y="1877"/>
                  <a:pt x="59489" y="1877"/>
                </a:cubicBezTo>
                <a:cubicBezTo>
                  <a:pt x="59501" y="1876"/>
                  <a:pt x="59512" y="1875"/>
                  <a:pt x="59524" y="1875"/>
                </a:cubicBezTo>
                <a:close/>
                <a:moveTo>
                  <a:pt x="97475" y="2067"/>
                </a:moveTo>
                <a:cubicBezTo>
                  <a:pt x="97538" y="2067"/>
                  <a:pt x="97615" y="2095"/>
                  <a:pt x="97683" y="2143"/>
                </a:cubicBezTo>
                <a:cubicBezTo>
                  <a:pt x="97929" y="2298"/>
                  <a:pt x="97966" y="2413"/>
                  <a:pt x="97834" y="2413"/>
                </a:cubicBezTo>
                <a:cubicBezTo>
                  <a:pt x="97780" y="2413"/>
                  <a:pt x="97698" y="2394"/>
                  <a:pt x="97591" y="2350"/>
                </a:cubicBezTo>
                <a:cubicBezTo>
                  <a:pt x="97418" y="2281"/>
                  <a:pt x="97326" y="2166"/>
                  <a:pt x="97372" y="2108"/>
                </a:cubicBezTo>
                <a:cubicBezTo>
                  <a:pt x="97395" y="2080"/>
                  <a:pt x="97432" y="2067"/>
                  <a:pt x="97475" y="2067"/>
                </a:cubicBezTo>
                <a:close/>
                <a:moveTo>
                  <a:pt x="66466" y="1376"/>
                </a:moveTo>
                <a:cubicBezTo>
                  <a:pt x="66578" y="1376"/>
                  <a:pt x="66499" y="1678"/>
                  <a:pt x="66230" y="2120"/>
                </a:cubicBezTo>
                <a:cubicBezTo>
                  <a:pt x="66105" y="2319"/>
                  <a:pt x="66031" y="2414"/>
                  <a:pt x="65987" y="2414"/>
                </a:cubicBezTo>
                <a:cubicBezTo>
                  <a:pt x="65950" y="2414"/>
                  <a:pt x="65935" y="2345"/>
                  <a:pt x="65930" y="2212"/>
                </a:cubicBezTo>
                <a:cubicBezTo>
                  <a:pt x="65930" y="2016"/>
                  <a:pt x="66068" y="1704"/>
                  <a:pt x="66230" y="1542"/>
                </a:cubicBezTo>
                <a:cubicBezTo>
                  <a:pt x="66341" y="1428"/>
                  <a:pt x="66420" y="1376"/>
                  <a:pt x="66466" y="1376"/>
                </a:cubicBezTo>
                <a:close/>
                <a:moveTo>
                  <a:pt x="67414" y="1806"/>
                </a:moveTo>
                <a:cubicBezTo>
                  <a:pt x="67489" y="1806"/>
                  <a:pt x="67546" y="1895"/>
                  <a:pt x="67546" y="2039"/>
                </a:cubicBezTo>
                <a:cubicBezTo>
                  <a:pt x="67546" y="2246"/>
                  <a:pt x="67511" y="2408"/>
                  <a:pt x="67453" y="2420"/>
                </a:cubicBezTo>
                <a:cubicBezTo>
                  <a:pt x="67451" y="2420"/>
                  <a:pt x="67448" y="2420"/>
                  <a:pt x="67445" y="2420"/>
                </a:cubicBezTo>
                <a:cubicBezTo>
                  <a:pt x="67243" y="2420"/>
                  <a:pt x="67155" y="1979"/>
                  <a:pt x="67326" y="1842"/>
                </a:cubicBezTo>
                <a:cubicBezTo>
                  <a:pt x="67357" y="1818"/>
                  <a:pt x="67387" y="1806"/>
                  <a:pt x="67414" y="1806"/>
                </a:cubicBezTo>
                <a:close/>
                <a:moveTo>
                  <a:pt x="83717" y="2039"/>
                </a:moveTo>
                <a:cubicBezTo>
                  <a:pt x="83890" y="2039"/>
                  <a:pt x="84028" y="2120"/>
                  <a:pt x="84028" y="2235"/>
                </a:cubicBezTo>
                <a:cubicBezTo>
                  <a:pt x="84028" y="2339"/>
                  <a:pt x="83890" y="2500"/>
                  <a:pt x="83717" y="2581"/>
                </a:cubicBezTo>
                <a:cubicBezTo>
                  <a:pt x="83663" y="2603"/>
                  <a:pt x="83616" y="2614"/>
                  <a:pt x="83575" y="2614"/>
                </a:cubicBezTo>
                <a:cubicBezTo>
                  <a:pt x="83466" y="2614"/>
                  <a:pt x="83405" y="2536"/>
                  <a:pt x="83405" y="2385"/>
                </a:cubicBezTo>
                <a:cubicBezTo>
                  <a:pt x="83405" y="2200"/>
                  <a:pt x="83544" y="2050"/>
                  <a:pt x="83717" y="2039"/>
                </a:cubicBezTo>
                <a:close/>
                <a:moveTo>
                  <a:pt x="76872" y="2270"/>
                </a:moveTo>
                <a:cubicBezTo>
                  <a:pt x="76987" y="2270"/>
                  <a:pt x="77091" y="2373"/>
                  <a:pt x="77091" y="2500"/>
                </a:cubicBezTo>
                <a:cubicBezTo>
                  <a:pt x="77103" y="2627"/>
                  <a:pt x="77057" y="2731"/>
                  <a:pt x="76999" y="2731"/>
                </a:cubicBezTo>
                <a:cubicBezTo>
                  <a:pt x="76941" y="2731"/>
                  <a:pt x="76849" y="2639"/>
                  <a:pt x="76780" y="2512"/>
                </a:cubicBezTo>
                <a:cubicBezTo>
                  <a:pt x="76710" y="2385"/>
                  <a:pt x="76757" y="2270"/>
                  <a:pt x="76872" y="2270"/>
                </a:cubicBezTo>
                <a:close/>
                <a:moveTo>
                  <a:pt x="103503" y="2206"/>
                </a:moveTo>
                <a:cubicBezTo>
                  <a:pt x="103536" y="2206"/>
                  <a:pt x="103590" y="2271"/>
                  <a:pt x="103662" y="2397"/>
                </a:cubicBezTo>
                <a:cubicBezTo>
                  <a:pt x="103833" y="2691"/>
                  <a:pt x="103889" y="2824"/>
                  <a:pt x="103827" y="2824"/>
                </a:cubicBezTo>
                <a:cubicBezTo>
                  <a:pt x="103797" y="2824"/>
                  <a:pt x="103738" y="2792"/>
                  <a:pt x="103651" y="2731"/>
                </a:cubicBezTo>
                <a:cubicBezTo>
                  <a:pt x="103547" y="2662"/>
                  <a:pt x="103466" y="2477"/>
                  <a:pt x="103466" y="2316"/>
                </a:cubicBezTo>
                <a:cubicBezTo>
                  <a:pt x="103466" y="2242"/>
                  <a:pt x="103479" y="2206"/>
                  <a:pt x="103503" y="2206"/>
                </a:cubicBezTo>
                <a:close/>
                <a:moveTo>
                  <a:pt x="64705" y="2638"/>
                </a:moveTo>
                <a:cubicBezTo>
                  <a:pt x="64986" y="2638"/>
                  <a:pt x="65000" y="2710"/>
                  <a:pt x="64764" y="2881"/>
                </a:cubicBezTo>
                <a:cubicBezTo>
                  <a:pt x="64714" y="2921"/>
                  <a:pt x="64663" y="2939"/>
                  <a:pt x="64616" y="2939"/>
                </a:cubicBezTo>
                <a:cubicBezTo>
                  <a:pt x="64552" y="2939"/>
                  <a:pt x="64497" y="2906"/>
                  <a:pt x="64464" y="2847"/>
                </a:cubicBezTo>
                <a:cubicBezTo>
                  <a:pt x="64406" y="2743"/>
                  <a:pt x="64487" y="2650"/>
                  <a:pt x="64637" y="2639"/>
                </a:cubicBezTo>
                <a:cubicBezTo>
                  <a:pt x="64661" y="2638"/>
                  <a:pt x="64684" y="2638"/>
                  <a:pt x="64705" y="2638"/>
                </a:cubicBezTo>
                <a:close/>
                <a:moveTo>
                  <a:pt x="66657" y="2319"/>
                </a:moveTo>
                <a:cubicBezTo>
                  <a:pt x="66687" y="2319"/>
                  <a:pt x="66706" y="2452"/>
                  <a:pt x="66714" y="2685"/>
                </a:cubicBezTo>
                <a:cubicBezTo>
                  <a:pt x="66714" y="2922"/>
                  <a:pt x="66697" y="3055"/>
                  <a:pt x="66666" y="3055"/>
                </a:cubicBezTo>
                <a:cubicBezTo>
                  <a:pt x="66654" y="3055"/>
                  <a:pt x="66639" y="3032"/>
                  <a:pt x="66622" y="2985"/>
                </a:cubicBezTo>
                <a:cubicBezTo>
                  <a:pt x="66576" y="2847"/>
                  <a:pt x="66564" y="2558"/>
                  <a:pt x="66611" y="2397"/>
                </a:cubicBezTo>
                <a:cubicBezTo>
                  <a:pt x="66628" y="2344"/>
                  <a:pt x="66643" y="2319"/>
                  <a:pt x="66657" y="2319"/>
                </a:cubicBezTo>
                <a:close/>
                <a:moveTo>
                  <a:pt x="57480" y="2685"/>
                </a:moveTo>
                <a:cubicBezTo>
                  <a:pt x="57596" y="2685"/>
                  <a:pt x="57688" y="2720"/>
                  <a:pt x="57688" y="2777"/>
                </a:cubicBezTo>
                <a:cubicBezTo>
                  <a:pt x="57688" y="2835"/>
                  <a:pt x="57607" y="2939"/>
                  <a:pt x="57492" y="3031"/>
                </a:cubicBezTo>
                <a:cubicBezTo>
                  <a:pt x="57455" y="3060"/>
                  <a:pt x="57419" y="3074"/>
                  <a:pt x="57389" y="3074"/>
                </a:cubicBezTo>
                <a:cubicBezTo>
                  <a:pt x="57334" y="3074"/>
                  <a:pt x="57296" y="3028"/>
                  <a:pt x="57296" y="2939"/>
                </a:cubicBezTo>
                <a:cubicBezTo>
                  <a:pt x="57284" y="2812"/>
                  <a:pt x="57376" y="2685"/>
                  <a:pt x="57480" y="2685"/>
                </a:cubicBezTo>
                <a:close/>
                <a:moveTo>
                  <a:pt x="101121" y="2500"/>
                </a:moveTo>
                <a:cubicBezTo>
                  <a:pt x="101177" y="2500"/>
                  <a:pt x="101231" y="2521"/>
                  <a:pt x="101273" y="2570"/>
                </a:cubicBezTo>
                <a:cubicBezTo>
                  <a:pt x="101504" y="2824"/>
                  <a:pt x="101412" y="3101"/>
                  <a:pt x="101100" y="3101"/>
                </a:cubicBezTo>
                <a:cubicBezTo>
                  <a:pt x="100927" y="3101"/>
                  <a:pt x="100788" y="3008"/>
                  <a:pt x="100788" y="2881"/>
                </a:cubicBezTo>
                <a:cubicBezTo>
                  <a:pt x="100788" y="2669"/>
                  <a:pt x="100964" y="2500"/>
                  <a:pt x="101121" y="2500"/>
                </a:cubicBezTo>
                <a:close/>
                <a:moveTo>
                  <a:pt x="63199" y="2716"/>
                </a:moveTo>
                <a:cubicBezTo>
                  <a:pt x="63254" y="2716"/>
                  <a:pt x="63337" y="2760"/>
                  <a:pt x="63436" y="2847"/>
                </a:cubicBezTo>
                <a:cubicBezTo>
                  <a:pt x="63609" y="3008"/>
                  <a:pt x="63748" y="3170"/>
                  <a:pt x="63748" y="3205"/>
                </a:cubicBezTo>
                <a:cubicBezTo>
                  <a:pt x="63748" y="3223"/>
                  <a:pt x="63726" y="3232"/>
                  <a:pt x="63688" y="3232"/>
                </a:cubicBezTo>
                <a:cubicBezTo>
                  <a:pt x="63632" y="3232"/>
                  <a:pt x="63540" y="3211"/>
                  <a:pt x="63436" y="3170"/>
                </a:cubicBezTo>
                <a:cubicBezTo>
                  <a:pt x="63263" y="3101"/>
                  <a:pt x="63125" y="2939"/>
                  <a:pt x="63125" y="2812"/>
                </a:cubicBezTo>
                <a:cubicBezTo>
                  <a:pt x="63125" y="2748"/>
                  <a:pt x="63152" y="2716"/>
                  <a:pt x="63199" y="2716"/>
                </a:cubicBezTo>
                <a:close/>
                <a:moveTo>
                  <a:pt x="81385" y="3054"/>
                </a:moveTo>
                <a:cubicBezTo>
                  <a:pt x="81501" y="3054"/>
                  <a:pt x="81593" y="3089"/>
                  <a:pt x="81593" y="3147"/>
                </a:cubicBezTo>
                <a:cubicBezTo>
                  <a:pt x="81593" y="3205"/>
                  <a:pt x="81501" y="3308"/>
                  <a:pt x="81385" y="3401"/>
                </a:cubicBezTo>
                <a:cubicBezTo>
                  <a:pt x="81350" y="3428"/>
                  <a:pt x="81316" y="3441"/>
                  <a:pt x="81287" y="3441"/>
                </a:cubicBezTo>
                <a:cubicBezTo>
                  <a:pt x="81229" y="3441"/>
                  <a:pt x="81189" y="3392"/>
                  <a:pt x="81189" y="3308"/>
                </a:cubicBezTo>
                <a:cubicBezTo>
                  <a:pt x="81177" y="3170"/>
                  <a:pt x="81270" y="3054"/>
                  <a:pt x="81385" y="3054"/>
                </a:cubicBezTo>
                <a:close/>
                <a:moveTo>
                  <a:pt x="68787" y="3065"/>
                </a:moveTo>
                <a:cubicBezTo>
                  <a:pt x="68895" y="3065"/>
                  <a:pt x="68988" y="3165"/>
                  <a:pt x="68988" y="3285"/>
                </a:cubicBezTo>
                <a:cubicBezTo>
                  <a:pt x="68988" y="3412"/>
                  <a:pt x="68954" y="3516"/>
                  <a:pt x="68896" y="3528"/>
                </a:cubicBezTo>
                <a:cubicBezTo>
                  <a:pt x="68850" y="3528"/>
                  <a:pt x="68746" y="3435"/>
                  <a:pt x="68677" y="3297"/>
                </a:cubicBezTo>
                <a:cubicBezTo>
                  <a:pt x="68607" y="3181"/>
                  <a:pt x="68654" y="3066"/>
                  <a:pt x="68769" y="3066"/>
                </a:cubicBezTo>
                <a:cubicBezTo>
                  <a:pt x="68775" y="3065"/>
                  <a:pt x="68781" y="3065"/>
                  <a:pt x="68787" y="3065"/>
                </a:cubicBezTo>
                <a:close/>
                <a:moveTo>
                  <a:pt x="108535" y="3142"/>
                </a:moveTo>
                <a:cubicBezTo>
                  <a:pt x="108596" y="3142"/>
                  <a:pt x="108637" y="3193"/>
                  <a:pt x="108637" y="3285"/>
                </a:cubicBezTo>
                <a:cubicBezTo>
                  <a:pt x="108637" y="3412"/>
                  <a:pt x="108533" y="3528"/>
                  <a:pt x="108430" y="3528"/>
                </a:cubicBezTo>
                <a:cubicBezTo>
                  <a:pt x="108303" y="3528"/>
                  <a:pt x="108222" y="3482"/>
                  <a:pt x="108222" y="3424"/>
                </a:cubicBezTo>
                <a:cubicBezTo>
                  <a:pt x="108222" y="3378"/>
                  <a:pt x="108314" y="3262"/>
                  <a:pt x="108430" y="3181"/>
                </a:cubicBezTo>
                <a:cubicBezTo>
                  <a:pt x="108468" y="3155"/>
                  <a:pt x="108504" y="3142"/>
                  <a:pt x="108535" y="3142"/>
                </a:cubicBezTo>
                <a:close/>
                <a:moveTo>
                  <a:pt x="61532" y="3170"/>
                </a:moveTo>
                <a:cubicBezTo>
                  <a:pt x="61647" y="3170"/>
                  <a:pt x="61728" y="3262"/>
                  <a:pt x="61740" y="3401"/>
                </a:cubicBezTo>
                <a:cubicBezTo>
                  <a:pt x="61740" y="3528"/>
                  <a:pt x="61659" y="3632"/>
                  <a:pt x="61543" y="3643"/>
                </a:cubicBezTo>
                <a:cubicBezTo>
                  <a:pt x="61428" y="3643"/>
                  <a:pt x="61336" y="3551"/>
                  <a:pt x="61336" y="3424"/>
                </a:cubicBezTo>
                <a:cubicBezTo>
                  <a:pt x="61324" y="3285"/>
                  <a:pt x="61416" y="3181"/>
                  <a:pt x="61532" y="3170"/>
                </a:cubicBezTo>
                <a:close/>
                <a:moveTo>
                  <a:pt x="97433" y="3062"/>
                </a:moveTo>
                <a:cubicBezTo>
                  <a:pt x="97450" y="3062"/>
                  <a:pt x="97472" y="3070"/>
                  <a:pt x="97499" y="3089"/>
                </a:cubicBezTo>
                <a:cubicBezTo>
                  <a:pt x="97683" y="3216"/>
                  <a:pt x="97799" y="3666"/>
                  <a:pt x="97637" y="3678"/>
                </a:cubicBezTo>
                <a:cubicBezTo>
                  <a:pt x="97591" y="3678"/>
                  <a:pt x="97499" y="3516"/>
                  <a:pt x="97429" y="3308"/>
                </a:cubicBezTo>
                <a:cubicBezTo>
                  <a:pt x="97376" y="3158"/>
                  <a:pt x="97378" y="3062"/>
                  <a:pt x="97433" y="3062"/>
                </a:cubicBezTo>
                <a:close/>
                <a:moveTo>
                  <a:pt x="73220" y="2852"/>
                </a:moveTo>
                <a:cubicBezTo>
                  <a:pt x="73285" y="2852"/>
                  <a:pt x="73344" y="2919"/>
                  <a:pt x="73421" y="3054"/>
                </a:cubicBezTo>
                <a:cubicBezTo>
                  <a:pt x="73593" y="3365"/>
                  <a:pt x="73411" y="3683"/>
                  <a:pt x="73182" y="3683"/>
                </a:cubicBezTo>
                <a:cubicBezTo>
                  <a:pt x="73105" y="3683"/>
                  <a:pt x="73023" y="3647"/>
                  <a:pt x="72947" y="3562"/>
                </a:cubicBezTo>
                <a:cubicBezTo>
                  <a:pt x="72809" y="3412"/>
                  <a:pt x="72832" y="3239"/>
                  <a:pt x="72994" y="3031"/>
                </a:cubicBezTo>
                <a:cubicBezTo>
                  <a:pt x="73090" y="2913"/>
                  <a:pt x="73158" y="2852"/>
                  <a:pt x="73220" y="2852"/>
                </a:cubicBezTo>
                <a:close/>
                <a:moveTo>
                  <a:pt x="95319" y="2629"/>
                </a:moveTo>
                <a:cubicBezTo>
                  <a:pt x="95342" y="2629"/>
                  <a:pt x="95386" y="2693"/>
                  <a:pt x="95456" y="2812"/>
                </a:cubicBezTo>
                <a:cubicBezTo>
                  <a:pt x="95653" y="3148"/>
                  <a:pt x="95716" y="3705"/>
                  <a:pt x="95591" y="3705"/>
                </a:cubicBezTo>
                <a:cubicBezTo>
                  <a:pt x="95571" y="3705"/>
                  <a:pt x="95545" y="3689"/>
                  <a:pt x="95513" y="3655"/>
                </a:cubicBezTo>
                <a:cubicBezTo>
                  <a:pt x="95433" y="3574"/>
                  <a:pt x="95352" y="3274"/>
                  <a:pt x="95317" y="2985"/>
                </a:cubicBezTo>
                <a:cubicBezTo>
                  <a:pt x="95291" y="2742"/>
                  <a:pt x="95287" y="2629"/>
                  <a:pt x="95319" y="2629"/>
                </a:cubicBezTo>
                <a:close/>
                <a:moveTo>
                  <a:pt x="102012" y="2627"/>
                </a:moveTo>
                <a:cubicBezTo>
                  <a:pt x="102127" y="2627"/>
                  <a:pt x="102220" y="2893"/>
                  <a:pt x="102220" y="3228"/>
                </a:cubicBezTo>
                <a:cubicBezTo>
                  <a:pt x="102220" y="3513"/>
                  <a:pt x="102152" y="3707"/>
                  <a:pt x="102061" y="3707"/>
                </a:cubicBezTo>
                <a:cubicBezTo>
                  <a:pt x="102045" y="3707"/>
                  <a:pt x="102029" y="3701"/>
                  <a:pt x="102012" y="3689"/>
                </a:cubicBezTo>
                <a:cubicBezTo>
                  <a:pt x="101908" y="3609"/>
                  <a:pt x="101804" y="3331"/>
                  <a:pt x="101804" y="3089"/>
                </a:cubicBezTo>
                <a:cubicBezTo>
                  <a:pt x="101804" y="2847"/>
                  <a:pt x="101908" y="2627"/>
                  <a:pt x="102012" y="2627"/>
                </a:cubicBezTo>
                <a:close/>
                <a:moveTo>
                  <a:pt x="78662" y="2732"/>
                </a:moveTo>
                <a:cubicBezTo>
                  <a:pt x="78714" y="2732"/>
                  <a:pt x="78730" y="2804"/>
                  <a:pt x="78730" y="2951"/>
                </a:cubicBezTo>
                <a:cubicBezTo>
                  <a:pt x="78742" y="3147"/>
                  <a:pt x="78603" y="3435"/>
                  <a:pt x="78430" y="3609"/>
                </a:cubicBezTo>
                <a:cubicBezTo>
                  <a:pt x="78315" y="3729"/>
                  <a:pt x="78242" y="3789"/>
                  <a:pt x="78195" y="3789"/>
                </a:cubicBezTo>
                <a:cubicBezTo>
                  <a:pt x="78144" y="3789"/>
                  <a:pt x="78125" y="3714"/>
                  <a:pt x="78119" y="3562"/>
                </a:cubicBezTo>
                <a:cubicBezTo>
                  <a:pt x="78119" y="3366"/>
                  <a:pt x="78246" y="3078"/>
                  <a:pt x="78419" y="2904"/>
                </a:cubicBezTo>
                <a:cubicBezTo>
                  <a:pt x="78539" y="2790"/>
                  <a:pt x="78615" y="2732"/>
                  <a:pt x="78662" y="2732"/>
                </a:cubicBezTo>
                <a:close/>
                <a:moveTo>
                  <a:pt x="100317" y="2188"/>
                </a:moveTo>
                <a:cubicBezTo>
                  <a:pt x="100505" y="2188"/>
                  <a:pt x="100566" y="2314"/>
                  <a:pt x="100500" y="2547"/>
                </a:cubicBezTo>
                <a:cubicBezTo>
                  <a:pt x="100431" y="2754"/>
                  <a:pt x="100373" y="3147"/>
                  <a:pt x="100373" y="3412"/>
                </a:cubicBezTo>
                <a:cubicBezTo>
                  <a:pt x="100373" y="3673"/>
                  <a:pt x="100355" y="3800"/>
                  <a:pt x="100323" y="3800"/>
                </a:cubicBezTo>
                <a:cubicBezTo>
                  <a:pt x="100274" y="3800"/>
                  <a:pt x="100193" y="3508"/>
                  <a:pt x="100096" y="2951"/>
                </a:cubicBezTo>
                <a:cubicBezTo>
                  <a:pt x="99992" y="2350"/>
                  <a:pt x="100038" y="2200"/>
                  <a:pt x="100292" y="2189"/>
                </a:cubicBezTo>
                <a:cubicBezTo>
                  <a:pt x="100301" y="2188"/>
                  <a:pt x="100309" y="2188"/>
                  <a:pt x="100317" y="2188"/>
                </a:cubicBezTo>
                <a:close/>
                <a:moveTo>
                  <a:pt x="105128" y="3078"/>
                </a:moveTo>
                <a:cubicBezTo>
                  <a:pt x="105417" y="3078"/>
                  <a:pt x="105371" y="3447"/>
                  <a:pt x="105036" y="3759"/>
                </a:cubicBezTo>
                <a:cubicBezTo>
                  <a:pt x="104933" y="3852"/>
                  <a:pt x="104866" y="3902"/>
                  <a:pt x="104829" y="3902"/>
                </a:cubicBezTo>
                <a:cubicBezTo>
                  <a:pt x="104775" y="3902"/>
                  <a:pt x="104785" y="3795"/>
                  <a:pt x="104840" y="3562"/>
                </a:cubicBezTo>
                <a:cubicBezTo>
                  <a:pt x="104909" y="3297"/>
                  <a:pt x="105036" y="3078"/>
                  <a:pt x="105128" y="3078"/>
                </a:cubicBezTo>
                <a:close/>
                <a:moveTo>
                  <a:pt x="87813" y="3214"/>
                </a:moveTo>
                <a:cubicBezTo>
                  <a:pt x="87845" y="3214"/>
                  <a:pt x="87880" y="3218"/>
                  <a:pt x="87918" y="3228"/>
                </a:cubicBezTo>
                <a:cubicBezTo>
                  <a:pt x="88195" y="3308"/>
                  <a:pt x="88253" y="3424"/>
                  <a:pt x="88115" y="3632"/>
                </a:cubicBezTo>
                <a:cubicBezTo>
                  <a:pt x="87999" y="3793"/>
                  <a:pt x="87953" y="4001"/>
                  <a:pt x="88011" y="4082"/>
                </a:cubicBezTo>
                <a:cubicBezTo>
                  <a:pt x="88033" y="4113"/>
                  <a:pt x="88038" y="4129"/>
                  <a:pt x="88028" y="4129"/>
                </a:cubicBezTo>
                <a:cubicBezTo>
                  <a:pt x="88011" y="4129"/>
                  <a:pt x="87957" y="4090"/>
                  <a:pt x="87872" y="4013"/>
                </a:cubicBezTo>
                <a:cubicBezTo>
                  <a:pt x="87494" y="3666"/>
                  <a:pt x="87489" y="3214"/>
                  <a:pt x="87813" y="3214"/>
                </a:cubicBezTo>
                <a:close/>
                <a:moveTo>
                  <a:pt x="104090" y="3551"/>
                </a:moveTo>
                <a:cubicBezTo>
                  <a:pt x="104193" y="3551"/>
                  <a:pt x="104286" y="3712"/>
                  <a:pt x="104286" y="3909"/>
                </a:cubicBezTo>
                <a:cubicBezTo>
                  <a:pt x="104286" y="4105"/>
                  <a:pt x="104251" y="4266"/>
                  <a:pt x="104205" y="4266"/>
                </a:cubicBezTo>
                <a:cubicBezTo>
                  <a:pt x="104159" y="4266"/>
                  <a:pt x="104078" y="4105"/>
                  <a:pt x="104009" y="3909"/>
                </a:cubicBezTo>
                <a:cubicBezTo>
                  <a:pt x="103940" y="3712"/>
                  <a:pt x="103974" y="3551"/>
                  <a:pt x="104090" y="3551"/>
                </a:cubicBezTo>
                <a:close/>
                <a:moveTo>
                  <a:pt x="101420" y="3451"/>
                </a:moveTo>
                <a:cubicBezTo>
                  <a:pt x="101545" y="3451"/>
                  <a:pt x="101608" y="3574"/>
                  <a:pt x="101608" y="3816"/>
                </a:cubicBezTo>
                <a:cubicBezTo>
                  <a:pt x="101608" y="4082"/>
                  <a:pt x="101469" y="4278"/>
                  <a:pt x="101296" y="4278"/>
                </a:cubicBezTo>
                <a:cubicBezTo>
                  <a:pt x="101123" y="4278"/>
                  <a:pt x="100985" y="4139"/>
                  <a:pt x="100985" y="3955"/>
                </a:cubicBezTo>
                <a:cubicBezTo>
                  <a:pt x="100985" y="3759"/>
                  <a:pt x="101123" y="3551"/>
                  <a:pt x="101296" y="3482"/>
                </a:cubicBezTo>
                <a:cubicBezTo>
                  <a:pt x="101343" y="3461"/>
                  <a:pt x="101384" y="3451"/>
                  <a:pt x="101420" y="3451"/>
                </a:cubicBezTo>
                <a:close/>
                <a:moveTo>
                  <a:pt x="82110" y="3443"/>
                </a:moveTo>
                <a:cubicBezTo>
                  <a:pt x="82138" y="3443"/>
                  <a:pt x="82159" y="3585"/>
                  <a:pt x="82159" y="3839"/>
                </a:cubicBezTo>
                <a:cubicBezTo>
                  <a:pt x="82167" y="4131"/>
                  <a:pt x="82142" y="4307"/>
                  <a:pt x="82104" y="4307"/>
                </a:cubicBezTo>
                <a:cubicBezTo>
                  <a:pt x="82093" y="4307"/>
                  <a:pt x="82080" y="4290"/>
                  <a:pt x="82066" y="4255"/>
                </a:cubicBezTo>
                <a:cubicBezTo>
                  <a:pt x="82020" y="4105"/>
                  <a:pt x="82008" y="3782"/>
                  <a:pt x="82066" y="3551"/>
                </a:cubicBezTo>
                <a:cubicBezTo>
                  <a:pt x="82081" y="3478"/>
                  <a:pt x="82097" y="3443"/>
                  <a:pt x="82110" y="3443"/>
                </a:cubicBezTo>
                <a:close/>
                <a:moveTo>
                  <a:pt x="91137" y="3660"/>
                </a:moveTo>
                <a:cubicBezTo>
                  <a:pt x="91205" y="3660"/>
                  <a:pt x="91306" y="3749"/>
                  <a:pt x="91393" y="3897"/>
                </a:cubicBezTo>
                <a:cubicBezTo>
                  <a:pt x="91555" y="4181"/>
                  <a:pt x="91610" y="4319"/>
                  <a:pt x="91556" y="4319"/>
                </a:cubicBezTo>
                <a:cubicBezTo>
                  <a:pt x="91518" y="4319"/>
                  <a:pt x="91425" y="4250"/>
                  <a:pt x="91277" y="4116"/>
                </a:cubicBezTo>
                <a:cubicBezTo>
                  <a:pt x="91093" y="3955"/>
                  <a:pt x="91012" y="3770"/>
                  <a:pt x="91081" y="3689"/>
                </a:cubicBezTo>
                <a:cubicBezTo>
                  <a:pt x="91095" y="3669"/>
                  <a:pt x="91114" y="3660"/>
                  <a:pt x="91137" y="3660"/>
                </a:cubicBezTo>
                <a:close/>
                <a:moveTo>
                  <a:pt x="98753" y="3941"/>
                </a:moveTo>
                <a:cubicBezTo>
                  <a:pt x="98824" y="3941"/>
                  <a:pt x="98902" y="3963"/>
                  <a:pt x="98976" y="4013"/>
                </a:cubicBezTo>
                <a:cubicBezTo>
                  <a:pt x="99184" y="4151"/>
                  <a:pt x="99184" y="4197"/>
                  <a:pt x="98965" y="4290"/>
                </a:cubicBezTo>
                <a:cubicBezTo>
                  <a:pt x="98905" y="4314"/>
                  <a:pt x="98836" y="4326"/>
                  <a:pt x="98773" y="4326"/>
                </a:cubicBezTo>
                <a:cubicBezTo>
                  <a:pt x="98690" y="4326"/>
                  <a:pt x="98616" y="4306"/>
                  <a:pt x="98584" y="4266"/>
                </a:cubicBezTo>
                <a:cubicBezTo>
                  <a:pt x="98432" y="4098"/>
                  <a:pt x="98564" y="3941"/>
                  <a:pt x="98753" y="3941"/>
                </a:cubicBezTo>
                <a:close/>
                <a:moveTo>
                  <a:pt x="56215" y="3502"/>
                </a:moveTo>
                <a:cubicBezTo>
                  <a:pt x="56327" y="3502"/>
                  <a:pt x="56287" y="3772"/>
                  <a:pt x="56095" y="4128"/>
                </a:cubicBezTo>
                <a:cubicBezTo>
                  <a:pt x="56016" y="4287"/>
                  <a:pt x="55967" y="4365"/>
                  <a:pt x="55938" y="4365"/>
                </a:cubicBezTo>
                <a:cubicBezTo>
                  <a:pt x="55908" y="4365"/>
                  <a:pt x="55899" y="4281"/>
                  <a:pt x="55899" y="4116"/>
                </a:cubicBezTo>
                <a:cubicBezTo>
                  <a:pt x="55887" y="3886"/>
                  <a:pt x="55980" y="3655"/>
                  <a:pt x="56095" y="3562"/>
                </a:cubicBezTo>
                <a:cubicBezTo>
                  <a:pt x="56146" y="3521"/>
                  <a:pt x="56186" y="3502"/>
                  <a:pt x="56215" y="3502"/>
                </a:cubicBezTo>
                <a:close/>
                <a:moveTo>
                  <a:pt x="105778" y="3402"/>
                </a:moveTo>
                <a:cubicBezTo>
                  <a:pt x="105915" y="3402"/>
                  <a:pt x="106095" y="3476"/>
                  <a:pt x="106294" y="3655"/>
                </a:cubicBezTo>
                <a:cubicBezTo>
                  <a:pt x="106544" y="3876"/>
                  <a:pt x="106623" y="4179"/>
                  <a:pt x="106491" y="4179"/>
                </a:cubicBezTo>
                <a:cubicBezTo>
                  <a:pt x="106458" y="4179"/>
                  <a:pt x="106412" y="4160"/>
                  <a:pt x="106352" y="4116"/>
                </a:cubicBezTo>
                <a:cubicBezTo>
                  <a:pt x="106320" y="4097"/>
                  <a:pt x="106289" y="4088"/>
                  <a:pt x="106262" y="4088"/>
                </a:cubicBezTo>
                <a:cubicBezTo>
                  <a:pt x="106192" y="4088"/>
                  <a:pt x="106144" y="4150"/>
                  <a:pt x="106144" y="4266"/>
                </a:cubicBezTo>
                <a:cubicBezTo>
                  <a:pt x="106144" y="4368"/>
                  <a:pt x="106128" y="4420"/>
                  <a:pt x="106083" y="4420"/>
                </a:cubicBezTo>
                <a:cubicBezTo>
                  <a:pt x="106036" y="4420"/>
                  <a:pt x="105957" y="4362"/>
                  <a:pt x="105833" y="4243"/>
                </a:cubicBezTo>
                <a:cubicBezTo>
                  <a:pt x="105371" y="3814"/>
                  <a:pt x="105455" y="3402"/>
                  <a:pt x="105778" y="3402"/>
                </a:cubicBezTo>
                <a:close/>
                <a:moveTo>
                  <a:pt x="64553" y="3504"/>
                </a:moveTo>
                <a:cubicBezTo>
                  <a:pt x="64662" y="3504"/>
                  <a:pt x="64757" y="3660"/>
                  <a:pt x="64764" y="3955"/>
                </a:cubicBezTo>
                <a:cubicBezTo>
                  <a:pt x="64764" y="4220"/>
                  <a:pt x="64694" y="4417"/>
                  <a:pt x="64602" y="4428"/>
                </a:cubicBezTo>
                <a:cubicBezTo>
                  <a:pt x="64596" y="4428"/>
                  <a:pt x="64591" y="4428"/>
                  <a:pt x="64585" y="4428"/>
                </a:cubicBezTo>
                <a:cubicBezTo>
                  <a:pt x="64319" y="4428"/>
                  <a:pt x="64189" y="4167"/>
                  <a:pt x="64290" y="3839"/>
                </a:cubicBezTo>
                <a:cubicBezTo>
                  <a:pt x="64359" y="3613"/>
                  <a:pt x="64461" y="3504"/>
                  <a:pt x="64553" y="3504"/>
                </a:cubicBezTo>
                <a:close/>
                <a:moveTo>
                  <a:pt x="92985" y="4184"/>
                </a:moveTo>
                <a:cubicBezTo>
                  <a:pt x="93040" y="4184"/>
                  <a:pt x="93092" y="4192"/>
                  <a:pt x="93136" y="4209"/>
                </a:cubicBezTo>
                <a:cubicBezTo>
                  <a:pt x="93574" y="4393"/>
                  <a:pt x="93470" y="4520"/>
                  <a:pt x="92870" y="4532"/>
                </a:cubicBezTo>
                <a:cubicBezTo>
                  <a:pt x="92466" y="4532"/>
                  <a:pt x="92385" y="4474"/>
                  <a:pt x="92582" y="4313"/>
                </a:cubicBezTo>
                <a:cubicBezTo>
                  <a:pt x="92696" y="4231"/>
                  <a:pt x="92851" y="4184"/>
                  <a:pt x="92985" y="4184"/>
                </a:cubicBezTo>
                <a:close/>
                <a:moveTo>
                  <a:pt x="61572" y="3983"/>
                </a:moveTo>
                <a:cubicBezTo>
                  <a:pt x="61631" y="3983"/>
                  <a:pt x="61670" y="4072"/>
                  <a:pt x="61670" y="4220"/>
                </a:cubicBezTo>
                <a:cubicBezTo>
                  <a:pt x="61682" y="4428"/>
                  <a:pt x="61613" y="4567"/>
                  <a:pt x="61520" y="4578"/>
                </a:cubicBezTo>
                <a:cubicBezTo>
                  <a:pt x="61416" y="4578"/>
                  <a:pt x="61359" y="4497"/>
                  <a:pt x="61347" y="4359"/>
                </a:cubicBezTo>
                <a:cubicBezTo>
                  <a:pt x="61347" y="4232"/>
                  <a:pt x="61416" y="4093"/>
                  <a:pt x="61509" y="4013"/>
                </a:cubicBezTo>
                <a:cubicBezTo>
                  <a:pt x="61531" y="3993"/>
                  <a:pt x="61553" y="3983"/>
                  <a:pt x="61572" y="3983"/>
                </a:cubicBezTo>
                <a:close/>
                <a:moveTo>
                  <a:pt x="70929" y="4116"/>
                </a:moveTo>
                <a:cubicBezTo>
                  <a:pt x="71081" y="4116"/>
                  <a:pt x="71216" y="4215"/>
                  <a:pt x="71216" y="4336"/>
                </a:cubicBezTo>
                <a:cubicBezTo>
                  <a:pt x="71216" y="4463"/>
                  <a:pt x="71147" y="4567"/>
                  <a:pt x="71031" y="4578"/>
                </a:cubicBezTo>
                <a:cubicBezTo>
                  <a:pt x="70928" y="4578"/>
                  <a:pt x="70789" y="4486"/>
                  <a:pt x="70708" y="4359"/>
                </a:cubicBezTo>
                <a:cubicBezTo>
                  <a:pt x="70639" y="4232"/>
                  <a:pt x="70731" y="4116"/>
                  <a:pt x="70904" y="4116"/>
                </a:cubicBezTo>
                <a:cubicBezTo>
                  <a:pt x="70913" y="4116"/>
                  <a:pt x="70921" y="4116"/>
                  <a:pt x="70929" y="4116"/>
                </a:cubicBezTo>
                <a:close/>
                <a:moveTo>
                  <a:pt x="51311" y="3926"/>
                </a:moveTo>
                <a:cubicBezTo>
                  <a:pt x="51340" y="3926"/>
                  <a:pt x="51391" y="3999"/>
                  <a:pt x="51478" y="4139"/>
                </a:cubicBezTo>
                <a:cubicBezTo>
                  <a:pt x="51732" y="4578"/>
                  <a:pt x="51732" y="4601"/>
                  <a:pt x="51478" y="4613"/>
                </a:cubicBezTo>
                <a:cubicBezTo>
                  <a:pt x="51374" y="4613"/>
                  <a:pt x="51282" y="4428"/>
                  <a:pt x="51270" y="4209"/>
                </a:cubicBezTo>
                <a:cubicBezTo>
                  <a:pt x="51270" y="4019"/>
                  <a:pt x="51277" y="3926"/>
                  <a:pt x="51311" y="3926"/>
                </a:cubicBezTo>
                <a:close/>
                <a:moveTo>
                  <a:pt x="69404" y="4186"/>
                </a:moveTo>
                <a:cubicBezTo>
                  <a:pt x="69519" y="4186"/>
                  <a:pt x="69600" y="4278"/>
                  <a:pt x="69612" y="4405"/>
                </a:cubicBezTo>
                <a:cubicBezTo>
                  <a:pt x="69612" y="4543"/>
                  <a:pt x="69519" y="4647"/>
                  <a:pt x="69404" y="4647"/>
                </a:cubicBezTo>
                <a:cubicBezTo>
                  <a:pt x="69398" y="4648"/>
                  <a:pt x="69392" y="4648"/>
                  <a:pt x="69386" y="4648"/>
                </a:cubicBezTo>
                <a:cubicBezTo>
                  <a:pt x="69290" y="4648"/>
                  <a:pt x="69208" y="4559"/>
                  <a:pt x="69208" y="4428"/>
                </a:cubicBezTo>
                <a:cubicBezTo>
                  <a:pt x="69196" y="4301"/>
                  <a:pt x="69288" y="4197"/>
                  <a:pt x="69404" y="4186"/>
                </a:cubicBezTo>
                <a:close/>
                <a:moveTo>
                  <a:pt x="111635" y="3848"/>
                </a:moveTo>
                <a:cubicBezTo>
                  <a:pt x="111670" y="3848"/>
                  <a:pt x="111696" y="3949"/>
                  <a:pt x="111696" y="4128"/>
                </a:cubicBezTo>
                <a:cubicBezTo>
                  <a:pt x="111708" y="4393"/>
                  <a:pt x="111569" y="4694"/>
                  <a:pt x="111408" y="4763"/>
                </a:cubicBezTo>
                <a:cubicBezTo>
                  <a:pt x="111363" y="4780"/>
                  <a:pt x="111323" y="4789"/>
                  <a:pt x="111289" y="4789"/>
                </a:cubicBezTo>
                <a:cubicBezTo>
                  <a:pt x="111164" y="4789"/>
                  <a:pt x="111107" y="4672"/>
                  <a:pt x="111107" y="4428"/>
                </a:cubicBezTo>
                <a:cubicBezTo>
                  <a:pt x="111107" y="4211"/>
                  <a:pt x="111161" y="4071"/>
                  <a:pt x="111238" y="4071"/>
                </a:cubicBezTo>
                <a:cubicBezTo>
                  <a:pt x="111255" y="4071"/>
                  <a:pt x="111273" y="4078"/>
                  <a:pt x="111292" y="4093"/>
                </a:cubicBezTo>
                <a:cubicBezTo>
                  <a:pt x="111318" y="4110"/>
                  <a:pt x="111345" y="4118"/>
                  <a:pt x="111373" y="4118"/>
                </a:cubicBezTo>
                <a:cubicBezTo>
                  <a:pt x="111458" y="4118"/>
                  <a:pt x="111546" y="4042"/>
                  <a:pt x="111581" y="3920"/>
                </a:cubicBezTo>
                <a:cubicBezTo>
                  <a:pt x="111599" y="3871"/>
                  <a:pt x="111618" y="3848"/>
                  <a:pt x="111635" y="3848"/>
                </a:cubicBezTo>
                <a:close/>
                <a:moveTo>
                  <a:pt x="76439" y="4382"/>
                </a:moveTo>
                <a:cubicBezTo>
                  <a:pt x="76709" y="4382"/>
                  <a:pt x="76938" y="4651"/>
                  <a:pt x="76803" y="4809"/>
                </a:cubicBezTo>
                <a:cubicBezTo>
                  <a:pt x="76787" y="4827"/>
                  <a:pt x="76766" y="4836"/>
                  <a:pt x="76739" y="4836"/>
                </a:cubicBezTo>
                <a:cubicBezTo>
                  <a:pt x="76666" y="4836"/>
                  <a:pt x="76558" y="4769"/>
                  <a:pt x="76456" y="4659"/>
                </a:cubicBezTo>
                <a:cubicBezTo>
                  <a:pt x="76306" y="4486"/>
                  <a:pt x="76295" y="4382"/>
                  <a:pt x="76422" y="4382"/>
                </a:cubicBezTo>
                <a:cubicBezTo>
                  <a:pt x="76427" y="4382"/>
                  <a:pt x="76433" y="4382"/>
                  <a:pt x="76439" y="4382"/>
                </a:cubicBezTo>
                <a:close/>
                <a:moveTo>
                  <a:pt x="63562" y="3661"/>
                </a:moveTo>
                <a:cubicBezTo>
                  <a:pt x="63594" y="3661"/>
                  <a:pt x="63633" y="3670"/>
                  <a:pt x="63679" y="3689"/>
                </a:cubicBezTo>
                <a:cubicBezTo>
                  <a:pt x="64013" y="3816"/>
                  <a:pt x="64060" y="4578"/>
                  <a:pt x="63760" y="4809"/>
                </a:cubicBezTo>
                <a:cubicBezTo>
                  <a:pt x="63730" y="4832"/>
                  <a:pt x="63701" y="4843"/>
                  <a:pt x="63674" y="4843"/>
                </a:cubicBezTo>
                <a:cubicBezTo>
                  <a:pt x="63608" y="4843"/>
                  <a:pt x="63557" y="4777"/>
                  <a:pt x="63540" y="4670"/>
                </a:cubicBezTo>
                <a:cubicBezTo>
                  <a:pt x="63529" y="4497"/>
                  <a:pt x="63494" y="4186"/>
                  <a:pt x="63459" y="3966"/>
                </a:cubicBezTo>
                <a:cubicBezTo>
                  <a:pt x="63424" y="3763"/>
                  <a:pt x="63456" y="3661"/>
                  <a:pt x="63562" y="3661"/>
                </a:cubicBezTo>
                <a:close/>
                <a:moveTo>
                  <a:pt x="117652" y="4272"/>
                </a:moveTo>
                <a:cubicBezTo>
                  <a:pt x="117682" y="4272"/>
                  <a:pt x="117703" y="4356"/>
                  <a:pt x="117710" y="4520"/>
                </a:cubicBezTo>
                <a:cubicBezTo>
                  <a:pt x="117710" y="4721"/>
                  <a:pt x="117678" y="4850"/>
                  <a:pt x="117628" y="4850"/>
                </a:cubicBezTo>
                <a:cubicBezTo>
                  <a:pt x="117618" y="4850"/>
                  <a:pt x="117607" y="4844"/>
                  <a:pt x="117594" y="4832"/>
                </a:cubicBezTo>
                <a:cubicBezTo>
                  <a:pt x="117525" y="4751"/>
                  <a:pt x="117514" y="4555"/>
                  <a:pt x="117583" y="4370"/>
                </a:cubicBezTo>
                <a:cubicBezTo>
                  <a:pt x="117609" y="4304"/>
                  <a:pt x="117633" y="4272"/>
                  <a:pt x="117652" y="4272"/>
                </a:cubicBezTo>
                <a:close/>
                <a:moveTo>
                  <a:pt x="81385" y="4451"/>
                </a:moveTo>
                <a:cubicBezTo>
                  <a:pt x="81501" y="4451"/>
                  <a:pt x="81604" y="4555"/>
                  <a:pt x="81604" y="4682"/>
                </a:cubicBezTo>
                <a:cubicBezTo>
                  <a:pt x="81616" y="4809"/>
                  <a:pt x="81570" y="4913"/>
                  <a:pt x="81512" y="4913"/>
                </a:cubicBezTo>
                <a:cubicBezTo>
                  <a:pt x="81509" y="4913"/>
                  <a:pt x="81506" y="4914"/>
                  <a:pt x="81503" y="4914"/>
                </a:cubicBezTo>
                <a:cubicBezTo>
                  <a:pt x="81445" y="4914"/>
                  <a:pt x="81359" y="4814"/>
                  <a:pt x="81293" y="4694"/>
                </a:cubicBezTo>
                <a:cubicBezTo>
                  <a:pt x="81224" y="4578"/>
                  <a:pt x="81270" y="4463"/>
                  <a:pt x="81385" y="4451"/>
                </a:cubicBezTo>
                <a:close/>
                <a:moveTo>
                  <a:pt x="113856" y="4215"/>
                </a:moveTo>
                <a:cubicBezTo>
                  <a:pt x="113937" y="4215"/>
                  <a:pt x="113986" y="4264"/>
                  <a:pt x="113982" y="4370"/>
                </a:cubicBezTo>
                <a:cubicBezTo>
                  <a:pt x="113982" y="4463"/>
                  <a:pt x="113762" y="4659"/>
                  <a:pt x="113508" y="4797"/>
                </a:cubicBezTo>
                <a:cubicBezTo>
                  <a:pt x="113294" y="4909"/>
                  <a:pt x="113106" y="4963"/>
                  <a:pt x="112953" y="4963"/>
                </a:cubicBezTo>
                <a:cubicBezTo>
                  <a:pt x="112694" y="4963"/>
                  <a:pt x="112539" y="4807"/>
                  <a:pt x="112539" y="4509"/>
                </a:cubicBezTo>
                <a:cubicBezTo>
                  <a:pt x="112545" y="4355"/>
                  <a:pt x="112564" y="4280"/>
                  <a:pt x="112619" y="4280"/>
                </a:cubicBezTo>
                <a:cubicBezTo>
                  <a:pt x="112667" y="4280"/>
                  <a:pt x="112743" y="4338"/>
                  <a:pt x="112862" y="4451"/>
                </a:cubicBezTo>
                <a:cubicBezTo>
                  <a:pt x="112984" y="4567"/>
                  <a:pt x="113080" y="4625"/>
                  <a:pt x="113169" y="4625"/>
                </a:cubicBezTo>
                <a:cubicBezTo>
                  <a:pt x="113249" y="4625"/>
                  <a:pt x="113323" y="4578"/>
                  <a:pt x="113404" y="4486"/>
                </a:cubicBezTo>
                <a:cubicBezTo>
                  <a:pt x="113572" y="4311"/>
                  <a:pt x="113744" y="4215"/>
                  <a:pt x="113856" y="4215"/>
                </a:cubicBezTo>
                <a:close/>
                <a:moveTo>
                  <a:pt x="71129" y="2707"/>
                </a:moveTo>
                <a:cubicBezTo>
                  <a:pt x="71303" y="2707"/>
                  <a:pt x="71362" y="2809"/>
                  <a:pt x="71285" y="2974"/>
                </a:cubicBezTo>
                <a:cubicBezTo>
                  <a:pt x="71219" y="3098"/>
                  <a:pt x="71219" y="3158"/>
                  <a:pt x="71280" y="3158"/>
                </a:cubicBezTo>
                <a:cubicBezTo>
                  <a:pt x="71316" y="3158"/>
                  <a:pt x="71371" y="3138"/>
                  <a:pt x="71447" y="3101"/>
                </a:cubicBezTo>
                <a:cubicBezTo>
                  <a:pt x="71539" y="3054"/>
                  <a:pt x="71622" y="3032"/>
                  <a:pt x="71697" y="3032"/>
                </a:cubicBezTo>
                <a:cubicBezTo>
                  <a:pt x="72208" y="3032"/>
                  <a:pt x="72277" y="4050"/>
                  <a:pt x="71712" y="4786"/>
                </a:cubicBezTo>
                <a:cubicBezTo>
                  <a:pt x="71604" y="4920"/>
                  <a:pt x="71539" y="4992"/>
                  <a:pt x="71500" y="4992"/>
                </a:cubicBezTo>
                <a:cubicBezTo>
                  <a:pt x="71452" y="4992"/>
                  <a:pt x="71442" y="4883"/>
                  <a:pt x="71435" y="4647"/>
                </a:cubicBezTo>
                <a:cubicBezTo>
                  <a:pt x="71435" y="4382"/>
                  <a:pt x="71528" y="4047"/>
                  <a:pt x="71666" y="3886"/>
                </a:cubicBezTo>
                <a:cubicBezTo>
                  <a:pt x="71826" y="3684"/>
                  <a:pt x="71780" y="3619"/>
                  <a:pt x="71447" y="3619"/>
                </a:cubicBezTo>
                <a:cubicBezTo>
                  <a:pt x="71418" y="3619"/>
                  <a:pt x="71387" y="3619"/>
                  <a:pt x="71355" y="3620"/>
                </a:cubicBezTo>
                <a:cubicBezTo>
                  <a:pt x="71322" y="3622"/>
                  <a:pt x="71291" y="3623"/>
                  <a:pt x="71261" y="3623"/>
                </a:cubicBezTo>
                <a:cubicBezTo>
                  <a:pt x="70927" y="3623"/>
                  <a:pt x="70801" y="3500"/>
                  <a:pt x="70801" y="3181"/>
                </a:cubicBezTo>
                <a:cubicBezTo>
                  <a:pt x="70789" y="2916"/>
                  <a:pt x="70928" y="2708"/>
                  <a:pt x="71101" y="2708"/>
                </a:cubicBezTo>
                <a:cubicBezTo>
                  <a:pt x="71111" y="2708"/>
                  <a:pt x="71120" y="2707"/>
                  <a:pt x="71129" y="2707"/>
                </a:cubicBezTo>
                <a:close/>
                <a:moveTo>
                  <a:pt x="66586" y="3966"/>
                </a:moveTo>
                <a:cubicBezTo>
                  <a:pt x="66697" y="3966"/>
                  <a:pt x="66828" y="4052"/>
                  <a:pt x="67049" y="4232"/>
                </a:cubicBezTo>
                <a:cubicBezTo>
                  <a:pt x="67534" y="4624"/>
                  <a:pt x="67603" y="4982"/>
                  <a:pt x="67199" y="5005"/>
                </a:cubicBezTo>
                <a:cubicBezTo>
                  <a:pt x="67095" y="5005"/>
                  <a:pt x="67003" y="4844"/>
                  <a:pt x="67003" y="4636"/>
                </a:cubicBezTo>
                <a:cubicBezTo>
                  <a:pt x="66993" y="4474"/>
                  <a:pt x="66913" y="4367"/>
                  <a:pt x="66808" y="4367"/>
                </a:cubicBezTo>
                <a:cubicBezTo>
                  <a:pt x="66785" y="4367"/>
                  <a:pt x="66762" y="4372"/>
                  <a:pt x="66738" y="4382"/>
                </a:cubicBezTo>
                <a:cubicBezTo>
                  <a:pt x="66599" y="4451"/>
                  <a:pt x="66518" y="4647"/>
                  <a:pt x="66553" y="4809"/>
                </a:cubicBezTo>
                <a:cubicBezTo>
                  <a:pt x="66582" y="4932"/>
                  <a:pt x="66585" y="4992"/>
                  <a:pt x="66547" y="4992"/>
                </a:cubicBezTo>
                <a:cubicBezTo>
                  <a:pt x="66511" y="4992"/>
                  <a:pt x="66436" y="4935"/>
                  <a:pt x="66310" y="4820"/>
                </a:cubicBezTo>
                <a:cubicBezTo>
                  <a:pt x="66033" y="4567"/>
                  <a:pt x="66033" y="4486"/>
                  <a:pt x="66276" y="4186"/>
                </a:cubicBezTo>
                <a:cubicBezTo>
                  <a:pt x="66398" y="4041"/>
                  <a:pt x="66483" y="3966"/>
                  <a:pt x="66586" y="3966"/>
                </a:cubicBezTo>
                <a:close/>
                <a:moveTo>
                  <a:pt x="95751" y="4516"/>
                </a:moveTo>
                <a:cubicBezTo>
                  <a:pt x="95828" y="4516"/>
                  <a:pt x="95883" y="4612"/>
                  <a:pt x="95883" y="4763"/>
                </a:cubicBezTo>
                <a:cubicBezTo>
                  <a:pt x="95883" y="4959"/>
                  <a:pt x="95790" y="5132"/>
                  <a:pt x="95675" y="5132"/>
                </a:cubicBezTo>
                <a:cubicBezTo>
                  <a:pt x="95668" y="5133"/>
                  <a:pt x="95662" y="5133"/>
                  <a:pt x="95656" y="5133"/>
                </a:cubicBezTo>
                <a:cubicBezTo>
                  <a:pt x="95551" y="5133"/>
                  <a:pt x="95479" y="5044"/>
                  <a:pt x="95479" y="4924"/>
                </a:cubicBezTo>
                <a:cubicBezTo>
                  <a:pt x="95479" y="4797"/>
                  <a:pt x="95560" y="4636"/>
                  <a:pt x="95675" y="4543"/>
                </a:cubicBezTo>
                <a:cubicBezTo>
                  <a:pt x="95702" y="4525"/>
                  <a:pt x="95727" y="4516"/>
                  <a:pt x="95751" y="4516"/>
                </a:cubicBezTo>
                <a:close/>
                <a:moveTo>
                  <a:pt x="115892" y="4438"/>
                </a:moveTo>
                <a:cubicBezTo>
                  <a:pt x="115964" y="4438"/>
                  <a:pt x="116055" y="4460"/>
                  <a:pt x="116163" y="4509"/>
                </a:cubicBezTo>
                <a:cubicBezTo>
                  <a:pt x="116498" y="4659"/>
                  <a:pt x="116567" y="4936"/>
                  <a:pt x="116336" y="5201"/>
                </a:cubicBezTo>
                <a:cubicBezTo>
                  <a:pt x="116320" y="5220"/>
                  <a:pt x="116298" y="5229"/>
                  <a:pt x="116271" y="5229"/>
                </a:cubicBezTo>
                <a:cubicBezTo>
                  <a:pt x="116182" y="5229"/>
                  <a:pt x="116042" y="5133"/>
                  <a:pt x="115909" y="4982"/>
                </a:cubicBezTo>
                <a:cubicBezTo>
                  <a:pt x="115635" y="4673"/>
                  <a:pt x="115659" y="4438"/>
                  <a:pt x="115892" y="4438"/>
                </a:cubicBezTo>
                <a:close/>
                <a:moveTo>
                  <a:pt x="82881" y="4446"/>
                </a:moveTo>
                <a:cubicBezTo>
                  <a:pt x="82911" y="4446"/>
                  <a:pt x="82956" y="4508"/>
                  <a:pt x="83024" y="4624"/>
                </a:cubicBezTo>
                <a:cubicBezTo>
                  <a:pt x="83278" y="5086"/>
                  <a:pt x="83290" y="5328"/>
                  <a:pt x="83036" y="5328"/>
                </a:cubicBezTo>
                <a:cubicBezTo>
                  <a:pt x="83033" y="5329"/>
                  <a:pt x="83030" y="5329"/>
                  <a:pt x="83028" y="5329"/>
                </a:cubicBezTo>
                <a:cubicBezTo>
                  <a:pt x="82917" y="5329"/>
                  <a:pt x="82839" y="5091"/>
                  <a:pt x="82828" y="4809"/>
                </a:cubicBezTo>
                <a:cubicBezTo>
                  <a:pt x="82828" y="4562"/>
                  <a:pt x="82840" y="4446"/>
                  <a:pt x="82881" y="4446"/>
                </a:cubicBezTo>
                <a:close/>
                <a:moveTo>
                  <a:pt x="119972" y="4878"/>
                </a:moveTo>
                <a:cubicBezTo>
                  <a:pt x="120099" y="4878"/>
                  <a:pt x="120203" y="4982"/>
                  <a:pt x="120203" y="5109"/>
                </a:cubicBezTo>
                <a:cubicBezTo>
                  <a:pt x="120203" y="5236"/>
                  <a:pt x="120157" y="5340"/>
                  <a:pt x="120099" y="5340"/>
                </a:cubicBezTo>
                <a:cubicBezTo>
                  <a:pt x="120042" y="5340"/>
                  <a:pt x="119949" y="5236"/>
                  <a:pt x="119880" y="5109"/>
                </a:cubicBezTo>
                <a:cubicBezTo>
                  <a:pt x="119811" y="4982"/>
                  <a:pt x="119857" y="4878"/>
                  <a:pt x="119972" y="4878"/>
                </a:cubicBezTo>
                <a:close/>
                <a:moveTo>
                  <a:pt x="85202" y="2240"/>
                </a:moveTo>
                <a:cubicBezTo>
                  <a:pt x="85303" y="2240"/>
                  <a:pt x="85449" y="2465"/>
                  <a:pt x="85633" y="2916"/>
                </a:cubicBezTo>
                <a:cubicBezTo>
                  <a:pt x="85779" y="3277"/>
                  <a:pt x="85879" y="3444"/>
                  <a:pt x="85966" y="3444"/>
                </a:cubicBezTo>
                <a:cubicBezTo>
                  <a:pt x="86011" y="3444"/>
                  <a:pt x="86052" y="3401"/>
                  <a:pt x="86095" y="3320"/>
                </a:cubicBezTo>
                <a:cubicBezTo>
                  <a:pt x="86124" y="3266"/>
                  <a:pt x="86150" y="3240"/>
                  <a:pt x="86173" y="3240"/>
                </a:cubicBezTo>
                <a:cubicBezTo>
                  <a:pt x="86237" y="3240"/>
                  <a:pt x="86271" y="3460"/>
                  <a:pt x="86279" y="3897"/>
                </a:cubicBezTo>
                <a:cubicBezTo>
                  <a:pt x="86279" y="4358"/>
                  <a:pt x="86213" y="4657"/>
                  <a:pt x="86123" y="4657"/>
                </a:cubicBezTo>
                <a:cubicBezTo>
                  <a:pt x="86114" y="4657"/>
                  <a:pt x="86104" y="4654"/>
                  <a:pt x="86095" y="4647"/>
                </a:cubicBezTo>
                <a:cubicBezTo>
                  <a:pt x="86077" y="4634"/>
                  <a:pt x="86054" y="4627"/>
                  <a:pt x="86027" y="4627"/>
                </a:cubicBezTo>
                <a:cubicBezTo>
                  <a:pt x="85892" y="4627"/>
                  <a:pt x="85652" y="4786"/>
                  <a:pt x="85460" y="5017"/>
                </a:cubicBezTo>
                <a:cubicBezTo>
                  <a:pt x="85267" y="5247"/>
                  <a:pt x="85059" y="5406"/>
                  <a:pt x="84955" y="5406"/>
                </a:cubicBezTo>
                <a:cubicBezTo>
                  <a:pt x="84934" y="5406"/>
                  <a:pt x="84917" y="5400"/>
                  <a:pt x="84906" y="5386"/>
                </a:cubicBezTo>
                <a:cubicBezTo>
                  <a:pt x="84836" y="5294"/>
                  <a:pt x="84906" y="5144"/>
                  <a:pt x="85056" y="5028"/>
                </a:cubicBezTo>
                <a:cubicBezTo>
                  <a:pt x="85206" y="4924"/>
                  <a:pt x="85275" y="4659"/>
                  <a:pt x="85206" y="4463"/>
                </a:cubicBezTo>
                <a:cubicBezTo>
                  <a:pt x="85125" y="4220"/>
                  <a:pt x="85183" y="4082"/>
                  <a:pt x="85379" y="4082"/>
                </a:cubicBezTo>
                <a:cubicBezTo>
                  <a:pt x="85552" y="4070"/>
                  <a:pt x="85679" y="3955"/>
                  <a:pt x="85679" y="3816"/>
                </a:cubicBezTo>
                <a:cubicBezTo>
                  <a:pt x="85679" y="3715"/>
                  <a:pt x="85616" y="3662"/>
                  <a:pt x="85523" y="3662"/>
                </a:cubicBezTo>
                <a:cubicBezTo>
                  <a:pt x="85477" y="3662"/>
                  <a:pt x="85424" y="3674"/>
                  <a:pt x="85367" y="3701"/>
                </a:cubicBezTo>
                <a:cubicBezTo>
                  <a:pt x="85319" y="3724"/>
                  <a:pt x="85277" y="3736"/>
                  <a:pt x="85242" y="3736"/>
                </a:cubicBezTo>
                <a:cubicBezTo>
                  <a:pt x="85100" y="3736"/>
                  <a:pt x="85053" y="3537"/>
                  <a:pt x="85044" y="3020"/>
                </a:cubicBezTo>
                <a:cubicBezTo>
                  <a:pt x="85038" y="2500"/>
                  <a:pt x="85094" y="2240"/>
                  <a:pt x="85202" y="2240"/>
                </a:cubicBezTo>
                <a:close/>
                <a:moveTo>
                  <a:pt x="114201" y="4901"/>
                </a:moveTo>
                <a:cubicBezTo>
                  <a:pt x="114316" y="4901"/>
                  <a:pt x="114409" y="4994"/>
                  <a:pt x="114409" y="5121"/>
                </a:cubicBezTo>
                <a:cubicBezTo>
                  <a:pt x="114397" y="5248"/>
                  <a:pt x="114316" y="5409"/>
                  <a:pt x="114189" y="5490"/>
                </a:cubicBezTo>
                <a:cubicBezTo>
                  <a:pt x="114163" y="5509"/>
                  <a:pt x="114137" y="5518"/>
                  <a:pt x="114114" y="5518"/>
                </a:cubicBezTo>
                <a:cubicBezTo>
                  <a:pt x="114037" y="5518"/>
                  <a:pt x="113984" y="5421"/>
                  <a:pt x="113993" y="5271"/>
                </a:cubicBezTo>
                <a:cubicBezTo>
                  <a:pt x="113993" y="5063"/>
                  <a:pt x="114086" y="4901"/>
                  <a:pt x="114201" y="4901"/>
                </a:cubicBezTo>
                <a:close/>
                <a:moveTo>
                  <a:pt x="100368" y="4301"/>
                </a:moveTo>
                <a:cubicBezTo>
                  <a:pt x="100480" y="4301"/>
                  <a:pt x="100557" y="4597"/>
                  <a:pt x="100534" y="4971"/>
                </a:cubicBezTo>
                <a:cubicBezTo>
                  <a:pt x="100512" y="5362"/>
                  <a:pt x="100479" y="5518"/>
                  <a:pt x="100357" y="5518"/>
                </a:cubicBezTo>
                <a:cubicBezTo>
                  <a:pt x="100292" y="5518"/>
                  <a:pt x="100201" y="5474"/>
                  <a:pt x="100073" y="5398"/>
                </a:cubicBezTo>
                <a:cubicBezTo>
                  <a:pt x="99875" y="5289"/>
                  <a:pt x="99694" y="5206"/>
                  <a:pt x="99632" y="5206"/>
                </a:cubicBezTo>
                <a:cubicBezTo>
                  <a:pt x="99621" y="5206"/>
                  <a:pt x="99614" y="5208"/>
                  <a:pt x="99611" y="5213"/>
                </a:cubicBezTo>
                <a:cubicBezTo>
                  <a:pt x="99606" y="5216"/>
                  <a:pt x="99602" y="5218"/>
                  <a:pt x="99598" y="5218"/>
                </a:cubicBezTo>
                <a:cubicBezTo>
                  <a:pt x="99577" y="5218"/>
                  <a:pt x="99580" y="5163"/>
                  <a:pt x="99599" y="5074"/>
                </a:cubicBezTo>
                <a:cubicBezTo>
                  <a:pt x="99618" y="5001"/>
                  <a:pt x="99710" y="4949"/>
                  <a:pt x="99817" y="4949"/>
                </a:cubicBezTo>
                <a:cubicBezTo>
                  <a:pt x="99844" y="4949"/>
                  <a:pt x="99872" y="4952"/>
                  <a:pt x="99900" y="4959"/>
                </a:cubicBezTo>
                <a:cubicBezTo>
                  <a:pt x="99911" y="4961"/>
                  <a:pt x="99923" y="4962"/>
                  <a:pt x="99934" y="4962"/>
                </a:cubicBezTo>
                <a:cubicBezTo>
                  <a:pt x="100067" y="4962"/>
                  <a:pt x="100165" y="4840"/>
                  <a:pt x="100165" y="4659"/>
                </a:cubicBezTo>
                <a:cubicBezTo>
                  <a:pt x="100165" y="4463"/>
                  <a:pt x="100246" y="4301"/>
                  <a:pt x="100361" y="4301"/>
                </a:cubicBezTo>
                <a:cubicBezTo>
                  <a:pt x="100363" y="4301"/>
                  <a:pt x="100366" y="4301"/>
                  <a:pt x="100368" y="4301"/>
                </a:cubicBezTo>
                <a:close/>
                <a:moveTo>
                  <a:pt x="53149" y="5235"/>
                </a:moveTo>
                <a:cubicBezTo>
                  <a:pt x="53358" y="5235"/>
                  <a:pt x="53510" y="5313"/>
                  <a:pt x="53510" y="5432"/>
                </a:cubicBezTo>
                <a:cubicBezTo>
                  <a:pt x="53510" y="5514"/>
                  <a:pt x="53423" y="5561"/>
                  <a:pt x="53290" y="5561"/>
                </a:cubicBezTo>
                <a:cubicBezTo>
                  <a:pt x="53236" y="5561"/>
                  <a:pt x="53173" y="5553"/>
                  <a:pt x="53106" y="5536"/>
                </a:cubicBezTo>
                <a:cubicBezTo>
                  <a:pt x="52875" y="5478"/>
                  <a:pt x="52702" y="5398"/>
                  <a:pt x="52702" y="5351"/>
                </a:cubicBezTo>
                <a:cubicBezTo>
                  <a:pt x="52702" y="5294"/>
                  <a:pt x="52875" y="5248"/>
                  <a:pt x="53106" y="5236"/>
                </a:cubicBezTo>
                <a:cubicBezTo>
                  <a:pt x="53120" y="5235"/>
                  <a:pt x="53135" y="5235"/>
                  <a:pt x="53149" y="5235"/>
                </a:cubicBezTo>
                <a:close/>
                <a:moveTo>
                  <a:pt x="88745" y="4478"/>
                </a:moveTo>
                <a:cubicBezTo>
                  <a:pt x="88800" y="4478"/>
                  <a:pt x="88860" y="4498"/>
                  <a:pt x="88923" y="4543"/>
                </a:cubicBezTo>
                <a:cubicBezTo>
                  <a:pt x="89073" y="4647"/>
                  <a:pt x="89073" y="4832"/>
                  <a:pt x="88911" y="5190"/>
                </a:cubicBezTo>
                <a:cubicBezTo>
                  <a:pt x="88793" y="5444"/>
                  <a:pt x="88735" y="5568"/>
                  <a:pt x="88687" y="5568"/>
                </a:cubicBezTo>
                <a:cubicBezTo>
                  <a:pt x="88641" y="5568"/>
                  <a:pt x="88603" y="5456"/>
                  <a:pt x="88530" y="5236"/>
                </a:cubicBezTo>
                <a:cubicBezTo>
                  <a:pt x="88391" y="4827"/>
                  <a:pt x="88521" y="4478"/>
                  <a:pt x="88745" y="4478"/>
                </a:cubicBezTo>
                <a:close/>
                <a:moveTo>
                  <a:pt x="102182" y="4737"/>
                </a:moveTo>
                <a:cubicBezTo>
                  <a:pt x="102213" y="4737"/>
                  <a:pt x="102220" y="4826"/>
                  <a:pt x="102220" y="5005"/>
                </a:cubicBezTo>
                <a:cubicBezTo>
                  <a:pt x="102220" y="5236"/>
                  <a:pt x="102116" y="5478"/>
                  <a:pt x="102000" y="5559"/>
                </a:cubicBezTo>
                <a:cubicBezTo>
                  <a:pt x="101947" y="5596"/>
                  <a:pt x="101905" y="5613"/>
                  <a:pt x="101874" y="5613"/>
                </a:cubicBezTo>
                <a:cubicBezTo>
                  <a:pt x="101750" y="5613"/>
                  <a:pt x="101799" y="5340"/>
                  <a:pt x="102012" y="4971"/>
                </a:cubicBezTo>
                <a:cubicBezTo>
                  <a:pt x="102101" y="4815"/>
                  <a:pt x="102153" y="4737"/>
                  <a:pt x="102182" y="4737"/>
                </a:cubicBezTo>
                <a:close/>
                <a:moveTo>
                  <a:pt x="82632" y="2316"/>
                </a:moveTo>
                <a:cubicBezTo>
                  <a:pt x="82748" y="2316"/>
                  <a:pt x="82805" y="2411"/>
                  <a:pt x="82805" y="2604"/>
                </a:cubicBezTo>
                <a:cubicBezTo>
                  <a:pt x="82813" y="2899"/>
                  <a:pt x="83008" y="3067"/>
                  <a:pt x="83295" y="3067"/>
                </a:cubicBezTo>
                <a:cubicBezTo>
                  <a:pt x="83424" y="3067"/>
                  <a:pt x="83571" y="3034"/>
                  <a:pt x="83728" y="2962"/>
                </a:cubicBezTo>
                <a:cubicBezTo>
                  <a:pt x="83822" y="2919"/>
                  <a:pt x="83912" y="2899"/>
                  <a:pt x="83999" y="2899"/>
                </a:cubicBezTo>
                <a:cubicBezTo>
                  <a:pt x="84784" y="2899"/>
                  <a:pt x="85218" y="4561"/>
                  <a:pt x="84490" y="5351"/>
                </a:cubicBezTo>
                <a:cubicBezTo>
                  <a:pt x="84323" y="5535"/>
                  <a:pt x="84226" y="5630"/>
                  <a:pt x="84159" y="5630"/>
                </a:cubicBezTo>
                <a:cubicBezTo>
                  <a:pt x="84082" y="5630"/>
                  <a:pt x="84044" y="5506"/>
                  <a:pt x="83982" y="5248"/>
                </a:cubicBezTo>
                <a:cubicBezTo>
                  <a:pt x="83913" y="4959"/>
                  <a:pt x="83948" y="4659"/>
                  <a:pt x="84063" y="4578"/>
                </a:cubicBezTo>
                <a:cubicBezTo>
                  <a:pt x="84190" y="4486"/>
                  <a:pt x="84144" y="4324"/>
                  <a:pt x="83948" y="4151"/>
                </a:cubicBezTo>
                <a:cubicBezTo>
                  <a:pt x="83827" y="4038"/>
                  <a:pt x="83684" y="3976"/>
                  <a:pt x="83569" y="3976"/>
                </a:cubicBezTo>
                <a:cubicBezTo>
                  <a:pt x="83519" y="3976"/>
                  <a:pt x="83475" y="3988"/>
                  <a:pt x="83440" y="4013"/>
                </a:cubicBezTo>
                <a:cubicBezTo>
                  <a:pt x="83407" y="4034"/>
                  <a:pt x="83370" y="4045"/>
                  <a:pt x="83332" y="4045"/>
                </a:cubicBezTo>
                <a:cubicBezTo>
                  <a:pt x="83249" y="4045"/>
                  <a:pt x="83164" y="3996"/>
                  <a:pt x="83117" y="3909"/>
                </a:cubicBezTo>
                <a:cubicBezTo>
                  <a:pt x="83063" y="3816"/>
                  <a:pt x="82963" y="3765"/>
                  <a:pt x="82851" y="3765"/>
                </a:cubicBezTo>
                <a:cubicBezTo>
                  <a:pt x="82795" y="3765"/>
                  <a:pt x="82736" y="3778"/>
                  <a:pt x="82678" y="3805"/>
                </a:cubicBezTo>
                <a:cubicBezTo>
                  <a:pt x="82618" y="3829"/>
                  <a:pt x="82569" y="3840"/>
                  <a:pt x="82534" y="3840"/>
                </a:cubicBezTo>
                <a:cubicBezTo>
                  <a:pt x="82467" y="3840"/>
                  <a:pt x="82448" y="3799"/>
                  <a:pt x="82493" y="3724"/>
                </a:cubicBezTo>
                <a:cubicBezTo>
                  <a:pt x="82551" y="3597"/>
                  <a:pt x="82459" y="3343"/>
                  <a:pt x="82262" y="3124"/>
                </a:cubicBezTo>
                <a:cubicBezTo>
                  <a:pt x="81962" y="2801"/>
                  <a:pt x="81962" y="2720"/>
                  <a:pt x="82205" y="2524"/>
                </a:cubicBezTo>
                <a:cubicBezTo>
                  <a:pt x="82391" y="2385"/>
                  <a:pt x="82533" y="2316"/>
                  <a:pt x="82632" y="2316"/>
                </a:cubicBezTo>
                <a:close/>
                <a:moveTo>
                  <a:pt x="65413" y="4976"/>
                </a:moveTo>
                <a:cubicBezTo>
                  <a:pt x="65521" y="4976"/>
                  <a:pt x="65619" y="5036"/>
                  <a:pt x="65653" y="5144"/>
                </a:cubicBezTo>
                <a:cubicBezTo>
                  <a:pt x="65755" y="5470"/>
                  <a:pt x="65669" y="5676"/>
                  <a:pt x="65462" y="5676"/>
                </a:cubicBezTo>
                <a:cubicBezTo>
                  <a:pt x="65413" y="5676"/>
                  <a:pt x="65357" y="5664"/>
                  <a:pt x="65295" y="5640"/>
                </a:cubicBezTo>
                <a:cubicBezTo>
                  <a:pt x="64902" y="5490"/>
                  <a:pt x="64902" y="5201"/>
                  <a:pt x="65283" y="5005"/>
                </a:cubicBezTo>
                <a:cubicBezTo>
                  <a:pt x="65326" y="4986"/>
                  <a:pt x="65370" y="4976"/>
                  <a:pt x="65413" y="4976"/>
                </a:cubicBezTo>
                <a:close/>
                <a:moveTo>
                  <a:pt x="105843" y="4713"/>
                </a:moveTo>
                <a:cubicBezTo>
                  <a:pt x="105972" y="4713"/>
                  <a:pt x="106112" y="4762"/>
                  <a:pt x="106202" y="4867"/>
                </a:cubicBezTo>
                <a:cubicBezTo>
                  <a:pt x="106421" y="5109"/>
                  <a:pt x="106375" y="5594"/>
                  <a:pt x="106121" y="5767"/>
                </a:cubicBezTo>
                <a:cubicBezTo>
                  <a:pt x="106065" y="5812"/>
                  <a:pt x="105999" y="5832"/>
                  <a:pt x="105936" y="5832"/>
                </a:cubicBezTo>
                <a:cubicBezTo>
                  <a:pt x="105868" y="5832"/>
                  <a:pt x="105805" y="5809"/>
                  <a:pt x="105763" y="5767"/>
                </a:cubicBezTo>
                <a:cubicBezTo>
                  <a:pt x="105682" y="5675"/>
                  <a:pt x="105763" y="5525"/>
                  <a:pt x="105936" y="5398"/>
                </a:cubicBezTo>
                <a:cubicBezTo>
                  <a:pt x="106202" y="5213"/>
                  <a:pt x="106190" y="5190"/>
                  <a:pt x="105879" y="5190"/>
                </a:cubicBezTo>
                <a:cubicBezTo>
                  <a:pt x="105682" y="5190"/>
                  <a:pt x="105521" y="5074"/>
                  <a:pt x="105521" y="4947"/>
                </a:cubicBezTo>
                <a:cubicBezTo>
                  <a:pt x="105521" y="4797"/>
                  <a:pt x="105673" y="4713"/>
                  <a:pt x="105843" y="4713"/>
                </a:cubicBezTo>
                <a:close/>
                <a:moveTo>
                  <a:pt x="79086" y="5300"/>
                </a:moveTo>
                <a:cubicBezTo>
                  <a:pt x="79138" y="5300"/>
                  <a:pt x="79169" y="5346"/>
                  <a:pt x="79169" y="5432"/>
                </a:cubicBezTo>
                <a:cubicBezTo>
                  <a:pt x="79181" y="5559"/>
                  <a:pt x="79088" y="5732"/>
                  <a:pt x="78973" y="5813"/>
                </a:cubicBezTo>
                <a:cubicBezTo>
                  <a:pt x="78929" y="5848"/>
                  <a:pt x="78891" y="5865"/>
                  <a:pt x="78860" y="5865"/>
                </a:cubicBezTo>
                <a:cubicBezTo>
                  <a:pt x="78808" y="5865"/>
                  <a:pt x="78777" y="5819"/>
                  <a:pt x="78777" y="5732"/>
                </a:cubicBezTo>
                <a:cubicBezTo>
                  <a:pt x="78765" y="5605"/>
                  <a:pt x="78857" y="5432"/>
                  <a:pt x="78973" y="5351"/>
                </a:cubicBezTo>
                <a:cubicBezTo>
                  <a:pt x="79016" y="5317"/>
                  <a:pt x="79055" y="5300"/>
                  <a:pt x="79086" y="5300"/>
                </a:cubicBezTo>
                <a:close/>
                <a:moveTo>
                  <a:pt x="117023" y="4957"/>
                </a:moveTo>
                <a:cubicBezTo>
                  <a:pt x="117074" y="4957"/>
                  <a:pt x="117087" y="5032"/>
                  <a:pt x="117087" y="5178"/>
                </a:cubicBezTo>
                <a:cubicBezTo>
                  <a:pt x="117075" y="5375"/>
                  <a:pt x="116948" y="5652"/>
                  <a:pt x="116775" y="5813"/>
                </a:cubicBezTo>
                <a:cubicBezTo>
                  <a:pt x="116651" y="5928"/>
                  <a:pt x="116552" y="5977"/>
                  <a:pt x="116482" y="5977"/>
                </a:cubicBezTo>
                <a:cubicBezTo>
                  <a:pt x="116287" y="5977"/>
                  <a:pt x="116322" y="5596"/>
                  <a:pt x="116671" y="5248"/>
                </a:cubicBezTo>
                <a:cubicBezTo>
                  <a:pt x="116861" y="5052"/>
                  <a:pt x="116966" y="4957"/>
                  <a:pt x="117023" y="4957"/>
                </a:cubicBezTo>
                <a:close/>
                <a:moveTo>
                  <a:pt x="98239" y="4664"/>
                </a:moveTo>
                <a:cubicBezTo>
                  <a:pt x="98286" y="4664"/>
                  <a:pt x="98318" y="4780"/>
                  <a:pt x="98318" y="4994"/>
                </a:cubicBezTo>
                <a:cubicBezTo>
                  <a:pt x="98330" y="5375"/>
                  <a:pt x="98226" y="5525"/>
                  <a:pt x="97926" y="5525"/>
                </a:cubicBezTo>
                <a:cubicBezTo>
                  <a:pt x="97695" y="5536"/>
                  <a:pt x="97522" y="5640"/>
                  <a:pt x="97522" y="5779"/>
                </a:cubicBezTo>
                <a:cubicBezTo>
                  <a:pt x="97522" y="5906"/>
                  <a:pt x="97418" y="6009"/>
                  <a:pt x="97302" y="6021"/>
                </a:cubicBezTo>
                <a:cubicBezTo>
                  <a:pt x="97299" y="6021"/>
                  <a:pt x="97296" y="6021"/>
                  <a:pt x="97293" y="6021"/>
                </a:cubicBezTo>
                <a:cubicBezTo>
                  <a:pt x="96913" y="6021"/>
                  <a:pt x="97110" y="5350"/>
                  <a:pt x="97556" y="5178"/>
                </a:cubicBezTo>
                <a:cubicBezTo>
                  <a:pt x="97810" y="5074"/>
                  <a:pt x="98087" y="4878"/>
                  <a:pt x="98168" y="4740"/>
                </a:cubicBezTo>
                <a:cubicBezTo>
                  <a:pt x="98194" y="4689"/>
                  <a:pt x="98218" y="4664"/>
                  <a:pt x="98239" y="4664"/>
                </a:cubicBezTo>
                <a:close/>
                <a:moveTo>
                  <a:pt x="54848" y="4755"/>
                </a:moveTo>
                <a:cubicBezTo>
                  <a:pt x="55188" y="4755"/>
                  <a:pt x="55200" y="5134"/>
                  <a:pt x="54849" y="5709"/>
                </a:cubicBezTo>
                <a:cubicBezTo>
                  <a:pt x="54722" y="5929"/>
                  <a:pt x="54652" y="6038"/>
                  <a:pt x="54587" y="6038"/>
                </a:cubicBezTo>
                <a:cubicBezTo>
                  <a:pt x="54523" y="6038"/>
                  <a:pt x="54462" y="5929"/>
                  <a:pt x="54352" y="5709"/>
                </a:cubicBezTo>
                <a:cubicBezTo>
                  <a:pt x="54087" y="5190"/>
                  <a:pt x="54248" y="4844"/>
                  <a:pt x="54756" y="4763"/>
                </a:cubicBezTo>
                <a:cubicBezTo>
                  <a:pt x="54789" y="4757"/>
                  <a:pt x="54819" y="4755"/>
                  <a:pt x="54848" y="4755"/>
                </a:cubicBezTo>
                <a:close/>
                <a:moveTo>
                  <a:pt x="57656" y="5785"/>
                </a:moveTo>
                <a:cubicBezTo>
                  <a:pt x="57717" y="5785"/>
                  <a:pt x="57757" y="5833"/>
                  <a:pt x="57757" y="5917"/>
                </a:cubicBezTo>
                <a:cubicBezTo>
                  <a:pt x="57757" y="6056"/>
                  <a:pt x="57677" y="6171"/>
                  <a:pt x="57561" y="6171"/>
                </a:cubicBezTo>
                <a:cubicBezTo>
                  <a:pt x="57549" y="6172"/>
                  <a:pt x="57537" y="6173"/>
                  <a:pt x="57526" y="6173"/>
                </a:cubicBezTo>
                <a:cubicBezTo>
                  <a:pt x="57430" y="6173"/>
                  <a:pt x="57365" y="6130"/>
                  <a:pt x="57365" y="6079"/>
                </a:cubicBezTo>
                <a:cubicBezTo>
                  <a:pt x="57353" y="6021"/>
                  <a:pt x="57446" y="5917"/>
                  <a:pt x="57550" y="5825"/>
                </a:cubicBezTo>
                <a:cubicBezTo>
                  <a:pt x="57589" y="5797"/>
                  <a:pt x="57625" y="5785"/>
                  <a:pt x="57656" y="5785"/>
                </a:cubicBezTo>
                <a:close/>
                <a:moveTo>
                  <a:pt x="104494" y="5663"/>
                </a:moveTo>
                <a:cubicBezTo>
                  <a:pt x="104597" y="5663"/>
                  <a:pt x="104621" y="5813"/>
                  <a:pt x="104551" y="6009"/>
                </a:cubicBezTo>
                <a:cubicBezTo>
                  <a:pt x="104497" y="6162"/>
                  <a:pt x="104409" y="6252"/>
                  <a:pt x="104323" y="6252"/>
                </a:cubicBezTo>
                <a:cubicBezTo>
                  <a:pt x="104299" y="6252"/>
                  <a:pt x="104274" y="6244"/>
                  <a:pt x="104251" y="6229"/>
                </a:cubicBezTo>
                <a:cubicBezTo>
                  <a:pt x="104043" y="6079"/>
                  <a:pt x="104217" y="5663"/>
                  <a:pt x="104494" y="5663"/>
                </a:cubicBezTo>
                <a:close/>
                <a:moveTo>
                  <a:pt x="107241" y="5265"/>
                </a:moveTo>
                <a:cubicBezTo>
                  <a:pt x="107282" y="5265"/>
                  <a:pt x="107326" y="5326"/>
                  <a:pt x="107391" y="5444"/>
                </a:cubicBezTo>
                <a:cubicBezTo>
                  <a:pt x="107622" y="5871"/>
                  <a:pt x="107610" y="6333"/>
                  <a:pt x="107368" y="6344"/>
                </a:cubicBezTo>
                <a:cubicBezTo>
                  <a:pt x="107068" y="6344"/>
                  <a:pt x="106941" y="5963"/>
                  <a:pt x="107091" y="5513"/>
                </a:cubicBezTo>
                <a:cubicBezTo>
                  <a:pt x="107152" y="5346"/>
                  <a:pt x="107194" y="5265"/>
                  <a:pt x="107241" y="5265"/>
                </a:cubicBezTo>
                <a:close/>
                <a:moveTo>
                  <a:pt x="53798" y="5996"/>
                </a:moveTo>
                <a:cubicBezTo>
                  <a:pt x="53869" y="5996"/>
                  <a:pt x="53925" y="6085"/>
                  <a:pt x="53925" y="6229"/>
                </a:cubicBezTo>
                <a:cubicBezTo>
                  <a:pt x="53937" y="6436"/>
                  <a:pt x="53891" y="6598"/>
                  <a:pt x="53844" y="6598"/>
                </a:cubicBezTo>
                <a:cubicBezTo>
                  <a:pt x="53842" y="6598"/>
                  <a:pt x="53839" y="6598"/>
                  <a:pt x="53836" y="6598"/>
                </a:cubicBezTo>
                <a:cubicBezTo>
                  <a:pt x="53634" y="6598"/>
                  <a:pt x="53535" y="6169"/>
                  <a:pt x="53717" y="6032"/>
                </a:cubicBezTo>
                <a:cubicBezTo>
                  <a:pt x="53745" y="6008"/>
                  <a:pt x="53773" y="5996"/>
                  <a:pt x="53798" y="5996"/>
                </a:cubicBezTo>
                <a:close/>
                <a:moveTo>
                  <a:pt x="97914" y="5998"/>
                </a:moveTo>
                <a:cubicBezTo>
                  <a:pt x="98030" y="5998"/>
                  <a:pt x="98122" y="6148"/>
                  <a:pt x="98122" y="6344"/>
                </a:cubicBezTo>
                <a:cubicBezTo>
                  <a:pt x="98122" y="6540"/>
                  <a:pt x="98030" y="6702"/>
                  <a:pt x="97914" y="6702"/>
                </a:cubicBezTo>
                <a:cubicBezTo>
                  <a:pt x="97910" y="6702"/>
                  <a:pt x="97906" y="6703"/>
                  <a:pt x="97903" y="6703"/>
                </a:cubicBezTo>
                <a:cubicBezTo>
                  <a:pt x="97793" y="6703"/>
                  <a:pt x="97706" y="6545"/>
                  <a:pt x="97706" y="6356"/>
                </a:cubicBezTo>
                <a:cubicBezTo>
                  <a:pt x="97706" y="6159"/>
                  <a:pt x="97799" y="5998"/>
                  <a:pt x="97914" y="5998"/>
                </a:cubicBezTo>
                <a:close/>
                <a:moveTo>
                  <a:pt x="55334" y="5360"/>
                </a:moveTo>
                <a:cubicBezTo>
                  <a:pt x="55431" y="5360"/>
                  <a:pt x="55524" y="5483"/>
                  <a:pt x="55587" y="5732"/>
                </a:cubicBezTo>
                <a:cubicBezTo>
                  <a:pt x="55749" y="6402"/>
                  <a:pt x="55760" y="6725"/>
                  <a:pt x="55610" y="6737"/>
                </a:cubicBezTo>
                <a:cubicBezTo>
                  <a:pt x="55605" y="6737"/>
                  <a:pt x="55599" y="6737"/>
                  <a:pt x="55594" y="6737"/>
                </a:cubicBezTo>
                <a:cubicBezTo>
                  <a:pt x="55176" y="6737"/>
                  <a:pt x="54908" y="6315"/>
                  <a:pt x="55022" y="5859"/>
                </a:cubicBezTo>
                <a:cubicBezTo>
                  <a:pt x="55103" y="5529"/>
                  <a:pt x="55221" y="5360"/>
                  <a:pt x="55334" y="5360"/>
                </a:cubicBezTo>
                <a:close/>
                <a:moveTo>
                  <a:pt x="52925" y="5729"/>
                </a:moveTo>
                <a:cubicBezTo>
                  <a:pt x="53113" y="5729"/>
                  <a:pt x="53328" y="6023"/>
                  <a:pt x="53336" y="6379"/>
                </a:cubicBezTo>
                <a:cubicBezTo>
                  <a:pt x="53347" y="6634"/>
                  <a:pt x="53257" y="6754"/>
                  <a:pt x="53068" y="6754"/>
                </a:cubicBezTo>
                <a:cubicBezTo>
                  <a:pt x="53044" y="6754"/>
                  <a:pt x="53018" y="6752"/>
                  <a:pt x="52990" y="6748"/>
                </a:cubicBezTo>
                <a:cubicBezTo>
                  <a:pt x="52794" y="6713"/>
                  <a:pt x="52586" y="6690"/>
                  <a:pt x="52540" y="6679"/>
                </a:cubicBezTo>
                <a:cubicBezTo>
                  <a:pt x="52482" y="6679"/>
                  <a:pt x="52621" y="6506"/>
                  <a:pt x="52829" y="6309"/>
                </a:cubicBezTo>
                <a:cubicBezTo>
                  <a:pt x="53082" y="6067"/>
                  <a:pt x="53125" y="5951"/>
                  <a:pt x="52958" y="5951"/>
                </a:cubicBezTo>
                <a:cubicBezTo>
                  <a:pt x="52950" y="5951"/>
                  <a:pt x="52941" y="5951"/>
                  <a:pt x="52933" y="5952"/>
                </a:cubicBezTo>
                <a:cubicBezTo>
                  <a:pt x="52782" y="5952"/>
                  <a:pt x="52713" y="5882"/>
                  <a:pt x="52771" y="5813"/>
                </a:cubicBezTo>
                <a:cubicBezTo>
                  <a:pt x="52816" y="5755"/>
                  <a:pt x="52869" y="5729"/>
                  <a:pt x="52925" y="5729"/>
                </a:cubicBezTo>
                <a:close/>
                <a:moveTo>
                  <a:pt x="116766" y="6373"/>
                </a:moveTo>
                <a:cubicBezTo>
                  <a:pt x="116827" y="6373"/>
                  <a:pt x="116867" y="6422"/>
                  <a:pt x="116867" y="6506"/>
                </a:cubicBezTo>
                <a:cubicBezTo>
                  <a:pt x="116856" y="6644"/>
                  <a:pt x="116763" y="6760"/>
                  <a:pt x="116648" y="6760"/>
                </a:cubicBezTo>
                <a:cubicBezTo>
                  <a:pt x="116533" y="6760"/>
                  <a:pt x="116452" y="6713"/>
                  <a:pt x="116452" y="6656"/>
                </a:cubicBezTo>
                <a:cubicBezTo>
                  <a:pt x="116452" y="6598"/>
                  <a:pt x="116544" y="6494"/>
                  <a:pt x="116660" y="6413"/>
                </a:cubicBezTo>
                <a:cubicBezTo>
                  <a:pt x="116699" y="6386"/>
                  <a:pt x="116735" y="6373"/>
                  <a:pt x="116766" y="6373"/>
                </a:cubicBezTo>
                <a:close/>
                <a:moveTo>
                  <a:pt x="48414" y="6476"/>
                </a:moveTo>
                <a:cubicBezTo>
                  <a:pt x="48440" y="6476"/>
                  <a:pt x="48470" y="6485"/>
                  <a:pt x="48500" y="6506"/>
                </a:cubicBezTo>
                <a:cubicBezTo>
                  <a:pt x="48616" y="6575"/>
                  <a:pt x="48708" y="6679"/>
                  <a:pt x="48708" y="6748"/>
                </a:cubicBezTo>
                <a:cubicBezTo>
                  <a:pt x="48708" y="6806"/>
                  <a:pt x="48627" y="6864"/>
                  <a:pt x="48512" y="6864"/>
                </a:cubicBezTo>
                <a:cubicBezTo>
                  <a:pt x="48507" y="6864"/>
                  <a:pt x="48502" y="6864"/>
                  <a:pt x="48497" y="6864"/>
                </a:cubicBezTo>
                <a:cubicBezTo>
                  <a:pt x="48398" y="6864"/>
                  <a:pt x="48304" y="6753"/>
                  <a:pt x="48304" y="6621"/>
                </a:cubicBezTo>
                <a:cubicBezTo>
                  <a:pt x="48304" y="6531"/>
                  <a:pt x="48350" y="6476"/>
                  <a:pt x="48414" y="6476"/>
                </a:cubicBezTo>
                <a:close/>
                <a:moveTo>
                  <a:pt x="120711" y="6275"/>
                </a:moveTo>
                <a:cubicBezTo>
                  <a:pt x="120757" y="6275"/>
                  <a:pt x="120780" y="6425"/>
                  <a:pt x="120780" y="6621"/>
                </a:cubicBezTo>
                <a:cubicBezTo>
                  <a:pt x="120780" y="6829"/>
                  <a:pt x="120688" y="6979"/>
                  <a:pt x="120572" y="6979"/>
                </a:cubicBezTo>
                <a:cubicBezTo>
                  <a:pt x="120469" y="6979"/>
                  <a:pt x="120434" y="6829"/>
                  <a:pt x="120503" y="6621"/>
                </a:cubicBezTo>
                <a:cubicBezTo>
                  <a:pt x="120572" y="6425"/>
                  <a:pt x="120665" y="6275"/>
                  <a:pt x="120711" y="6275"/>
                </a:cubicBezTo>
                <a:close/>
                <a:moveTo>
                  <a:pt x="108329" y="6653"/>
                </a:moveTo>
                <a:cubicBezTo>
                  <a:pt x="108350" y="6653"/>
                  <a:pt x="108372" y="6661"/>
                  <a:pt x="108395" y="6679"/>
                </a:cubicBezTo>
                <a:cubicBezTo>
                  <a:pt x="108522" y="6760"/>
                  <a:pt x="108603" y="6864"/>
                  <a:pt x="108603" y="6910"/>
                </a:cubicBezTo>
                <a:cubicBezTo>
                  <a:pt x="108603" y="6956"/>
                  <a:pt x="108510" y="7060"/>
                  <a:pt x="108395" y="7141"/>
                </a:cubicBezTo>
                <a:cubicBezTo>
                  <a:pt x="108372" y="7158"/>
                  <a:pt x="108349" y="7167"/>
                  <a:pt x="108327" y="7167"/>
                </a:cubicBezTo>
                <a:cubicBezTo>
                  <a:pt x="108250" y="7167"/>
                  <a:pt x="108187" y="7063"/>
                  <a:pt x="108187" y="6910"/>
                </a:cubicBezTo>
                <a:cubicBezTo>
                  <a:pt x="108196" y="6757"/>
                  <a:pt x="108254" y="6653"/>
                  <a:pt x="108329" y="6653"/>
                </a:cubicBezTo>
                <a:close/>
                <a:moveTo>
                  <a:pt x="51025" y="6130"/>
                </a:moveTo>
                <a:cubicBezTo>
                  <a:pt x="51138" y="6130"/>
                  <a:pt x="51130" y="6378"/>
                  <a:pt x="50993" y="6829"/>
                </a:cubicBezTo>
                <a:cubicBezTo>
                  <a:pt x="50936" y="7037"/>
                  <a:pt x="50809" y="7221"/>
                  <a:pt x="50716" y="7221"/>
                </a:cubicBezTo>
                <a:cubicBezTo>
                  <a:pt x="50711" y="7222"/>
                  <a:pt x="50706" y="7222"/>
                  <a:pt x="50701" y="7222"/>
                </a:cubicBezTo>
                <a:cubicBezTo>
                  <a:pt x="50430" y="7222"/>
                  <a:pt x="50491" y="6615"/>
                  <a:pt x="50809" y="6275"/>
                </a:cubicBezTo>
                <a:cubicBezTo>
                  <a:pt x="50903" y="6177"/>
                  <a:pt x="50975" y="6130"/>
                  <a:pt x="51025" y="6130"/>
                </a:cubicBezTo>
                <a:close/>
                <a:moveTo>
                  <a:pt x="78447" y="7000"/>
                </a:moveTo>
                <a:cubicBezTo>
                  <a:pt x="78525" y="7000"/>
                  <a:pt x="78514" y="7050"/>
                  <a:pt x="78419" y="7152"/>
                </a:cubicBezTo>
                <a:cubicBezTo>
                  <a:pt x="78331" y="7267"/>
                  <a:pt x="78189" y="7334"/>
                  <a:pt x="78060" y="7334"/>
                </a:cubicBezTo>
                <a:cubicBezTo>
                  <a:pt x="78020" y="7334"/>
                  <a:pt x="77981" y="7327"/>
                  <a:pt x="77945" y="7314"/>
                </a:cubicBezTo>
                <a:cubicBezTo>
                  <a:pt x="77795" y="7268"/>
                  <a:pt x="77876" y="7152"/>
                  <a:pt x="78153" y="7071"/>
                </a:cubicBezTo>
                <a:cubicBezTo>
                  <a:pt x="78295" y="7024"/>
                  <a:pt x="78392" y="7000"/>
                  <a:pt x="78447" y="7000"/>
                </a:cubicBezTo>
                <a:close/>
                <a:moveTo>
                  <a:pt x="87699" y="6333"/>
                </a:moveTo>
                <a:cubicBezTo>
                  <a:pt x="87907" y="6333"/>
                  <a:pt x="88091" y="6725"/>
                  <a:pt x="88126" y="7233"/>
                </a:cubicBezTo>
                <a:cubicBezTo>
                  <a:pt x="88138" y="7363"/>
                  <a:pt x="88129" y="7426"/>
                  <a:pt x="88083" y="7426"/>
                </a:cubicBezTo>
                <a:cubicBezTo>
                  <a:pt x="88039" y="7426"/>
                  <a:pt x="87961" y="7369"/>
                  <a:pt x="87837" y="7256"/>
                </a:cubicBezTo>
                <a:cubicBezTo>
                  <a:pt x="87503" y="6967"/>
                  <a:pt x="87410" y="6344"/>
                  <a:pt x="87699" y="6333"/>
                </a:cubicBezTo>
                <a:close/>
                <a:moveTo>
                  <a:pt x="115952" y="7243"/>
                </a:moveTo>
                <a:cubicBezTo>
                  <a:pt x="116137" y="7243"/>
                  <a:pt x="116238" y="7298"/>
                  <a:pt x="116175" y="7371"/>
                </a:cubicBezTo>
                <a:cubicBezTo>
                  <a:pt x="116130" y="7416"/>
                  <a:pt x="116056" y="7440"/>
                  <a:pt x="115974" y="7440"/>
                </a:cubicBezTo>
                <a:cubicBezTo>
                  <a:pt x="115908" y="7440"/>
                  <a:pt x="115837" y="7425"/>
                  <a:pt x="115771" y="7395"/>
                </a:cubicBezTo>
                <a:cubicBezTo>
                  <a:pt x="115609" y="7325"/>
                  <a:pt x="115655" y="7268"/>
                  <a:pt x="115898" y="7244"/>
                </a:cubicBezTo>
                <a:cubicBezTo>
                  <a:pt x="115917" y="7243"/>
                  <a:pt x="115935" y="7243"/>
                  <a:pt x="115952" y="7243"/>
                </a:cubicBezTo>
                <a:close/>
                <a:moveTo>
                  <a:pt x="115090" y="7074"/>
                </a:moveTo>
                <a:cubicBezTo>
                  <a:pt x="115155" y="7074"/>
                  <a:pt x="115202" y="7126"/>
                  <a:pt x="115194" y="7221"/>
                </a:cubicBezTo>
                <a:cubicBezTo>
                  <a:pt x="115194" y="7348"/>
                  <a:pt x="115101" y="7475"/>
                  <a:pt x="114986" y="7475"/>
                </a:cubicBezTo>
                <a:cubicBezTo>
                  <a:pt x="114870" y="7475"/>
                  <a:pt x="114778" y="7429"/>
                  <a:pt x="114778" y="7360"/>
                </a:cubicBezTo>
                <a:cubicBezTo>
                  <a:pt x="114778" y="7302"/>
                  <a:pt x="114870" y="7187"/>
                  <a:pt x="114997" y="7106"/>
                </a:cubicBezTo>
                <a:cubicBezTo>
                  <a:pt x="115030" y="7084"/>
                  <a:pt x="115062" y="7074"/>
                  <a:pt x="115090" y="7074"/>
                </a:cubicBezTo>
                <a:close/>
                <a:moveTo>
                  <a:pt x="100276" y="7157"/>
                </a:moveTo>
                <a:cubicBezTo>
                  <a:pt x="100302" y="7157"/>
                  <a:pt x="100331" y="7167"/>
                  <a:pt x="100361" y="7187"/>
                </a:cubicBezTo>
                <a:cubicBezTo>
                  <a:pt x="100477" y="7279"/>
                  <a:pt x="100569" y="7383"/>
                  <a:pt x="100569" y="7452"/>
                </a:cubicBezTo>
                <a:cubicBezTo>
                  <a:pt x="100569" y="7510"/>
                  <a:pt x="100477" y="7556"/>
                  <a:pt x="100361" y="7556"/>
                </a:cubicBezTo>
                <a:cubicBezTo>
                  <a:pt x="100257" y="7556"/>
                  <a:pt x="100165" y="7441"/>
                  <a:pt x="100165" y="7314"/>
                </a:cubicBezTo>
                <a:cubicBezTo>
                  <a:pt x="100165" y="7215"/>
                  <a:pt x="100212" y="7157"/>
                  <a:pt x="100276" y="7157"/>
                </a:cubicBezTo>
                <a:close/>
                <a:moveTo>
                  <a:pt x="119326" y="6991"/>
                </a:moveTo>
                <a:cubicBezTo>
                  <a:pt x="119441" y="6991"/>
                  <a:pt x="119534" y="7071"/>
                  <a:pt x="119522" y="7198"/>
                </a:cubicBezTo>
                <a:cubicBezTo>
                  <a:pt x="119522" y="7314"/>
                  <a:pt x="119430" y="7464"/>
                  <a:pt x="119314" y="7556"/>
                </a:cubicBezTo>
                <a:cubicBezTo>
                  <a:pt x="119286" y="7576"/>
                  <a:pt x="119259" y="7585"/>
                  <a:pt x="119235" y="7585"/>
                </a:cubicBezTo>
                <a:cubicBezTo>
                  <a:pt x="119159" y="7585"/>
                  <a:pt x="119107" y="7496"/>
                  <a:pt x="119107" y="7348"/>
                </a:cubicBezTo>
                <a:cubicBezTo>
                  <a:pt x="119118" y="7141"/>
                  <a:pt x="119210" y="6991"/>
                  <a:pt x="119326" y="6991"/>
                </a:cubicBezTo>
                <a:close/>
                <a:moveTo>
                  <a:pt x="112392" y="6867"/>
                </a:moveTo>
                <a:cubicBezTo>
                  <a:pt x="112464" y="6867"/>
                  <a:pt x="112513" y="6949"/>
                  <a:pt x="112504" y="7094"/>
                </a:cubicBezTo>
                <a:cubicBezTo>
                  <a:pt x="112504" y="7302"/>
                  <a:pt x="112412" y="7510"/>
                  <a:pt x="112296" y="7591"/>
                </a:cubicBezTo>
                <a:cubicBezTo>
                  <a:pt x="112266" y="7612"/>
                  <a:pt x="112238" y="7622"/>
                  <a:pt x="112212" y="7622"/>
                </a:cubicBezTo>
                <a:cubicBezTo>
                  <a:pt x="112139" y="7622"/>
                  <a:pt x="112089" y="7540"/>
                  <a:pt x="112089" y="7395"/>
                </a:cubicBezTo>
                <a:cubicBezTo>
                  <a:pt x="112100" y="7187"/>
                  <a:pt x="112181" y="6991"/>
                  <a:pt x="112308" y="6898"/>
                </a:cubicBezTo>
                <a:cubicBezTo>
                  <a:pt x="112338" y="6877"/>
                  <a:pt x="112366" y="6867"/>
                  <a:pt x="112392" y="6867"/>
                </a:cubicBezTo>
                <a:close/>
                <a:moveTo>
                  <a:pt x="117410" y="6541"/>
                </a:moveTo>
                <a:cubicBezTo>
                  <a:pt x="117566" y="6541"/>
                  <a:pt x="118286" y="7314"/>
                  <a:pt x="118275" y="7498"/>
                </a:cubicBezTo>
                <a:cubicBezTo>
                  <a:pt x="118275" y="7602"/>
                  <a:pt x="118137" y="7683"/>
                  <a:pt x="117964" y="7683"/>
                </a:cubicBezTo>
                <a:cubicBezTo>
                  <a:pt x="117687" y="7683"/>
                  <a:pt x="117214" y="6760"/>
                  <a:pt x="117387" y="6552"/>
                </a:cubicBezTo>
                <a:cubicBezTo>
                  <a:pt x="117392" y="6545"/>
                  <a:pt x="117400" y="6541"/>
                  <a:pt x="117410" y="6541"/>
                </a:cubicBezTo>
                <a:close/>
                <a:moveTo>
                  <a:pt x="110034" y="7972"/>
                </a:moveTo>
                <a:cubicBezTo>
                  <a:pt x="110149" y="7972"/>
                  <a:pt x="110242" y="8006"/>
                  <a:pt x="110242" y="8064"/>
                </a:cubicBezTo>
                <a:cubicBezTo>
                  <a:pt x="110242" y="8122"/>
                  <a:pt x="110149" y="8226"/>
                  <a:pt x="110034" y="8318"/>
                </a:cubicBezTo>
                <a:cubicBezTo>
                  <a:pt x="109996" y="8341"/>
                  <a:pt x="109960" y="8353"/>
                  <a:pt x="109929" y="8353"/>
                </a:cubicBezTo>
                <a:cubicBezTo>
                  <a:pt x="109867" y="8353"/>
                  <a:pt x="109826" y="8306"/>
                  <a:pt x="109826" y="8214"/>
                </a:cubicBezTo>
                <a:cubicBezTo>
                  <a:pt x="109826" y="8087"/>
                  <a:pt x="109919" y="7972"/>
                  <a:pt x="110034" y="7972"/>
                </a:cubicBezTo>
                <a:close/>
                <a:moveTo>
                  <a:pt x="51208" y="7058"/>
                </a:moveTo>
                <a:cubicBezTo>
                  <a:pt x="51249" y="7058"/>
                  <a:pt x="51294" y="7113"/>
                  <a:pt x="51351" y="7221"/>
                </a:cubicBezTo>
                <a:cubicBezTo>
                  <a:pt x="51455" y="7395"/>
                  <a:pt x="51444" y="7556"/>
                  <a:pt x="51340" y="7602"/>
                </a:cubicBezTo>
                <a:cubicBezTo>
                  <a:pt x="51247" y="7660"/>
                  <a:pt x="51213" y="7822"/>
                  <a:pt x="51282" y="7995"/>
                </a:cubicBezTo>
                <a:cubicBezTo>
                  <a:pt x="51340" y="8168"/>
                  <a:pt x="51305" y="8376"/>
                  <a:pt x="51178" y="8468"/>
                </a:cubicBezTo>
                <a:cubicBezTo>
                  <a:pt x="51153" y="8488"/>
                  <a:pt x="51129" y="8498"/>
                  <a:pt x="51108" y="8498"/>
                </a:cubicBezTo>
                <a:cubicBezTo>
                  <a:pt x="50935" y="8498"/>
                  <a:pt x="50898" y="7878"/>
                  <a:pt x="51063" y="7314"/>
                </a:cubicBezTo>
                <a:cubicBezTo>
                  <a:pt x="51114" y="7142"/>
                  <a:pt x="51158" y="7058"/>
                  <a:pt x="51208" y="7058"/>
                </a:cubicBezTo>
                <a:close/>
                <a:moveTo>
                  <a:pt x="99673" y="8115"/>
                </a:moveTo>
                <a:cubicBezTo>
                  <a:pt x="99700" y="8115"/>
                  <a:pt x="99731" y="8125"/>
                  <a:pt x="99761" y="8145"/>
                </a:cubicBezTo>
                <a:cubicBezTo>
                  <a:pt x="99876" y="8226"/>
                  <a:pt x="99969" y="8329"/>
                  <a:pt x="99969" y="8387"/>
                </a:cubicBezTo>
                <a:cubicBezTo>
                  <a:pt x="99969" y="8456"/>
                  <a:pt x="99876" y="8503"/>
                  <a:pt x="99761" y="8514"/>
                </a:cubicBezTo>
                <a:cubicBezTo>
                  <a:pt x="99657" y="8514"/>
                  <a:pt x="99553" y="8399"/>
                  <a:pt x="99553" y="8260"/>
                </a:cubicBezTo>
                <a:cubicBezTo>
                  <a:pt x="99553" y="8170"/>
                  <a:pt x="99605" y="8115"/>
                  <a:pt x="99673" y="8115"/>
                </a:cubicBezTo>
                <a:close/>
                <a:moveTo>
                  <a:pt x="58843" y="8224"/>
                </a:moveTo>
                <a:cubicBezTo>
                  <a:pt x="58941" y="8224"/>
                  <a:pt x="59015" y="8266"/>
                  <a:pt x="59015" y="8318"/>
                </a:cubicBezTo>
                <a:cubicBezTo>
                  <a:pt x="59015" y="8376"/>
                  <a:pt x="58935" y="8480"/>
                  <a:pt x="58819" y="8572"/>
                </a:cubicBezTo>
                <a:cubicBezTo>
                  <a:pt x="58784" y="8599"/>
                  <a:pt x="58750" y="8612"/>
                  <a:pt x="58721" y="8612"/>
                </a:cubicBezTo>
                <a:cubicBezTo>
                  <a:pt x="58663" y="8612"/>
                  <a:pt x="58623" y="8563"/>
                  <a:pt x="58623" y="8480"/>
                </a:cubicBezTo>
                <a:cubicBezTo>
                  <a:pt x="58611" y="8341"/>
                  <a:pt x="58704" y="8226"/>
                  <a:pt x="58808" y="8226"/>
                </a:cubicBezTo>
                <a:cubicBezTo>
                  <a:pt x="58820" y="8224"/>
                  <a:pt x="58832" y="8224"/>
                  <a:pt x="58843" y="8224"/>
                </a:cubicBezTo>
                <a:close/>
                <a:moveTo>
                  <a:pt x="111708" y="8422"/>
                </a:moveTo>
                <a:cubicBezTo>
                  <a:pt x="111985" y="8422"/>
                  <a:pt x="112296" y="8618"/>
                  <a:pt x="112285" y="8780"/>
                </a:cubicBezTo>
                <a:cubicBezTo>
                  <a:pt x="112285" y="8800"/>
                  <a:pt x="112242" y="8812"/>
                  <a:pt x="112170" y="8812"/>
                </a:cubicBezTo>
                <a:cubicBezTo>
                  <a:pt x="112118" y="8812"/>
                  <a:pt x="112051" y="8806"/>
                  <a:pt x="111973" y="8791"/>
                </a:cubicBezTo>
                <a:cubicBezTo>
                  <a:pt x="111546" y="8722"/>
                  <a:pt x="111327" y="8433"/>
                  <a:pt x="111708" y="8422"/>
                </a:cubicBezTo>
                <a:close/>
                <a:moveTo>
                  <a:pt x="123379" y="7037"/>
                </a:moveTo>
                <a:cubicBezTo>
                  <a:pt x="123425" y="7037"/>
                  <a:pt x="123475" y="7111"/>
                  <a:pt x="123516" y="7256"/>
                </a:cubicBezTo>
                <a:cubicBezTo>
                  <a:pt x="123574" y="7475"/>
                  <a:pt x="123539" y="7660"/>
                  <a:pt x="123435" y="7660"/>
                </a:cubicBezTo>
                <a:cubicBezTo>
                  <a:pt x="123331" y="7660"/>
                  <a:pt x="123239" y="7845"/>
                  <a:pt x="123250" y="8064"/>
                </a:cubicBezTo>
                <a:cubicBezTo>
                  <a:pt x="123250" y="8212"/>
                  <a:pt x="123268" y="8291"/>
                  <a:pt x="123297" y="8291"/>
                </a:cubicBezTo>
                <a:cubicBezTo>
                  <a:pt x="123315" y="8291"/>
                  <a:pt x="123339" y="8259"/>
                  <a:pt x="123366" y="8191"/>
                </a:cubicBezTo>
                <a:cubicBezTo>
                  <a:pt x="123424" y="8041"/>
                  <a:pt x="123608" y="7902"/>
                  <a:pt x="123758" y="7902"/>
                </a:cubicBezTo>
                <a:cubicBezTo>
                  <a:pt x="124001" y="7902"/>
                  <a:pt x="124012" y="7983"/>
                  <a:pt x="123793" y="8364"/>
                </a:cubicBezTo>
                <a:cubicBezTo>
                  <a:pt x="123643" y="8630"/>
                  <a:pt x="123458" y="8837"/>
                  <a:pt x="123366" y="8837"/>
                </a:cubicBezTo>
                <a:cubicBezTo>
                  <a:pt x="123273" y="8837"/>
                  <a:pt x="123204" y="8803"/>
                  <a:pt x="123204" y="8768"/>
                </a:cubicBezTo>
                <a:cubicBezTo>
                  <a:pt x="123216" y="8733"/>
                  <a:pt x="123135" y="8364"/>
                  <a:pt x="123031" y="7949"/>
                </a:cubicBezTo>
                <a:cubicBezTo>
                  <a:pt x="122948" y="7565"/>
                  <a:pt x="122930" y="7303"/>
                  <a:pt x="123003" y="7303"/>
                </a:cubicBezTo>
                <a:cubicBezTo>
                  <a:pt x="123011" y="7303"/>
                  <a:pt x="123020" y="7307"/>
                  <a:pt x="123031" y="7314"/>
                </a:cubicBezTo>
                <a:cubicBezTo>
                  <a:pt x="123054" y="7331"/>
                  <a:pt x="123078" y="7339"/>
                  <a:pt x="123103" y="7339"/>
                </a:cubicBezTo>
                <a:cubicBezTo>
                  <a:pt x="123181" y="7339"/>
                  <a:pt x="123262" y="7263"/>
                  <a:pt x="123297" y="7141"/>
                </a:cubicBezTo>
                <a:cubicBezTo>
                  <a:pt x="123320" y="7071"/>
                  <a:pt x="123349" y="7037"/>
                  <a:pt x="123379" y="7037"/>
                </a:cubicBezTo>
                <a:close/>
                <a:moveTo>
                  <a:pt x="118924" y="7929"/>
                </a:moveTo>
                <a:cubicBezTo>
                  <a:pt x="119012" y="7929"/>
                  <a:pt x="119097" y="8021"/>
                  <a:pt x="119153" y="8214"/>
                </a:cubicBezTo>
                <a:cubicBezTo>
                  <a:pt x="119264" y="8597"/>
                  <a:pt x="119119" y="8953"/>
                  <a:pt x="118889" y="8953"/>
                </a:cubicBezTo>
                <a:cubicBezTo>
                  <a:pt x="118855" y="8953"/>
                  <a:pt x="118820" y="8946"/>
                  <a:pt x="118783" y="8930"/>
                </a:cubicBezTo>
                <a:cubicBezTo>
                  <a:pt x="118633" y="8872"/>
                  <a:pt x="118564" y="8606"/>
                  <a:pt x="118622" y="8364"/>
                </a:cubicBezTo>
                <a:cubicBezTo>
                  <a:pt x="118693" y="8079"/>
                  <a:pt x="118811" y="7929"/>
                  <a:pt x="118924" y="7929"/>
                </a:cubicBezTo>
                <a:close/>
                <a:moveTo>
                  <a:pt x="74874" y="7785"/>
                </a:moveTo>
                <a:cubicBezTo>
                  <a:pt x="75019" y="7785"/>
                  <a:pt x="75132" y="7897"/>
                  <a:pt x="75094" y="8133"/>
                </a:cubicBezTo>
                <a:cubicBezTo>
                  <a:pt x="75060" y="8353"/>
                  <a:pt x="74794" y="8664"/>
                  <a:pt x="74483" y="8849"/>
                </a:cubicBezTo>
                <a:cubicBezTo>
                  <a:pt x="74243" y="8997"/>
                  <a:pt x="73958" y="9085"/>
                  <a:pt x="73783" y="9085"/>
                </a:cubicBezTo>
                <a:cubicBezTo>
                  <a:pt x="73739" y="9085"/>
                  <a:pt x="73702" y="9080"/>
                  <a:pt x="73675" y="9068"/>
                </a:cubicBezTo>
                <a:cubicBezTo>
                  <a:pt x="73525" y="8999"/>
                  <a:pt x="73605" y="8884"/>
                  <a:pt x="73871" y="8780"/>
                </a:cubicBezTo>
                <a:cubicBezTo>
                  <a:pt x="74125" y="8687"/>
                  <a:pt x="74367" y="8433"/>
                  <a:pt x="74425" y="8202"/>
                </a:cubicBezTo>
                <a:cubicBezTo>
                  <a:pt x="74499" y="7931"/>
                  <a:pt x="74708" y="7785"/>
                  <a:pt x="74874" y="7785"/>
                </a:cubicBezTo>
                <a:close/>
                <a:moveTo>
                  <a:pt x="108011" y="8445"/>
                </a:moveTo>
                <a:cubicBezTo>
                  <a:pt x="108066" y="8445"/>
                  <a:pt x="108158" y="8456"/>
                  <a:pt x="108280" y="8480"/>
                </a:cubicBezTo>
                <a:cubicBezTo>
                  <a:pt x="108707" y="8549"/>
                  <a:pt x="108984" y="8837"/>
                  <a:pt x="108984" y="9218"/>
                </a:cubicBezTo>
                <a:cubicBezTo>
                  <a:pt x="108987" y="9255"/>
                  <a:pt x="108971" y="9273"/>
                  <a:pt x="108940" y="9273"/>
                </a:cubicBezTo>
                <a:cubicBezTo>
                  <a:pt x="108864" y="9273"/>
                  <a:pt x="108702" y="9171"/>
                  <a:pt x="108522" y="8999"/>
                </a:cubicBezTo>
                <a:cubicBezTo>
                  <a:pt x="108268" y="8768"/>
                  <a:pt x="108014" y="8526"/>
                  <a:pt x="107968" y="8480"/>
                </a:cubicBezTo>
                <a:cubicBezTo>
                  <a:pt x="107939" y="8456"/>
                  <a:pt x="107956" y="8445"/>
                  <a:pt x="108011" y="8445"/>
                </a:cubicBezTo>
                <a:close/>
                <a:moveTo>
                  <a:pt x="122712" y="8900"/>
                </a:moveTo>
                <a:cubicBezTo>
                  <a:pt x="122740" y="8900"/>
                  <a:pt x="122770" y="8909"/>
                  <a:pt x="122800" y="8930"/>
                </a:cubicBezTo>
                <a:cubicBezTo>
                  <a:pt x="122916" y="9022"/>
                  <a:pt x="123008" y="9126"/>
                  <a:pt x="123008" y="9195"/>
                </a:cubicBezTo>
                <a:cubicBezTo>
                  <a:pt x="122996" y="9253"/>
                  <a:pt x="122916" y="9299"/>
                  <a:pt x="122789" y="9299"/>
                </a:cubicBezTo>
                <a:cubicBezTo>
                  <a:pt x="122685" y="9299"/>
                  <a:pt x="122592" y="9184"/>
                  <a:pt x="122592" y="9045"/>
                </a:cubicBezTo>
                <a:cubicBezTo>
                  <a:pt x="122592" y="8955"/>
                  <a:pt x="122644" y="8900"/>
                  <a:pt x="122712" y="8900"/>
                </a:cubicBezTo>
                <a:close/>
                <a:moveTo>
                  <a:pt x="48968" y="8940"/>
                </a:moveTo>
                <a:cubicBezTo>
                  <a:pt x="49076" y="8940"/>
                  <a:pt x="49170" y="9040"/>
                  <a:pt x="49170" y="9161"/>
                </a:cubicBezTo>
                <a:cubicBezTo>
                  <a:pt x="49170" y="9287"/>
                  <a:pt x="49135" y="9391"/>
                  <a:pt x="49089" y="9403"/>
                </a:cubicBezTo>
                <a:cubicBezTo>
                  <a:pt x="49043" y="9403"/>
                  <a:pt x="48950" y="9299"/>
                  <a:pt x="48869" y="9172"/>
                </a:cubicBezTo>
                <a:cubicBezTo>
                  <a:pt x="48800" y="9045"/>
                  <a:pt x="48835" y="8941"/>
                  <a:pt x="48950" y="8941"/>
                </a:cubicBezTo>
                <a:cubicBezTo>
                  <a:pt x="48956" y="8941"/>
                  <a:pt x="48962" y="8940"/>
                  <a:pt x="48968" y="8940"/>
                </a:cubicBezTo>
                <a:close/>
                <a:moveTo>
                  <a:pt x="116810" y="9091"/>
                </a:moveTo>
                <a:cubicBezTo>
                  <a:pt x="116925" y="9091"/>
                  <a:pt x="117017" y="9126"/>
                  <a:pt x="117017" y="9184"/>
                </a:cubicBezTo>
                <a:cubicBezTo>
                  <a:pt x="117006" y="9241"/>
                  <a:pt x="116925" y="9345"/>
                  <a:pt x="116798" y="9426"/>
                </a:cubicBezTo>
                <a:cubicBezTo>
                  <a:pt x="116757" y="9455"/>
                  <a:pt x="116719" y="9469"/>
                  <a:pt x="116687" y="9469"/>
                </a:cubicBezTo>
                <a:cubicBezTo>
                  <a:pt x="116630" y="9469"/>
                  <a:pt x="116594" y="9423"/>
                  <a:pt x="116602" y="9334"/>
                </a:cubicBezTo>
                <a:cubicBezTo>
                  <a:pt x="116602" y="9195"/>
                  <a:pt x="116694" y="9091"/>
                  <a:pt x="116810" y="9091"/>
                </a:cubicBezTo>
                <a:close/>
                <a:moveTo>
                  <a:pt x="92158" y="8833"/>
                </a:moveTo>
                <a:cubicBezTo>
                  <a:pt x="92177" y="8833"/>
                  <a:pt x="92195" y="8838"/>
                  <a:pt x="92212" y="8849"/>
                </a:cubicBezTo>
                <a:cubicBezTo>
                  <a:pt x="92351" y="8941"/>
                  <a:pt x="92328" y="9114"/>
                  <a:pt x="92166" y="9322"/>
                </a:cubicBezTo>
                <a:cubicBezTo>
                  <a:pt x="92050" y="9467"/>
                  <a:pt x="91934" y="9564"/>
                  <a:pt x="91872" y="9564"/>
                </a:cubicBezTo>
                <a:cubicBezTo>
                  <a:pt x="91860" y="9564"/>
                  <a:pt x="91850" y="9560"/>
                  <a:pt x="91843" y="9553"/>
                </a:cubicBezTo>
                <a:cubicBezTo>
                  <a:pt x="91685" y="9395"/>
                  <a:pt x="91960" y="8833"/>
                  <a:pt x="92158" y="8833"/>
                </a:cubicBezTo>
                <a:close/>
                <a:moveTo>
                  <a:pt x="61683" y="9240"/>
                </a:moveTo>
                <a:cubicBezTo>
                  <a:pt x="61781" y="9240"/>
                  <a:pt x="61855" y="9282"/>
                  <a:pt x="61855" y="9334"/>
                </a:cubicBezTo>
                <a:cubicBezTo>
                  <a:pt x="61855" y="9380"/>
                  <a:pt x="61774" y="9495"/>
                  <a:pt x="61659" y="9588"/>
                </a:cubicBezTo>
                <a:cubicBezTo>
                  <a:pt x="61624" y="9615"/>
                  <a:pt x="61590" y="9628"/>
                  <a:pt x="61560" y="9628"/>
                </a:cubicBezTo>
                <a:cubicBezTo>
                  <a:pt x="61502" y="9628"/>
                  <a:pt x="61459" y="9579"/>
                  <a:pt x="61451" y="9495"/>
                </a:cubicBezTo>
                <a:cubicBezTo>
                  <a:pt x="61451" y="9357"/>
                  <a:pt x="61543" y="9241"/>
                  <a:pt x="61647" y="9241"/>
                </a:cubicBezTo>
                <a:cubicBezTo>
                  <a:pt x="61659" y="9240"/>
                  <a:pt x="61671" y="9240"/>
                  <a:pt x="61683" y="9240"/>
                </a:cubicBezTo>
                <a:close/>
                <a:moveTo>
                  <a:pt x="55543" y="9099"/>
                </a:moveTo>
                <a:cubicBezTo>
                  <a:pt x="55571" y="9099"/>
                  <a:pt x="55553" y="9188"/>
                  <a:pt x="55495" y="9380"/>
                </a:cubicBezTo>
                <a:cubicBezTo>
                  <a:pt x="55436" y="9565"/>
                  <a:pt x="55345" y="9693"/>
                  <a:pt x="55283" y="9693"/>
                </a:cubicBezTo>
                <a:cubicBezTo>
                  <a:pt x="55272" y="9693"/>
                  <a:pt x="55261" y="9689"/>
                  <a:pt x="55253" y="9680"/>
                </a:cubicBezTo>
                <a:cubicBezTo>
                  <a:pt x="55183" y="9622"/>
                  <a:pt x="55241" y="9426"/>
                  <a:pt x="55380" y="9264"/>
                </a:cubicBezTo>
                <a:cubicBezTo>
                  <a:pt x="55467" y="9156"/>
                  <a:pt x="55520" y="9099"/>
                  <a:pt x="55543" y="9099"/>
                </a:cubicBezTo>
                <a:close/>
                <a:moveTo>
                  <a:pt x="60354" y="9080"/>
                </a:moveTo>
                <a:cubicBezTo>
                  <a:pt x="60401" y="9080"/>
                  <a:pt x="60435" y="9218"/>
                  <a:pt x="60435" y="9426"/>
                </a:cubicBezTo>
                <a:cubicBezTo>
                  <a:pt x="60447" y="9622"/>
                  <a:pt x="60366" y="9772"/>
                  <a:pt x="60251" y="9772"/>
                </a:cubicBezTo>
                <a:cubicBezTo>
                  <a:pt x="60247" y="9773"/>
                  <a:pt x="60243" y="9773"/>
                  <a:pt x="60240" y="9773"/>
                </a:cubicBezTo>
                <a:cubicBezTo>
                  <a:pt x="60144" y="9773"/>
                  <a:pt x="60114" y="9627"/>
                  <a:pt x="60170" y="9438"/>
                </a:cubicBezTo>
                <a:cubicBezTo>
                  <a:pt x="60227" y="9230"/>
                  <a:pt x="60308" y="9080"/>
                  <a:pt x="60354" y="9080"/>
                </a:cubicBezTo>
                <a:close/>
                <a:moveTo>
                  <a:pt x="138571" y="9344"/>
                </a:moveTo>
                <a:cubicBezTo>
                  <a:pt x="138578" y="9344"/>
                  <a:pt x="138584" y="9345"/>
                  <a:pt x="138591" y="9345"/>
                </a:cubicBezTo>
                <a:cubicBezTo>
                  <a:pt x="138706" y="9345"/>
                  <a:pt x="138798" y="9449"/>
                  <a:pt x="138787" y="9588"/>
                </a:cubicBezTo>
                <a:cubicBezTo>
                  <a:pt x="138776" y="9708"/>
                  <a:pt x="138692" y="9808"/>
                  <a:pt x="138585" y="9808"/>
                </a:cubicBezTo>
                <a:cubicBezTo>
                  <a:pt x="138579" y="9808"/>
                  <a:pt x="138573" y="9808"/>
                  <a:pt x="138567" y="9807"/>
                </a:cubicBezTo>
                <a:cubicBezTo>
                  <a:pt x="138452" y="9807"/>
                  <a:pt x="138360" y="9703"/>
                  <a:pt x="138371" y="9565"/>
                </a:cubicBezTo>
                <a:cubicBezTo>
                  <a:pt x="138371" y="9444"/>
                  <a:pt x="138454" y="9344"/>
                  <a:pt x="138571" y="9344"/>
                </a:cubicBezTo>
                <a:close/>
                <a:moveTo>
                  <a:pt x="48344" y="9311"/>
                </a:moveTo>
                <a:cubicBezTo>
                  <a:pt x="48364" y="9311"/>
                  <a:pt x="48385" y="9318"/>
                  <a:pt x="48408" y="9334"/>
                </a:cubicBezTo>
                <a:cubicBezTo>
                  <a:pt x="48512" y="9403"/>
                  <a:pt x="48581" y="9530"/>
                  <a:pt x="48581" y="9668"/>
                </a:cubicBezTo>
                <a:cubicBezTo>
                  <a:pt x="48592" y="9795"/>
                  <a:pt x="48523" y="9888"/>
                  <a:pt x="48419" y="9899"/>
                </a:cubicBezTo>
                <a:cubicBezTo>
                  <a:pt x="48315" y="9899"/>
                  <a:pt x="48246" y="9761"/>
                  <a:pt x="48235" y="9565"/>
                </a:cubicBezTo>
                <a:cubicBezTo>
                  <a:pt x="48235" y="9403"/>
                  <a:pt x="48277" y="9311"/>
                  <a:pt x="48344" y="9311"/>
                </a:cubicBezTo>
                <a:close/>
                <a:moveTo>
                  <a:pt x="112491" y="9632"/>
                </a:moveTo>
                <a:cubicBezTo>
                  <a:pt x="112560" y="9632"/>
                  <a:pt x="112637" y="9653"/>
                  <a:pt x="112712" y="9703"/>
                </a:cubicBezTo>
                <a:cubicBezTo>
                  <a:pt x="112897" y="9842"/>
                  <a:pt x="112897" y="9911"/>
                  <a:pt x="112700" y="9992"/>
                </a:cubicBezTo>
                <a:cubicBezTo>
                  <a:pt x="112645" y="10010"/>
                  <a:pt x="112584" y="10019"/>
                  <a:pt x="112527" y="10019"/>
                </a:cubicBezTo>
                <a:cubicBezTo>
                  <a:pt x="112442" y="10019"/>
                  <a:pt x="112366" y="9999"/>
                  <a:pt x="112331" y="9957"/>
                </a:cubicBezTo>
                <a:cubicBezTo>
                  <a:pt x="112179" y="9788"/>
                  <a:pt x="112305" y="9632"/>
                  <a:pt x="112491" y="9632"/>
                </a:cubicBezTo>
                <a:close/>
                <a:moveTo>
                  <a:pt x="85418" y="9323"/>
                </a:moveTo>
                <a:cubicBezTo>
                  <a:pt x="85448" y="9323"/>
                  <a:pt x="85471" y="9458"/>
                  <a:pt x="85471" y="9680"/>
                </a:cubicBezTo>
                <a:cubicBezTo>
                  <a:pt x="85480" y="9903"/>
                  <a:pt x="85458" y="10031"/>
                  <a:pt x="85424" y="10031"/>
                </a:cubicBezTo>
                <a:cubicBezTo>
                  <a:pt x="85411" y="10031"/>
                  <a:pt x="85395" y="10011"/>
                  <a:pt x="85379" y="9969"/>
                </a:cubicBezTo>
                <a:cubicBezTo>
                  <a:pt x="85333" y="9818"/>
                  <a:pt x="85321" y="9553"/>
                  <a:pt x="85379" y="9391"/>
                </a:cubicBezTo>
                <a:cubicBezTo>
                  <a:pt x="85392" y="9345"/>
                  <a:pt x="85405" y="9323"/>
                  <a:pt x="85418" y="9323"/>
                </a:cubicBezTo>
                <a:close/>
                <a:moveTo>
                  <a:pt x="85765" y="8991"/>
                </a:moveTo>
                <a:cubicBezTo>
                  <a:pt x="85801" y="8991"/>
                  <a:pt x="85870" y="9095"/>
                  <a:pt x="86002" y="9299"/>
                </a:cubicBezTo>
                <a:cubicBezTo>
                  <a:pt x="86249" y="9679"/>
                  <a:pt x="86254" y="10059"/>
                  <a:pt x="86067" y="10059"/>
                </a:cubicBezTo>
                <a:cubicBezTo>
                  <a:pt x="86027" y="10059"/>
                  <a:pt x="85978" y="10042"/>
                  <a:pt x="85921" y="10003"/>
                </a:cubicBezTo>
                <a:cubicBezTo>
                  <a:pt x="85818" y="9934"/>
                  <a:pt x="85725" y="9634"/>
                  <a:pt x="85725" y="9368"/>
                </a:cubicBezTo>
                <a:cubicBezTo>
                  <a:pt x="85725" y="9115"/>
                  <a:pt x="85725" y="8991"/>
                  <a:pt x="85765" y="8991"/>
                </a:cubicBezTo>
                <a:close/>
                <a:moveTo>
                  <a:pt x="84005" y="9349"/>
                </a:moveTo>
                <a:cubicBezTo>
                  <a:pt x="84029" y="9349"/>
                  <a:pt x="84056" y="9359"/>
                  <a:pt x="84086" y="9380"/>
                </a:cubicBezTo>
                <a:cubicBezTo>
                  <a:pt x="84213" y="9461"/>
                  <a:pt x="84294" y="9657"/>
                  <a:pt x="84294" y="9865"/>
                </a:cubicBezTo>
                <a:cubicBezTo>
                  <a:pt x="84294" y="10013"/>
                  <a:pt x="84248" y="10102"/>
                  <a:pt x="84176" y="10102"/>
                </a:cubicBezTo>
                <a:cubicBezTo>
                  <a:pt x="84152" y="10102"/>
                  <a:pt x="84126" y="10092"/>
                  <a:pt x="84098" y="10072"/>
                </a:cubicBezTo>
                <a:cubicBezTo>
                  <a:pt x="83982" y="9992"/>
                  <a:pt x="83890" y="9784"/>
                  <a:pt x="83890" y="9588"/>
                </a:cubicBezTo>
                <a:cubicBezTo>
                  <a:pt x="83890" y="9433"/>
                  <a:pt x="83935" y="9349"/>
                  <a:pt x="84005" y="9349"/>
                </a:cubicBezTo>
                <a:close/>
                <a:moveTo>
                  <a:pt x="123804" y="9761"/>
                </a:moveTo>
                <a:cubicBezTo>
                  <a:pt x="123920" y="9761"/>
                  <a:pt x="124012" y="9807"/>
                  <a:pt x="124012" y="9865"/>
                </a:cubicBezTo>
                <a:cubicBezTo>
                  <a:pt x="124012" y="9922"/>
                  <a:pt x="123920" y="10026"/>
                  <a:pt x="123793" y="10107"/>
                </a:cubicBezTo>
                <a:cubicBezTo>
                  <a:pt x="123754" y="10134"/>
                  <a:pt x="123718" y="10147"/>
                  <a:pt x="123688" y="10147"/>
                </a:cubicBezTo>
                <a:cubicBezTo>
                  <a:pt x="123627" y="10147"/>
                  <a:pt x="123589" y="10095"/>
                  <a:pt x="123597" y="10003"/>
                </a:cubicBezTo>
                <a:cubicBezTo>
                  <a:pt x="123597" y="9876"/>
                  <a:pt x="123689" y="9761"/>
                  <a:pt x="123804" y="9761"/>
                </a:cubicBezTo>
                <a:close/>
                <a:moveTo>
                  <a:pt x="96310" y="9538"/>
                </a:moveTo>
                <a:cubicBezTo>
                  <a:pt x="96377" y="9538"/>
                  <a:pt x="96463" y="9582"/>
                  <a:pt x="96552" y="9680"/>
                </a:cubicBezTo>
                <a:cubicBezTo>
                  <a:pt x="96748" y="9899"/>
                  <a:pt x="96725" y="10234"/>
                  <a:pt x="96506" y="10234"/>
                </a:cubicBezTo>
                <a:cubicBezTo>
                  <a:pt x="96503" y="10234"/>
                  <a:pt x="96499" y="10235"/>
                  <a:pt x="96496" y="10235"/>
                </a:cubicBezTo>
                <a:cubicBezTo>
                  <a:pt x="96405" y="10235"/>
                  <a:pt x="96284" y="10088"/>
                  <a:pt x="96217" y="9888"/>
                </a:cubicBezTo>
                <a:cubicBezTo>
                  <a:pt x="96137" y="9669"/>
                  <a:pt x="96195" y="9538"/>
                  <a:pt x="96310" y="9538"/>
                </a:cubicBezTo>
                <a:close/>
                <a:moveTo>
                  <a:pt x="93851" y="9634"/>
                </a:moveTo>
                <a:cubicBezTo>
                  <a:pt x="93967" y="9634"/>
                  <a:pt x="94047" y="9726"/>
                  <a:pt x="94047" y="9842"/>
                </a:cubicBezTo>
                <a:cubicBezTo>
                  <a:pt x="94047" y="9969"/>
                  <a:pt x="93967" y="10119"/>
                  <a:pt x="93851" y="10211"/>
                </a:cubicBezTo>
                <a:cubicBezTo>
                  <a:pt x="93823" y="10231"/>
                  <a:pt x="93796" y="10240"/>
                  <a:pt x="93771" y="10240"/>
                </a:cubicBezTo>
                <a:cubicBezTo>
                  <a:pt x="93696" y="10240"/>
                  <a:pt x="93643" y="10151"/>
                  <a:pt x="93643" y="10003"/>
                </a:cubicBezTo>
                <a:cubicBezTo>
                  <a:pt x="93643" y="9795"/>
                  <a:pt x="93736" y="9645"/>
                  <a:pt x="93851" y="9634"/>
                </a:cubicBezTo>
                <a:close/>
                <a:moveTo>
                  <a:pt x="73263" y="9711"/>
                </a:moveTo>
                <a:cubicBezTo>
                  <a:pt x="73292" y="9711"/>
                  <a:pt x="73314" y="9796"/>
                  <a:pt x="73328" y="9957"/>
                </a:cubicBezTo>
                <a:cubicBezTo>
                  <a:pt x="73338" y="10152"/>
                  <a:pt x="73310" y="10280"/>
                  <a:pt x="73262" y="10280"/>
                </a:cubicBezTo>
                <a:cubicBezTo>
                  <a:pt x="73251" y="10280"/>
                  <a:pt x="73238" y="10273"/>
                  <a:pt x="73224" y="10257"/>
                </a:cubicBezTo>
                <a:cubicBezTo>
                  <a:pt x="73155" y="10188"/>
                  <a:pt x="73144" y="9980"/>
                  <a:pt x="73201" y="9818"/>
                </a:cubicBezTo>
                <a:cubicBezTo>
                  <a:pt x="73224" y="9746"/>
                  <a:pt x="73245" y="9711"/>
                  <a:pt x="73263" y="9711"/>
                </a:cubicBezTo>
                <a:close/>
                <a:moveTo>
                  <a:pt x="77944" y="9719"/>
                </a:moveTo>
                <a:cubicBezTo>
                  <a:pt x="77974" y="9719"/>
                  <a:pt x="77954" y="9812"/>
                  <a:pt x="77888" y="10003"/>
                </a:cubicBezTo>
                <a:cubicBezTo>
                  <a:pt x="77829" y="10189"/>
                  <a:pt x="77738" y="10316"/>
                  <a:pt x="77676" y="10316"/>
                </a:cubicBezTo>
                <a:cubicBezTo>
                  <a:pt x="77664" y="10316"/>
                  <a:pt x="77654" y="10312"/>
                  <a:pt x="77645" y="10303"/>
                </a:cubicBezTo>
                <a:cubicBezTo>
                  <a:pt x="77588" y="10222"/>
                  <a:pt x="77645" y="10026"/>
                  <a:pt x="77784" y="9876"/>
                </a:cubicBezTo>
                <a:cubicBezTo>
                  <a:pt x="77868" y="9772"/>
                  <a:pt x="77921" y="9719"/>
                  <a:pt x="77944" y="9719"/>
                </a:cubicBezTo>
                <a:close/>
                <a:moveTo>
                  <a:pt x="70867" y="9264"/>
                </a:moveTo>
                <a:cubicBezTo>
                  <a:pt x="70969" y="9264"/>
                  <a:pt x="71025" y="9426"/>
                  <a:pt x="70962" y="9726"/>
                </a:cubicBezTo>
                <a:cubicBezTo>
                  <a:pt x="70914" y="9958"/>
                  <a:pt x="70849" y="10101"/>
                  <a:pt x="70796" y="10101"/>
                </a:cubicBezTo>
                <a:cubicBezTo>
                  <a:pt x="70785" y="10101"/>
                  <a:pt x="70775" y="10095"/>
                  <a:pt x="70766" y="10084"/>
                </a:cubicBezTo>
                <a:cubicBezTo>
                  <a:pt x="70751" y="10066"/>
                  <a:pt x="70725" y="10057"/>
                  <a:pt x="70692" y="10057"/>
                </a:cubicBezTo>
                <a:cubicBezTo>
                  <a:pt x="70598" y="10057"/>
                  <a:pt x="70440" y="10126"/>
                  <a:pt x="70270" y="10246"/>
                </a:cubicBezTo>
                <a:cubicBezTo>
                  <a:pt x="70122" y="10348"/>
                  <a:pt x="70027" y="10400"/>
                  <a:pt x="69976" y="10400"/>
                </a:cubicBezTo>
                <a:cubicBezTo>
                  <a:pt x="69923" y="10400"/>
                  <a:pt x="69917" y="10345"/>
                  <a:pt x="69946" y="10234"/>
                </a:cubicBezTo>
                <a:cubicBezTo>
                  <a:pt x="69979" y="10091"/>
                  <a:pt x="70086" y="9979"/>
                  <a:pt x="70186" y="9979"/>
                </a:cubicBezTo>
                <a:cubicBezTo>
                  <a:pt x="70191" y="9979"/>
                  <a:pt x="70196" y="9980"/>
                  <a:pt x="70200" y="9980"/>
                </a:cubicBezTo>
                <a:cubicBezTo>
                  <a:pt x="70203" y="9980"/>
                  <a:pt x="70206" y="9981"/>
                  <a:pt x="70209" y="9981"/>
                </a:cubicBezTo>
                <a:cubicBezTo>
                  <a:pt x="70304" y="9981"/>
                  <a:pt x="70469" y="9812"/>
                  <a:pt x="70558" y="9622"/>
                </a:cubicBezTo>
                <a:cubicBezTo>
                  <a:pt x="70664" y="9379"/>
                  <a:pt x="70782" y="9264"/>
                  <a:pt x="70867" y="9264"/>
                </a:cubicBezTo>
                <a:close/>
                <a:moveTo>
                  <a:pt x="71834" y="10225"/>
                </a:moveTo>
                <a:cubicBezTo>
                  <a:pt x="71862" y="10225"/>
                  <a:pt x="71896" y="10236"/>
                  <a:pt x="71932" y="10257"/>
                </a:cubicBezTo>
                <a:cubicBezTo>
                  <a:pt x="72047" y="10338"/>
                  <a:pt x="72139" y="10442"/>
                  <a:pt x="72139" y="10499"/>
                </a:cubicBezTo>
                <a:cubicBezTo>
                  <a:pt x="72139" y="10557"/>
                  <a:pt x="72047" y="10603"/>
                  <a:pt x="71932" y="10603"/>
                </a:cubicBezTo>
                <a:cubicBezTo>
                  <a:pt x="71828" y="10603"/>
                  <a:pt x="71735" y="10499"/>
                  <a:pt x="71735" y="10373"/>
                </a:cubicBezTo>
                <a:cubicBezTo>
                  <a:pt x="71728" y="10277"/>
                  <a:pt x="71769" y="10225"/>
                  <a:pt x="71834" y="10225"/>
                </a:cubicBezTo>
                <a:close/>
                <a:moveTo>
                  <a:pt x="132178" y="10144"/>
                </a:moveTo>
                <a:cubicBezTo>
                  <a:pt x="132209" y="10144"/>
                  <a:pt x="132246" y="10158"/>
                  <a:pt x="132288" y="10188"/>
                </a:cubicBezTo>
                <a:cubicBezTo>
                  <a:pt x="132404" y="10280"/>
                  <a:pt x="132496" y="10442"/>
                  <a:pt x="132484" y="10569"/>
                </a:cubicBezTo>
                <a:cubicBezTo>
                  <a:pt x="132484" y="10658"/>
                  <a:pt x="132446" y="10704"/>
                  <a:pt x="132388" y="10704"/>
                </a:cubicBezTo>
                <a:cubicBezTo>
                  <a:pt x="132356" y="10704"/>
                  <a:pt x="132318" y="10690"/>
                  <a:pt x="132277" y="10661"/>
                </a:cubicBezTo>
                <a:cubicBezTo>
                  <a:pt x="132161" y="10569"/>
                  <a:pt x="132081" y="10407"/>
                  <a:pt x="132081" y="10269"/>
                </a:cubicBezTo>
                <a:cubicBezTo>
                  <a:pt x="132088" y="10188"/>
                  <a:pt x="132123" y="10144"/>
                  <a:pt x="132178" y="10144"/>
                </a:cubicBezTo>
                <a:close/>
                <a:moveTo>
                  <a:pt x="66995" y="9684"/>
                </a:moveTo>
                <a:cubicBezTo>
                  <a:pt x="67160" y="9684"/>
                  <a:pt x="67111" y="9969"/>
                  <a:pt x="66784" y="10499"/>
                </a:cubicBezTo>
                <a:cubicBezTo>
                  <a:pt x="66683" y="10662"/>
                  <a:pt x="66593" y="10757"/>
                  <a:pt x="66541" y="10757"/>
                </a:cubicBezTo>
                <a:cubicBezTo>
                  <a:pt x="66515" y="10757"/>
                  <a:pt x="66499" y="10734"/>
                  <a:pt x="66495" y="10684"/>
                </a:cubicBezTo>
                <a:cubicBezTo>
                  <a:pt x="66495" y="10586"/>
                  <a:pt x="66413" y="10528"/>
                  <a:pt x="66295" y="10528"/>
                </a:cubicBezTo>
                <a:cubicBezTo>
                  <a:pt x="66247" y="10528"/>
                  <a:pt x="66194" y="10537"/>
                  <a:pt x="66137" y="10557"/>
                </a:cubicBezTo>
                <a:cubicBezTo>
                  <a:pt x="66091" y="10577"/>
                  <a:pt x="66056" y="10587"/>
                  <a:pt x="66033" y="10587"/>
                </a:cubicBezTo>
                <a:cubicBezTo>
                  <a:pt x="65950" y="10587"/>
                  <a:pt x="66031" y="10454"/>
                  <a:pt x="66276" y="10199"/>
                </a:cubicBezTo>
                <a:cubicBezTo>
                  <a:pt x="66620" y="9850"/>
                  <a:pt x="66870" y="9684"/>
                  <a:pt x="66995" y="9684"/>
                </a:cubicBezTo>
                <a:close/>
                <a:moveTo>
                  <a:pt x="102879" y="10144"/>
                </a:moveTo>
                <a:cubicBezTo>
                  <a:pt x="102986" y="10144"/>
                  <a:pt x="103030" y="10251"/>
                  <a:pt x="102993" y="10453"/>
                </a:cubicBezTo>
                <a:cubicBezTo>
                  <a:pt x="102960" y="10665"/>
                  <a:pt x="102840" y="10823"/>
                  <a:pt x="102717" y="10823"/>
                </a:cubicBezTo>
                <a:cubicBezTo>
                  <a:pt x="102713" y="10823"/>
                  <a:pt x="102709" y="10823"/>
                  <a:pt x="102704" y="10823"/>
                </a:cubicBezTo>
                <a:cubicBezTo>
                  <a:pt x="102416" y="10811"/>
                  <a:pt x="102474" y="10280"/>
                  <a:pt x="102785" y="10165"/>
                </a:cubicBezTo>
                <a:cubicBezTo>
                  <a:pt x="102820" y="10151"/>
                  <a:pt x="102852" y="10144"/>
                  <a:pt x="102879" y="10144"/>
                </a:cubicBezTo>
                <a:close/>
                <a:moveTo>
                  <a:pt x="91730" y="10482"/>
                </a:moveTo>
                <a:cubicBezTo>
                  <a:pt x="91791" y="10482"/>
                  <a:pt x="91831" y="10531"/>
                  <a:pt x="91831" y="10615"/>
                </a:cubicBezTo>
                <a:cubicBezTo>
                  <a:pt x="91831" y="10753"/>
                  <a:pt x="91739" y="10869"/>
                  <a:pt x="91623" y="10869"/>
                </a:cubicBezTo>
                <a:cubicBezTo>
                  <a:pt x="91508" y="10869"/>
                  <a:pt x="91427" y="10834"/>
                  <a:pt x="91427" y="10776"/>
                </a:cubicBezTo>
                <a:cubicBezTo>
                  <a:pt x="91416" y="10719"/>
                  <a:pt x="91508" y="10615"/>
                  <a:pt x="91623" y="10523"/>
                </a:cubicBezTo>
                <a:cubicBezTo>
                  <a:pt x="91663" y="10495"/>
                  <a:pt x="91699" y="10482"/>
                  <a:pt x="91730" y="10482"/>
                </a:cubicBezTo>
                <a:close/>
                <a:moveTo>
                  <a:pt x="94535" y="10393"/>
                </a:moveTo>
                <a:cubicBezTo>
                  <a:pt x="94590" y="10393"/>
                  <a:pt x="94674" y="10440"/>
                  <a:pt x="94775" y="10534"/>
                </a:cubicBezTo>
                <a:cubicBezTo>
                  <a:pt x="94948" y="10696"/>
                  <a:pt x="95075" y="10857"/>
                  <a:pt x="95075" y="10892"/>
                </a:cubicBezTo>
                <a:cubicBezTo>
                  <a:pt x="95075" y="10908"/>
                  <a:pt x="95059" y="10916"/>
                  <a:pt x="95031" y="10916"/>
                </a:cubicBezTo>
                <a:cubicBezTo>
                  <a:pt x="94979" y="10916"/>
                  <a:pt x="94886" y="10890"/>
                  <a:pt x="94775" y="10846"/>
                </a:cubicBezTo>
                <a:cubicBezTo>
                  <a:pt x="94590" y="10776"/>
                  <a:pt x="94463" y="10626"/>
                  <a:pt x="94463" y="10488"/>
                </a:cubicBezTo>
                <a:cubicBezTo>
                  <a:pt x="94463" y="10425"/>
                  <a:pt x="94489" y="10393"/>
                  <a:pt x="94535" y="10393"/>
                </a:cubicBezTo>
                <a:close/>
                <a:moveTo>
                  <a:pt x="143323" y="10684"/>
                </a:moveTo>
                <a:cubicBezTo>
                  <a:pt x="143438" y="10696"/>
                  <a:pt x="143531" y="10800"/>
                  <a:pt x="143519" y="10927"/>
                </a:cubicBezTo>
                <a:cubicBezTo>
                  <a:pt x="143519" y="11065"/>
                  <a:pt x="143473" y="11157"/>
                  <a:pt x="143427" y="11157"/>
                </a:cubicBezTo>
                <a:cubicBezTo>
                  <a:pt x="143369" y="11157"/>
                  <a:pt x="143277" y="11054"/>
                  <a:pt x="143219" y="10915"/>
                </a:cubicBezTo>
                <a:cubicBezTo>
                  <a:pt x="143150" y="10788"/>
                  <a:pt x="143196" y="10684"/>
                  <a:pt x="143323" y="10684"/>
                </a:cubicBezTo>
                <a:close/>
                <a:moveTo>
                  <a:pt x="117548" y="10597"/>
                </a:moveTo>
                <a:cubicBezTo>
                  <a:pt x="117576" y="10597"/>
                  <a:pt x="117604" y="10607"/>
                  <a:pt x="117629" y="10626"/>
                </a:cubicBezTo>
                <a:cubicBezTo>
                  <a:pt x="117837" y="10776"/>
                  <a:pt x="117664" y="11192"/>
                  <a:pt x="117387" y="11192"/>
                </a:cubicBezTo>
                <a:cubicBezTo>
                  <a:pt x="117271" y="11192"/>
                  <a:pt x="117237" y="11042"/>
                  <a:pt x="117317" y="10834"/>
                </a:cubicBezTo>
                <a:cubicBezTo>
                  <a:pt x="117370" y="10686"/>
                  <a:pt x="117461" y="10597"/>
                  <a:pt x="117548" y="10597"/>
                </a:cubicBezTo>
                <a:close/>
                <a:moveTo>
                  <a:pt x="93570" y="10888"/>
                </a:moveTo>
                <a:cubicBezTo>
                  <a:pt x="93601" y="10888"/>
                  <a:pt x="93625" y="10973"/>
                  <a:pt x="93632" y="11134"/>
                </a:cubicBezTo>
                <a:cubicBezTo>
                  <a:pt x="93641" y="11330"/>
                  <a:pt x="93606" y="11458"/>
                  <a:pt x="93561" y="11458"/>
                </a:cubicBezTo>
                <a:cubicBezTo>
                  <a:pt x="93550" y="11458"/>
                  <a:pt x="93539" y="11450"/>
                  <a:pt x="93528" y="11434"/>
                </a:cubicBezTo>
                <a:cubicBezTo>
                  <a:pt x="93459" y="11365"/>
                  <a:pt x="93447" y="11146"/>
                  <a:pt x="93505" y="10996"/>
                </a:cubicBezTo>
                <a:cubicBezTo>
                  <a:pt x="93528" y="10923"/>
                  <a:pt x="93550" y="10888"/>
                  <a:pt x="93570" y="10888"/>
                </a:cubicBezTo>
                <a:close/>
                <a:moveTo>
                  <a:pt x="61431" y="10187"/>
                </a:moveTo>
                <a:cubicBezTo>
                  <a:pt x="61562" y="10187"/>
                  <a:pt x="61659" y="10333"/>
                  <a:pt x="61670" y="10523"/>
                </a:cubicBezTo>
                <a:cubicBezTo>
                  <a:pt x="61670" y="10730"/>
                  <a:pt x="61601" y="10892"/>
                  <a:pt x="61497" y="10892"/>
                </a:cubicBezTo>
                <a:cubicBezTo>
                  <a:pt x="61405" y="10892"/>
                  <a:pt x="61243" y="10753"/>
                  <a:pt x="61186" y="10603"/>
                </a:cubicBezTo>
                <a:cubicBezTo>
                  <a:pt x="61164" y="10561"/>
                  <a:pt x="61148" y="10540"/>
                  <a:pt x="61136" y="10540"/>
                </a:cubicBezTo>
                <a:cubicBezTo>
                  <a:pt x="61103" y="10540"/>
                  <a:pt x="61105" y="10695"/>
                  <a:pt x="61139" y="10950"/>
                </a:cubicBezTo>
                <a:cubicBezTo>
                  <a:pt x="61196" y="11370"/>
                  <a:pt x="61147" y="11596"/>
                  <a:pt x="61060" y="11596"/>
                </a:cubicBezTo>
                <a:cubicBezTo>
                  <a:pt x="60988" y="11596"/>
                  <a:pt x="60889" y="11437"/>
                  <a:pt x="60805" y="11100"/>
                </a:cubicBezTo>
                <a:cubicBezTo>
                  <a:pt x="60678" y="10580"/>
                  <a:pt x="60920" y="10222"/>
                  <a:pt x="61416" y="10188"/>
                </a:cubicBezTo>
                <a:cubicBezTo>
                  <a:pt x="61421" y="10187"/>
                  <a:pt x="61426" y="10187"/>
                  <a:pt x="61431" y="10187"/>
                </a:cubicBezTo>
                <a:close/>
                <a:moveTo>
                  <a:pt x="79642" y="11273"/>
                </a:moveTo>
                <a:cubicBezTo>
                  <a:pt x="79758" y="11273"/>
                  <a:pt x="79850" y="11307"/>
                  <a:pt x="79850" y="11365"/>
                </a:cubicBezTo>
                <a:cubicBezTo>
                  <a:pt x="79850" y="11423"/>
                  <a:pt x="79769" y="11538"/>
                  <a:pt x="79654" y="11619"/>
                </a:cubicBezTo>
                <a:cubicBezTo>
                  <a:pt x="79613" y="11648"/>
                  <a:pt x="79574" y="11662"/>
                  <a:pt x="79542" y="11662"/>
                </a:cubicBezTo>
                <a:cubicBezTo>
                  <a:pt x="79484" y="11662"/>
                  <a:pt x="79446" y="11616"/>
                  <a:pt x="79446" y="11527"/>
                </a:cubicBezTo>
                <a:cubicBezTo>
                  <a:pt x="79446" y="11388"/>
                  <a:pt x="79538" y="11284"/>
                  <a:pt x="79642" y="11273"/>
                </a:cubicBezTo>
                <a:close/>
                <a:moveTo>
                  <a:pt x="59487" y="10666"/>
                </a:moveTo>
                <a:cubicBezTo>
                  <a:pt x="59798" y="10666"/>
                  <a:pt x="60066" y="10785"/>
                  <a:pt x="60066" y="10984"/>
                </a:cubicBezTo>
                <a:cubicBezTo>
                  <a:pt x="60073" y="11068"/>
                  <a:pt x="60036" y="11112"/>
                  <a:pt x="59976" y="11112"/>
                </a:cubicBezTo>
                <a:cubicBezTo>
                  <a:pt x="59945" y="11112"/>
                  <a:pt x="59909" y="11100"/>
                  <a:pt x="59870" y="11077"/>
                </a:cubicBezTo>
                <a:cubicBezTo>
                  <a:pt x="59843" y="11058"/>
                  <a:pt x="59818" y="11049"/>
                  <a:pt x="59796" y="11049"/>
                </a:cubicBezTo>
                <a:cubicBezTo>
                  <a:pt x="59721" y="11049"/>
                  <a:pt x="59673" y="11148"/>
                  <a:pt x="59673" y="11307"/>
                </a:cubicBezTo>
                <a:cubicBezTo>
                  <a:pt x="59673" y="11504"/>
                  <a:pt x="59593" y="11677"/>
                  <a:pt x="59477" y="11677"/>
                </a:cubicBezTo>
                <a:cubicBezTo>
                  <a:pt x="59473" y="11677"/>
                  <a:pt x="59468" y="11677"/>
                  <a:pt x="59464" y="11677"/>
                </a:cubicBezTo>
                <a:cubicBezTo>
                  <a:pt x="59356" y="11677"/>
                  <a:pt x="59281" y="11542"/>
                  <a:pt x="59269" y="11342"/>
                </a:cubicBezTo>
                <a:cubicBezTo>
                  <a:pt x="59269" y="11157"/>
                  <a:pt x="59108" y="10996"/>
                  <a:pt x="58912" y="10996"/>
                </a:cubicBezTo>
                <a:cubicBezTo>
                  <a:pt x="58611" y="10996"/>
                  <a:pt x="58611" y="10961"/>
                  <a:pt x="58958" y="10788"/>
                </a:cubicBezTo>
                <a:cubicBezTo>
                  <a:pt x="59121" y="10705"/>
                  <a:pt x="59311" y="10666"/>
                  <a:pt x="59487" y="10666"/>
                </a:cubicBezTo>
                <a:close/>
                <a:moveTo>
                  <a:pt x="128203" y="11441"/>
                </a:moveTo>
                <a:cubicBezTo>
                  <a:pt x="128265" y="11441"/>
                  <a:pt x="128306" y="11492"/>
                  <a:pt x="128306" y="11584"/>
                </a:cubicBezTo>
                <a:cubicBezTo>
                  <a:pt x="128295" y="11711"/>
                  <a:pt x="128202" y="11827"/>
                  <a:pt x="128087" y="11827"/>
                </a:cubicBezTo>
                <a:cubicBezTo>
                  <a:pt x="127971" y="11827"/>
                  <a:pt x="127879" y="11781"/>
                  <a:pt x="127879" y="11723"/>
                </a:cubicBezTo>
                <a:cubicBezTo>
                  <a:pt x="127891" y="11665"/>
                  <a:pt x="127983" y="11561"/>
                  <a:pt x="128098" y="11481"/>
                </a:cubicBezTo>
                <a:cubicBezTo>
                  <a:pt x="128137" y="11454"/>
                  <a:pt x="128173" y="11441"/>
                  <a:pt x="128203" y="11441"/>
                </a:cubicBezTo>
                <a:close/>
                <a:moveTo>
                  <a:pt x="96841" y="11021"/>
                </a:moveTo>
                <a:cubicBezTo>
                  <a:pt x="96875" y="11021"/>
                  <a:pt x="96925" y="11037"/>
                  <a:pt x="96991" y="11065"/>
                </a:cubicBezTo>
                <a:cubicBezTo>
                  <a:pt x="97268" y="11180"/>
                  <a:pt x="97453" y="11850"/>
                  <a:pt x="97210" y="11862"/>
                </a:cubicBezTo>
                <a:cubicBezTo>
                  <a:pt x="97152" y="11862"/>
                  <a:pt x="97025" y="11665"/>
                  <a:pt x="96898" y="11400"/>
                </a:cubicBezTo>
                <a:cubicBezTo>
                  <a:pt x="96773" y="11131"/>
                  <a:pt x="96750" y="11021"/>
                  <a:pt x="96841" y="11021"/>
                </a:cubicBezTo>
                <a:close/>
                <a:moveTo>
                  <a:pt x="146525" y="11322"/>
                </a:moveTo>
                <a:cubicBezTo>
                  <a:pt x="146557" y="11322"/>
                  <a:pt x="146594" y="11336"/>
                  <a:pt x="146636" y="11365"/>
                </a:cubicBezTo>
                <a:cubicBezTo>
                  <a:pt x="146751" y="11458"/>
                  <a:pt x="146832" y="11619"/>
                  <a:pt x="146832" y="11758"/>
                </a:cubicBezTo>
                <a:cubicBezTo>
                  <a:pt x="146825" y="11838"/>
                  <a:pt x="146785" y="11882"/>
                  <a:pt x="146727" y="11882"/>
                </a:cubicBezTo>
                <a:cubicBezTo>
                  <a:pt x="146694" y="11882"/>
                  <a:pt x="146655" y="11868"/>
                  <a:pt x="146613" y="11838"/>
                </a:cubicBezTo>
                <a:cubicBezTo>
                  <a:pt x="146497" y="11746"/>
                  <a:pt x="146416" y="11584"/>
                  <a:pt x="146428" y="11446"/>
                </a:cubicBezTo>
                <a:cubicBezTo>
                  <a:pt x="146435" y="11365"/>
                  <a:pt x="146471" y="11322"/>
                  <a:pt x="146525" y="11322"/>
                </a:cubicBezTo>
                <a:close/>
                <a:moveTo>
                  <a:pt x="104644" y="11273"/>
                </a:moveTo>
                <a:cubicBezTo>
                  <a:pt x="104747" y="11273"/>
                  <a:pt x="104817" y="11469"/>
                  <a:pt x="104805" y="11711"/>
                </a:cubicBezTo>
                <a:cubicBezTo>
                  <a:pt x="104785" y="11929"/>
                  <a:pt x="104723" y="12070"/>
                  <a:pt x="104648" y="12070"/>
                </a:cubicBezTo>
                <a:cubicBezTo>
                  <a:pt x="104635" y="12070"/>
                  <a:pt x="104622" y="12066"/>
                  <a:pt x="104609" y="12058"/>
                </a:cubicBezTo>
                <a:cubicBezTo>
                  <a:pt x="104390" y="11896"/>
                  <a:pt x="104401" y="11273"/>
                  <a:pt x="104644" y="11273"/>
                </a:cubicBezTo>
                <a:close/>
                <a:moveTo>
                  <a:pt x="112541" y="11707"/>
                </a:moveTo>
                <a:cubicBezTo>
                  <a:pt x="112653" y="11707"/>
                  <a:pt x="112803" y="11730"/>
                  <a:pt x="112989" y="11781"/>
                </a:cubicBezTo>
                <a:cubicBezTo>
                  <a:pt x="113358" y="11885"/>
                  <a:pt x="113462" y="12012"/>
                  <a:pt x="113312" y="12173"/>
                </a:cubicBezTo>
                <a:cubicBezTo>
                  <a:pt x="113241" y="12256"/>
                  <a:pt x="113159" y="12296"/>
                  <a:pt x="113059" y="12296"/>
                </a:cubicBezTo>
                <a:cubicBezTo>
                  <a:pt x="112949" y="12296"/>
                  <a:pt x="112818" y="12247"/>
                  <a:pt x="112654" y="12150"/>
                </a:cubicBezTo>
                <a:cubicBezTo>
                  <a:pt x="112227" y="11894"/>
                  <a:pt x="112224" y="11707"/>
                  <a:pt x="112541" y="11707"/>
                </a:cubicBezTo>
                <a:close/>
                <a:moveTo>
                  <a:pt x="102520" y="12069"/>
                </a:moveTo>
                <a:cubicBezTo>
                  <a:pt x="102693" y="12069"/>
                  <a:pt x="102820" y="12139"/>
                  <a:pt x="102820" y="12254"/>
                </a:cubicBezTo>
                <a:cubicBezTo>
                  <a:pt x="102820" y="12369"/>
                  <a:pt x="102739" y="12439"/>
                  <a:pt x="102624" y="12439"/>
                </a:cubicBezTo>
                <a:cubicBezTo>
                  <a:pt x="102508" y="12439"/>
                  <a:pt x="102393" y="12369"/>
                  <a:pt x="102324" y="12254"/>
                </a:cubicBezTo>
                <a:cubicBezTo>
                  <a:pt x="102266" y="12150"/>
                  <a:pt x="102347" y="12069"/>
                  <a:pt x="102520" y="12069"/>
                </a:cubicBezTo>
                <a:close/>
                <a:moveTo>
                  <a:pt x="81270" y="11931"/>
                </a:moveTo>
                <a:cubicBezTo>
                  <a:pt x="81397" y="11931"/>
                  <a:pt x="81477" y="12012"/>
                  <a:pt x="81477" y="12139"/>
                </a:cubicBezTo>
                <a:cubicBezTo>
                  <a:pt x="81477" y="12254"/>
                  <a:pt x="81397" y="12416"/>
                  <a:pt x="81281" y="12496"/>
                </a:cubicBezTo>
                <a:cubicBezTo>
                  <a:pt x="81252" y="12517"/>
                  <a:pt x="81223" y="12527"/>
                  <a:pt x="81198" y="12527"/>
                </a:cubicBezTo>
                <a:cubicBezTo>
                  <a:pt x="81124" y="12527"/>
                  <a:pt x="81074" y="12443"/>
                  <a:pt x="81074" y="12289"/>
                </a:cubicBezTo>
                <a:cubicBezTo>
                  <a:pt x="81074" y="12092"/>
                  <a:pt x="81166" y="11931"/>
                  <a:pt x="81270" y="11931"/>
                </a:cubicBezTo>
                <a:close/>
                <a:moveTo>
                  <a:pt x="76283" y="12368"/>
                </a:moveTo>
                <a:cubicBezTo>
                  <a:pt x="76509" y="12368"/>
                  <a:pt x="76594" y="12421"/>
                  <a:pt x="76468" y="12473"/>
                </a:cubicBezTo>
                <a:cubicBezTo>
                  <a:pt x="76398" y="12511"/>
                  <a:pt x="76293" y="12529"/>
                  <a:pt x="76192" y="12529"/>
                </a:cubicBezTo>
                <a:cubicBezTo>
                  <a:pt x="76109" y="12529"/>
                  <a:pt x="76029" y="12517"/>
                  <a:pt x="75972" y="12496"/>
                </a:cubicBezTo>
                <a:cubicBezTo>
                  <a:pt x="75833" y="12439"/>
                  <a:pt x="75949" y="12381"/>
                  <a:pt x="76214" y="12369"/>
                </a:cubicBezTo>
                <a:cubicBezTo>
                  <a:pt x="76238" y="12368"/>
                  <a:pt x="76261" y="12368"/>
                  <a:pt x="76283" y="12368"/>
                </a:cubicBezTo>
                <a:close/>
                <a:moveTo>
                  <a:pt x="150048" y="12164"/>
                </a:moveTo>
                <a:cubicBezTo>
                  <a:pt x="150112" y="12164"/>
                  <a:pt x="150153" y="12213"/>
                  <a:pt x="150145" y="12300"/>
                </a:cubicBezTo>
                <a:cubicBezTo>
                  <a:pt x="150145" y="12439"/>
                  <a:pt x="150041" y="12543"/>
                  <a:pt x="149925" y="12543"/>
                </a:cubicBezTo>
                <a:cubicBezTo>
                  <a:pt x="149810" y="12543"/>
                  <a:pt x="149718" y="12496"/>
                  <a:pt x="149718" y="12439"/>
                </a:cubicBezTo>
                <a:cubicBezTo>
                  <a:pt x="149729" y="12381"/>
                  <a:pt x="149822" y="12277"/>
                  <a:pt x="149949" y="12196"/>
                </a:cubicBezTo>
                <a:cubicBezTo>
                  <a:pt x="149985" y="12174"/>
                  <a:pt x="150019" y="12164"/>
                  <a:pt x="150048" y="12164"/>
                </a:cubicBezTo>
                <a:close/>
                <a:moveTo>
                  <a:pt x="150513" y="12192"/>
                </a:moveTo>
                <a:cubicBezTo>
                  <a:pt x="150536" y="12192"/>
                  <a:pt x="150559" y="12201"/>
                  <a:pt x="150583" y="12219"/>
                </a:cubicBezTo>
                <a:cubicBezTo>
                  <a:pt x="150699" y="12312"/>
                  <a:pt x="150780" y="12416"/>
                  <a:pt x="150780" y="12462"/>
                </a:cubicBezTo>
                <a:cubicBezTo>
                  <a:pt x="150780" y="12508"/>
                  <a:pt x="150676" y="12612"/>
                  <a:pt x="150549" y="12681"/>
                </a:cubicBezTo>
                <a:cubicBezTo>
                  <a:pt x="150523" y="12699"/>
                  <a:pt x="150500" y="12707"/>
                  <a:pt x="150478" y="12707"/>
                </a:cubicBezTo>
                <a:cubicBezTo>
                  <a:pt x="150402" y="12707"/>
                  <a:pt x="150355" y="12603"/>
                  <a:pt x="150364" y="12450"/>
                </a:cubicBezTo>
                <a:cubicBezTo>
                  <a:pt x="150373" y="12290"/>
                  <a:pt x="150437" y="12192"/>
                  <a:pt x="150513" y="12192"/>
                </a:cubicBezTo>
                <a:close/>
                <a:moveTo>
                  <a:pt x="59893" y="12369"/>
                </a:moveTo>
                <a:cubicBezTo>
                  <a:pt x="60008" y="12369"/>
                  <a:pt x="60100" y="12462"/>
                  <a:pt x="60100" y="12589"/>
                </a:cubicBezTo>
                <a:cubicBezTo>
                  <a:pt x="60100" y="12727"/>
                  <a:pt x="60020" y="12831"/>
                  <a:pt x="59904" y="12843"/>
                </a:cubicBezTo>
                <a:cubicBezTo>
                  <a:pt x="59789" y="12843"/>
                  <a:pt x="59708" y="12750"/>
                  <a:pt x="59697" y="12612"/>
                </a:cubicBezTo>
                <a:cubicBezTo>
                  <a:pt x="59697" y="12485"/>
                  <a:pt x="59777" y="12381"/>
                  <a:pt x="59893" y="12369"/>
                </a:cubicBezTo>
                <a:close/>
                <a:moveTo>
                  <a:pt x="99649" y="12548"/>
                </a:moveTo>
                <a:cubicBezTo>
                  <a:pt x="99709" y="12548"/>
                  <a:pt x="99750" y="12597"/>
                  <a:pt x="99750" y="12681"/>
                </a:cubicBezTo>
                <a:cubicBezTo>
                  <a:pt x="99750" y="12820"/>
                  <a:pt x="99657" y="12935"/>
                  <a:pt x="99542" y="12935"/>
                </a:cubicBezTo>
                <a:cubicBezTo>
                  <a:pt x="99426" y="12935"/>
                  <a:pt x="99334" y="12900"/>
                  <a:pt x="99334" y="12843"/>
                </a:cubicBezTo>
                <a:cubicBezTo>
                  <a:pt x="99334" y="12785"/>
                  <a:pt x="99426" y="12681"/>
                  <a:pt x="99542" y="12589"/>
                </a:cubicBezTo>
                <a:cubicBezTo>
                  <a:pt x="99581" y="12561"/>
                  <a:pt x="99617" y="12548"/>
                  <a:pt x="99649" y="12548"/>
                </a:cubicBezTo>
                <a:close/>
                <a:moveTo>
                  <a:pt x="66793" y="12105"/>
                </a:moveTo>
                <a:cubicBezTo>
                  <a:pt x="66872" y="12105"/>
                  <a:pt x="66934" y="12245"/>
                  <a:pt x="66934" y="12462"/>
                </a:cubicBezTo>
                <a:cubicBezTo>
                  <a:pt x="66945" y="12727"/>
                  <a:pt x="66911" y="12958"/>
                  <a:pt x="66864" y="12958"/>
                </a:cubicBezTo>
                <a:cubicBezTo>
                  <a:pt x="66863" y="12958"/>
                  <a:pt x="66861" y="12958"/>
                  <a:pt x="66860" y="12958"/>
                </a:cubicBezTo>
                <a:cubicBezTo>
                  <a:pt x="66678" y="12958"/>
                  <a:pt x="66566" y="12264"/>
                  <a:pt x="66738" y="12127"/>
                </a:cubicBezTo>
                <a:cubicBezTo>
                  <a:pt x="66757" y="12112"/>
                  <a:pt x="66775" y="12105"/>
                  <a:pt x="66793" y="12105"/>
                </a:cubicBezTo>
                <a:close/>
                <a:moveTo>
                  <a:pt x="69762" y="12566"/>
                </a:moveTo>
                <a:cubicBezTo>
                  <a:pt x="69877" y="12566"/>
                  <a:pt x="69969" y="12658"/>
                  <a:pt x="69969" y="12796"/>
                </a:cubicBezTo>
                <a:cubicBezTo>
                  <a:pt x="69969" y="12923"/>
                  <a:pt x="69889" y="13027"/>
                  <a:pt x="69773" y="13039"/>
                </a:cubicBezTo>
                <a:cubicBezTo>
                  <a:pt x="69658" y="13039"/>
                  <a:pt x="69565" y="12947"/>
                  <a:pt x="69565" y="12808"/>
                </a:cubicBezTo>
                <a:cubicBezTo>
                  <a:pt x="69565" y="12681"/>
                  <a:pt x="69646" y="12577"/>
                  <a:pt x="69762" y="12566"/>
                </a:cubicBezTo>
                <a:close/>
                <a:moveTo>
                  <a:pt x="68276" y="12486"/>
                </a:moveTo>
                <a:cubicBezTo>
                  <a:pt x="68290" y="12486"/>
                  <a:pt x="68309" y="12493"/>
                  <a:pt x="68330" y="12508"/>
                </a:cubicBezTo>
                <a:cubicBezTo>
                  <a:pt x="68527" y="12646"/>
                  <a:pt x="68642" y="13097"/>
                  <a:pt x="68480" y="13097"/>
                </a:cubicBezTo>
                <a:cubicBezTo>
                  <a:pt x="68434" y="13097"/>
                  <a:pt x="68342" y="12935"/>
                  <a:pt x="68273" y="12739"/>
                </a:cubicBezTo>
                <a:cubicBezTo>
                  <a:pt x="68218" y="12584"/>
                  <a:pt x="68221" y="12486"/>
                  <a:pt x="68276" y="12486"/>
                </a:cubicBezTo>
                <a:close/>
                <a:moveTo>
                  <a:pt x="116926" y="12590"/>
                </a:moveTo>
                <a:cubicBezTo>
                  <a:pt x="117054" y="12590"/>
                  <a:pt x="117163" y="12710"/>
                  <a:pt x="117156" y="12923"/>
                </a:cubicBezTo>
                <a:cubicBezTo>
                  <a:pt x="117156" y="13078"/>
                  <a:pt x="117086" y="13162"/>
                  <a:pt x="116969" y="13162"/>
                </a:cubicBezTo>
                <a:cubicBezTo>
                  <a:pt x="116929" y="13162"/>
                  <a:pt x="116883" y="13152"/>
                  <a:pt x="116833" y="13131"/>
                </a:cubicBezTo>
                <a:cubicBezTo>
                  <a:pt x="116660" y="13050"/>
                  <a:pt x="116579" y="12912"/>
                  <a:pt x="116648" y="12796"/>
                </a:cubicBezTo>
                <a:cubicBezTo>
                  <a:pt x="116726" y="12655"/>
                  <a:pt x="116831" y="12590"/>
                  <a:pt x="116926" y="12590"/>
                </a:cubicBezTo>
                <a:close/>
                <a:moveTo>
                  <a:pt x="61437" y="12590"/>
                </a:moveTo>
                <a:cubicBezTo>
                  <a:pt x="61465" y="12590"/>
                  <a:pt x="61490" y="12657"/>
                  <a:pt x="61497" y="12785"/>
                </a:cubicBezTo>
                <a:cubicBezTo>
                  <a:pt x="61520" y="13039"/>
                  <a:pt x="61370" y="13166"/>
                  <a:pt x="61024" y="13177"/>
                </a:cubicBezTo>
                <a:cubicBezTo>
                  <a:pt x="60994" y="13180"/>
                  <a:pt x="60965" y="13181"/>
                  <a:pt x="60937" y="13181"/>
                </a:cubicBezTo>
                <a:cubicBezTo>
                  <a:pt x="60692" y="13181"/>
                  <a:pt x="60516" y="13094"/>
                  <a:pt x="60516" y="12970"/>
                </a:cubicBezTo>
                <a:cubicBezTo>
                  <a:pt x="60507" y="12883"/>
                  <a:pt x="60610" y="12822"/>
                  <a:pt x="60750" y="12822"/>
                </a:cubicBezTo>
                <a:cubicBezTo>
                  <a:pt x="60796" y="12822"/>
                  <a:pt x="60846" y="12828"/>
                  <a:pt x="60897" y="12843"/>
                </a:cubicBezTo>
                <a:cubicBezTo>
                  <a:pt x="60945" y="12855"/>
                  <a:pt x="60994" y="12861"/>
                  <a:pt x="61040" y="12861"/>
                </a:cubicBezTo>
                <a:cubicBezTo>
                  <a:pt x="61205" y="12861"/>
                  <a:pt x="61346" y="12786"/>
                  <a:pt x="61382" y="12669"/>
                </a:cubicBezTo>
                <a:cubicBezTo>
                  <a:pt x="61399" y="12616"/>
                  <a:pt x="61419" y="12590"/>
                  <a:pt x="61437" y="12590"/>
                </a:cubicBezTo>
                <a:close/>
                <a:moveTo>
                  <a:pt x="148762" y="12814"/>
                </a:moveTo>
                <a:cubicBezTo>
                  <a:pt x="148793" y="12814"/>
                  <a:pt x="148828" y="12827"/>
                  <a:pt x="148864" y="12854"/>
                </a:cubicBezTo>
                <a:cubicBezTo>
                  <a:pt x="148979" y="12935"/>
                  <a:pt x="149071" y="13050"/>
                  <a:pt x="149060" y="13108"/>
                </a:cubicBezTo>
                <a:cubicBezTo>
                  <a:pt x="149060" y="13177"/>
                  <a:pt x="148967" y="13212"/>
                  <a:pt x="148840" y="13212"/>
                </a:cubicBezTo>
                <a:cubicBezTo>
                  <a:pt x="148737" y="13212"/>
                  <a:pt x="148644" y="13085"/>
                  <a:pt x="148656" y="12947"/>
                </a:cubicBezTo>
                <a:cubicBezTo>
                  <a:pt x="148656" y="12863"/>
                  <a:pt x="148701" y="12814"/>
                  <a:pt x="148762" y="12814"/>
                </a:cubicBezTo>
                <a:close/>
                <a:moveTo>
                  <a:pt x="73156" y="12455"/>
                </a:moveTo>
                <a:cubicBezTo>
                  <a:pt x="73230" y="12455"/>
                  <a:pt x="73325" y="12526"/>
                  <a:pt x="73398" y="12646"/>
                </a:cubicBezTo>
                <a:cubicBezTo>
                  <a:pt x="73602" y="13002"/>
                  <a:pt x="73643" y="13224"/>
                  <a:pt x="73545" y="13224"/>
                </a:cubicBezTo>
                <a:cubicBezTo>
                  <a:pt x="73494" y="13224"/>
                  <a:pt x="73405" y="13163"/>
                  <a:pt x="73282" y="13027"/>
                </a:cubicBezTo>
                <a:cubicBezTo>
                  <a:pt x="73098" y="12831"/>
                  <a:pt x="73005" y="12577"/>
                  <a:pt x="73074" y="12496"/>
                </a:cubicBezTo>
                <a:cubicBezTo>
                  <a:pt x="73095" y="12468"/>
                  <a:pt x="73124" y="12455"/>
                  <a:pt x="73156" y="12455"/>
                </a:cubicBezTo>
                <a:close/>
                <a:moveTo>
                  <a:pt x="63142" y="12899"/>
                </a:moveTo>
                <a:cubicBezTo>
                  <a:pt x="63248" y="12899"/>
                  <a:pt x="63321" y="12999"/>
                  <a:pt x="63332" y="13120"/>
                </a:cubicBezTo>
                <a:cubicBezTo>
                  <a:pt x="63332" y="13258"/>
                  <a:pt x="63252" y="13362"/>
                  <a:pt x="63136" y="13362"/>
                </a:cubicBezTo>
                <a:cubicBezTo>
                  <a:pt x="63130" y="13363"/>
                  <a:pt x="63123" y="13363"/>
                  <a:pt x="63117" y="13363"/>
                </a:cubicBezTo>
                <a:cubicBezTo>
                  <a:pt x="63011" y="13363"/>
                  <a:pt x="62928" y="13273"/>
                  <a:pt x="62928" y="13143"/>
                </a:cubicBezTo>
                <a:cubicBezTo>
                  <a:pt x="62928" y="13016"/>
                  <a:pt x="63009" y="12900"/>
                  <a:pt x="63125" y="12900"/>
                </a:cubicBezTo>
                <a:cubicBezTo>
                  <a:pt x="63131" y="12900"/>
                  <a:pt x="63136" y="12899"/>
                  <a:pt x="63142" y="12899"/>
                </a:cubicBezTo>
                <a:close/>
                <a:moveTo>
                  <a:pt x="97430" y="12608"/>
                </a:moveTo>
                <a:cubicBezTo>
                  <a:pt x="97545" y="12608"/>
                  <a:pt x="97505" y="12872"/>
                  <a:pt x="97314" y="13235"/>
                </a:cubicBezTo>
                <a:cubicBezTo>
                  <a:pt x="97230" y="13381"/>
                  <a:pt x="97181" y="13456"/>
                  <a:pt x="97153" y="13456"/>
                </a:cubicBezTo>
                <a:cubicBezTo>
                  <a:pt x="97124" y="13456"/>
                  <a:pt x="97118" y="13372"/>
                  <a:pt x="97118" y="13200"/>
                </a:cubicBezTo>
                <a:cubicBezTo>
                  <a:pt x="97118" y="12981"/>
                  <a:pt x="97199" y="12750"/>
                  <a:pt x="97302" y="12669"/>
                </a:cubicBezTo>
                <a:cubicBezTo>
                  <a:pt x="97357" y="12628"/>
                  <a:pt x="97399" y="12608"/>
                  <a:pt x="97430" y="12608"/>
                </a:cubicBezTo>
                <a:close/>
                <a:moveTo>
                  <a:pt x="135853" y="12699"/>
                </a:moveTo>
                <a:cubicBezTo>
                  <a:pt x="135903" y="12699"/>
                  <a:pt x="135962" y="12745"/>
                  <a:pt x="136040" y="12831"/>
                </a:cubicBezTo>
                <a:cubicBezTo>
                  <a:pt x="136427" y="13253"/>
                  <a:pt x="136364" y="13709"/>
                  <a:pt x="135929" y="13709"/>
                </a:cubicBezTo>
                <a:cubicBezTo>
                  <a:pt x="135924" y="13709"/>
                  <a:pt x="135918" y="13708"/>
                  <a:pt x="135913" y="13708"/>
                </a:cubicBezTo>
                <a:cubicBezTo>
                  <a:pt x="135624" y="13697"/>
                  <a:pt x="135566" y="13558"/>
                  <a:pt x="135659" y="13120"/>
                </a:cubicBezTo>
                <a:cubicBezTo>
                  <a:pt x="135717" y="12830"/>
                  <a:pt x="135770" y="12699"/>
                  <a:pt x="135853" y="12699"/>
                </a:cubicBezTo>
                <a:close/>
                <a:moveTo>
                  <a:pt x="74194" y="13327"/>
                </a:moveTo>
                <a:cubicBezTo>
                  <a:pt x="74310" y="13327"/>
                  <a:pt x="74425" y="13431"/>
                  <a:pt x="74425" y="13558"/>
                </a:cubicBezTo>
                <a:cubicBezTo>
                  <a:pt x="74425" y="13685"/>
                  <a:pt x="74390" y="13789"/>
                  <a:pt x="74333" y="13789"/>
                </a:cubicBezTo>
                <a:cubicBezTo>
                  <a:pt x="74330" y="13790"/>
                  <a:pt x="74327" y="13790"/>
                  <a:pt x="74323" y="13790"/>
                </a:cubicBezTo>
                <a:cubicBezTo>
                  <a:pt x="74265" y="13790"/>
                  <a:pt x="74178" y="13690"/>
                  <a:pt x="74102" y="13570"/>
                </a:cubicBezTo>
                <a:cubicBezTo>
                  <a:pt x="74044" y="13443"/>
                  <a:pt x="74079" y="13339"/>
                  <a:pt x="74194" y="13327"/>
                </a:cubicBezTo>
                <a:close/>
                <a:moveTo>
                  <a:pt x="72049" y="13026"/>
                </a:moveTo>
                <a:cubicBezTo>
                  <a:pt x="72101" y="13026"/>
                  <a:pt x="72187" y="13096"/>
                  <a:pt x="72301" y="13258"/>
                </a:cubicBezTo>
                <a:cubicBezTo>
                  <a:pt x="72463" y="13501"/>
                  <a:pt x="72543" y="13766"/>
                  <a:pt x="72486" y="13835"/>
                </a:cubicBezTo>
                <a:cubicBezTo>
                  <a:pt x="72472" y="13852"/>
                  <a:pt x="72452" y="13860"/>
                  <a:pt x="72430" y="13860"/>
                </a:cubicBezTo>
                <a:cubicBezTo>
                  <a:pt x="72359" y="13860"/>
                  <a:pt x="72256" y="13782"/>
                  <a:pt x="72186" y="13651"/>
                </a:cubicBezTo>
                <a:cubicBezTo>
                  <a:pt x="71981" y="13286"/>
                  <a:pt x="71950" y="13026"/>
                  <a:pt x="72049" y="13026"/>
                </a:cubicBezTo>
                <a:close/>
                <a:moveTo>
                  <a:pt x="151240" y="13356"/>
                </a:moveTo>
                <a:cubicBezTo>
                  <a:pt x="151304" y="13356"/>
                  <a:pt x="151341" y="13405"/>
                  <a:pt x="151334" y="13489"/>
                </a:cubicBezTo>
                <a:cubicBezTo>
                  <a:pt x="151322" y="13628"/>
                  <a:pt x="151218" y="13778"/>
                  <a:pt x="151103" y="13858"/>
                </a:cubicBezTo>
                <a:cubicBezTo>
                  <a:pt x="151060" y="13886"/>
                  <a:pt x="151021" y="13899"/>
                  <a:pt x="150988" y="13899"/>
                </a:cubicBezTo>
                <a:cubicBezTo>
                  <a:pt x="150925" y="13899"/>
                  <a:pt x="150887" y="13850"/>
                  <a:pt x="150895" y="13766"/>
                </a:cubicBezTo>
                <a:cubicBezTo>
                  <a:pt x="150907" y="13628"/>
                  <a:pt x="150999" y="13466"/>
                  <a:pt x="151126" y="13397"/>
                </a:cubicBezTo>
                <a:cubicBezTo>
                  <a:pt x="151169" y="13369"/>
                  <a:pt x="151208" y="13356"/>
                  <a:pt x="151240" y="13356"/>
                </a:cubicBezTo>
                <a:close/>
                <a:moveTo>
                  <a:pt x="80889" y="14032"/>
                </a:moveTo>
                <a:cubicBezTo>
                  <a:pt x="81004" y="14032"/>
                  <a:pt x="81097" y="14135"/>
                  <a:pt x="81097" y="14262"/>
                </a:cubicBezTo>
                <a:cubicBezTo>
                  <a:pt x="81097" y="14389"/>
                  <a:pt x="81062" y="14493"/>
                  <a:pt x="81016" y="14493"/>
                </a:cubicBezTo>
                <a:cubicBezTo>
                  <a:pt x="80970" y="14493"/>
                  <a:pt x="80877" y="14401"/>
                  <a:pt x="80796" y="14274"/>
                </a:cubicBezTo>
                <a:cubicBezTo>
                  <a:pt x="80727" y="14147"/>
                  <a:pt x="80762" y="14043"/>
                  <a:pt x="80889" y="14032"/>
                </a:cubicBezTo>
                <a:close/>
                <a:moveTo>
                  <a:pt x="145221" y="13459"/>
                </a:moveTo>
                <a:cubicBezTo>
                  <a:pt x="145333" y="13459"/>
                  <a:pt x="145451" y="13551"/>
                  <a:pt x="145643" y="13743"/>
                </a:cubicBezTo>
                <a:cubicBezTo>
                  <a:pt x="146151" y="14239"/>
                  <a:pt x="146151" y="14412"/>
                  <a:pt x="145678" y="14597"/>
                </a:cubicBezTo>
                <a:cubicBezTo>
                  <a:pt x="145614" y="14622"/>
                  <a:pt x="145552" y="14634"/>
                  <a:pt x="145496" y="14634"/>
                </a:cubicBezTo>
                <a:cubicBezTo>
                  <a:pt x="145370" y="14634"/>
                  <a:pt x="145271" y="14574"/>
                  <a:pt x="145239" y="14470"/>
                </a:cubicBezTo>
                <a:cubicBezTo>
                  <a:pt x="145217" y="14377"/>
                  <a:pt x="145190" y="14331"/>
                  <a:pt x="145155" y="14331"/>
                </a:cubicBezTo>
                <a:cubicBezTo>
                  <a:pt x="145115" y="14331"/>
                  <a:pt x="145064" y="14389"/>
                  <a:pt x="144997" y="14505"/>
                </a:cubicBezTo>
                <a:cubicBezTo>
                  <a:pt x="144931" y="14607"/>
                  <a:pt x="144880" y="14659"/>
                  <a:pt x="144837" y="14659"/>
                </a:cubicBezTo>
                <a:cubicBezTo>
                  <a:pt x="144783" y="14659"/>
                  <a:pt x="144742" y="14575"/>
                  <a:pt x="144697" y="14401"/>
                </a:cubicBezTo>
                <a:cubicBezTo>
                  <a:pt x="144627" y="14182"/>
                  <a:pt x="144720" y="13847"/>
                  <a:pt x="144904" y="13662"/>
                </a:cubicBezTo>
                <a:cubicBezTo>
                  <a:pt x="145033" y="13528"/>
                  <a:pt x="145124" y="13459"/>
                  <a:pt x="145221" y="13459"/>
                </a:cubicBezTo>
                <a:close/>
                <a:moveTo>
                  <a:pt x="96678" y="14083"/>
                </a:moveTo>
                <a:cubicBezTo>
                  <a:pt x="96715" y="14083"/>
                  <a:pt x="96758" y="14093"/>
                  <a:pt x="96806" y="14112"/>
                </a:cubicBezTo>
                <a:cubicBezTo>
                  <a:pt x="96979" y="14182"/>
                  <a:pt x="97106" y="14332"/>
                  <a:pt x="97118" y="14447"/>
                </a:cubicBezTo>
                <a:cubicBezTo>
                  <a:pt x="97118" y="14562"/>
                  <a:pt x="96979" y="14666"/>
                  <a:pt x="96806" y="14666"/>
                </a:cubicBezTo>
                <a:cubicBezTo>
                  <a:pt x="96800" y="14667"/>
                  <a:pt x="96794" y="14667"/>
                  <a:pt x="96787" y="14667"/>
                </a:cubicBezTo>
                <a:cubicBezTo>
                  <a:pt x="96623" y="14667"/>
                  <a:pt x="96494" y="14521"/>
                  <a:pt x="96494" y="14332"/>
                </a:cubicBezTo>
                <a:cubicBezTo>
                  <a:pt x="96494" y="14174"/>
                  <a:pt x="96561" y="14083"/>
                  <a:pt x="96678" y="14083"/>
                </a:cubicBezTo>
                <a:close/>
                <a:moveTo>
                  <a:pt x="68672" y="14273"/>
                </a:moveTo>
                <a:cubicBezTo>
                  <a:pt x="68837" y="14273"/>
                  <a:pt x="68977" y="14419"/>
                  <a:pt x="68988" y="14597"/>
                </a:cubicBezTo>
                <a:cubicBezTo>
                  <a:pt x="68988" y="14793"/>
                  <a:pt x="68954" y="14943"/>
                  <a:pt x="68919" y="14943"/>
                </a:cubicBezTo>
                <a:cubicBezTo>
                  <a:pt x="68873" y="14943"/>
                  <a:pt x="68734" y="14805"/>
                  <a:pt x="68584" y="14620"/>
                </a:cubicBezTo>
                <a:cubicBezTo>
                  <a:pt x="68377" y="14343"/>
                  <a:pt x="68388" y="14285"/>
                  <a:pt x="68654" y="14274"/>
                </a:cubicBezTo>
                <a:cubicBezTo>
                  <a:pt x="68660" y="14273"/>
                  <a:pt x="68666" y="14273"/>
                  <a:pt x="68672" y="14273"/>
                </a:cubicBezTo>
                <a:close/>
                <a:moveTo>
                  <a:pt x="154710" y="14658"/>
                </a:moveTo>
                <a:cubicBezTo>
                  <a:pt x="154776" y="14658"/>
                  <a:pt x="154820" y="14709"/>
                  <a:pt x="154820" y="14805"/>
                </a:cubicBezTo>
                <a:cubicBezTo>
                  <a:pt x="154808" y="14932"/>
                  <a:pt x="154704" y="15036"/>
                  <a:pt x="154589" y="15036"/>
                </a:cubicBezTo>
                <a:cubicBezTo>
                  <a:pt x="154473" y="15036"/>
                  <a:pt x="154381" y="14990"/>
                  <a:pt x="154381" y="14932"/>
                </a:cubicBezTo>
                <a:cubicBezTo>
                  <a:pt x="154392" y="14874"/>
                  <a:pt x="154485" y="14770"/>
                  <a:pt x="154612" y="14689"/>
                </a:cubicBezTo>
                <a:cubicBezTo>
                  <a:pt x="154648" y="14668"/>
                  <a:pt x="154681" y="14658"/>
                  <a:pt x="154710" y="14658"/>
                </a:cubicBezTo>
                <a:close/>
                <a:moveTo>
                  <a:pt x="78322" y="14641"/>
                </a:moveTo>
                <a:cubicBezTo>
                  <a:pt x="78354" y="14641"/>
                  <a:pt x="78390" y="14642"/>
                  <a:pt x="78430" y="14643"/>
                </a:cubicBezTo>
                <a:cubicBezTo>
                  <a:pt x="78834" y="14666"/>
                  <a:pt x="79123" y="15036"/>
                  <a:pt x="78742" y="15047"/>
                </a:cubicBezTo>
                <a:cubicBezTo>
                  <a:pt x="78650" y="15047"/>
                  <a:pt x="78453" y="14955"/>
                  <a:pt x="78280" y="14840"/>
                </a:cubicBezTo>
                <a:cubicBezTo>
                  <a:pt x="78075" y="14686"/>
                  <a:pt x="78070" y="14641"/>
                  <a:pt x="78322" y="14641"/>
                </a:cubicBezTo>
                <a:close/>
                <a:moveTo>
                  <a:pt x="149500" y="14488"/>
                </a:moveTo>
                <a:cubicBezTo>
                  <a:pt x="149538" y="14488"/>
                  <a:pt x="149577" y="14500"/>
                  <a:pt x="149614" y="14528"/>
                </a:cubicBezTo>
                <a:cubicBezTo>
                  <a:pt x="149741" y="14632"/>
                  <a:pt x="149741" y="14782"/>
                  <a:pt x="149591" y="14932"/>
                </a:cubicBezTo>
                <a:cubicBezTo>
                  <a:pt x="149507" y="15016"/>
                  <a:pt x="149408" y="15064"/>
                  <a:pt x="149334" y="15064"/>
                </a:cubicBezTo>
                <a:cubicBezTo>
                  <a:pt x="149296" y="15064"/>
                  <a:pt x="149264" y="15052"/>
                  <a:pt x="149244" y="15024"/>
                </a:cubicBezTo>
                <a:cubicBezTo>
                  <a:pt x="149089" y="14830"/>
                  <a:pt x="149293" y="14488"/>
                  <a:pt x="149500" y="14488"/>
                </a:cubicBezTo>
                <a:close/>
                <a:moveTo>
                  <a:pt x="76510" y="14654"/>
                </a:moveTo>
                <a:cubicBezTo>
                  <a:pt x="76591" y="14654"/>
                  <a:pt x="76653" y="14723"/>
                  <a:pt x="76653" y="14874"/>
                </a:cubicBezTo>
                <a:cubicBezTo>
                  <a:pt x="76653" y="14978"/>
                  <a:pt x="76526" y="15128"/>
                  <a:pt x="76376" y="15197"/>
                </a:cubicBezTo>
                <a:cubicBezTo>
                  <a:pt x="76319" y="15224"/>
                  <a:pt x="76274" y="15237"/>
                  <a:pt x="76240" y="15237"/>
                </a:cubicBezTo>
                <a:cubicBezTo>
                  <a:pt x="76157" y="15237"/>
                  <a:pt x="76142" y="15157"/>
                  <a:pt x="76191" y="15001"/>
                </a:cubicBezTo>
                <a:cubicBezTo>
                  <a:pt x="76258" y="14781"/>
                  <a:pt x="76401" y="14654"/>
                  <a:pt x="76510" y="14654"/>
                </a:cubicBezTo>
                <a:close/>
                <a:moveTo>
                  <a:pt x="132946" y="15013"/>
                </a:moveTo>
                <a:cubicBezTo>
                  <a:pt x="133062" y="15013"/>
                  <a:pt x="133154" y="15059"/>
                  <a:pt x="133142" y="15117"/>
                </a:cubicBezTo>
                <a:cubicBezTo>
                  <a:pt x="133142" y="15174"/>
                  <a:pt x="133050" y="15278"/>
                  <a:pt x="132935" y="15359"/>
                </a:cubicBezTo>
                <a:cubicBezTo>
                  <a:pt x="132898" y="15381"/>
                  <a:pt x="132864" y="15391"/>
                  <a:pt x="132835" y="15391"/>
                </a:cubicBezTo>
                <a:cubicBezTo>
                  <a:pt x="132770" y="15391"/>
                  <a:pt x="132727" y="15342"/>
                  <a:pt x="132727" y="15255"/>
                </a:cubicBezTo>
                <a:cubicBezTo>
                  <a:pt x="132738" y="15117"/>
                  <a:pt x="132831" y="15013"/>
                  <a:pt x="132946" y="15013"/>
                </a:cubicBezTo>
                <a:close/>
                <a:moveTo>
                  <a:pt x="74975" y="14801"/>
                </a:moveTo>
                <a:cubicBezTo>
                  <a:pt x="74997" y="14801"/>
                  <a:pt x="75022" y="14809"/>
                  <a:pt x="75048" y="14828"/>
                </a:cubicBezTo>
                <a:cubicBezTo>
                  <a:pt x="75164" y="14909"/>
                  <a:pt x="75256" y="15059"/>
                  <a:pt x="75256" y="15186"/>
                </a:cubicBezTo>
                <a:cubicBezTo>
                  <a:pt x="75256" y="15313"/>
                  <a:pt x="75175" y="15417"/>
                  <a:pt x="75060" y="15417"/>
                </a:cubicBezTo>
                <a:cubicBezTo>
                  <a:pt x="74944" y="15417"/>
                  <a:pt x="74852" y="15255"/>
                  <a:pt x="74852" y="15059"/>
                </a:cubicBezTo>
                <a:cubicBezTo>
                  <a:pt x="74852" y="14899"/>
                  <a:pt x="74900" y="14801"/>
                  <a:pt x="74975" y="14801"/>
                </a:cubicBezTo>
                <a:close/>
                <a:moveTo>
                  <a:pt x="150363" y="14759"/>
                </a:moveTo>
                <a:cubicBezTo>
                  <a:pt x="150388" y="14759"/>
                  <a:pt x="150412" y="14766"/>
                  <a:pt x="150433" y="14782"/>
                </a:cubicBezTo>
                <a:cubicBezTo>
                  <a:pt x="150572" y="14886"/>
                  <a:pt x="150549" y="15047"/>
                  <a:pt x="150376" y="15267"/>
                </a:cubicBezTo>
                <a:cubicBezTo>
                  <a:pt x="150256" y="15405"/>
                  <a:pt x="150129" y="15492"/>
                  <a:pt x="150053" y="15492"/>
                </a:cubicBezTo>
                <a:cubicBezTo>
                  <a:pt x="150034" y="15492"/>
                  <a:pt x="150018" y="15486"/>
                  <a:pt x="150006" y="15474"/>
                </a:cubicBezTo>
                <a:cubicBezTo>
                  <a:pt x="149851" y="15288"/>
                  <a:pt x="150150" y="14759"/>
                  <a:pt x="150363" y="14759"/>
                </a:cubicBezTo>
                <a:close/>
                <a:moveTo>
                  <a:pt x="86104" y="15584"/>
                </a:moveTo>
                <a:cubicBezTo>
                  <a:pt x="86136" y="15584"/>
                  <a:pt x="86168" y="15593"/>
                  <a:pt x="86198" y="15613"/>
                </a:cubicBezTo>
                <a:cubicBezTo>
                  <a:pt x="86348" y="15717"/>
                  <a:pt x="86348" y="15832"/>
                  <a:pt x="86187" y="16017"/>
                </a:cubicBezTo>
                <a:cubicBezTo>
                  <a:pt x="86102" y="16118"/>
                  <a:pt x="85993" y="16183"/>
                  <a:pt x="85918" y="16183"/>
                </a:cubicBezTo>
                <a:cubicBezTo>
                  <a:pt x="85891" y="16183"/>
                  <a:pt x="85868" y="16174"/>
                  <a:pt x="85852" y="16155"/>
                </a:cubicBezTo>
                <a:cubicBezTo>
                  <a:pt x="85682" y="15965"/>
                  <a:pt x="85894" y="15584"/>
                  <a:pt x="86104" y="15584"/>
                </a:cubicBezTo>
                <a:close/>
                <a:moveTo>
                  <a:pt x="158512" y="15670"/>
                </a:moveTo>
                <a:cubicBezTo>
                  <a:pt x="158516" y="15670"/>
                  <a:pt x="158521" y="15670"/>
                  <a:pt x="158525" y="15671"/>
                </a:cubicBezTo>
                <a:cubicBezTo>
                  <a:pt x="158652" y="15682"/>
                  <a:pt x="158675" y="15832"/>
                  <a:pt x="158582" y="16028"/>
                </a:cubicBezTo>
                <a:cubicBezTo>
                  <a:pt x="158502" y="16225"/>
                  <a:pt x="158398" y="16375"/>
                  <a:pt x="158352" y="16375"/>
                </a:cubicBezTo>
                <a:cubicBezTo>
                  <a:pt x="158305" y="16363"/>
                  <a:pt x="158282" y="16213"/>
                  <a:pt x="158294" y="16005"/>
                </a:cubicBezTo>
                <a:cubicBezTo>
                  <a:pt x="158316" y="15816"/>
                  <a:pt x="158403" y="15670"/>
                  <a:pt x="158512" y="15670"/>
                </a:cubicBezTo>
                <a:close/>
                <a:moveTo>
                  <a:pt x="131031" y="15649"/>
                </a:moveTo>
                <a:cubicBezTo>
                  <a:pt x="131125" y="15649"/>
                  <a:pt x="131174" y="15810"/>
                  <a:pt x="131099" y="16109"/>
                </a:cubicBezTo>
                <a:cubicBezTo>
                  <a:pt x="131019" y="16375"/>
                  <a:pt x="130892" y="16571"/>
                  <a:pt x="130788" y="16571"/>
                </a:cubicBezTo>
                <a:cubicBezTo>
                  <a:pt x="130568" y="16559"/>
                  <a:pt x="130557" y="16502"/>
                  <a:pt x="130742" y="16017"/>
                </a:cubicBezTo>
                <a:cubicBezTo>
                  <a:pt x="130837" y="15767"/>
                  <a:pt x="130950" y="15649"/>
                  <a:pt x="131031" y="15649"/>
                </a:cubicBezTo>
                <a:close/>
                <a:moveTo>
                  <a:pt x="161218" y="16193"/>
                </a:moveTo>
                <a:cubicBezTo>
                  <a:pt x="161264" y="16193"/>
                  <a:pt x="161311" y="16207"/>
                  <a:pt x="161353" y="16236"/>
                </a:cubicBezTo>
                <a:cubicBezTo>
                  <a:pt x="161599" y="16440"/>
                  <a:pt x="161557" y="16573"/>
                  <a:pt x="161255" y="16573"/>
                </a:cubicBezTo>
                <a:cubicBezTo>
                  <a:pt x="161232" y="16573"/>
                  <a:pt x="161206" y="16573"/>
                  <a:pt x="161180" y="16571"/>
                </a:cubicBezTo>
                <a:cubicBezTo>
                  <a:pt x="160995" y="16559"/>
                  <a:pt x="160914" y="16444"/>
                  <a:pt x="161006" y="16317"/>
                </a:cubicBezTo>
                <a:cubicBezTo>
                  <a:pt x="161058" y="16236"/>
                  <a:pt x="161137" y="16193"/>
                  <a:pt x="161218" y="16193"/>
                </a:cubicBezTo>
                <a:close/>
                <a:moveTo>
                  <a:pt x="139929" y="16744"/>
                </a:moveTo>
                <a:cubicBezTo>
                  <a:pt x="139991" y="16744"/>
                  <a:pt x="140031" y="16836"/>
                  <a:pt x="140022" y="16998"/>
                </a:cubicBezTo>
                <a:cubicBezTo>
                  <a:pt x="140010" y="17194"/>
                  <a:pt x="139941" y="17333"/>
                  <a:pt x="139837" y="17333"/>
                </a:cubicBezTo>
                <a:cubicBezTo>
                  <a:pt x="139745" y="17333"/>
                  <a:pt x="139676" y="17240"/>
                  <a:pt x="139687" y="17102"/>
                </a:cubicBezTo>
                <a:cubicBezTo>
                  <a:pt x="139687" y="16975"/>
                  <a:pt x="139768" y="16836"/>
                  <a:pt x="139872" y="16767"/>
                </a:cubicBezTo>
                <a:cubicBezTo>
                  <a:pt x="139892" y="16752"/>
                  <a:pt x="139912" y="16744"/>
                  <a:pt x="139929" y="16744"/>
                </a:cubicBezTo>
                <a:close/>
                <a:moveTo>
                  <a:pt x="162557" y="16893"/>
                </a:moveTo>
                <a:cubicBezTo>
                  <a:pt x="162563" y="16893"/>
                  <a:pt x="162570" y="16894"/>
                  <a:pt x="162576" y="16894"/>
                </a:cubicBezTo>
                <a:cubicBezTo>
                  <a:pt x="162692" y="16906"/>
                  <a:pt x="162796" y="17021"/>
                  <a:pt x="162796" y="17148"/>
                </a:cubicBezTo>
                <a:cubicBezTo>
                  <a:pt x="162772" y="17275"/>
                  <a:pt x="162726" y="17367"/>
                  <a:pt x="162669" y="17367"/>
                </a:cubicBezTo>
                <a:cubicBezTo>
                  <a:pt x="162611" y="17367"/>
                  <a:pt x="162518" y="17252"/>
                  <a:pt x="162449" y="17113"/>
                </a:cubicBezTo>
                <a:cubicBezTo>
                  <a:pt x="162394" y="16993"/>
                  <a:pt x="162444" y="16893"/>
                  <a:pt x="162557" y="16893"/>
                </a:cubicBezTo>
                <a:close/>
                <a:moveTo>
                  <a:pt x="157577" y="16790"/>
                </a:moveTo>
                <a:cubicBezTo>
                  <a:pt x="157581" y="16790"/>
                  <a:pt x="157586" y="16790"/>
                  <a:pt x="157590" y="16790"/>
                </a:cubicBezTo>
                <a:cubicBezTo>
                  <a:pt x="157717" y="16790"/>
                  <a:pt x="157809" y="16894"/>
                  <a:pt x="157798" y="17010"/>
                </a:cubicBezTo>
                <a:cubicBezTo>
                  <a:pt x="157786" y="17136"/>
                  <a:pt x="157682" y="17275"/>
                  <a:pt x="157555" y="17356"/>
                </a:cubicBezTo>
                <a:cubicBezTo>
                  <a:pt x="157527" y="17371"/>
                  <a:pt x="157501" y="17379"/>
                  <a:pt x="157477" y="17379"/>
                </a:cubicBezTo>
                <a:cubicBezTo>
                  <a:pt x="157393" y="17379"/>
                  <a:pt x="157341" y="17287"/>
                  <a:pt x="157359" y="17125"/>
                </a:cubicBezTo>
                <a:cubicBezTo>
                  <a:pt x="157370" y="16936"/>
                  <a:pt x="157467" y="16790"/>
                  <a:pt x="157577" y="16790"/>
                </a:cubicBezTo>
                <a:close/>
                <a:moveTo>
                  <a:pt x="73248" y="17102"/>
                </a:moveTo>
                <a:cubicBezTo>
                  <a:pt x="73363" y="17102"/>
                  <a:pt x="73455" y="17206"/>
                  <a:pt x="73467" y="17333"/>
                </a:cubicBezTo>
                <a:cubicBezTo>
                  <a:pt x="73467" y="17460"/>
                  <a:pt x="73432" y="17564"/>
                  <a:pt x="73375" y="17564"/>
                </a:cubicBezTo>
                <a:cubicBezTo>
                  <a:pt x="73328" y="17564"/>
                  <a:pt x="73236" y="17471"/>
                  <a:pt x="73167" y="17344"/>
                </a:cubicBezTo>
                <a:cubicBezTo>
                  <a:pt x="73098" y="17217"/>
                  <a:pt x="73132" y="17102"/>
                  <a:pt x="73248" y="17102"/>
                </a:cubicBezTo>
                <a:close/>
                <a:moveTo>
                  <a:pt x="154843" y="17148"/>
                </a:moveTo>
                <a:cubicBezTo>
                  <a:pt x="154958" y="17160"/>
                  <a:pt x="155062" y="17275"/>
                  <a:pt x="155050" y="17390"/>
                </a:cubicBezTo>
                <a:cubicBezTo>
                  <a:pt x="155039" y="17529"/>
                  <a:pt x="154993" y="17621"/>
                  <a:pt x="154935" y="17621"/>
                </a:cubicBezTo>
                <a:cubicBezTo>
                  <a:pt x="154877" y="17621"/>
                  <a:pt x="154785" y="17517"/>
                  <a:pt x="154727" y="17379"/>
                </a:cubicBezTo>
                <a:cubicBezTo>
                  <a:pt x="154658" y="17263"/>
                  <a:pt x="154716" y="17148"/>
                  <a:pt x="154843" y="17148"/>
                </a:cubicBezTo>
                <a:close/>
                <a:moveTo>
                  <a:pt x="99881" y="17000"/>
                </a:moveTo>
                <a:cubicBezTo>
                  <a:pt x="99898" y="17000"/>
                  <a:pt x="99916" y="17007"/>
                  <a:pt x="99934" y="17021"/>
                </a:cubicBezTo>
                <a:cubicBezTo>
                  <a:pt x="100050" y="17102"/>
                  <a:pt x="100142" y="17252"/>
                  <a:pt x="100142" y="17367"/>
                </a:cubicBezTo>
                <a:cubicBezTo>
                  <a:pt x="100142" y="17494"/>
                  <a:pt x="100050" y="17644"/>
                  <a:pt x="99934" y="17725"/>
                </a:cubicBezTo>
                <a:cubicBezTo>
                  <a:pt x="99916" y="17739"/>
                  <a:pt x="99898" y="17746"/>
                  <a:pt x="99881" y="17746"/>
                </a:cubicBezTo>
                <a:cubicBezTo>
                  <a:pt x="99801" y="17746"/>
                  <a:pt x="99738" y="17598"/>
                  <a:pt x="99738" y="17379"/>
                </a:cubicBezTo>
                <a:cubicBezTo>
                  <a:pt x="99738" y="17150"/>
                  <a:pt x="99801" y="17000"/>
                  <a:pt x="99881" y="17000"/>
                </a:cubicBezTo>
                <a:close/>
                <a:moveTo>
                  <a:pt x="160131" y="17436"/>
                </a:moveTo>
                <a:cubicBezTo>
                  <a:pt x="160138" y="17436"/>
                  <a:pt x="160145" y="17436"/>
                  <a:pt x="160152" y="17437"/>
                </a:cubicBezTo>
                <a:cubicBezTo>
                  <a:pt x="160268" y="17448"/>
                  <a:pt x="160360" y="17552"/>
                  <a:pt x="160348" y="17679"/>
                </a:cubicBezTo>
                <a:cubicBezTo>
                  <a:pt x="160338" y="17810"/>
                  <a:pt x="160244" y="17899"/>
                  <a:pt x="160127" y="17899"/>
                </a:cubicBezTo>
                <a:cubicBezTo>
                  <a:pt x="160120" y="17899"/>
                  <a:pt x="160113" y="17899"/>
                  <a:pt x="160106" y="17898"/>
                </a:cubicBezTo>
                <a:cubicBezTo>
                  <a:pt x="159991" y="17887"/>
                  <a:pt x="159898" y="17783"/>
                  <a:pt x="159910" y="17656"/>
                </a:cubicBezTo>
                <a:cubicBezTo>
                  <a:pt x="159921" y="17525"/>
                  <a:pt x="160014" y="17436"/>
                  <a:pt x="160131" y="17436"/>
                </a:cubicBezTo>
                <a:close/>
                <a:moveTo>
                  <a:pt x="80519" y="18245"/>
                </a:moveTo>
                <a:cubicBezTo>
                  <a:pt x="80773" y="18245"/>
                  <a:pt x="80947" y="18383"/>
                  <a:pt x="80947" y="18602"/>
                </a:cubicBezTo>
                <a:cubicBezTo>
                  <a:pt x="80947" y="18796"/>
                  <a:pt x="80848" y="18909"/>
                  <a:pt x="80682" y="18909"/>
                </a:cubicBezTo>
                <a:cubicBezTo>
                  <a:pt x="80660" y="18909"/>
                  <a:pt x="80636" y="18907"/>
                  <a:pt x="80612" y="18903"/>
                </a:cubicBezTo>
                <a:cubicBezTo>
                  <a:pt x="80104" y="18810"/>
                  <a:pt x="80035" y="18268"/>
                  <a:pt x="80519" y="18245"/>
                </a:cubicBezTo>
                <a:close/>
                <a:moveTo>
                  <a:pt x="164458" y="18474"/>
                </a:moveTo>
                <a:cubicBezTo>
                  <a:pt x="164465" y="18474"/>
                  <a:pt x="164473" y="18475"/>
                  <a:pt x="164481" y="18475"/>
                </a:cubicBezTo>
                <a:cubicBezTo>
                  <a:pt x="164608" y="18487"/>
                  <a:pt x="164689" y="18591"/>
                  <a:pt x="164677" y="18729"/>
                </a:cubicBezTo>
                <a:cubicBezTo>
                  <a:pt x="164666" y="18859"/>
                  <a:pt x="164574" y="18938"/>
                  <a:pt x="164458" y="18938"/>
                </a:cubicBezTo>
                <a:cubicBezTo>
                  <a:pt x="164451" y="18938"/>
                  <a:pt x="164443" y="18938"/>
                  <a:pt x="164435" y="18937"/>
                </a:cubicBezTo>
                <a:cubicBezTo>
                  <a:pt x="164308" y="18926"/>
                  <a:pt x="164215" y="18822"/>
                  <a:pt x="164227" y="18683"/>
                </a:cubicBezTo>
                <a:cubicBezTo>
                  <a:pt x="164238" y="18563"/>
                  <a:pt x="164331" y="18474"/>
                  <a:pt x="164458" y="18474"/>
                </a:cubicBezTo>
                <a:close/>
                <a:moveTo>
                  <a:pt x="153377" y="18562"/>
                </a:moveTo>
                <a:cubicBezTo>
                  <a:pt x="153445" y="18562"/>
                  <a:pt x="153492" y="18619"/>
                  <a:pt x="153492" y="18718"/>
                </a:cubicBezTo>
                <a:cubicBezTo>
                  <a:pt x="153481" y="18845"/>
                  <a:pt x="153365" y="18960"/>
                  <a:pt x="153261" y="18960"/>
                </a:cubicBezTo>
                <a:cubicBezTo>
                  <a:pt x="153146" y="18960"/>
                  <a:pt x="153054" y="18903"/>
                  <a:pt x="153065" y="18845"/>
                </a:cubicBezTo>
                <a:cubicBezTo>
                  <a:pt x="153065" y="18776"/>
                  <a:pt x="153169" y="18672"/>
                  <a:pt x="153284" y="18591"/>
                </a:cubicBezTo>
                <a:cubicBezTo>
                  <a:pt x="153318" y="18571"/>
                  <a:pt x="153349" y="18562"/>
                  <a:pt x="153377" y="18562"/>
                </a:cubicBezTo>
                <a:close/>
                <a:moveTo>
                  <a:pt x="170648" y="18460"/>
                </a:moveTo>
                <a:cubicBezTo>
                  <a:pt x="170702" y="18460"/>
                  <a:pt x="170729" y="18529"/>
                  <a:pt x="170714" y="18672"/>
                </a:cubicBezTo>
                <a:cubicBezTo>
                  <a:pt x="170702" y="18799"/>
                  <a:pt x="170575" y="18937"/>
                  <a:pt x="170437" y="19006"/>
                </a:cubicBezTo>
                <a:cubicBezTo>
                  <a:pt x="170407" y="19018"/>
                  <a:pt x="170382" y="19023"/>
                  <a:pt x="170362" y="19023"/>
                </a:cubicBezTo>
                <a:cubicBezTo>
                  <a:pt x="170282" y="19023"/>
                  <a:pt x="170282" y="18933"/>
                  <a:pt x="170356" y="18776"/>
                </a:cubicBezTo>
                <a:cubicBezTo>
                  <a:pt x="170472" y="18569"/>
                  <a:pt x="170581" y="18460"/>
                  <a:pt x="170648" y="18460"/>
                </a:cubicBezTo>
                <a:close/>
                <a:moveTo>
                  <a:pt x="161606" y="18473"/>
                </a:moveTo>
                <a:cubicBezTo>
                  <a:pt x="161631" y="18473"/>
                  <a:pt x="161659" y="18474"/>
                  <a:pt x="161687" y="18475"/>
                </a:cubicBezTo>
                <a:cubicBezTo>
                  <a:pt x="162011" y="18499"/>
                  <a:pt x="162230" y="18649"/>
                  <a:pt x="162207" y="18833"/>
                </a:cubicBezTo>
                <a:cubicBezTo>
                  <a:pt x="162199" y="18982"/>
                  <a:pt x="162127" y="19056"/>
                  <a:pt x="161996" y="19056"/>
                </a:cubicBezTo>
                <a:cubicBezTo>
                  <a:pt x="161933" y="19056"/>
                  <a:pt x="161857" y="19040"/>
                  <a:pt x="161768" y="19006"/>
                </a:cubicBezTo>
                <a:cubicBezTo>
                  <a:pt x="161152" y="18797"/>
                  <a:pt x="161081" y="18473"/>
                  <a:pt x="161606" y="18473"/>
                </a:cubicBezTo>
                <a:close/>
                <a:moveTo>
                  <a:pt x="47190" y="18613"/>
                </a:moveTo>
                <a:cubicBezTo>
                  <a:pt x="47298" y="18613"/>
                  <a:pt x="47392" y="18713"/>
                  <a:pt x="47392" y="18833"/>
                </a:cubicBezTo>
                <a:cubicBezTo>
                  <a:pt x="47392" y="18972"/>
                  <a:pt x="47357" y="19076"/>
                  <a:pt x="47311" y="19076"/>
                </a:cubicBezTo>
                <a:cubicBezTo>
                  <a:pt x="47265" y="19076"/>
                  <a:pt x="47173" y="18983"/>
                  <a:pt x="47092" y="18845"/>
                </a:cubicBezTo>
                <a:cubicBezTo>
                  <a:pt x="47023" y="18729"/>
                  <a:pt x="47057" y="18614"/>
                  <a:pt x="47173" y="18614"/>
                </a:cubicBezTo>
                <a:cubicBezTo>
                  <a:pt x="47179" y="18613"/>
                  <a:pt x="47184" y="18613"/>
                  <a:pt x="47190" y="18613"/>
                </a:cubicBezTo>
                <a:close/>
                <a:moveTo>
                  <a:pt x="150920" y="18717"/>
                </a:moveTo>
                <a:cubicBezTo>
                  <a:pt x="150968" y="18717"/>
                  <a:pt x="150993" y="18752"/>
                  <a:pt x="150987" y="18822"/>
                </a:cubicBezTo>
                <a:cubicBezTo>
                  <a:pt x="150976" y="18960"/>
                  <a:pt x="150860" y="19145"/>
                  <a:pt x="150745" y="19226"/>
                </a:cubicBezTo>
                <a:cubicBezTo>
                  <a:pt x="150649" y="19284"/>
                  <a:pt x="150573" y="19309"/>
                  <a:pt x="150520" y="19309"/>
                </a:cubicBezTo>
                <a:cubicBezTo>
                  <a:pt x="150361" y="19309"/>
                  <a:pt x="150397" y="19089"/>
                  <a:pt x="150664" y="18856"/>
                </a:cubicBezTo>
                <a:cubicBezTo>
                  <a:pt x="150775" y="18764"/>
                  <a:pt x="150864" y="18717"/>
                  <a:pt x="150920" y="18717"/>
                </a:cubicBezTo>
                <a:close/>
                <a:moveTo>
                  <a:pt x="132658" y="19226"/>
                </a:moveTo>
                <a:cubicBezTo>
                  <a:pt x="132865" y="19226"/>
                  <a:pt x="132981" y="19283"/>
                  <a:pt x="132912" y="19353"/>
                </a:cubicBezTo>
                <a:cubicBezTo>
                  <a:pt x="132877" y="19387"/>
                  <a:pt x="132813" y="19405"/>
                  <a:pt x="132741" y="19405"/>
                </a:cubicBezTo>
                <a:cubicBezTo>
                  <a:pt x="132669" y="19405"/>
                  <a:pt x="132588" y="19387"/>
                  <a:pt x="132519" y="19353"/>
                </a:cubicBezTo>
                <a:cubicBezTo>
                  <a:pt x="132358" y="19272"/>
                  <a:pt x="132415" y="19226"/>
                  <a:pt x="132658" y="19226"/>
                </a:cubicBezTo>
                <a:close/>
                <a:moveTo>
                  <a:pt x="163261" y="19075"/>
                </a:moveTo>
                <a:cubicBezTo>
                  <a:pt x="163268" y="19075"/>
                  <a:pt x="163274" y="19075"/>
                  <a:pt x="163280" y="19076"/>
                </a:cubicBezTo>
                <a:cubicBezTo>
                  <a:pt x="163407" y="19087"/>
                  <a:pt x="163511" y="19214"/>
                  <a:pt x="163511" y="19330"/>
                </a:cubicBezTo>
                <a:cubicBezTo>
                  <a:pt x="163500" y="19460"/>
                  <a:pt x="163448" y="19550"/>
                  <a:pt x="163394" y="19550"/>
                </a:cubicBezTo>
                <a:cubicBezTo>
                  <a:pt x="163391" y="19550"/>
                  <a:pt x="163387" y="19550"/>
                  <a:pt x="163384" y="19549"/>
                </a:cubicBezTo>
                <a:cubicBezTo>
                  <a:pt x="163315" y="19549"/>
                  <a:pt x="163223" y="19433"/>
                  <a:pt x="163153" y="19295"/>
                </a:cubicBezTo>
                <a:cubicBezTo>
                  <a:pt x="163099" y="19174"/>
                  <a:pt x="163148" y="19075"/>
                  <a:pt x="163261" y="19075"/>
                </a:cubicBezTo>
                <a:close/>
                <a:moveTo>
                  <a:pt x="96627" y="18939"/>
                </a:moveTo>
                <a:cubicBezTo>
                  <a:pt x="96648" y="18939"/>
                  <a:pt x="96669" y="18946"/>
                  <a:pt x="96691" y="18960"/>
                </a:cubicBezTo>
                <a:cubicBezTo>
                  <a:pt x="96806" y="19041"/>
                  <a:pt x="96898" y="19203"/>
                  <a:pt x="96898" y="19330"/>
                </a:cubicBezTo>
                <a:cubicBezTo>
                  <a:pt x="96898" y="19457"/>
                  <a:pt x="96806" y="19549"/>
                  <a:pt x="96691" y="19560"/>
                </a:cubicBezTo>
                <a:cubicBezTo>
                  <a:pt x="96587" y="19560"/>
                  <a:pt x="96494" y="19399"/>
                  <a:pt x="96494" y="19191"/>
                </a:cubicBezTo>
                <a:cubicBezTo>
                  <a:pt x="96494" y="19036"/>
                  <a:pt x="96552" y="18939"/>
                  <a:pt x="96627" y="18939"/>
                </a:cubicBezTo>
                <a:close/>
                <a:moveTo>
                  <a:pt x="161792" y="19421"/>
                </a:moveTo>
                <a:cubicBezTo>
                  <a:pt x="161803" y="19421"/>
                  <a:pt x="161814" y="19421"/>
                  <a:pt x="161826" y="19422"/>
                </a:cubicBezTo>
                <a:cubicBezTo>
                  <a:pt x="162022" y="19433"/>
                  <a:pt x="162138" y="19549"/>
                  <a:pt x="162091" y="19687"/>
                </a:cubicBezTo>
                <a:cubicBezTo>
                  <a:pt x="162037" y="19808"/>
                  <a:pt x="161920" y="19908"/>
                  <a:pt x="161809" y="19908"/>
                </a:cubicBezTo>
                <a:cubicBezTo>
                  <a:pt x="161803" y="19908"/>
                  <a:pt x="161797" y="19907"/>
                  <a:pt x="161791" y="19907"/>
                </a:cubicBezTo>
                <a:cubicBezTo>
                  <a:pt x="161676" y="19907"/>
                  <a:pt x="161560" y="19780"/>
                  <a:pt x="161526" y="19653"/>
                </a:cubicBezTo>
                <a:cubicBezTo>
                  <a:pt x="161493" y="19511"/>
                  <a:pt x="161604" y="19421"/>
                  <a:pt x="161792" y="19421"/>
                </a:cubicBezTo>
                <a:close/>
                <a:moveTo>
                  <a:pt x="46530" y="19649"/>
                </a:moveTo>
                <a:cubicBezTo>
                  <a:pt x="46559" y="19649"/>
                  <a:pt x="46582" y="19734"/>
                  <a:pt x="46596" y="19895"/>
                </a:cubicBezTo>
                <a:cubicBezTo>
                  <a:pt x="46605" y="20097"/>
                  <a:pt x="46575" y="20235"/>
                  <a:pt x="46531" y="20235"/>
                </a:cubicBezTo>
                <a:cubicBezTo>
                  <a:pt x="46522" y="20235"/>
                  <a:pt x="46513" y="20230"/>
                  <a:pt x="46503" y="20218"/>
                </a:cubicBezTo>
                <a:cubicBezTo>
                  <a:pt x="46422" y="20138"/>
                  <a:pt x="46411" y="19941"/>
                  <a:pt x="46469" y="19757"/>
                </a:cubicBezTo>
                <a:cubicBezTo>
                  <a:pt x="46491" y="19684"/>
                  <a:pt x="46512" y="19649"/>
                  <a:pt x="46530" y="19649"/>
                </a:cubicBezTo>
                <a:close/>
                <a:moveTo>
                  <a:pt x="128152" y="19849"/>
                </a:moveTo>
                <a:cubicBezTo>
                  <a:pt x="128184" y="19849"/>
                  <a:pt x="128202" y="19938"/>
                  <a:pt x="128202" y="20103"/>
                </a:cubicBezTo>
                <a:cubicBezTo>
                  <a:pt x="128202" y="20294"/>
                  <a:pt x="128174" y="20420"/>
                  <a:pt x="128128" y="20420"/>
                </a:cubicBezTo>
                <a:cubicBezTo>
                  <a:pt x="128115" y="20420"/>
                  <a:pt x="128101" y="20411"/>
                  <a:pt x="128087" y="20392"/>
                </a:cubicBezTo>
                <a:cubicBezTo>
                  <a:pt x="128017" y="20322"/>
                  <a:pt x="128017" y="20103"/>
                  <a:pt x="128075" y="19953"/>
                </a:cubicBezTo>
                <a:cubicBezTo>
                  <a:pt x="128106" y="19883"/>
                  <a:pt x="128132" y="19849"/>
                  <a:pt x="128152" y="19849"/>
                </a:cubicBezTo>
                <a:close/>
                <a:moveTo>
                  <a:pt x="45937" y="20383"/>
                </a:moveTo>
                <a:cubicBezTo>
                  <a:pt x="45993" y="20383"/>
                  <a:pt x="46034" y="20429"/>
                  <a:pt x="46042" y="20518"/>
                </a:cubicBezTo>
                <a:cubicBezTo>
                  <a:pt x="46042" y="20645"/>
                  <a:pt x="45949" y="20761"/>
                  <a:pt x="45845" y="20772"/>
                </a:cubicBezTo>
                <a:cubicBezTo>
                  <a:pt x="45730" y="20772"/>
                  <a:pt x="45638" y="20738"/>
                  <a:pt x="45638" y="20680"/>
                </a:cubicBezTo>
                <a:cubicBezTo>
                  <a:pt x="45638" y="20622"/>
                  <a:pt x="45718" y="20518"/>
                  <a:pt x="45834" y="20426"/>
                </a:cubicBezTo>
                <a:cubicBezTo>
                  <a:pt x="45871" y="20397"/>
                  <a:pt x="45906" y="20383"/>
                  <a:pt x="45937" y="20383"/>
                </a:cubicBezTo>
                <a:close/>
                <a:moveTo>
                  <a:pt x="165070" y="20266"/>
                </a:moveTo>
                <a:cubicBezTo>
                  <a:pt x="165165" y="20266"/>
                  <a:pt x="165226" y="20366"/>
                  <a:pt x="165208" y="20530"/>
                </a:cubicBezTo>
                <a:cubicBezTo>
                  <a:pt x="165186" y="20720"/>
                  <a:pt x="165131" y="20877"/>
                  <a:pt x="165075" y="20877"/>
                </a:cubicBezTo>
                <a:cubicBezTo>
                  <a:pt x="165073" y="20877"/>
                  <a:pt x="165071" y="20877"/>
                  <a:pt x="165069" y="20876"/>
                </a:cubicBezTo>
                <a:cubicBezTo>
                  <a:pt x="164839" y="20865"/>
                  <a:pt x="164769" y="20403"/>
                  <a:pt x="164989" y="20288"/>
                </a:cubicBezTo>
                <a:cubicBezTo>
                  <a:pt x="165018" y="20273"/>
                  <a:pt x="165045" y="20266"/>
                  <a:pt x="165070" y="20266"/>
                </a:cubicBezTo>
                <a:close/>
                <a:moveTo>
                  <a:pt x="58669" y="20588"/>
                </a:moveTo>
                <a:cubicBezTo>
                  <a:pt x="58785" y="20588"/>
                  <a:pt x="58865" y="20622"/>
                  <a:pt x="58865" y="20680"/>
                </a:cubicBezTo>
                <a:cubicBezTo>
                  <a:pt x="58865" y="20738"/>
                  <a:pt x="58785" y="20853"/>
                  <a:pt x="58669" y="20934"/>
                </a:cubicBezTo>
                <a:cubicBezTo>
                  <a:pt x="58632" y="20963"/>
                  <a:pt x="58597" y="20977"/>
                  <a:pt x="58566" y="20977"/>
                </a:cubicBezTo>
                <a:cubicBezTo>
                  <a:pt x="58511" y="20977"/>
                  <a:pt x="58473" y="20931"/>
                  <a:pt x="58473" y="20842"/>
                </a:cubicBezTo>
                <a:cubicBezTo>
                  <a:pt x="58473" y="20715"/>
                  <a:pt x="58554" y="20599"/>
                  <a:pt x="58669" y="20588"/>
                </a:cubicBezTo>
                <a:close/>
                <a:moveTo>
                  <a:pt x="171060" y="20720"/>
                </a:moveTo>
                <a:cubicBezTo>
                  <a:pt x="171098" y="20720"/>
                  <a:pt x="171143" y="20737"/>
                  <a:pt x="171187" y="20772"/>
                </a:cubicBezTo>
                <a:cubicBezTo>
                  <a:pt x="171314" y="20876"/>
                  <a:pt x="171406" y="20992"/>
                  <a:pt x="171395" y="21049"/>
                </a:cubicBezTo>
                <a:cubicBezTo>
                  <a:pt x="171395" y="21095"/>
                  <a:pt x="171323" y="21126"/>
                  <a:pt x="171231" y="21126"/>
                </a:cubicBezTo>
                <a:cubicBezTo>
                  <a:pt x="171206" y="21126"/>
                  <a:pt x="171180" y="21124"/>
                  <a:pt x="171152" y="21119"/>
                </a:cubicBezTo>
                <a:cubicBezTo>
                  <a:pt x="171025" y="21096"/>
                  <a:pt x="170933" y="20980"/>
                  <a:pt x="170945" y="20842"/>
                </a:cubicBezTo>
                <a:cubicBezTo>
                  <a:pt x="170952" y="20763"/>
                  <a:pt x="170998" y="20720"/>
                  <a:pt x="171060" y="20720"/>
                </a:cubicBezTo>
                <a:close/>
                <a:moveTo>
                  <a:pt x="97889" y="20453"/>
                </a:moveTo>
                <a:cubicBezTo>
                  <a:pt x="97978" y="20453"/>
                  <a:pt x="98028" y="20611"/>
                  <a:pt x="97960" y="20911"/>
                </a:cubicBezTo>
                <a:cubicBezTo>
                  <a:pt x="97903" y="21176"/>
                  <a:pt x="97776" y="21384"/>
                  <a:pt x="97683" y="21384"/>
                </a:cubicBezTo>
                <a:cubicBezTo>
                  <a:pt x="97670" y="21385"/>
                  <a:pt x="97657" y="21385"/>
                  <a:pt x="97644" y="21385"/>
                </a:cubicBezTo>
                <a:cubicBezTo>
                  <a:pt x="97463" y="21385"/>
                  <a:pt x="97463" y="21295"/>
                  <a:pt x="97614" y="20830"/>
                </a:cubicBezTo>
                <a:cubicBezTo>
                  <a:pt x="97701" y="20576"/>
                  <a:pt x="97810" y="20453"/>
                  <a:pt x="97889" y="20453"/>
                </a:cubicBezTo>
                <a:close/>
                <a:moveTo>
                  <a:pt x="86276" y="20436"/>
                </a:moveTo>
                <a:cubicBezTo>
                  <a:pt x="86320" y="20436"/>
                  <a:pt x="86390" y="20491"/>
                  <a:pt x="86499" y="20599"/>
                </a:cubicBezTo>
                <a:cubicBezTo>
                  <a:pt x="86672" y="20761"/>
                  <a:pt x="86741" y="21026"/>
                  <a:pt x="86672" y="21223"/>
                </a:cubicBezTo>
                <a:cubicBezTo>
                  <a:pt x="86623" y="21375"/>
                  <a:pt x="86587" y="21450"/>
                  <a:pt x="86542" y="21450"/>
                </a:cubicBezTo>
                <a:cubicBezTo>
                  <a:pt x="86502" y="21450"/>
                  <a:pt x="86454" y="21389"/>
                  <a:pt x="86383" y="21269"/>
                </a:cubicBezTo>
                <a:cubicBezTo>
                  <a:pt x="86291" y="21096"/>
                  <a:pt x="86210" y="20819"/>
                  <a:pt x="86210" y="20645"/>
                </a:cubicBezTo>
                <a:cubicBezTo>
                  <a:pt x="86210" y="20505"/>
                  <a:pt x="86226" y="20436"/>
                  <a:pt x="86276" y="20436"/>
                </a:cubicBezTo>
                <a:close/>
                <a:moveTo>
                  <a:pt x="168525" y="21011"/>
                </a:moveTo>
                <a:cubicBezTo>
                  <a:pt x="168538" y="21011"/>
                  <a:pt x="168552" y="21012"/>
                  <a:pt x="168567" y="21015"/>
                </a:cubicBezTo>
                <a:cubicBezTo>
                  <a:pt x="168705" y="21038"/>
                  <a:pt x="168786" y="21142"/>
                  <a:pt x="168775" y="21280"/>
                </a:cubicBezTo>
                <a:cubicBezTo>
                  <a:pt x="168764" y="21400"/>
                  <a:pt x="168660" y="21489"/>
                  <a:pt x="168542" y="21489"/>
                </a:cubicBezTo>
                <a:cubicBezTo>
                  <a:pt x="168535" y="21489"/>
                  <a:pt x="168528" y="21489"/>
                  <a:pt x="168521" y="21488"/>
                </a:cubicBezTo>
                <a:cubicBezTo>
                  <a:pt x="168382" y="21465"/>
                  <a:pt x="168290" y="21350"/>
                  <a:pt x="168313" y="21211"/>
                </a:cubicBezTo>
                <a:cubicBezTo>
                  <a:pt x="168323" y="21097"/>
                  <a:pt x="168408" y="21011"/>
                  <a:pt x="168525" y="21011"/>
                </a:cubicBezTo>
                <a:close/>
                <a:moveTo>
                  <a:pt x="166589" y="20900"/>
                </a:moveTo>
                <a:cubicBezTo>
                  <a:pt x="166766" y="20900"/>
                  <a:pt x="166964" y="21089"/>
                  <a:pt x="166939" y="21315"/>
                </a:cubicBezTo>
                <a:cubicBezTo>
                  <a:pt x="166929" y="21434"/>
                  <a:pt x="166847" y="21512"/>
                  <a:pt x="166742" y="21512"/>
                </a:cubicBezTo>
                <a:cubicBezTo>
                  <a:pt x="166735" y="21512"/>
                  <a:pt x="166727" y="21512"/>
                  <a:pt x="166720" y="21511"/>
                </a:cubicBezTo>
                <a:cubicBezTo>
                  <a:pt x="166431" y="21488"/>
                  <a:pt x="166258" y="21199"/>
                  <a:pt x="166408" y="20992"/>
                </a:cubicBezTo>
                <a:cubicBezTo>
                  <a:pt x="166456" y="20928"/>
                  <a:pt x="166521" y="20900"/>
                  <a:pt x="166589" y="20900"/>
                </a:cubicBezTo>
                <a:close/>
                <a:moveTo>
                  <a:pt x="168016" y="20954"/>
                </a:moveTo>
                <a:cubicBezTo>
                  <a:pt x="168058" y="20954"/>
                  <a:pt x="168027" y="21044"/>
                  <a:pt x="167932" y="21234"/>
                </a:cubicBezTo>
                <a:cubicBezTo>
                  <a:pt x="167850" y="21399"/>
                  <a:pt x="167746" y="21513"/>
                  <a:pt x="167677" y="21513"/>
                </a:cubicBezTo>
                <a:cubicBezTo>
                  <a:pt x="167659" y="21513"/>
                  <a:pt x="167644" y="21505"/>
                  <a:pt x="167632" y="21488"/>
                </a:cubicBezTo>
                <a:cubicBezTo>
                  <a:pt x="167563" y="21407"/>
                  <a:pt x="167655" y="21223"/>
                  <a:pt x="167817" y="21084"/>
                </a:cubicBezTo>
                <a:cubicBezTo>
                  <a:pt x="167921" y="20998"/>
                  <a:pt x="167987" y="20954"/>
                  <a:pt x="168016" y="20954"/>
                </a:cubicBezTo>
                <a:close/>
                <a:moveTo>
                  <a:pt x="50978" y="21286"/>
                </a:moveTo>
                <a:cubicBezTo>
                  <a:pt x="51004" y="21286"/>
                  <a:pt x="51033" y="21295"/>
                  <a:pt x="51063" y="21315"/>
                </a:cubicBezTo>
                <a:cubicBezTo>
                  <a:pt x="51178" y="21396"/>
                  <a:pt x="51270" y="21500"/>
                  <a:pt x="51270" y="21569"/>
                </a:cubicBezTo>
                <a:cubicBezTo>
                  <a:pt x="51270" y="21627"/>
                  <a:pt x="51190" y="21684"/>
                  <a:pt x="51074" y="21684"/>
                </a:cubicBezTo>
                <a:cubicBezTo>
                  <a:pt x="51070" y="21685"/>
                  <a:pt x="51065" y="21685"/>
                  <a:pt x="51061" y="21685"/>
                </a:cubicBezTo>
                <a:cubicBezTo>
                  <a:pt x="50962" y="21685"/>
                  <a:pt x="50866" y="21563"/>
                  <a:pt x="50866" y="21442"/>
                </a:cubicBezTo>
                <a:cubicBezTo>
                  <a:pt x="50866" y="21343"/>
                  <a:pt x="50913" y="21286"/>
                  <a:pt x="50978" y="21286"/>
                </a:cubicBezTo>
                <a:close/>
                <a:moveTo>
                  <a:pt x="128687" y="21494"/>
                </a:moveTo>
                <a:cubicBezTo>
                  <a:pt x="128716" y="21494"/>
                  <a:pt x="128749" y="21507"/>
                  <a:pt x="128779" y="21534"/>
                </a:cubicBezTo>
                <a:cubicBezTo>
                  <a:pt x="128895" y="21615"/>
                  <a:pt x="128987" y="21730"/>
                  <a:pt x="128976" y="21800"/>
                </a:cubicBezTo>
                <a:cubicBezTo>
                  <a:pt x="128976" y="21857"/>
                  <a:pt x="128895" y="21904"/>
                  <a:pt x="128768" y="21904"/>
                </a:cubicBezTo>
                <a:cubicBezTo>
                  <a:pt x="128664" y="21892"/>
                  <a:pt x="128572" y="21777"/>
                  <a:pt x="128572" y="21638"/>
                </a:cubicBezTo>
                <a:cubicBezTo>
                  <a:pt x="128579" y="21546"/>
                  <a:pt x="128628" y="21494"/>
                  <a:pt x="128687" y="21494"/>
                </a:cubicBezTo>
                <a:close/>
                <a:moveTo>
                  <a:pt x="152557" y="21730"/>
                </a:moveTo>
                <a:cubicBezTo>
                  <a:pt x="152730" y="21742"/>
                  <a:pt x="152857" y="21834"/>
                  <a:pt x="152846" y="21973"/>
                </a:cubicBezTo>
                <a:cubicBezTo>
                  <a:pt x="152835" y="22104"/>
                  <a:pt x="152711" y="22193"/>
                  <a:pt x="152552" y="22193"/>
                </a:cubicBezTo>
                <a:cubicBezTo>
                  <a:pt x="152542" y="22193"/>
                  <a:pt x="152532" y="22193"/>
                  <a:pt x="152523" y="22192"/>
                </a:cubicBezTo>
                <a:cubicBezTo>
                  <a:pt x="152349" y="22192"/>
                  <a:pt x="152222" y="22088"/>
                  <a:pt x="152234" y="21950"/>
                </a:cubicBezTo>
                <a:cubicBezTo>
                  <a:pt x="152246" y="21823"/>
                  <a:pt x="152372" y="21730"/>
                  <a:pt x="152557" y="21730"/>
                </a:cubicBezTo>
                <a:close/>
                <a:moveTo>
                  <a:pt x="175556" y="22269"/>
                </a:moveTo>
                <a:cubicBezTo>
                  <a:pt x="175574" y="22269"/>
                  <a:pt x="175591" y="22270"/>
                  <a:pt x="175608" y="22273"/>
                </a:cubicBezTo>
                <a:cubicBezTo>
                  <a:pt x="175746" y="22296"/>
                  <a:pt x="175827" y="22411"/>
                  <a:pt x="175804" y="22550"/>
                </a:cubicBezTo>
                <a:cubicBezTo>
                  <a:pt x="175795" y="22655"/>
                  <a:pt x="175659" y="22720"/>
                  <a:pt x="175495" y="22720"/>
                </a:cubicBezTo>
                <a:cubicBezTo>
                  <a:pt x="175460" y="22720"/>
                  <a:pt x="175425" y="22718"/>
                  <a:pt x="175389" y="22712"/>
                </a:cubicBezTo>
                <a:cubicBezTo>
                  <a:pt x="175181" y="22665"/>
                  <a:pt x="175100" y="22550"/>
                  <a:pt x="175192" y="22435"/>
                </a:cubicBezTo>
                <a:cubicBezTo>
                  <a:pt x="175283" y="22334"/>
                  <a:pt x="175435" y="22269"/>
                  <a:pt x="175556" y="22269"/>
                </a:cubicBezTo>
                <a:close/>
                <a:moveTo>
                  <a:pt x="101486" y="22515"/>
                </a:moveTo>
                <a:cubicBezTo>
                  <a:pt x="101745" y="22515"/>
                  <a:pt x="101974" y="22784"/>
                  <a:pt x="101827" y="22931"/>
                </a:cubicBezTo>
                <a:cubicBezTo>
                  <a:pt x="101815" y="22949"/>
                  <a:pt x="101795" y="22958"/>
                  <a:pt x="101771" y="22958"/>
                </a:cubicBezTo>
                <a:cubicBezTo>
                  <a:pt x="101702" y="22958"/>
                  <a:pt x="101594" y="22891"/>
                  <a:pt x="101492" y="22781"/>
                </a:cubicBezTo>
                <a:cubicBezTo>
                  <a:pt x="101342" y="22608"/>
                  <a:pt x="101331" y="22515"/>
                  <a:pt x="101469" y="22515"/>
                </a:cubicBezTo>
                <a:cubicBezTo>
                  <a:pt x="101475" y="22515"/>
                  <a:pt x="101480" y="22515"/>
                  <a:pt x="101486" y="22515"/>
                </a:cubicBezTo>
                <a:close/>
                <a:moveTo>
                  <a:pt x="176471" y="22685"/>
                </a:moveTo>
                <a:cubicBezTo>
                  <a:pt x="176483" y="22685"/>
                  <a:pt x="176495" y="22686"/>
                  <a:pt x="176508" y="22688"/>
                </a:cubicBezTo>
                <a:cubicBezTo>
                  <a:pt x="176647" y="22712"/>
                  <a:pt x="176762" y="22850"/>
                  <a:pt x="176739" y="22977"/>
                </a:cubicBezTo>
                <a:cubicBezTo>
                  <a:pt x="176728" y="23097"/>
                  <a:pt x="176666" y="23186"/>
                  <a:pt x="176601" y="23186"/>
                </a:cubicBezTo>
                <a:cubicBezTo>
                  <a:pt x="176597" y="23186"/>
                  <a:pt x="176593" y="23185"/>
                  <a:pt x="176589" y="23185"/>
                </a:cubicBezTo>
                <a:cubicBezTo>
                  <a:pt x="176520" y="23173"/>
                  <a:pt x="176427" y="23046"/>
                  <a:pt x="176358" y="22896"/>
                </a:cubicBezTo>
                <a:cubicBezTo>
                  <a:pt x="176306" y="22781"/>
                  <a:pt x="176358" y="22685"/>
                  <a:pt x="176471" y="22685"/>
                </a:cubicBezTo>
                <a:close/>
                <a:moveTo>
                  <a:pt x="79377" y="22735"/>
                </a:moveTo>
                <a:cubicBezTo>
                  <a:pt x="79481" y="22735"/>
                  <a:pt x="79573" y="22827"/>
                  <a:pt x="79573" y="22966"/>
                </a:cubicBezTo>
                <a:cubicBezTo>
                  <a:pt x="79573" y="23092"/>
                  <a:pt x="79492" y="23196"/>
                  <a:pt x="79377" y="23208"/>
                </a:cubicBezTo>
                <a:cubicBezTo>
                  <a:pt x="79261" y="23208"/>
                  <a:pt x="79181" y="23116"/>
                  <a:pt x="79169" y="22977"/>
                </a:cubicBezTo>
                <a:cubicBezTo>
                  <a:pt x="79169" y="22839"/>
                  <a:pt x="79261" y="22735"/>
                  <a:pt x="79377" y="22735"/>
                </a:cubicBezTo>
                <a:close/>
                <a:moveTo>
                  <a:pt x="45902" y="22642"/>
                </a:moveTo>
                <a:cubicBezTo>
                  <a:pt x="46002" y="22642"/>
                  <a:pt x="46088" y="22799"/>
                  <a:pt x="46099" y="22989"/>
                </a:cubicBezTo>
                <a:cubicBezTo>
                  <a:pt x="46099" y="23153"/>
                  <a:pt x="46041" y="23252"/>
                  <a:pt x="45966" y="23252"/>
                </a:cubicBezTo>
                <a:cubicBezTo>
                  <a:pt x="45946" y="23252"/>
                  <a:pt x="45925" y="23245"/>
                  <a:pt x="45903" y="23231"/>
                </a:cubicBezTo>
                <a:cubicBezTo>
                  <a:pt x="45788" y="23150"/>
                  <a:pt x="45695" y="23000"/>
                  <a:pt x="45695" y="22873"/>
                </a:cubicBezTo>
                <a:cubicBezTo>
                  <a:pt x="45684" y="22746"/>
                  <a:pt x="45776" y="22642"/>
                  <a:pt x="45891" y="22642"/>
                </a:cubicBezTo>
                <a:cubicBezTo>
                  <a:pt x="45895" y="22642"/>
                  <a:pt x="45898" y="22642"/>
                  <a:pt x="45902" y="22642"/>
                </a:cubicBezTo>
                <a:close/>
                <a:moveTo>
                  <a:pt x="98918" y="23000"/>
                </a:moveTo>
                <a:cubicBezTo>
                  <a:pt x="99034" y="23000"/>
                  <a:pt x="99115" y="23046"/>
                  <a:pt x="99115" y="23104"/>
                </a:cubicBezTo>
                <a:cubicBezTo>
                  <a:pt x="99115" y="23162"/>
                  <a:pt x="99034" y="23266"/>
                  <a:pt x="98918" y="23346"/>
                </a:cubicBezTo>
                <a:cubicBezTo>
                  <a:pt x="98880" y="23373"/>
                  <a:pt x="98844" y="23386"/>
                  <a:pt x="98813" y="23386"/>
                </a:cubicBezTo>
                <a:cubicBezTo>
                  <a:pt x="98752" y="23386"/>
                  <a:pt x="98711" y="23335"/>
                  <a:pt x="98711" y="23243"/>
                </a:cubicBezTo>
                <a:cubicBezTo>
                  <a:pt x="98711" y="23116"/>
                  <a:pt x="98803" y="23000"/>
                  <a:pt x="98918" y="23000"/>
                </a:cubicBezTo>
                <a:close/>
                <a:moveTo>
                  <a:pt x="149436" y="22809"/>
                </a:moveTo>
                <a:cubicBezTo>
                  <a:pt x="149514" y="22809"/>
                  <a:pt x="149607" y="22882"/>
                  <a:pt x="149672" y="23012"/>
                </a:cubicBezTo>
                <a:cubicBezTo>
                  <a:pt x="149804" y="23299"/>
                  <a:pt x="149777" y="23482"/>
                  <a:pt x="149665" y="23482"/>
                </a:cubicBezTo>
                <a:cubicBezTo>
                  <a:pt x="149602" y="23482"/>
                  <a:pt x="149511" y="23423"/>
                  <a:pt x="149406" y="23289"/>
                </a:cubicBezTo>
                <a:cubicBezTo>
                  <a:pt x="149279" y="23127"/>
                  <a:pt x="149256" y="22942"/>
                  <a:pt x="149348" y="22850"/>
                </a:cubicBezTo>
                <a:cubicBezTo>
                  <a:pt x="149372" y="22823"/>
                  <a:pt x="149403" y="22809"/>
                  <a:pt x="149436" y="22809"/>
                </a:cubicBezTo>
                <a:close/>
                <a:moveTo>
                  <a:pt x="52776" y="22760"/>
                </a:moveTo>
                <a:cubicBezTo>
                  <a:pt x="52912" y="22760"/>
                  <a:pt x="52875" y="22850"/>
                  <a:pt x="52713" y="23092"/>
                </a:cubicBezTo>
                <a:cubicBezTo>
                  <a:pt x="52575" y="23300"/>
                  <a:pt x="52321" y="23485"/>
                  <a:pt x="52171" y="23496"/>
                </a:cubicBezTo>
                <a:cubicBezTo>
                  <a:pt x="52162" y="23497"/>
                  <a:pt x="52154" y="23497"/>
                  <a:pt x="52145" y="23497"/>
                </a:cubicBezTo>
                <a:cubicBezTo>
                  <a:pt x="51720" y="23497"/>
                  <a:pt x="51996" y="22917"/>
                  <a:pt x="52505" y="22804"/>
                </a:cubicBezTo>
                <a:cubicBezTo>
                  <a:pt x="52630" y="22776"/>
                  <a:pt x="52719" y="22760"/>
                  <a:pt x="52776" y="22760"/>
                </a:cubicBezTo>
                <a:close/>
                <a:moveTo>
                  <a:pt x="115188" y="22938"/>
                </a:moveTo>
                <a:cubicBezTo>
                  <a:pt x="115266" y="22938"/>
                  <a:pt x="115318" y="23034"/>
                  <a:pt x="115309" y="23185"/>
                </a:cubicBezTo>
                <a:cubicBezTo>
                  <a:pt x="115309" y="23393"/>
                  <a:pt x="115217" y="23554"/>
                  <a:pt x="115101" y="23554"/>
                </a:cubicBezTo>
                <a:cubicBezTo>
                  <a:pt x="114986" y="23554"/>
                  <a:pt x="114893" y="23462"/>
                  <a:pt x="114905" y="23335"/>
                </a:cubicBezTo>
                <a:cubicBezTo>
                  <a:pt x="114905" y="23208"/>
                  <a:pt x="114997" y="23046"/>
                  <a:pt x="115113" y="22966"/>
                </a:cubicBezTo>
                <a:cubicBezTo>
                  <a:pt x="115140" y="22947"/>
                  <a:pt x="115165" y="22938"/>
                  <a:pt x="115188" y="22938"/>
                </a:cubicBezTo>
                <a:close/>
                <a:moveTo>
                  <a:pt x="45004" y="22796"/>
                </a:moveTo>
                <a:cubicBezTo>
                  <a:pt x="45038" y="22796"/>
                  <a:pt x="45102" y="22843"/>
                  <a:pt x="45199" y="22931"/>
                </a:cubicBezTo>
                <a:cubicBezTo>
                  <a:pt x="45534" y="23219"/>
                  <a:pt x="45591" y="23589"/>
                  <a:pt x="45314" y="23600"/>
                </a:cubicBezTo>
                <a:cubicBezTo>
                  <a:pt x="45312" y="23601"/>
                  <a:pt x="45309" y="23601"/>
                  <a:pt x="45306" y="23601"/>
                </a:cubicBezTo>
                <a:cubicBezTo>
                  <a:pt x="45204" y="23601"/>
                  <a:pt x="45082" y="23397"/>
                  <a:pt x="45026" y="23139"/>
                </a:cubicBezTo>
                <a:cubicBezTo>
                  <a:pt x="44963" y="22903"/>
                  <a:pt x="44951" y="22796"/>
                  <a:pt x="45004" y="22796"/>
                </a:cubicBezTo>
                <a:close/>
                <a:moveTo>
                  <a:pt x="116140" y="22619"/>
                </a:moveTo>
                <a:cubicBezTo>
                  <a:pt x="116440" y="22619"/>
                  <a:pt x="116740" y="22677"/>
                  <a:pt x="116810" y="22769"/>
                </a:cubicBezTo>
                <a:cubicBezTo>
                  <a:pt x="117052" y="23058"/>
                  <a:pt x="116925" y="23716"/>
                  <a:pt x="116590" y="23866"/>
                </a:cubicBezTo>
                <a:cubicBezTo>
                  <a:pt x="116543" y="23887"/>
                  <a:pt x="116494" y="23896"/>
                  <a:pt x="116443" y="23896"/>
                </a:cubicBezTo>
                <a:cubicBezTo>
                  <a:pt x="116068" y="23896"/>
                  <a:pt x="115638" y="23388"/>
                  <a:pt x="115932" y="23185"/>
                </a:cubicBezTo>
                <a:cubicBezTo>
                  <a:pt x="116094" y="23069"/>
                  <a:pt x="116082" y="22954"/>
                  <a:pt x="115886" y="22815"/>
                </a:cubicBezTo>
                <a:cubicBezTo>
                  <a:pt x="115701" y="22677"/>
                  <a:pt x="115782" y="22619"/>
                  <a:pt x="116140" y="22619"/>
                </a:cubicBezTo>
                <a:close/>
                <a:moveTo>
                  <a:pt x="47088" y="23631"/>
                </a:moveTo>
                <a:cubicBezTo>
                  <a:pt x="47104" y="23631"/>
                  <a:pt x="47121" y="23636"/>
                  <a:pt x="47138" y="23647"/>
                </a:cubicBezTo>
                <a:cubicBezTo>
                  <a:pt x="47242" y="23716"/>
                  <a:pt x="47311" y="23797"/>
                  <a:pt x="47323" y="23854"/>
                </a:cubicBezTo>
                <a:cubicBezTo>
                  <a:pt x="47323" y="23912"/>
                  <a:pt x="47254" y="23993"/>
                  <a:pt x="47150" y="24074"/>
                </a:cubicBezTo>
                <a:cubicBezTo>
                  <a:pt x="47129" y="24089"/>
                  <a:pt x="47108" y="24097"/>
                  <a:pt x="47089" y="24097"/>
                </a:cubicBezTo>
                <a:cubicBezTo>
                  <a:pt x="47025" y="24097"/>
                  <a:pt x="46976" y="24011"/>
                  <a:pt x="46976" y="23877"/>
                </a:cubicBezTo>
                <a:cubicBezTo>
                  <a:pt x="46967" y="23727"/>
                  <a:pt x="47019" y="23631"/>
                  <a:pt x="47088" y="23631"/>
                </a:cubicBezTo>
                <a:close/>
                <a:moveTo>
                  <a:pt x="114282" y="23808"/>
                </a:moveTo>
                <a:cubicBezTo>
                  <a:pt x="114397" y="23808"/>
                  <a:pt x="114489" y="23843"/>
                  <a:pt x="114489" y="23900"/>
                </a:cubicBezTo>
                <a:cubicBezTo>
                  <a:pt x="114489" y="23958"/>
                  <a:pt x="114397" y="24062"/>
                  <a:pt x="114282" y="24154"/>
                </a:cubicBezTo>
                <a:cubicBezTo>
                  <a:pt x="114243" y="24181"/>
                  <a:pt x="114207" y="24194"/>
                  <a:pt x="114177" y="24194"/>
                </a:cubicBezTo>
                <a:cubicBezTo>
                  <a:pt x="114115" y="24194"/>
                  <a:pt x="114074" y="24143"/>
                  <a:pt x="114074" y="24051"/>
                </a:cubicBezTo>
                <a:cubicBezTo>
                  <a:pt x="114074" y="23924"/>
                  <a:pt x="114178" y="23808"/>
                  <a:pt x="114282" y="23808"/>
                </a:cubicBezTo>
                <a:close/>
                <a:moveTo>
                  <a:pt x="46634" y="23851"/>
                </a:moveTo>
                <a:cubicBezTo>
                  <a:pt x="46663" y="23851"/>
                  <a:pt x="46685" y="23935"/>
                  <a:pt x="46699" y="24097"/>
                </a:cubicBezTo>
                <a:cubicBezTo>
                  <a:pt x="46709" y="24294"/>
                  <a:pt x="46680" y="24430"/>
                  <a:pt x="46631" y="24430"/>
                </a:cubicBezTo>
                <a:cubicBezTo>
                  <a:pt x="46620" y="24430"/>
                  <a:pt x="46608" y="24423"/>
                  <a:pt x="46596" y="24408"/>
                </a:cubicBezTo>
                <a:cubicBezTo>
                  <a:pt x="46526" y="24339"/>
                  <a:pt x="46515" y="24143"/>
                  <a:pt x="46573" y="23958"/>
                </a:cubicBezTo>
                <a:cubicBezTo>
                  <a:pt x="46595" y="23886"/>
                  <a:pt x="46616" y="23851"/>
                  <a:pt x="46634" y="23851"/>
                </a:cubicBezTo>
                <a:close/>
                <a:moveTo>
                  <a:pt x="112619" y="24121"/>
                </a:moveTo>
                <a:cubicBezTo>
                  <a:pt x="112660" y="24121"/>
                  <a:pt x="112714" y="24128"/>
                  <a:pt x="112781" y="24143"/>
                </a:cubicBezTo>
                <a:cubicBezTo>
                  <a:pt x="113358" y="24270"/>
                  <a:pt x="113381" y="24293"/>
                  <a:pt x="113081" y="24420"/>
                </a:cubicBezTo>
                <a:cubicBezTo>
                  <a:pt x="113034" y="24445"/>
                  <a:pt x="112982" y="24457"/>
                  <a:pt x="112929" y="24457"/>
                </a:cubicBezTo>
                <a:cubicBezTo>
                  <a:pt x="112811" y="24457"/>
                  <a:pt x="112687" y="24400"/>
                  <a:pt x="112608" y="24304"/>
                </a:cubicBezTo>
                <a:cubicBezTo>
                  <a:pt x="112496" y="24184"/>
                  <a:pt x="112500" y="24121"/>
                  <a:pt x="112619" y="24121"/>
                </a:cubicBezTo>
                <a:close/>
                <a:moveTo>
                  <a:pt x="69051" y="24115"/>
                </a:moveTo>
                <a:cubicBezTo>
                  <a:pt x="69109" y="24115"/>
                  <a:pt x="69150" y="24166"/>
                  <a:pt x="69150" y="24258"/>
                </a:cubicBezTo>
                <a:cubicBezTo>
                  <a:pt x="69150" y="24385"/>
                  <a:pt x="69058" y="24512"/>
                  <a:pt x="68954" y="24524"/>
                </a:cubicBezTo>
                <a:cubicBezTo>
                  <a:pt x="68838" y="24524"/>
                  <a:pt x="68757" y="24478"/>
                  <a:pt x="68757" y="24420"/>
                </a:cubicBezTo>
                <a:cubicBezTo>
                  <a:pt x="68757" y="24351"/>
                  <a:pt x="68838" y="24247"/>
                  <a:pt x="68954" y="24154"/>
                </a:cubicBezTo>
                <a:cubicBezTo>
                  <a:pt x="68988" y="24127"/>
                  <a:pt x="69022" y="24115"/>
                  <a:pt x="69051" y="24115"/>
                </a:cubicBezTo>
                <a:close/>
                <a:moveTo>
                  <a:pt x="127579" y="24201"/>
                </a:moveTo>
                <a:cubicBezTo>
                  <a:pt x="127752" y="24212"/>
                  <a:pt x="127879" y="24293"/>
                  <a:pt x="127879" y="24408"/>
                </a:cubicBezTo>
                <a:cubicBezTo>
                  <a:pt x="127868" y="24506"/>
                  <a:pt x="127746" y="24583"/>
                  <a:pt x="127589" y="24583"/>
                </a:cubicBezTo>
                <a:cubicBezTo>
                  <a:pt x="127578" y="24583"/>
                  <a:pt x="127567" y="24582"/>
                  <a:pt x="127556" y="24581"/>
                </a:cubicBezTo>
                <a:cubicBezTo>
                  <a:pt x="127383" y="24581"/>
                  <a:pt x="127256" y="24489"/>
                  <a:pt x="127256" y="24385"/>
                </a:cubicBezTo>
                <a:cubicBezTo>
                  <a:pt x="127256" y="24281"/>
                  <a:pt x="127394" y="24201"/>
                  <a:pt x="127579" y="24201"/>
                </a:cubicBezTo>
                <a:close/>
                <a:moveTo>
                  <a:pt x="110255" y="24190"/>
                </a:moveTo>
                <a:cubicBezTo>
                  <a:pt x="110361" y="24190"/>
                  <a:pt x="110426" y="24261"/>
                  <a:pt x="110426" y="24385"/>
                </a:cubicBezTo>
                <a:cubicBezTo>
                  <a:pt x="110426" y="24547"/>
                  <a:pt x="110288" y="24685"/>
                  <a:pt x="110115" y="24685"/>
                </a:cubicBezTo>
                <a:cubicBezTo>
                  <a:pt x="109942" y="24685"/>
                  <a:pt x="109803" y="24616"/>
                  <a:pt x="109803" y="24524"/>
                </a:cubicBezTo>
                <a:cubicBezTo>
                  <a:pt x="109803" y="24431"/>
                  <a:pt x="109942" y="24293"/>
                  <a:pt x="110115" y="24224"/>
                </a:cubicBezTo>
                <a:cubicBezTo>
                  <a:pt x="110167" y="24201"/>
                  <a:pt x="110214" y="24190"/>
                  <a:pt x="110255" y="24190"/>
                </a:cubicBezTo>
                <a:close/>
                <a:moveTo>
                  <a:pt x="78592" y="24628"/>
                </a:moveTo>
                <a:cubicBezTo>
                  <a:pt x="78707" y="24628"/>
                  <a:pt x="78788" y="24720"/>
                  <a:pt x="78788" y="24859"/>
                </a:cubicBezTo>
                <a:cubicBezTo>
                  <a:pt x="78788" y="24985"/>
                  <a:pt x="78707" y="25089"/>
                  <a:pt x="78592" y="25101"/>
                </a:cubicBezTo>
                <a:cubicBezTo>
                  <a:pt x="78476" y="25101"/>
                  <a:pt x="78396" y="25009"/>
                  <a:pt x="78384" y="24870"/>
                </a:cubicBezTo>
                <a:cubicBezTo>
                  <a:pt x="78384" y="24743"/>
                  <a:pt x="78476" y="24639"/>
                  <a:pt x="78592" y="24628"/>
                </a:cubicBezTo>
                <a:close/>
                <a:moveTo>
                  <a:pt x="46877" y="25026"/>
                </a:moveTo>
                <a:cubicBezTo>
                  <a:pt x="46901" y="25026"/>
                  <a:pt x="46923" y="25031"/>
                  <a:pt x="46942" y="25043"/>
                </a:cubicBezTo>
                <a:cubicBezTo>
                  <a:pt x="47254" y="25255"/>
                  <a:pt x="47157" y="25564"/>
                  <a:pt x="46786" y="25564"/>
                </a:cubicBezTo>
                <a:cubicBezTo>
                  <a:pt x="46773" y="25564"/>
                  <a:pt x="46759" y="25563"/>
                  <a:pt x="46746" y="25563"/>
                </a:cubicBezTo>
                <a:cubicBezTo>
                  <a:pt x="46457" y="25551"/>
                  <a:pt x="46422" y="25470"/>
                  <a:pt x="46573" y="25239"/>
                </a:cubicBezTo>
                <a:cubicBezTo>
                  <a:pt x="46655" y="25111"/>
                  <a:pt x="46782" y="25026"/>
                  <a:pt x="46877" y="25026"/>
                </a:cubicBezTo>
                <a:close/>
                <a:moveTo>
                  <a:pt x="61566" y="25355"/>
                </a:moveTo>
                <a:cubicBezTo>
                  <a:pt x="61682" y="25355"/>
                  <a:pt x="61774" y="25447"/>
                  <a:pt x="61774" y="25586"/>
                </a:cubicBezTo>
                <a:cubicBezTo>
                  <a:pt x="61774" y="25713"/>
                  <a:pt x="61693" y="25817"/>
                  <a:pt x="61578" y="25828"/>
                </a:cubicBezTo>
                <a:cubicBezTo>
                  <a:pt x="61463" y="25828"/>
                  <a:pt x="61370" y="25736"/>
                  <a:pt x="61370" y="25597"/>
                </a:cubicBezTo>
                <a:cubicBezTo>
                  <a:pt x="61370" y="25470"/>
                  <a:pt x="61451" y="25366"/>
                  <a:pt x="61566" y="25355"/>
                </a:cubicBezTo>
                <a:close/>
                <a:moveTo>
                  <a:pt x="174250" y="25213"/>
                </a:moveTo>
                <a:cubicBezTo>
                  <a:pt x="174359" y="25213"/>
                  <a:pt x="174424" y="25322"/>
                  <a:pt x="174396" y="25493"/>
                </a:cubicBezTo>
                <a:cubicBezTo>
                  <a:pt x="174373" y="25690"/>
                  <a:pt x="174292" y="25840"/>
                  <a:pt x="174234" y="25840"/>
                </a:cubicBezTo>
                <a:cubicBezTo>
                  <a:pt x="173980" y="25793"/>
                  <a:pt x="173946" y="25320"/>
                  <a:pt x="174177" y="25228"/>
                </a:cubicBezTo>
                <a:cubicBezTo>
                  <a:pt x="174203" y="25218"/>
                  <a:pt x="174227" y="25213"/>
                  <a:pt x="174250" y="25213"/>
                </a:cubicBezTo>
                <a:close/>
                <a:moveTo>
                  <a:pt x="59754" y="25447"/>
                </a:moveTo>
                <a:cubicBezTo>
                  <a:pt x="59870" y="25447"/>
                  <a:pt x="59962" y="25586"/>
                  <a:pt x="59962" y="25782"/>
                </a:cubicBezTo>
                <a:cubicBezTo>
                  <a:pt x="59962" y="25990"/>
                  <a:pt x="59881" y="26128"/>
                  <a:pt x="59766" y="26140"/>
                </a:cubicBezTo>
                <a:cubicBezTo>
                  <a:pt x="59650" y="26140"/>
                  <a:pt x="59570" y="26001"/>
                  <a:pt x="59570" y="25805"/>
                </a:cubicBezTo>
                <a:cubicBezTo>
                  <a:pt x="59558" y="25609"/>
                  <a:pt x="59639" y="25459"/>
                  <a:pt x="59754" y="25447"/>
                </a:cubicBezTo>
                <a:close/>
                <a:moveTo>
                  <a:pt x="178392" y="25457"/>
                </a:moveTo>
                <a:cubicBezTo>
                  <a:pt x="178725" y="25457"/>
                  <a:pt x="179038" y="25588"/>
                  <a:pt x="179001" y="25793"/>
                </a:cubicBezTo>
                <a:cubicBezTo>
                  <a:pt x="178984" y="25863"/>
                  <a:pt x="178923" y="25897"/>
                  <a:pt x="178834" y="25897"/>
                </a:cubicBezTo>
                <a:cubicBezTo>
                  <a:pt x="178745" y="25897"/>
                  <a:pt x="178626" y="25863"/>
                  <a:pt x="178494" y="25793"/>
                </a:cubicBezTo>
                <a:cubicBezTo>
                  <a:pt x="178367" y="25728"/>
                  <a:pt x="178272" y="25694"/>
                  <a:pt x="178208" y="25694"/>
                </a:cubicBezTo>
                <a:cubicBezTo>
                  <a:pt x="178115" y="25694"/>
                  <a:pt x="178085" y="25765"/>
                  <a:pt x="178113" y="25909"/>
                </a:cubicBezTo>
                <a:cubicBezTo>
                  <a:pt x="178154" y="26073"/>
                  <a:pt x="178058" y="26192"/>
                  <a:pt x="177890" y="26192"/>
                </a:cubicBezTo>
                <a:cubicBezTo>
                  <a:pt x="177869" y="26192"/>
                  <a:pt x="177847" y="26190"/>
                  <a:pt x="177824" y="26186"/>
                </a:cubicBezTo>
                <a:cubicBezTo>
                  <a:pt x="177397" y="26105"/>
                  <a:pt x="177397" y="25897"/>
                  <a:pt x="177859" y="25597"/>
                </a:cubicBezTo>
                <a:cubicBezTo>
                  <a:pt x="178002" y="25500"/>
                  <a:pt x="178200" y="25457"/>
                  <a:pt x="178392" y="25457"/>
                </a:cubicBezTo>
                <a:close/>
                <a:moveTo>
                  <a:pt x="170074" y="25942"/>
                </a:moveTo>
                <a:cubicBezTo>
                  <a:pt x="170083" y="25942"/>
                  <a:pt x="170093" y="25943"/>
                  <a:pt x="170102" y="25944"/>
                </a:cubicBezTo>
                <a:cubicBezTo>
                  <a:pt x="170437" y="25990"/>
                  <a:pt x="170344" y="26140"/>
                  <a:pt x="169940" y="26232"/>
                </a:cubicBezTo>
                <a:cubicBezTo>
                  <a:pt x="169874" y="26249"/>
                  <a:pt x="169820" y="26257"/>
                  <a:pt x="169779" y="26257"/>
                </a:cubicBezTo>
                <a:cubicBezTo>
                  <a:pt x="169677" y="26257"/>
                  <a:pt x="169655" y="26207"/>
                  <a:pt x="169721" y="26117"/>
                </a:cubicBezTo>
                <a:cubicBezTo>
                  <a:pt x="169817" y="26010"/>
                  <a:pt x="169954" y="25942"/>
                  <a:pt x="170074" y="25942"/>
                </a:cubicBezTo>
                <a:close/>
                <a:moveTo>
                  <a:pt x="125433" y="25587"/>
                </a:moveTo>
                <a:cubicBezTo>
                  <a:pt x="125462" y="25587"/>
                  <a:pt x="125511" y="25662"/>
                  <a:pt x="125594" y="25805"/>
                </a:cubicBezTo>
                <a:cubicBezTo>
                  <a:pt x="125824" y="26244"/>
                  <a:pt x="125824" y="26267"/>
                  <a:pt x="125570" y="26267"/>
                </a:cubicBezTo>
                <a:cubicBezTo>
                  <a:pt x="125467" y="26267"/>
                  <a:pt x="125374" y="26082"/>
                  <a:pt x="125386" y="25863"/>
                </a:cubicBezTo>
                <a:cubicBezTo>
                  <a:pt x="125392" y="25676"/>
                  <a:pt x="125401" y="25587"/>
                  <a:pt x="125433" y="25587"/>
                </a:cubicBezTo>
                <a:close/>
                <a:moveTo>
                  <a:pt x="121103" y="26082"/>
                </a:moveTo>
                <a:cubicBezTo>
                  <a:pt x="121219" y="26082"/>
                  <a:pt x="121323" y="26197"/>
                  <a:pt x="121311" y="26313"/>
                </a:cubicBezTo>
                <a:cubicBezTo>
                  <a:pt x="121311" y="26451"/>
                  <a:pt x="121265" y="26544"/>
                  <a:pt x="121219" y="26544"/>
                </a:cubicBezTo>
                <a:cubicBezTo>
                  <a:pt x="121161" y="26544"/>
                  <a:pt x="121069" y="26451"/>
                  <a:pt x="121000" y="26313"/>
                </a:cubicBezTo>
                <a:cubicBezTo>
                  <a:pt x="120942" y="26197"/>
                  <a:pt x="120988" y="26082"/>
                  <a:pt x="121103" y="26082"/>
                </a:cubicBezTo>
                <a:close/>
                <a:moveTo>
                  <a:pt x="126563" y="26065"/>
                </a:moveTo>
                <a:cubicBezTo>
                  <a:pt x="126740" y="26065"/>
                  <a:pt x="127000" y="26306"/>
                  <a:pt x="126990" y="26532"/>
                </a:cubicBezTo>
                <a:cubicBezTo>
                  <a:pt x="126979" y="26652"/>
                  <a:pt x="126917" y="26741"/>
                  <a:pt x="126803" y="26741"/>
                </a:cubicBezTo>
                <a:cubicBezTo>
                  <a:pt x="126797" y="26741"/>
                  <a:pt x="126790" y="26741"/>
                  <a:pt x="126782" y="26740"/>
                </a:cubicBezTo>
                <a:cubicBezTo>
                  <a:pt x="126552" y="26740"/>
                  <a:pt x="126321" y="26267"/>
                  <a:pt x="126459" y="26105"/>
                </a:cubicBezTo>
                <a:cubicBezTo>
                  <a:pt x="126487" y="26077"/>
                  <a:pt x="126523" y="26065"/>
                  <a:pt x="126563" y="26065"/>
                </a:cubicBezTo>
                <a:close/>
                <a:moveTo>
                  <a:pt x="114180" y="24838"/>
                </a:moveTo>
                <a:cubicBezTo>
                  <a:pt x="114238" y="24838"/>
                  <a:pt x="114322" y="24877"/>
                  <a:pt x="114443" y="24951"/>
                </a:cubicBezTo>
                <a:cubicBezTo>
                  <a:pt x="114974" y="25286"/>
                  <a:pt x="115113" y="26821"/>
                  <a:pt x="114616" y="26821"/>
                </a:cubicBezTo>
                <a:cubicBezTo>
                  <a:pt x="114513" y="26821"/>
                  <a:pt x="114432" y="26555"/>
                  <a:pt x="114432" y="26244"/>
                </a:cubicBezTo>
                <a:cubicBezTo>
                  <a:pt x="114443" y="25939"/>
                  <a:pt x="114355" y="25678"/>
                  <a:pt x="114254" y="25678"/>
                </a:cubicBezTo>
                <a:cubicBezTo>
                  <a:pt x="114251" y="25678"/>
                  <a:pt x="114249" y="25678"/>
                  <a:pt x="114247" y="25678"/>
                </a:cubicBezTo>
                <a:cubicBezTo>
                  <a:pt x="114132" y="25678"/>
                  <a:pt x="114051" y="25459"/>
                  <a:pt x="114051" y="25193"/>
                </a:cubicBezTo>
                <a:cubicBezTo>
                  <a:pt x="114058" y="24948"/>
                  <a:pt x="114083" y="24838"/>
                  <a:pt x="114180" y="24838"/>
                </a:cubicBezTo>
                <a:close/>
                <a:moveTo>
                  <a:pt x="84870" y="26076"/>
                </a:moveTo>
                <a:cubicBezTo>
                  <a:pt x="84904" y="26076"/>
                  <a:pt x="84953" y="26096"/>
                  <a:pt x="85010" y="26140"/>
                </a:cubicBezTo>
                <a:cubicBezTo>
                  <a:pt x="85333" y="26359"/>
                  <a:pt x="85263" y="26878"/>
                  <a:pt x="84929" y="26890"/>
                </a:cubicBezTo>
                <a:cubicBezTo>
                  <a:pt x="84920" y="26891"/>
                  <a:pt x="84912" y="26891"/>
                  <a:pt x="84905" y="26891"/>
                </a:cubicBezTo>
                <a:cubicBezTo>
                  <a:pt x="84726" y="26891"/>
                  <a:pt x="84655" y="26766"/>
                  <a:pt x="84721" y="26567"/>
                </a:cubicBezTo>
                <a:cubicBezTo>
                  <a:pt x="84779" y="26394"/>
                  <a:pt x="84825" y="26186"/>
                  <a:pt x="84825" y="26117"/>
                </a:cubicBezTo>
                <a:cubicBezTo>
                  <a:pt x="84825" y="26090"/>
                  <a:pt x="84842" y="26076"/>
                  <a:pt x="84870" y="26076"/>
                </a:cubicBezTo>
                <a:close/>
                <a:moveTo>
                  <a:pt x="50566" y="26601"/>
                </a:moveTo>
                <a:cubicBezTo>
                  <a:pt x="50682" y="26601"/>
                  <a:pt x="50774" y="26694"/>
                  <a:pt x="50774" y="26821"/>
                </a:cubicBezTo>
                <a:cubicBezTo>
                  <a:pt x="50786" y="26959"/>
                  <a:pt x="50751" y="27063"/>
                  <a:pt x="50693" y="27063"/>
                </a:cubicBezTo>
                <a:cubicBezTo>
                  <a:pt x="50647" y="27063"/>
                  <a:pt x="50555" y="26971"/>
                  <a:pt x="50485" y="26844"/>
                </a:cubicBezTo>
                <a:cubicBezTo>
                  <a:pt x="50416" y="26717"/>
                  <a:pt x="50451" y="26613"/>
                  <a:pt x="50566" y="26601"/>
                </a:cubicBezTo>
                <a:close/>
                <a:moveTo>
                  <a:pt x="51010" y="26354"/>
                </a:moveTo>
                <a:cubicBezTo>
                  <a:pt x="51038" y="26354"/>
                  <a:pt x="51090" y="26429"/>
                  <a:pt x="51178" y="26578"/>
                </a:cubicBezTo>
                <a:cubicBezTo>
                  <a:pt x="51391" y="26940"/>
                  <a:pt x="51433" y="27205"/>
                  <a:pt x="51310" y="27205"/>
                </a:cubicBezTo>
                <a:cubicBezTo>
                  <a:pt x="51279" y="27205"/>
                  <a:pt x="51239" y="27189"/>
                  <a:pt x="51190" y="27155"/>
                </a:cubicBezTo>
                <a:cubicBezTo>
                  <a:pt x="51074" y="27086"/>
                  <a:pt x="50993" y="26844"/>
                  <a:pt x="50982" y="26625"/>
                </a:cubicBezTo>
                <a:cubicBezTo>
                  <a:pt x="50976" y="26444"/>
                  <a:pt x="50979" y="26354"/>
                  <a:pt x="51010" y="26354"/>
                </a:cubicBezTo>
                <a:close/>
                <a:moveTo>
                  <a:pt x="79859" y="26793"/>
                </a:moveTo>
                <a:cubicBezTo>
                  <a:pt x="79950" y="26793"/>
                  <a:pt x="79920" y="26871"/>
                  <a:pt x="79792" y="27052"/>
                </a:cubicBezTo>
                <a:cubicBezTo>
                  <a:pt x="79665" y="27236"/>
                  <a:pt x="79481" y="27398"/>
                  <a:pt x="79388" y="27409"/>
                </a:cubicBezTo>
                <a:cubicBezTo>
                  <a:pt x="79384" y="27410"/>
                  <a:pt x="79379" y="27410"/>
                  <a:pt x="79375" y="27410"/>
                </a:cubicBezTo>
                <a:cubicBezTo>
                  <a:pt x="79047" y="27410"/>
                  <a:pt x="79220" y="26992"/>
                  <a:pt x="79608" y="26855"/>
                </a:cubicBezTo>
                <a:cubicBezTo>
                  <a:pt x="79728" y="26815"/>
                  <a:pt x="79811" y="26793"/>
                  <a:pt x="79859" y="26793"/>
                </a:cubicBezTo>
                <a:close/>
                <a:moveTo>
                  <a:pt x="130014" y="27086"/>
                </a:moveTo>
                <a:cubicBezTo>
                  <a:pt x="130130" y="27086"/>
                  <a:pt x="130211" y="27132"/>
                  <a:pt x="130211" y="27190"/>
                </a:cubicBezTo>
                <a:cubicBezTo>
                  <a:pt x="130211" y="27248"/>
                  <a:pt x="130118" y="27352"/>
                  <a:pt x="130003" y="27433"/>
                </a:cubicBezTo>
                <a:cubicBezTo>
                  <a:pt x="129966" y="27454"/>
                  <a:pt x="129932" y="27465"/>
                  <a:pt x="129903" y="27465"/>
                </a:cubicBezTo>
                <a:cubicBezTo>
                  <a:pt x="129838" y="27465"/>
                  <a:pt x="129795" y="27416"/>
                  <a:pt x="129795" y="27329"/>
                </a:cubicBezTo>
                <a:cubicBezTo>
                  <a:pt x="129807" y="27190"/>
                  <a:pt x="129899" y="27086"/>
                  <a:pt x="130014" y="27086"/>
                </a:cubicBezTo>
                <a:close/>
                <a:moveTo>
                  <a:pt x="161308" y="26878"/>
                </a:moveTo>
                <a:cubicBezTo>
                  <a:pt x="161311" y="26878"/>
                  <a:pt x="161315" y="26878"/>
                  <a:pt x="161318" y="26878"/>
                </a:cubicBezTo>
                <a:cubicBezTo>
                  <a:pt x="161595" y="26902"/>
                  <a:pt x="161549" y="27029"/>
                  <a:pt x="161156" y="27329"/>
                </a:cubicBezTo>
                <a:cubicBezTo>
                  <a:pt x="161025" y="27425"/>
                  <a:pt x="160944" y="27474"/>
                  <a:pt x="160907" y="27474"/>
                </a:cubicBezTo>
                <a:cubicBezTo>
                  <a:pt x="160859" y="27474"/>
                  <a:pt x="160882" y="27393"/>
                  <a:pt x="160960" y="27225"/>
                </a:cubicBezTo>
                <a:cubicBezTo>
                  <a:pt x="161050" y="27046"/>
                  <a:pt x="161204" y="26878"/>
                  <a:pt x="161308" y="26878"/>
                </a:cubicBezTo>
                <a:close/>
                <a:moveTo>
                  <a:pt x="140743" y="26955"/>
                </a:moveTo>
                <a:cubicBezTo>
                  <a:pt x="140774" y="26955"/>
                  <a:pt x="140748" y="27044"/>
                  <a:pt x="140668" y="27236"/>
                </a:cubicBezTo>
                <a:cubicBezTo>
                  <a:pt x="140602" y="27415"/>
                  <a:pt x="140506" y="27532"/>
                  <a:pt x="140441" y="27532"/>
                </a:cubicBezTo>
                <a:cubicBezTo>
                  <a:pt x="140427" y="27532"/>
                  <a:pt x="140413" y="27526"/>
                  <a:pt x="140403" y="27513"/>
                </a:cubicBezTo>
                <a:cubicBezTo>
                  <a:pt x="140357" y="27444"/>
                  <a:pt x="140426" y="27248"/>
                  <a:pt x="140576" y="27098"/>
                </a:cubicBezTo>
                <a:cubicBezTo>
                  <a:pt x="140664" y="27004"/>
                  <a:pt x="140720" y="26955"/>
                  <a:pt x="140743" y="26955"/>
                </a:cubicBezTo>
                <a:close/>
                <a:moveTo>
                  <a:pt x="125012" y="27219"/>
                </a:moveTo>
                <a:cubicBezTo>
                  <a:pt x="125098" y="27219"/>
                  <a:pt x="125134" y="27302"/>
                  <a:pt x="125097" y="27421"/>
                </a:cubicBezTo>
                <a:cubicBezTo>
                  <a:pt x="125042" y="27576"/>
                  <a:pt x="124934" y="27699"/>
                  <a:pt x="124854" y="27699"/>
                </a:cubicBezTo>
                <a:cubicBezTo>
                  <a:pt x="124850" y="27699"/>
                  <a:pt x="124847" y="27698"/>
                  <a:pt x="124843" y="27698"/>
                </a:cubicBezTo>
                <a:cubicBezTo>
                  <a:pt x="124601" y="27663"/>
                  <a:pt x="124659" y="27340"/>
                  <a:pt x="124936" y="27236"/>
                </a:cubicBezTo>
                <a:cubicBezTo>
                  <a:pt x="124964" y="27224"/>
                  <a:pt x="124990" y="27219"/>
                  <a:pt x="125012" y="27219"/>
                </a:cubicBezTo>
                <a:close/>
                <a:moveTo>
                  <a:pt x="171487" y="26600"/>
                </a:moveTo>
                <a:cubicBezTo>
                  <a:pt x="171495" y="26600"/>
                  <a:pt x="171502" y="26600"/>
                  <a:pt x="171510" y="26601"/>
                </a:cubicBezTo>
                <a:cubicBezTo>
                  <a:pt x="171672" y="26625"/>
                  <a:pt x="171764" y="26913"/>
                  <a:pt x="171718" y="27213"/>
                </a:cubicBezTo>
                <a:cubicBezTo>
                  <a:pt x="171673" y="27518"/>
                  <a:pt x="171561" y="27768"/>
                  <a:pt x="171470" y="27768"/>
                </a:cubicBezTo>
                <a:cubicBezTo>
                  <a:pt x="171468" y="27768"/>
                  <a:pt x="171466" y="27768"/>
                  <a:pt x="171464" y="27767"/>
                </a:cubicBezTo>
                <a:cubicBezTo>
                  <a:pt x="171372" y="27756"/>
                  <a:pt x="171279" y="27467"/>
                  <a:pt x="171268" y="27155"/>
                </a:cubicBezTo>
                <a:cubicBezTo>
                  <a:pt x="171246" y="26815"/>
                  <a:pt x="171339" y="26600"/>
                  <a:pt x="171487" y="26600"/>
                </a:cubicBezTo>
                <a:close/>
                <a:moveTo>
                  <a:pt x="113739" y="26613"/>
                </a:moveTo>
                <a:cubicBezTo>
                  <a:pt x="113889" y="26613"/>
                  <a:pt x="113959" y="26752"/>
                  <a:pt x="113878" y="26948"/>
                </a:cubicBezTo>
                <a:cubicBezTo>
                  <a:pt x="113808" y="27155"/>
                  <a:pt x="113682" y="27294"/>
                  <a:pt x="113566" y="27294"/>
                </a:cubicBezTo>
                <a:cubicBezTo>
                  <a:pt x="113451" y="27306"/>
                  <a:pt x="113416" y="27386"/>
                  <a:pt x="113485" y="27525"/>
                </a:cubicBezTo>
                <a:cubicBezTo>
                  <a:pt x="113555" y="27652"/>
                  <a:pt x="113508" y="27802"/>
                  <a:pt x="113393" y="27883"/>
                </a:cubicBezTo>
                <a:cubicBezTo>
                  <a:pt x="113366" y="27904"/>
                  <a:pt x="113339" y="27914"/>
                  <a:pt x="113315" y="27914"/>
                </a:cubicBezTo>
                <a:cubicBezTo>
                  <a:pt x="113247" y="27914"/>
                  <a:pt x="113197" y="27834"/>
                  <a:pt x="113197" y="27698"/>
                </a:cubicBezTo>
                <a:cubicBezTo>
                  <a:pt x="113208" y="27098"/>
                  <a:pt x="113451" y="26613"/>
                  <a:pt x="113739" y="26613"/>
                </a:cubicBezTo>
                <a:close/>
                <a:moveTo>
                  <a:pt x="184927" y="27139"/>
                </a:moveTo>
                <a:cubicBezTo>
                  <a:pt x="185032" y="27139"/>
                  <a:pt x="185034" y="27273"/>
                  <a:pt x="184980" y="27594"/>
                </a:cubicBezTo>
                <a:cubicBezTo>
                  <a:pt x="184936" y="27891"/>
                  <a:pt x="184808" y="28115"/>
                  <a:pt x="184697" y="28115"/>
                </a:cubicBezTo>
                <a:cubicBezTo>
                  <a:pt x="184691" y="28115"/>
                  <a:pt x="184686" y="28115"/>
                  <a:pt x="184680" y="28114"/>
                </a:cubicBezTo>
                <a:cubicBezTo>
                  <a:pt x="184276" y="28010"/>
                  <a:pt x="184276" y="27456"/>
                  <a:pt x="184680" y="27236"/>
                </a:cubicBezTo>
                <a:cubicBezTo>
                  <a:pt x="184793" y="27174"/>
                  <a:pt x="184873" y="27139"/>
                  <a:pt x="184927" y="27139"/>
                </a:cubicBezTo>
                <a:close/>
                <a:moveTo>
                  <a:pt x="131819" y="27143"/>
                </a:moveTo>
                <a:cubicBezTo>
                  <a:pt x="131825" y="27143"/>
                  <a:pt x="131832" y="27143"/>
                  <a:pt x="131838" y="27144"/>
                </a:cubicBezTo>
                <a:cubicBezTo>
                  <a:pt x="132161" y="27144"/>
                  <a:pt x="132011" y="28010"/>
                  <a:pt x="131665" y="28148"/>
                </a:cubicBezTo>
                <a:cubicBezTo>
                  <a:pt x="131597" y="28174"/>
                  <a:pt x="131544" y="28187"/>
                  <a:pt x="131504" y="28187"/>
                </a:cubicBezTo>
                <a:cubicBezTo>
                  <a:pt x="131403" y="28187"/>
                  <a:pt x="131394" y="28100"/>
                  <a:pt x="131469" y="27917"/>
                </a:cubicBezTo>
                <a:cubicBezTo>
                  <a:pt x="131550" y="27721"/>
                  <a:pt x="131607" y="27456"/>
                  <a:pt x="131619" y="27340"/>
                </a:cubicBezTo>
                <a:cubicBezTo>
                  <a:pt x="131619" y="27231"/>
                  <a:pt x="131711" y="27143"/>
                  <a:pt x="131819" y="27143"/>
                </a:cubicBezTo>
                <a:close/>
                <a:moveTo>
                  <a:pt x="66016" y="27940"/>
                </a:moveTo>
                <a:cubicBezTo>
                  <a:pt x="66125" y="27940"/>
                  <a:pt x="66218" y="28039"/>
                  <a:pt x="66218" y="28160"/>
                </a:cubicBezTo>
                <a:cubicBezTo>
                  <a:pt x="66230" y="28287"/>
                  <a:pt x="66183" y="28391"/>
                  <a:pt x="66137" y="28391"/>
                </a:cubicBezTo>
                <a:cubicBezTo>
                  <a:pt x="66134" y="28391"/>
                  <a:pt x="66131" y="28391"/>
                  <a:pt x="66128" y="28391"/>
                </a:cubicBezTo>
                <a:cubicBezTo>
                  <a:pt x="66070" y="28391"/>
                  <a:pt x="65983" y="28292"/>
                  <a:pt x="65906" y="28171"/>
                </a:cubicBezTo>
                <a:cubicBezTo>
                  <a:pt x="65837" y="28056"/>
                  <a:pt x="65883" y="27940"/>
                  <a:pt x="65999" y="27940"/>
                </a:cubicBezTo>
                <a:cubicBezTo>
                  <a:pt x="66005" y="27940"/>
                  <a:pt x="66011" y="27940"/>
                  <a:pt x="66016" y="27940"/>
                </a:cubicBezTo>
                <a:close/>
                <a:moveTo>
                  <a:pt x="67545" y="27857"/>
                </a:moveTo>
                <a:cubicBezTo>
                  <a:pt x="67583" y="27857"/>
                  <a:pt x="67610" y="27922"/>
                  <a:pt x="67615" y="28056"/>
                </a:cubicBezTo>
                <a:cubicBezTo>
                  <a:pt x="67615" y="28183"/>
                  <a:pt x="67534" y="28344"/>
                  <a:pt x="67419" y="28425"/>
                </a:cubicBezTo>
                <a:cubicBezTo>
                  <a:pt x="67391" y="28450"/>
                  <a:pt x="67367" y="28461"/>
                  <a:pt x="67349" y="28461"/>
                </a:cubicBezTo>
                <a:cubicBezTo>
                  <a:pt x="67298" y="28461"/>
                  <a:pt x="67287" y="28373"/>
                  <a:pt x="67338" y="28229"/>
                </a:cubicBezTo>
                <a:cubicBezTo>
                  <a:pt x="67412" y="27986"/>
                  <a:pt x="67490" y="27857"/>
                  <a:pt x="67545" y="27857"/>
                </a:cubicBezTo>
                <a:close/>
                <a:moveTo>
                  <a:pt x="78856" y="27689"/>
                </a:moveTo>
                <a:cubicBezTo>
                  <a:pt x="79111" y="27689"/>
                  <a:pt x="79041" y="28280"/>
                  <a:pt x="78707" y="28437"/>
                </a:cubicBezTo>
                <a:cubicBezTo>
                  <a:pt x="78642" y="28471"/>
                  <a:pt x="78589" y="28488"/>
                  <a:pt x="78548" y="28488"/>
                </a:cubicBezTo>
                <a:cubicBezTo>
                  <a:pt x="78451" y="28488"/>
                  <a:pt x="78421" y="28393"/>
                  <a:pt x="78453" y="28206"/>
                </a:cubicBezTo>
                <a:cubicBezTo>
                  <a:pt x="78488" y="27987"/>
                  <a:pt x="78626" y="27767"/>
                  <a:pt x="78765" y="27710"/>
                </a:cubicBezTo>
                <a:cubicBezTo>
                  <a:pt x="78799" y="27695"/>
                  <a:pt x="78829" y="27689"/>
                  <a:pt x="78856" y="27689"/>
                </a:cubicBezTo>
                <a:close/>
                <a:moveTo>
                  <a:pt x="159986" y="28248"/>
                </a:moveTo>
                <a:cubicBezTo>
                  <a:pt x="160057" y="28248"/>
                  <a:pt x="160106" y="28310"/>
                  <a:pt x="160106" y="28402"/>
                </a:cubicBezTo>
                <a:cubicBezTo>
                  <a:pt x="160084" y="28534"/>
                  <a:pt x="159989" y="28645"/>
                  <a:pt x="159880" y="28645"/>
                </a:cubicBezTo>
                <a:cubicBezTo>
                  <a:pt x="159874" y="28645"/>
                  <a:pt x="159869" y="28645"/>
                  <a:pt x="159864" y="28644"/>
                </a:cubicBezTo>
                <a:cubicBezTo>
                  <a:pt x="159748" y="28633"/>
                  <a:pt x="159667" y="28587"/>
                  <a:pt x="159667" y="28518"/>
                </a:cubicBezTo>
                <a:cubicBezTo>
                  <a:pt x="159679" y="28460"/>
                  <a:pt x="159771" y="28356"/>
                  <a:pt x="159898" y="28275"/>
                </a:cubicBezTo>
                <a:cubicBezTo>
                  <a:pt x="159930" y="28256"/>
                  <a:pt x="159959" y="28248"/>
                  <a:pt x="159986" y="28248"/>
                </a:cubicBezTo>
                <a:close/>
                <a:moveTo>
                  <a:pt x="126298" y="28379"/>
                </a:moveTo>
                <a:cubicBezTo>
                  <a:pt x="126413" y="28379"/>
                  <a:pt x="126517" y="28494"/>
                  <a:pt x="126505" y="28621"/>
                </a:cubicBezTo>
                <a:cubicBezTo>
                  <a:pt x="126505" y="28748"/>
                  <a:pt x="126459" y="28852"/>
                  <a:pt x="126402" y="28852"/>
                </a:cubicBezTo>
                <a:cubicBezTo>
                  <a:pt x="126355" y="28852"/>
                  <a:pt x="126263" y="28748"/>
                  <a:pt x="126194" y="28610"/>
                </a:cubicBezTo>
                <a:cubicBezTo>
                  <a:pt x="126136" y="28483"/>
                  <a:pt x="126182" y="28379"/>
                  <a:pt x="126298" y="28379"/>
                </a:cubicBezTo>
                <a:close/>
                <a:moveTo>
                  <a:pt x="52067" y="28401"/>
                </a:moveTo>
                <a:cubicBezTo>
                  <a:pt x="52294" y="28401"/>
                  <a:pt x="52248" y="28629"/>
                  <a:pt x="51928" y="29025"/>
                </a:cubicBezTo>
                <a:cubicBezTo>
                  <a:pt x="51797" y="29190"/>
                  <a:pt x="51715" y="29274"/>
                  <a:pt x="51676" y="29274"/>
                </a:cubicBezTo>
                <a:cubicBezTo>
                  <a:pt x="51622" y="29274"/>
                  <a:pt x="51650" y="29116"/>
                  <a:pt x="51744" y="28795"/>
                </a:cubicBezTo>
                <a:cubicBezTo>
                  <a:pt x="51801" y="28587"/>
                  <a:pt x="51940" y="28402"/>
                  <a:pt x="52032" y="28402"/>
                </a:cubicBezTo>
                <a:cubicBezTo>
                  <a:pt x="52044" y="28401"/>
                  <a:pt x="52056" y="28401"/>
                  <a:pt x="52067" y="28401"/>
                </a:cubicBezTo>
                <a:close/>
                <a:moveTo>
                  <a:pt x="68875" y="28294"/>
                </a:moveTo>
                <a:cubicBezTo>
                  <a:pt x="68994" y="28294"/>
                  <a:pt x="69151" y="28425"/>
                  <a:pt x="69254" y="28702"/>
                </a:cubicBezTo>
                <a:cubicBezTo>
                  <a:pt x="69362" y="28988"/>
                  <a:pt x="69210" y="29450"/>
                  <a:pt x="69055" y="29450"/>
                </a:cubicBezTo>
                <a:cubicBezTo>
                  <a:pt x="69029" y="29450"/>
                  <a:pt x="69002" y="29437"/>
                  <a:pt x="68977" y="29406"/>
                </a:cubicBezTo>
                <a:cubicBezTo>
                  <a:pt x="68931" y="29349"/>
                  <a:pt x="68827" y="29060"/>
                  <a:pt x="68746" y="28771"/>
                </a:cubicBezTo>
                <a:cubicBezTo>
                  <a:pt x="68654" y="28460"/>
                  <a:pt x="68741" y="28294"/>
                  <a:pt x="68875" y="28294"/>
                </a:cubicBezTo>
                <a:close/>
                <a:moveTo>
                  <a:pt x="140259" y="29025"/>
                </a:moveTo>
                <a:cubicBezTo>
                  <a:pt x="140264" y="29025"/>
                  <a:pt x="140270" y="29025"/>
                  <a:pt x="140276" y="29025"/>
                </a:cubicBezTo>
                <a:cubicBezTo>
                  <a:pt x="140391" y="29025"/>
                  <a:pt x="140484" y="29129"/>
                  <a:pt x="140472" y="29256"/>
                </a:cubicBezTo>
                <a:cubicBezTo>
                  <a:pt x="140460" y="29395"/>
                  <a:pt x="140426" y="29487"/>
                  <a:pt x="140368" y="29487"/>
                </a:cubicBezTo>
                <a:cubicBezTo>
                  <a:pt x="140322" y="29487"/>
                  <a:pt x="140241" y="29383"/>
                  <a:pt x="140172" y="29256"/>
                </a:cubicBezTo>
                <a:cubicBezTo>
                  <a:pt x="140117" y="29125"/>
                  <a:pt x="140156" y="29025"/>
                  <a:pt x="140259" y="29025"/>
                </a:cubicBezTo>
                <a:close/>
                <a:moveTo>
                  <a:pt x="121935" y="29178"/>
                </a:moveTo>
                <a:cubicBezTo>
                  <a:pt x="121963" y="29178"/>
                  <a:pt x="121994" y="29188"/>
                  <a:pt x="122027" y="29210"/>
                </a:cubicBezTo>
                <a:cubicBezTo>
                  <a:pt x="122142" y="29291"/>
                  <a:pt x="122223" y="29395"/>
                  <a:pt x="122223" y="29452"/>
                </a:cubicBezTo>
                <a:cubicBezTo>
                  <a:pt x="122223" y="29510"/>
                  <a:pt x="122142" y="29556"/>
                  <a:pt x="122027" y="29556"/>
                </a:cubicBezTo>
                <a:cubicBezTo>
                  <a:pt x="121911" y="29556"/>
                  <a:pt x="121819" y="29452"/>
                  <a:pt x="121831" y="29314"/>
                </a:cubicBezTo>
                <a:cubicBezTo>
                  <a:pt x="121831" y="29227"/>
                  <a:pt x="121874" y="29178"/>
                  <a:pt x="121935" y="29178"/>
                </a:cubicBezTo>
                <a:close/>
                <a:moveTo>
                  <a:pt x="126153" y="29071"/>
                </a:moveTo>
                <a:cubicBezTo>
                  <a:pt x="126163" y="29071"/>
                  <a:pt x="126172" y="29071"/>
                  <a:pt x="126182" y="29072"/>
                </a:cubicBezTo>
                <a:cubicBezTo>
                  <a:pt x="126355" y="29072"/>
                  <a:pt x="126482" y="29222"/>
                  <a:pt x="126482" y="29418"/>
                </a:cubicBezTo>
                <a:cubicBezTo>
                  <a:pt x="126474" y="29578"/>
                  <a:pt x="126410" y="29658"/>
                  <a:pt x="126304" y="29658"/>
                </a:cubicBezTo>
                <a:cubicBezTo>
                  <a:pt x="126265" y="29658"/>
                  <a:pt x="126220" y="29647"/>
                  <a:pt x="126171" y="29626"/>
                </a:cubicBezTo>
                <a:cubicBezTo>
                  <a:pt x="125998" y="29545"/>
                  <a:pt x="125871" y="29383"/>
                  <a:pt x="125871" y="29268"/>
                </a:cubicBezTo>
                <a:cubicBezTo>
                  <a:pt x="125871" y="29159"/>
                  <a:pt x="125994" y="29071"/>
                  <a:pt x="126153" y="29071"/>
                </a:cubicBezTo>
                <a:close/>
                <a:moveTo>
                  <a:pt x="67982" y="29103"/>
                </a:moveTo>
                <a:cubicBezTo>
                  <a:pt x="68256" y="29103"/>
                  <a:pt x="68348" y="29222"/>
                  <a:pt x="68284" y="29487"/>
                </a:cubicBezTo>
                <a:cubicBezTo>
                  <a:pt x="68242" y="29685"/>
                  <a:pt x="68191" y="29775"/>
                  <a:pt x="68086" y="29775"/>
                </a:cubicBezTo>
                <a:cubicBezTo>
                  <a:pt x="68020" y="29775"/>
                  <a:pt x="67932" y="29739"/>
                  <a:pt x="67811" y="29672"/>
                </a:cubicBezTo>
                <a:cubicBezTo>
                  <a:pt x="67292" y="29383"/>
                  <a:pt x="67326" y="29129"/>
                  <a:pt x="67903" y="29106"/>
                </a:cubicBezTo>
                <a:cubicBezTo>
                  <a:pt x="67931" y="29104"/>
                  <a:pt x="67957" y="29103"/>
                  <a:pt x="67982" y="29103"/>
                </a:cubicBezTo>
                <a:close/>
                <a:moveTo>
                  <a:pt x="143872" y="29215"/>
                </a:moveTo>
                <a:cubicBezTo>
                  <a:pt x="143904" y="29215"/>
                  <a:pt x="143919" y="29300"/>
                  <a:pt x="143912" y="29464"/>
                </a:cubicBezTo>
                <a:cubicBezTo>
                  <a:pt x="143912" y="29659"/>
                  <a:pt x="143874" y="29787"/>
                  <a:pt x="143823" y="29787"/>
                </a:cubicBezTo>
                <a:cubicBezTo>
                  <a:pt x="143811" y="29787"/>
                  <a:pt x="143798" y="29780"/>
                  <a:pt x="143785" y="29764"/>
                </a:cubicBezTo>
                <a:cubicBezTo>
                  <a:pt x="143727" y="29683"/>
                  <a:pt x="143739" y="29476"/>
                  <a:pt x="143796" y="29314"/>
                </a:cubicBezTo>
                <a:cubicBezTo>
                  <a:pt x="143827" y="29248"/>
                  <a:pt x="143853" y="29215"/>
                  <a:pt x="143872" y="29215"/>
                </a:cubicBezTo>
                <a:close/>
                <a:moveTo>
                  <a:pt x="71643" y="29302"/>
                </a:moveTo>
                <a:cubicBezTo>
                  <a:pt x="71747" y="29302"/>
                  <a:pt x="71851" y="29464"/>
                  <a:pt x="71851" y="29672"/>
                </a:cubicBezTo>
                <a:cubicBezTo>
                  <a:pt x="71851" y="29827"/>
                  <a:pt x="71793" y="29924"/>
                  <a:pt x="71718" y="29924"/>
                </a:cubicBezTo>
                <a:cubicBezTo>
                  <a:pt x="71698" y="29924"/>
                  <a:pt x="71677" y="29917"/>
                  <a:pt x="71655" y="29903"/>
                </a:cubicBezTo>
                <a:cubicBezTo>
                  <a:pt x="71539" y="29822"/>
                  <a:pt x="71447" y="29660"/>
                  <a:pt x="71447" y="29533"/>
                </a:cubicBezTo>
                <a:cubicBezTo>
                  <a:pt x="71447" y="29406"/>
                  <a:pt x="71528" y="29314"/>
                  <a:pt x="71643" y="29302"/>
                </a:cubicBezTo>
                <a:close/>
                <a:moveTo>
                  <a:pt x="94267" y="29672"/>
                </a:moveTo>
                <a:cubicBezTo>
                  <a:pt x="94382" y="29672"/>
                  <a:pt x="94463" y="29706"/>
                  <a:pt x="94463" y="29764"/>
                </a:cubicBezTo>
                <a:cubicBezTo>
                  <a:pt x="94463" y="29822"/>
                  <a:pt x="94382" y="29926"/>
                  <a:pt x="94267" y="30018"/>
                </a:cubicBezTo>
                <a:cubicBezTo>
                  <a:pt x="94228" y="30045"/>
                  <a:pt x="94192" y="30058"/>
                  <a:pt x="94163" y="30058"/>
                </a:cubicBezTo>
                <a:cubicBezTo>
                  <a:pt x="94106" y="30058"/>
                  <a:pt x="94071" y="30010"/>
                  <a:pt x="94071" y="29926"/>
                </a:cubicBezTo>
                <a:cubicBezTo>
                  <a:pt x="94071" y="29787"/>
                  <a:pt x="94151" y="29672"/>
                  <a:pt x="94267" y="29672"/>
                </a:cubicBezTo>
                <a:close/>
                <a:moveTo>
                  <a:pt x="61248" y="29798"/>
                </a:moveTo>
                <a:cubicBezTo>
                  <a:pt x="61357" y="29798"/>
                  <a:pt x="61451" y="29908"/>
                  <a:pt x="61451" y="30018"/>
                </a:cubicBezTo>
                <a:cubicBezTo>
                  <a:pt x="61463" y="30157"/>
                  <a:pt x="61416" y="30260"/>
                  <a:pt x="61359" y="30260"/>
                </a:cubicBezTo>
                <a:cubicBezTo>
                  <a:pt x="61312" y="30260"/>
                  <a:pt x="61209" y="30168"/>
                  <a:pt x="61139" y="30041"/>
                </a:cubicBezTo>
                <a:cubicBezTo>
                  <a:pt x="61070" y="29914"/>
                  <a:pt x="61116" y="29810"/>
                  <a:pt x="61232" y="29799"/>
                </a:cubicBezTo>
                <a:cubicBezTo>
                  <a:pt x="61237" y="29798"/>
                  <a:pt x="61242" y="29798"/>
                  <a:pt x="61248" y="29798"/>
                </a:cubicBezTo>
                <a:close/>
                <a:moveTo>
                  <a:pt x="63508" y="30155"/>
                </a:moveTo>
                <a:cubicBezTo>
                  <a:pt x="63740" y="30155"/>
                  <a:pt x="63669" y="30317"/>
                  <a:pt x="63344" y="30480"/>
                </a:cubicBezTo>
                <a:cubicBezTo>
                  <a:pt x="63274" y="30515"/>
                  <a:pt x="63220" y="30531"/>
                  <a:pt x="63182" y="30531"/>
                </a:cubicBezTo>
                <a:cubicBezTo>
                  <a:pt x="63120" y="30531"/>
                  <a:pt x="63105" y="30485"/>
                  <a:pt x="63148" y="30399"/>
                </a:cubicBezTo>
                <a:cubicBezTo>
                  <a:pt x="63217" y="30260"/>
                  <a:pt x="63344" y="30157"/>
                  <a:pt x="63459" y="30157"/>
                </a:cubicBezTo>
                <a:cubicBezTo>
                  <a:pt x="63477" y="30155"/>
                  <a:pt x="63493" y="30155"/>
                  <a:pt x="63508" y="30155"/>
                </a:cubicBezTo>
                <a:close/>
                <a:moveTo>
                  <a:pt x="110975" y="29902"/>
                </a:moveTo>
                <a:cubicBezTo>
                  <a:pt x="111208" y="29902"/>
                  <a:pt x="111163" y="30042"/>
                  <a:pt x="110819" y="30364"/>
                </a:cubicBezTo>
                <a:cubicBezTo>
                  <a:pt x="110703" y="30475"/>
                  <a:pt x="110632" y="30533"/>
                  <a:pt x="110601" y="30533"/>
                </a:cubicBezTo>
                <a:cubicBezTo>
                  <a:pt x="110565" y="30533"/>
                  <a:pt x="110583" y="30452"/>
                  <a:pt x="110646" y="30284"/>
                </a:cubicBezTo>
                <a:cubicBezTo>
                  <a:pt x="110715" y="30076"/>
                  <a:pt x="110854" y="29903"/>
                  <a:pt x="110946" y="29903"/>
                </a:cubicBezTo>
                <a:cubicBezTo>
                  <a:pt x="110956" y="29902"/>
                  <a:pt x="110966" y="29902"/>
                  <a:pt x="110975" y="29902"/>
                </a:cubicBezTo>
                <a:close/>
                <a:moveTo>
                  <a:pt x="116348" y="29603"/>
                </a:moveTo>
                <a:cubicBezTo>
                  <a:pt x="116452" y="29603"/>
                  <a:pt x="116486" y="29799"/>
                  <a:pt x="116417" y="30076"/>
                </a:cubicBezTo>
                <a:cubicBezTo>
                  <a:pt x="116348" y="30341"/>
                  <a:pt x="116267" y="30537"/>
                  <a:pt x="116221" y="30537"/>
                </a:cubicBezTo>
                <a:cubicBezTo>
                  <a:pt x="116175" y="30537"/>
                  <a:pt x="116152" y="30341"/>
                  <a:pt x="116152" y="30076"/>
                </a:cubicBezTo>
                <a:cubicBezTo>
                  <a:pt x="116163" y="29810"/>
                  <a:pt x="116244" y="29603"/>
                  <a:pt x="116348" y="29603"/>
                </a:cubicBezTo>
                <a:close/>
                <a:moveTo>
                  <a:pt x="188018" y="29771"/>
                </a:moveTo>
                <a:cubicBezTo>
                  <a:pt x="188152" y="29771"/>
                  <a:pt x="188337" y="29883"/>
                  <a:pt x="188536" y="30099"/>
                </a:cubicBezTo>
                <a:cubicBezTo>
                  <a:pt x="188936" y="30526"/>
                  <a:pt x="188980" y="30781"/>
                  <a:pt x="188699" y="30781"/>
                </a:cubicBezTo>
                <a:cubicBezTo>
                  <a:pt x="188616" y="30781"/>
                  <a:pt x="188503" y="30758"/>
                  <a:pt x="188362" y="30711"/>
                </a:cubicBezTo>
                <a:cubicBezTo>
                  <a:pt x="187820" y="30537"/>
                  <a:pt x="187578" y="30076"/>
                  <a:pt x="187901" y="29810"/>
                </a:cubicBezTo>
                <a:cubicBezTo>
                  <a:pt x="187933" y="29784"/>
                  <a:pt x="187973" y="29771"/>
                  <a:pt x="188018" y="29771"/>
                </a:cubicBezTo>
                <a:close/>
                <a:moveTo>
                  <a:pt x="184287" y="30916"/>
                </a:moveTo>
                <a:cubicBezTo>
                  <a:pt x="184322" y="30916"/>
                  <a:pt x="184360" y="30920"/>
                  <a:pt x="184403" y="30930"/>
                </a:cubicBezTo>
                <a:cubicBezTo>
                  <a:pt x="184807" y="31034"/>
                  <a:pt x="184854" y="31219"/>
                  <a:pt x="184484" y="31299"/>
                </a:cubicBezTo>
                <a:cubicBezTo>
                  <a:pt x="184461" y="31305"/>
                  <a:pt x="184438" y="31307"/>
                  <a:pt x="184415" y="31307"/>
                </a:cubicBezTo>
                <a:cubicBezTo>
                  <a:pt x="184290" y="31307"/>
                  <a:pt x="184175" y="31230"/>
                  <a:pt x="184126" y="31103"/>
                </a:cubicBezTo>
                <a:cubicBezTo>
                  <a:pt x="184090" y="30984"/>
                  <a:pt x="184155" y="30916"/>
                  <a:pt x="184287" y="30916"/>
                </a:cubicBezTo>
                <a:close/>
                <a:moveTo>
                  <a:pt x="125698" y="29868"/>
                </a:moveTo>
                <a:cubicBezTo>
                  <a:pt x="125791" y="29868"/>
                  <a:pt x="125851" y="29913"/>
                  <a:pt x="125847" y="30018"/>
                </a:cubicBezTo>
                <a:cubicBezTo>
                  <a:pt x="125836" y="30133"/>
                  <a:pt x="125744" y="30237"/>
                  <a:pt x="125628" y="30237"/>
                </a:cubicBezTo>
                <a:cubicBezTo>
                  <a:pt x="125513" y="30237"/>
                  <a:pt x="125282" y="30561"/>
                  <a:pt x="125132" y="30965"/>
                </a:cubicBezTo>
                <a:cubicBezTo>
                  <a:pt x="124995" y="31309"/>
                  <a:pt x="124908" y="31466"/>
                  <a:pt x="124839" y="31466"/>
                </a:cubicBezTo>
                <a:cubicBezTo>
                  <a:pt x="124798" y="31466"/>
                  <a:pt x="124763" y="31408"/>
                  <a:pt x="124728" y="31299"/>
                </a:cubicBezTo>
                <a:cubicBezTo>
                  <a:pt x="124659" y="31080"/>
                  <a:pt x="124716" y="30711"/>
                  <a:pt x="124855" y="30468"/>
                </a:cubicBezTo>
                <a:cubicBezTo>
                  <a:pt x="125051" y="30133"/>
                  <a:pt x="125472" y="29868"/>
                  <a:pt x="125698" y="29868"/>
                </a:cubicBezTo>
                <a:close/>
                <a:moveTo>
                  <a:pt x="76085" y="30565"/>
                </a:moveTo>
                <a:cubicBezTo>
                  <a:pt x="76126" y="30565"/>
                  <a:pt x="76174" y="30634"/>
                  <a:pt x="76249" y="30768"/>
                </a:cubicBezTo>
                <a:cubicBezTo>
                  <a:pt x="76400" y="31052"/>
                  <a:pt x="76249" y="31483"/>
                  <a:pt x="76062" y="31483"/>
                </a:cubicBezTo>
                <a:cubicBezTo>
                  <a:pt x="76021" y="31483"/>
                  <a:pt x="75979" y="31463"/>
                  <a:pt x="75937" y="31415"/>
                </a:cubicBezTo>
                <a:cubicBezTo>
                  <a:pt x="75868" y="31334"/>
                  <a:pt x="75868" y="31080"/>
                  <a:pt x="75937" y="30849"/>
                </a:cubicBezTo>
                <a:cubicBezTo>
                  <a:pt x="75999" y="30657"/>
                  <a:pt x="76038" y="30565"/>
                  <a:pt x="76085" y="30565"/>
                </a:cubicBezTo>
                <a:close/>
                <a:moveTo>
                  <a:pt x="191090" y="31063"/>
                </a:moveTo>
                <a:cubicBezTo>
                  <a:pt x="191212" y="31063"/>
                  <a:pt x="191406" y="31125"/>
                  <a:pt x="191618" y="31242"/>
                </a:cubicBezTo>
                <a:cubicBezTo>
                  <a:pt x="191964" y="31426"/>
                  <a:pt x="192218" y="31646"/>
                  <a:pt x="192195" y="31692"/>
                </a:cubicBezTo>
                <a:cubicBezTo>
                  <a:pt x="192192" y="31705"/>
                  <a:pt x="192175" y="31711"/>
                  <a:pt x="192147" y="31711"/>
                </a:cubicBezTo>
                <a:cubicBezTo>
                  <a:pt x="192049" y="31711"/>
                  <a:pt x="191811" y="31640"/>
                  <a:pt x="191525" y="31542"/>
                </a:cubicBezTo>
                <a:cubicBezTo>
                  <a:pt x="191179" y="31415"/>
                  <a:pt x="190925" y="31242"/>
                  <a:pt x="190960" y="31126"/>
                </a:cubicBezTo>
                <a:cubicBezTo>
                  <a:pt x="190972" y="31084"/>
                  <a:pt x="191019" y="31063"/>
                  <a:pt x="191090" y="31063"/>
                </a:cubicBezTo>
                <a:close/>
                <a:moveTo>
                  <a:pt x="192516" y="30666"/>
                </a:moveTo>
                <a:cubicBezTo>
                  <a:pt x="192552" y="30666"/>
                  <a:pt x="192631" y="30781"/>
                  <a:pt x="192772" y="31011"/>
                </a:cubicBezTo>
                <a:cubicBezTo>
                  <a:pt x="193077" y="31497"/>
                  <a:pt x="193114" y="31802"/>
                  <a:pt x="192909" y="31802"/>
                </a:cubicBezTo>
                <a:cubicBezTo>
                  <a:pt x="192866" y="31802"/>
                  <a:pt x="192813" y="31789"/>
                  <a:pt x="192749" y="31761"/>
                </a:cubicBezTo>
                <a:cubicBezTo>
                  <a:pt x="192610" y="31703"/>
                  <a:pt x="192495" y="31611"/>
                  <a:pt x="192518" y="31553"/>
                </a:cubicBezTo>
                <a:cubicBezTo>
                  <a:pt x="192529" y="31507"/>
                  <a:pt x="192529" y="31230"/>
                  <a:pt x="192506" y="30988"/>
                </a:cubicBezTo>
                <a:cubicBezTo>
                  <a:pt x="192484" y="30773"/>
                  <a:pt x="192480" y="30666"/>
                  <a:pt x="192516" y="30666"/>
                </a:cubicBezTo>
                <a:close/>
                <a:moveTo>
                  <a:pt x="195289" y="31654"/>
                </a:moveTo>
                <a:cubicBezTo>
                  <a:pt x="195316" y="31654"/>
                  <a:pt x="195347" y="31674"/>
                  <a:pt x="195380" y="31715"/>
                </a:cubicBezTo>
                <a:cubicBezTo>
                  <a:pt x="195560" y="31936"/>
                  <a:pt x="195546" y="32350"/>
                  <a:pt x="195376" y="32350"/>
                </a:cubicBezTo>
                <a:cubicBezTo>
                  <a:pt x="195359" y="32350"/>
                  <a:pt x="195342" y="32346"/>
                  <a:pt x="195323" y="32338"/>
                </a:cubicBezTo>
                <a:cubicBezTo>
                  <a:pt x="195277" y="32315"/>
                  <a:pt x="195219" y="32119"/>
                  <a:pt x="195207" y="31888"/>
                </a:cubicBezTo>
                <a:cubicBezTo>
                  <a:pt x="195199" y="31739"/>
                  <a:pt x="195234" y="31654"/>
                  <a:pt x="195289" y="31654"/>
                </a:cubicBezTo>
                <a:close/>
                <a:moveTo>
                  <a:pt x="75399" y="31589"/>
                </a:moveTo>
                <a:cubicBezTo>
                  <a:pt x="75504" y="31589"/>
                  <a:pt x="75476" y="31836"/>
                  <a:pt x="75279" y="32223"/>
                </a:cubicBezTo>
                <a:cubicBezTo>
                  <a:pt x="75212" y="32356"/>
                  <a:pt x="75110" y="32429"/>
                  <a:pt x="75027" y="32429"/>
                </a:cubicBezTo>
                <a:cubicBezTo>
                  <a:pt x="74996" y="32429"/>
                  <a:pt x="74967" y="32418"/>
                  <a:pt x="74944" y="32396"/>
                </a:cubicBezTo>
                <a:cubicBezTo>
                  <a:pt x="74864" y="32292"/>
                  <a:pt x="74944" y="32038"/>
                  <a:pt x="75129" y="31807"/>
                </a:cubicBezTo>
                <a:cubicBezTo>
                  <a:pt x="75252" y="31657"/>
                  <a:pt x="75343" y="31589"/>
                  <a:pt x="75399" y="31589"/>
                </a:cubicBezTo>
                <a:close/>
                <a:moveTo>
                  <a:pt x="178478" y="32146"/>
                </a:moveTo>
                <a:cubicBezTo>
                  <a:pt x="178493" y="32146"/>
                  <a:pt x="178510" y="32149"/>
                  <a:pt x="178528" y="32153"/>
                </a:cubicBezTo>
                <a:cubicBezTo>
                  <a:pt x="178667" y="32188"/>
                  <a:pt x="178747" y="32315"/>
                  <a:pt x="178724" y="32442"/>
                </a:cubicBezTo>
                <a:cubicBezTo>
                  <a:pt x="178703" y="32562"/>
                  <a:pt x="178640" y="32651"/>
                  <a:pt x="178594" y="32651"/>
                </a:cubicBezTo>
                <a:cubicBezTo>
                  <a:pt x="178591" y="32651"/>
                  <a:pt x="178588" y="32650"/>
                  <a:pt x="178586" y="32650"/>
                </a:cubicBezTo>
                <a:cubicBezTo>
                  <a:pt x="178528" y="32638"/>
                  <a:pt x="178436" y="32511"/>
                  <a:pt x="178378" y="32361"/>
                </a:cubicBezTo>
                <a:cubicBezTo>
                  <a:pt x="178338" y="32232"/>
                  <a:pt x="178384" y="32146"/>
                  <a:pt x="178478" y="32146"/>
                </a:cubicBezTo>
                <a:close/>
                <a:moveTo>
                  <a:pt x="140507" y="32292"/>
                </a:moveTo>
                <a:cubicBezTo>
                  <a:pt x="140622" y="32292"/>
                  <a:pt x="140703" y="32396"/>
                  <a:pt x="140691" y="32534"/>
                </a:cubicBezTo>
                <a:cubicBezTo>
                  <a:pt x="140680" y="32655"/>
                  <a:pt x="140597" y="32755"/>
                  <a:pt x="140499" y="32755"/>
                </a:cubicBezTo>
                <a:cubicBezTo>
                  <a:pt x="140494" y="32755"/>
                  <a:pt x="140489" y="32754"/>
                  <a:pt x="140484" y="32754"/>
                </a:cubicBezTo>
                <a:cubicBezTo>
                  <a:pt x="140357" y="32754"/>
                  <a:pt x="140276" y="32650"/>
                  <a:pt x="140287" y="32523"/>
                </a:cubicBezTo>
                <a:cubicBezTo>
                  <a:pt x="140299" y="32384"/>
                  <a:pt x="140391" y="32292"/>
                  <a:pt x="140507" y="32292"/>
                </a:cubicBezTo>
                <a:close/>
                <a:moveTo>
                  <a:pt x="71758" y="32205"/>
                </a:moveTo>
                <a:cubicBezTo>
                  <a:pt x="71833" y="32205"/>
                  <a:pt x="71886" y="32294"/>
                  <a:pt x="71886" y="32442"/>
                </a:cubicBezTo>
                <a:cubicBezTo>
                  <a:pt x="71886" y="32650"/>
                  <a:pt x="71851" y="32811"/>
                  <a:pt x="71793" y="32823"/>
                </a:cubicBezTo>
                <a:cubicBezTo>
                  <a:pt x="71585" y="32823"/>
                  <a:pt x="71493" y="32384"/>
                  <a:pt x="71678" y="32234"/>
                </a:cubicBezTo>
                <a:cubicBezTo>
                  <a:pt x="71706" y="32214"/>
                  <a:pt x="71733" y="32205"/>
                  <a:pt x="71758" y="32205"/>
                </a:cubicBezTo>
                <a:close/>
                <a:moveTo>
                  <a:pt x="190637" y="31547"/>
                </a:moveTo>
                <a:cubicBezTo>
                  <a:pt x="190664" y="31547"/>
                  <a:pt x="190684" y="31591"/>
                  <a:pt x="190694" y="31680"/>
                </a:cubicBezTo>
                <a:cubicBezTo>
                  <a:pt x="190722" y="31867"/>
                  <a:pt x="190825" y="31948"/>
                  <a:pt x="191064" y="31948"/>
                </a:cubicBezTo>
                <a:cubicBezTo>
                  <a:pt x="191122" y="31948"/>
                  <a:pt x="191186" y="31943"/>
                  <a:pt x="191260" y="31934"/>
                </a:cubicBezTo>
                <a:cubicBezTo>
                  <a:pt x="191297" y="31930"/>
                  <a:pt x="191336" y="31927"/>
                  <a:pt x="191374" y="31927"/>
                </a:cubicBezTo>
                <a:cubicBezTo>
                  <a:pt x="191928" y="31927"/>
                  <a:pt x="192556" y="32372"/>
                  <a:pt x="192449" y="32684"/>
                </a:cubicBezTo>
                <a:cubicBezTo>
                  <a:pt x="192422" y="32773"/>
                  <a:pt x="192335" y="32827"/>
                  <a:pt x="192228" y="32827"/>
                </a:cubicBezTo>
                <a:cubicBezTo>
                  <a:pt x="192195" y="32827"/>
                  <a:pt x="192161" y="32822"/>
                  <a:pt x="192125" y="32811"/>
                </a:cubicBezTo>
                <a:cubicBezTo>
                  <a:pt x="191975" y="32765"/>
                  <a:pt x="191652" y="32638"/>
                  <a:pt x="191364" y="32523"/>
                </a:cubicBezTo>
                <a:cubicBezTo>
                  <a:pt x="190440" y="32188"/>
                  <a:pt x="190371" y="32142"/>
                  <a:pt x="190509" y="31738"/>
                </a:cubicBezTo>
                <a:cubicBezTo>
                  <a:pt x="190560" y="31612"/>
                  <a:pt x="190604" y="31547"/>
                  <a:pt x="190637" y="31547"/>
                </a:cubicBezTo>
                <a:close/>
                <a:moveTo>
                  <a:pt x="72295" y="32557"/>
                </a:moveTo>
                <a:cubicBezTo>
                  <a:pt x="72401" y="32557"/>
                  <a:pt x="72475" y="32656"/>
                  <a:pt x="72486" y="32777"/>
                </a:cubicBezTo>
                <a:cubicBezTo>
                  <a:pt x="72486" y="32915"/>
                  <a:pt x="72393" y="33019"/>
                  <a:pt x="72290" y="33019"/>
                </a:cubicBezTo>
                <a:cubicBezTo>
                  <a:pt x="72284" y="33020"/>
                  <a:pt x="72278" y="33020"/>
                  <a:pt x="72272" y="33020"/>
                </a:cubicBezTo>
                <a:cubicBezTo>
                  <a:pt x="72165" y="33020"/>
                  <a:pt x="72082" y="32920"/>
                  <a:pt x="72082" y="32800"/>
                </a:cubicBezTo>
                <a:cubicBezTo>
                  <a:pt x="72082" y="32661"/>
                  <a:pt x="72163" y="32557"/>
                  <a:pt x="72278" y="32557"/>
                </a:cubicBezTo>
                <a:cubicBezTo>
                  <a:pt x="72284" y="32557"/>
                  <a:pt x="72290" y="32557"/>
                  <a:pt x="72295" y="32557"/>
                </a:cubicBezTo>
                <a:close/>
                <a:moveTo>
                  <a:pt x="194630" y="32307"/>
                </a:moveTo>
                <a:cubicBezTo>
                  <a:pt x="194669" y="32307"/>
                  <a:pt x="194708" y="32408"/>
                  <a:pt x="194769" y="32615"/>
                </a:cubicBezTo>
                <a:cubicBezTo>
                  <a:pt x="194894" y="33033"/>
                  <a:pt x="194880" y="33306"/>
                  <a:pt x="194762" y="33306"/>
                </a:cubicBezTo>
                <a:cubicBezTo>
                  <a:pt x="194717" y="33306"/>
                  <a:pt x="194657" y="33267"/>
                  <a:pt x="194584" y="33181"/>
                </a:cubicBezTo>
                <a:cubicBezTo>
                  <a:pt x="194469" y="33042"/>
                  <a:pt x="194434" y="32765"/>
                  <a:pt x="194503" y="32546"/>
                </a:cubicBezTo>
                <a:cubicBezTo>
                  <a:pt x="194558" y="32388"/>
                  <a:pt x="194594" y="32307"/>
                  <a:pt x="194630" y="32307"/>
                </a:cubicBezTo>
                <a:close/>
                <a:moveTo>
                  <a:pt x="71049" y="32690"/>
                </a:moveTo>
                <a:cubicBezTo>
                  <a:pt x="71148" y="32690"/>
                  <a:pt x="71250" y="32714"/>
                  <a:pt x="71343" y="32765"/>
                </a:cubicBezTo>
                <a:cubicBezTo>
                  <a:pt x="71609" y="32915"/>
                  <a:pt x="71274" y="33308"/>
                  <a:pt x="70858" y="33319"/>
                </a:cubicBezTo>
                <a:cubicBezTo>
                  <a:pt x="70848" y="33320"/>
                  <a:pt x="70839" y="33320"/>
                  <a:pt x="70829" y="33320"/>
                </a:cubicBezTo>
                <a:cubicBezTo>
                  <a:pt x="70616" y="33320"/>
                  <a:pt x="70491" y="33197"/>
                  <a:pt x="70535" y="33042"/>
                </a:cubicBezTo>
                <a:cubicBezTo>
                  <a:pt x="70592" y="32823"/>
                  <a:pt x="70814" y="32690"/>
                  <a:pt x="71049" y="32690"/>
                </a:cubicBezTo>
                <a:close/>
                <a:moveTo>
                  <a:pt x="193154" y="32635"/>
                </a:moveTo>
                <a:cubicBezTo>
                  <a:pt x="193229" y="32635"/>
                  <a:pt x="193302" y="32715"/>
                  <a:pt x="193395" y="32869"/>
                </a:cubicBezTo>
                <a:cubicBezTo>
                  <a:pt x="193677" y="33329"/>
                  <a:pt x="193668" y="33522"/>
                  <a:pt x="193332" y="33522"/>
                </a:cubicBezTo>
                <a:cubicBezTo>
                  <a:pt x="193255" y="33522"/>
                  <a:pt x="193161" y="33512"/>
                  <a:pt x="193049" y="33492"/>
                </a:cubicBezTo>
                <a:cubicBezTo>
                  <a:pt x="192656" y="33423"/>
                  <a:pt x="192622" y="33319"/>
                  <a:pt x="192864" y="32938"/>
                </a:cubicBezTo>
                <a:cubicBezTo>
                  <a:pt x="192985" y="32733"/>
                  <a:pt x="193071" y="32635"/>
                  <a:pt x="193154" y="32635"/>
                </a:cubicBezTo>
                <a:close/>
                <a:moveTo>
                  <a:pt x="69165" y="32517"/>
                </a:moveTo>
                <a:cubicBezTo>
                  <a:pt x="69236" y="32517"/>
                  <a:pt x="69288" y="32606"/>
                  <a:pt x="69288" y="32754"/>
                </a:cubicBezTo>
                <a:cubicBezTo>
                  <a:pt x="69288" y="32961"/>
                  <a:pt x="69473" y="33169"/>
                  <a:pt x="69692" y="33238"/>
                </a:cubicBezTo>
                <a:cubicBezTo>
                  <a:pt x="70270" y="33423"/>
                  <a:pt x="70189" y="33539"/>
                  <a:pt x="69508" y="33539"/>
                </a:cubicBezTo>
                <a:cubicBezTo>
                  <a:pt x="69490" y="33539"/>
                  <a:pt x="69473" y="33539"/>
                  <a:pt x="69456" y="33539"/>
                </a:cubicBezTo>
                <a:cubicBezTo>
                  <a:pt x="69067" y="33539"/>
                  <a:pt x="68907" y="33411"/>
                  <a:pt x="68896" y="33123"/>
                </a:cubicBezTo>
                <a:cubicBezTo>
                  <a:pt x="68896" y="32904"/>
                  <a:pt x="68988" y="32627"/>
                  <a:pt x="69092" y="32546"/>
                </a:cubicBezTo>
                <a:cubicBezTo>
                  <a:pt x="69118" y="32526"/>
                  <a:pt x="69143" y="32517"/>
                  <a:pt x="69165" y="32517"/>
                </a:cubicBezTo>
                <a:close/>
                <a:moveTo>
                  <a:pt x="81281" y="33158"/>
                </a:moveTo>
                <a:cubicBezTo>
                  <a:pt x="81385" y="33158"/>
                  <a:pt x="81477" y="33192"/>
                  <a:pt x="81477" y="33250"/>
                </a:cubicBezTo>
                <a:cubicBezTo>
                  <a:pt x="81477" y="33308"/>
                  <a:pt x="81397" y="33412"/>
                  <a:pt x="81281" y="33504"/>
                </a:cubicBezTo>
                <a:cubicBezTo>
                  <a:pt x="81242" y="33531"/>
                  <a:pt x="81207" y="33544"/>
                  <a:pt x="81177" y="33544"/>
                </a:cubicBezTo>
                <a:cubicBezTo>
                  <a:pt x="81119" y="33544"/>
                  <a:pt x="81081" y="33496"/>
                  <a:pt x="81074" y="33412"/>
                </a:cubicBezTo>
                <a:cubicBezTo>
                  <a:pt x="81074" y="33273"/>
                  <a:pt x="81166" y="33169"/>
                  <a:pt x="81281" y="33158"/>
                </a:cubicBezTo>
                <a:close/>
                <a:moveTo>
                  <a:pt x="76583" y="33169"/>
                </a:moveTo>
                <a:cubicBezTo>
                  <a:pt x="76757" y="33169"/>
                  <a:pt x="76872" y="33250"/>
                  <a:pt x="76872" y="33365"/>
                </a:cubicBezTo>
                <a:cubicBezTo>
                  <a:pt x="76872" y="33481"/>
                  <a:pt x="76757" y="33573"/>
                  <a:pt x="76583" y="33573"/>
                </a:cubicBezTo>
                <a:cubicBezTo>
                  <a:pt x="76572" y="33574"/>
                  <a:pt x="76562" y="33574"/>
                  <a:pt x="76551" y="33574"/>
                </a:cubicBezTo>
                <a:cubicBezTo>
                  <a:pt x="76396" y="33574"/>
                  <a:pt x="76294" y="33497"/>
                  <a:pt x="76283" y="33389"/>
                </a:cubicBezTo>
                <a:cubicBezTo>
                  <a:pt x="76283" y="33273"/>
                  <a:pt x="76410" y="33181"/>
                  <a:pt x="76583" y="33169"/>
                </a:cubicBezTo>
                <a:close/>
                <a:moveTo>
                  <a:pt x="80410" y="32257"/>
                </a:moveTo>
                <a:cubicBezTo>
                  <a:pt x="80642" y="32257"/>
                  <a:pt x="81038" y="32883"/>
                  <a:pt x="80958" y="33123"/>
                </a:cubicBezTo>
                <a:cubicBezTo>
                  <a:pt x="80912" y="33308"/>
                  <a:pt x="80866" y="33539"/>
                  <a:pt x="80866" y="33677"/>
                </a:cubicBezTo>
                <a:cubicBezTo>
                  <a:pt x="80871" y="33731"/>
                  <a:pt x="80853" y="33758"/>
                  <a:pt x="80819" y="33758"/>
                </a:cubicBezTo>
                <a:cubicBezTo>
                  <a:pt x="80773" y="33758"/>
                  <a:pt x="80698" y="33708"/>
                  <a:pt x="80612" y="33608"/>
                </a:cubicBezTo>
                <a:cubicBezTo>
                  <a:pt x="80381" y="33342"/>
                  <a:pt x="80219" y="32269"/>
                  <a:pt x="80404" y="32257"/>
                </a:cubicBezTo>
                <a:cubicBezTo>
                  <a:pt x="80406" y="32257"/>
                  <a:pt x="80408" y="32257"/>
                  <a:pt x="80410" y="32257"/>
                </a:cubicBezTo>
                <a:close/>
                <a:moveTo>
                  <a:pt x="189807" y="33058"/>
                </a:moveTo>
                <a:cubicBezTo>
                  <a:pt x="189831" y="33058"/>
                  <a:pt x="189854" y="33068"/>
                  <a:pt x="189875" y="33088"/>
                </a:cubicBezTo>
                <a:cubicBezTo>
                  <a:pt x="189967" y="33192"/>
                  <a:pt x="190002" y="33400"/>
                  <a:pt x="189944" y="33596"/>
                </a:cubicBezTo>
                <a:cubicBezTo>
                  <a:pt x="189883" y="33759"/>
                  <a:pt x="189786" y="33868"/>
                  <a:pt x="189685" y="33868"/>
                </a:cubicBezTo>
                <a:cubicBezTo>
                  <a:pt x="189671" y="33868"/>
                  <a:pt x="189657" y="33866"/>
                  <a:pt x="189644" y="33862"/>
                </a:cubicBezTo>
                <a:cubicBezTo>
                  <a:pt x="189528" y="33827"/>
                  <a:pt x="189505" y="33596"/>
                  <a:pt x="189574" y="33354"/>
                </a:cubicBezTo>
                <a:cubicBezTo>
                  <a:pt x="189628" y="33175"/>
                  <a:pt x="189724" y="33058"/>
                  <a:pt x="189807" y="33058"/>
                </a:cubicBezTo>
                <a:close/>
                <a:moveTo>
                  <a:pt x="70851" y="33563"/>
                </a:moveTo>
                <a:cubicBezTo>
                  <a:pt x="70893" y="33563"/>
                  <a:pt x="70899" y="33652"/>
                  <a:pt x="70904" y="33827"/>
                </a:cubicBezTo>
                <a:cubicBezTo>
                  <a:pt x="70904" y="34023"/>
                  <a:pt x="70812" y="34277"/>
                  <a:pt x="70697" y="34370"/>
                </a:cubicBezTo>
                <a:cubicBezTo>
                  <a:pt x="70607" y="34440"/>
                  <a:pt x="70532" y="34471"/>
                  <a:pt x="70476" y="34471"/>
                </a:cubicBezTo>
                <a:cubicBezTo>
                  <a:pt x="70303" y="34471"/>
                  <a:pt x="70305" y="34176"/>
                  <a:pt x="70558" y="33862"/>
                </a:cubicBezTo>
                <a:cubicBezTo>
                  <a:pt x="70723" y="33661"/>
                  <a:pt x="70807" y="33563"/>
                  <a:pt x="70851" y="33563"/>
                </a:cubicBezTo>
                <a:close/>
                <a:moveTo>
                  <a:pt x="68688" y="33970"/>
                </a:moveTo>
                <a:cubicBezTo>
                  <a:pt x="68726" y="33970"/>
                  <a:pt x="68768" y="33980"/>
                  <a:pt x="68815" y="34000"/>
                </a:cubicBezTo>
                <a:cubicBezTo>
                  <a:pt x="68988" y="34070"/>
                  <a:pt x="69127" y="34208"/>
                  <a:pt x="69127" y="34323"/>
                </a:cubicBezTo>
                <a:cubicBezTo>
                  <a:pt x="69127" y="34450"/>
                  <a:pt x="69000" y="34543"/>
                  <a:pt x="68827" y="34554"/>
                </a:cubicBezTo>
                <a:cubicBezTo>
                  <a:pt x="68654" y="34554"/>
                  <a:pt x="68515" y="34416"/>
                  <a:pt x="68515" y="34220"/>
                </a:cubicBezTo>
                <a:cubicBezTo>
                  <a:pt x="68515" y="34056"/>
                  <a:pt x="68579" y="33970"/>
                  <a:pt x="68688" y="33970"/>
                </a:cubicBezTo>
                <a:close/>
                <a:moveTo>
                  <a:pt x="85359" y="33796"/>
                </a:moveTo>
                <a:cubicBezTo>
                  <a:pt x="85509" y="33796"/>
                  <a:pt x="85667" y="34020"/>
                  <a:pt x="85667" y="34335"/>
                </a:cubicBezTo>
                <a:cubicBezTo>
                  <a:pt x="85667" y="34491"/>
                  <a:pt x="85651" y="34566"/>
                  <a:pt x="85597" y="34566"/>
                </a:cubicBezTo>
                <a:cubicBezTo>
                  <a:pt x="85552" y="34566"/>
                  <a:pt x="85479" y="34511"/>
                  <a:pt x="85367" y="34404"/>
                </a:cubicBezTo>
                <a:cubicBezTo>
                  <a:pt x="85194" y="34243"/>
                  <a:pt x="85125" y="34046"/>
                  <a:pt x="85183" y="33931"/>
                </a:cubicBezTo>
                <a:cubicBezTo>
                  <a:pt x="85231" y="33837"/>
                  <a:pt x="85295" y="33796"/>
                  <a:pt x="85359" y="33796"/>
                </a:cubicBezTo>
                <a:close/>
                <a:moveTo>
                  <a:pt x="75200" y="32915"/>
                </a:moveTo>
                <a:cubicBezTo>
                  <a:pt x="75522" y="32915"/>
                  <a:pt x="75538" y="33143"/>
                  <a:pt x="75291" y="33954"/>
                </a:cubicBezTo>
                <a:cubicBezTo>
                  <a:pt x="75172" y="34334"/>
                  <a:pt x="74880" y="34589"/>
                  <a:pt x="74684" y="34589"/>
                </a:cubicBezTo>
                <a:cubicBezTo>
                  <a:pt x="74577" y="34589"/>
                  <a:pt x="74498" y="34511"/>
                  <a:pt x="74494" y="34335"/>
                </a:cubicBezTo>
                <a:cubicBezTo>
                  <a:pt x="74494" y="34220"/>
                  <a:pt x="74575" y="34116"/>
                  <a:pt x="74690" y="34116"/>
                </a:cubicBezTo>
                <a:cubicBezTo>
                  <a:pt x="74806" y="34104"/>
                  <a:pt x="74887" y="33850"/>
                  <a:pt x="74887" y="33515"/>
                </a:cubicBezTo>
                <a:cubicBezTo>
                  <a:pt x="74875" y="33158"/>
                  <a:pt x="75002" y="32927"/>
                  <a:pt x="75175" y="32915"/>
                </a:cubicBezTo>
                <a:cubicBezTo>
                  <a:pt x="75184" y="32915"/>
                  <a:pt x="75192" y="32915"/>
                  <a:pt x="75200" y="32915"/>
                </a:cubicBezTo>
                <a:close/>
                <a:moveTo>
                  <a:pt x="197543" y="34347"/>
                </a:moveTo>
                <a:cubicBezTo>
                  <a:pt x="197579" y="34347"/>
                  <a:pt x="197617" y="34354"/>
                  <a:pt x="197654" y="34370"/>
                </a:cubicBezTo>
                <a:cubicBezTo>
                  <a:pt x="197804" y="34439"/>
                  <a:pt x="197897" y="34520"/>
                  <a:pt x="197874" y="34577"/>
                </a:cubicBezTo>
                <a:cubicBezTo>
                  <a:pt x="197851" y="34635"/>
                  <a:pt x="197701" y="34681"/>
                  <a:pt x="197527" y="34693"/>
                </a:cubicBezTo>
                <a:cubicBezTo>
                  <a:pt x="197518" y="34693"/>
                  <a:pt x="197509" y="34694"/>
                  <a:pt x="197500" y="34694"/>
                </a:cubicBezTo>
                <a:cubicBezTo>
                  <a:pt x="197354" y="34694"/>
                  <a:pt x="197264" y="34605"/>
                  <a:pt x="197308" y="34485"/>
                </a:cubicBezTo>
                <a:cubicBezTo>
                  <a:pt x="197350" y="34401"/>
                  <a:pt x="197442" y="34347"/>
                  <a:pt x="197543" y="34347"/>
                </a:cubicBezTo>
                <a:close/>
                <a:moveTo>
                  <a:pt x="196575" y="34251"/>
                </a:moveTo>
                <a:cubicBezTo>
                  <a:pt x="196714" y="34251"/>
                  <a:pt x="196784" y="34336"/>
                  <a:pt x="196742" y="34439"/>
                </a:cubicBezTo>
                <a:cubicBezTo>
                  <a:pt x="196696" y="34566"/>
                  <a:pt x="196523" y="34670"/>
                  <a:pt x="196350" y="34693"/>
                </a:cubicBezTo>
                <a:cubicBezTo>
                  <a:pt x="196339" y="34694"/>
                  <a:pt x="196328" y="34694"/>
                  <a:pt x="196318" y="34694"/>
                </a:cubicBezTo>
                <a:cubicBezTo>
                  <a:pt x="196166" y="34694"/>
                  <a:pt x="196087" y="34616"/>
                  <a:pt x="196131" y="34497"/>
                </a:cubicBezTo>
                <a:cubicBezTo>
                  <a:pt x="196177" y="34370"/>
                  <a:pt x="196350" y="34266"/>
                  <a:pt x="196523" y="34254"/>
                </a:cubicBezTo>
                <a:cubicBezTo>
                  <a:pt x="196541" y="34252"/>
                  <a:pt x="196558" y="34251"/>
                  <a:pt x="196575" y="34251"/>
                </a:cubicBezTo>
                <a:close/>
                <a:moveTo>
                  <a:pt x="75757" y="33680"/>
                </a:moveTo>
                <a:cubicBezTo>
                  <a:pt x="75820" y="33680"/>
                  <a:pt x="75930" y="33722"/>
                  <a:pt x="76087" y="33816"/>
                </a:cubicBezTo>
                <a:cubicBezTo>
                  <a:pt x="76291" y="33928"/>
                  <a:pt x="76532" y="34004"/>
                  <a:pt x="76681" y="34004"/>
                </a:cubicBezTo>
                <a:cubicBezTo>
                  <a:pt x="76700" y="34004"/>
                  <a:pt x="76718" y="34003"/>
                  <a:pt x="76733" y="34000"/>
                </a:cubicBezTo>
                <a:cubicBezTo>
                  <a:pt x="76836" y="33981"/>
                  <a:pt x="76931" y="33972"/>
                  <a:pt x="77016" y="33972"/>
                </a:cubicBezTo>
                <a:cubicBezTo>
                  <a:pt x="77541" y="33972"/>
                  <a:pt x="77699" y="34308"/>
                  <a:pt x="77172" y="34566"/>
                </a:cubicBezTo>
                <a:cubicBezTo>
                  <a:pt x="76986" y="34652"/>
                  <a:pt x="76855" y="34701"/>
                  <a:pt x="76737" y="34701"/>
                </a:cubicBezTo>
                <a:cubicBezTo>
                  <a:pt x="76554" y="34701"/>
                  <a:pt x="76402" y="34585"/>
                  <a:pt x="76122" y="34312"/>
                </a:cubicBezTo>
                <a:cubicBezTo>
                  <a:pt x="75728" y="33935"/>
                  <a:pt x="75602" y="33680"/>
                  <a:pt x="75757" y="33680"/>
                </a:cubicBezTo>
                <a:close/>
                <a:moveTo>
                  <a:pt x="80939" y="34138"/>
                </a:moveTo>
                <a:cubicBezTo>
                  <a:pt x="81022" y="34138"/>
                  <a:pt x="81115" y="34156"/>
                  <a:pt x="81212" y="34197"/>
                </a:cubicBezTo>
                <a:cubicBezTo>
                  <a:pt x="81443" y="34289"/>
                  <a:pt x="81477" y="34404"/>
                  <a:pt x="81339" y="34589"/>
                </a:cubicBezTo>
                <a:cubicBezTo>
                  <a:pt x="81261" y="34687"/>
                  <a:pt x="81168" y="34737"/>
                  <a:pt x="81060" y="34737"/>
                </a:cubicBezTo>
                <a:cubicBezTo>
                  <a:pt x="80977" y="34737"/>
                  <a:pt x="80885" y="34707"/>
                  <a:pt x="80785" y="34647"/>
                </a:cubicBezTo>
                <a:cubicBezTo>
                  <a:pt x="80432" y="34433"/>
                  <a:pt x="80602" y="34138"/>
                  <a:pt x="80939" y="34138"/>
                </a:cubicBezTo>
                <a:close/>
                <a:moveTo>
                  <a:pt x="87524" y="34333"/>
                </a:moveTo>
                <a:cubicBezTo>
                  <a:pt x="87857" y="34333"/>
                  <a:pt x="87884" y="34387"/>
                  <a:pt x="87664" y="34554"/>
                </a:cubicBezTo>
                <a:cubicBezTo>
                  <a:pt x="87491" y="34693"/>
                  <a:pt x="87249" y="34808"/>
                  <a:pt x="87110" y="34808"/>
                </a:cubicBezTo>
                <a:cubicBezTo>
                  <a:pt x="87104" y="34809"/>
                  <a:pt x="87097" y="34809"/>
                  <a:pt x="87091" y="34809"/>
                </a:cubicBezTo>
                <a:cubicBezTo>
                  <a:pt x="86972" y="34809"/>
                  <a:pt x="86868" y="34709"/>
                  <a:pt x="86868" y="34589"/>
                </a:cubicBezTo>
                <a:cubicBezTo>
                  <a:pt x="86868" y="34462"/>
                  <a:pt x="87110" y="34347"/>
                  <a:pt x="87410" y="34335"/>
                </a:cubicBezTo>
                <a:cubicBezTo>
                  <a:pt x="87452" y="34334"/>
                  <a:pt x="87489" y="34333"/>
                  <a:pt x="87524" y="34333"/>
                </a:cubicBezTo>
                <a:close/>
                <a:moveTo>
                  <a:pt x="82817" y="33864"/>
                </a:moveTo>
                <a:cubicBezTo>
                  <a:pt x="82854" y="33864"/>
                  <a:pt x="82856" y="33988"/>
                  <a:pt x="82828" y="34243"/>
                </a:cubicBezTo>
                <a:cubicBezTo>
                  <a:pt x="82805" y="34554"/>
                  <a:pt x="82632" y="34843"/>
                  <a:pt x="82470" y="34878"/>
                </a:cubicBezTo>
                <a:cubicBezTo>
                  <a:pt x="82446" y="34883"/>
                  <a:pt x="82424" y="34886"/>
                  <a:pt x="82402" y="34886"/>
                </a:cubicBezTo>
                <a:cubicBezTo>
                  <a:pt x="82242" y="34886"/>
                  <a:pt x="82134" y="34742"/>
                  <a:pt x="82124" y="34508"/>
                </a:cubicBezTo>
                <a:cubicBezTo>
                  <a:pt x="82105" y="34296"/>
                  <a:pt x="82146" y="34172"/>
                  <a:pt x="82228" y="34172"/>
                </a:cubicBezTo>
                <a:cubicBezTo>
                  <a:pt x="82248" y="34172"/>
                  <a:pt x="82271" y="34180"/>
                  <a:pt x="82297" y="34197"/>
                </a:cubicBezTo>
                <a:cubicBezTo>
                  <a:pt x="82326" y="34217"/>
                  <a:pt x="82359" y="34226"/>
                  <a:pt x="82394" y="34226"/>
                </a:cubicBezTo>
                <a:cubicBezTo>
                  <a:pt x="82500" y="34226"/>
                  <a:pt x="82623" y="34142"/>
                  <a:pt x="82701" y="34012"/>
                </a:cubicBezTo>
                <a:cubicBezTo>
                  <a:pt x="82755" y="33913"/>
                  <a:pt x="82793" y="33864"/>
                  <a:pt x="82817" y="33864"/>
                </a:cubicBezTo>
                <a:close/>
                <a:moveTo>
                  <a:pt x="194345" y="34006"/>
                </a:moveTo>
                <a:cubicBezTo>
                  <a:pt x="194400" y="34006"/>
                  <a:pt x="194461" y="34136"/>
                  <a:pt x="194561" y="34416"/>
                </a:cubicBezTo>
                <a:cubicBezTo>
                  <a:pt x="194722" y="34872"/>
                  <a:pt x="194777" y="35063"/>
                  <a:pt x="194705" y="35063"/>
                </a:cubicBezTo>
                <a:cubicBezTo>
                  <a:pt x="194658" y="35063"/>
                  <a:pt x="194558" y="34983"/>
                  <a:pt x="194399" y="34843"/>
                </a:cubicBezTo>
                <a:cubicBezTo>
                  <a:pt x="194238" y="34693"/>
                  <a:pt x="194157" y="34393"/>
                  <a:pt x="194226" y="34208"/>
                </a:cubicBezTo>
                <a:cubicBezTo>
                  <a:pt x="194270" y="34076"/>
                  <a:pt x="194306" y="34006"/>
                  <a:pt x="194345" y="34006"/>
                </a:cubicBezTo>
                <a:close/>
                <a:moveTo>
                  <a:pt x="201503" y="35120"/>
                </a:moveTo>
                <a:cubicBezTo>
                  <a:pt x="201547" y="35120"/>
                  <a:pt x="201638" y="35155"/>
                  <a:pt x="201775" y="35224"/>
                </a:cubicBezTo>
                <a:cubicBezTo>
                  <a:pt x="202041" y="35374"/>
                  <a:pt x="202168" y="35501"/>
                  <a:pt x="202052" y="35524"/>
                </a:cubicBezTo>
                <a:cubicBezTo>
                  <a:pt x="202047" y="35524"/>
                  <a:pt x="202042" y="35525"/>
                  <a:pt x="202037" y="35525"/>
                </a:cubicBezTo>
                <a:cubicBezTo>
                  <a:pt x="201926" y="35525"/>
                  <a:pt x="201699" y="35413"/>
                  <a:pt x="201556" y="35270"/>
                </a:cubicBezTo>
                <a:cubicBezTo>
                  <a:pt x="201468" y="35170"/>
                  <a:pt x="201452" y="35120"/>
                  <a:pt x="201503" y="35120"/>
                </a:cubicBezTo>
                <a:close/>
                <a:moveTo>
                  <a:pt x="74236" y="34667"/>
                </a:moveTo>
                <a:cubicBezTo>
                  <a:pt x="74275" y="34667"/>
                  <a:pt x="74310" y="34733"/>
                  <a:pt x="74356" y="34866"/>
                </a:cubicBezTo>
                <a:cubicBezTo>
                  <a:pt x="74410" y="35030"/>
                  <a:pt x="74602" y="35115"/>
                  <a:pt x="74913" y="35115"/>
                </a:cubicBezTo>
                <a:cubicBezTo>
                  <a:pt x="74996" y="35115"/>
                  <a:pt x="75087" y="35109"/>
                  <a:pt x="75187" y="35097"/>
                </a:cubicBezTo>
                <a:cubicBezTo>
                  <a:pt x="75275" y="35085"/>
                  <a:pt x="75357" y="35080"/>
                  <a:pt x="75431" y="35080"/>
                </a:cubicBezTo>
                <a:cubicBezTo>
                  <a:pt x="75955" y="35080"/>
                  <a:pt x="76092" y="35342"/>
                  <a:pt x="75556" y="35524"/>
                </a:cubicBezTo>
                <a:cubicBezTo>
                  <a:pt x="75466" y="35555"/>
                  <a:pt x="75363" y="35569"/>
                  <a:pt x="75254" y="35569"/>
                </a:cubicBezTo>
                <a:cubicBezTo>
                  <a:pt x="74675" y="35569"/>
                  <a:pt x="73925" y="35177"/>
                  <a:pt x="74090" y="34866"/>
                </a:cubicBezTo>
                <a:cubicBezTo>
                  <a:pt x="74154" y="34733"/>
                  <a:pt x="74197" y="34667"/>
                  <a:pt x="74236" y="34667"/>
                </a:cubicBezTo>
                <a:close/>
                <a:moveTo>
                  <a:pt x="72410" y="35196"/>
                </a:moveTo>
                <a:cubicBezTo>
                  <a:pt x="72469" y="35196"/>
                  <a:pt x="72513" y="35247"/>
                  <a:pt x="72520" y="35339"/>
                </a:cubicBezTo>
                <a:cubicBezTo>
                  <a:pt x="72520" y="35466"/>
                  <a:pt x="72428" y="35593"/>
                  <a:pt x="72324" y="35605"/>
                </a:cubicBezTo>
                <a:cubicBezTo>
                  <a:pt x="72209" y="35605"/>
                  <a:pt x="72116" y="35559"/>
                  <a:pt x="72116" y="35501"/>
                </a:cubicBezTo>
                <a:cubicBezTo>
                  <a:pt x="72116" y="35432"/>
                  <a:pt x="72197" y="35316"/>
                  <a:pt x="72313" y="35235"/>
                </a:cubicBezTo>
                <a:cubicBezTo>
                  <a:pt x="72347" y="35208"/>
                  <a:pt x="72381" y="35196"/>
                  <a:pt x="72410" y="35196"/>
                </a:cubicBezTo>
                <a:close/>
                <a:moveTo>
                  <a:pt x="100337" y="35204"/>
                </a:moveTo>
                <a:cubicBezTo>
                  <a:pt x="100398" y="35204"/>
                  <a:pt x="100442" y="35255"/>
                  <a:pt x="100442" y="35351"/>
                </a:cubicBezTo>
                <a:cubicBezTo>
                  <a:pt x="100442" y="35478"/>
                  <a:pt x="100338" y="35605"/>
                  <a:pt x="100234" y="35605"/>
                </a:cubicBezTo>
                <a:cubicBezTo>
                  <a:pt x="100119" y="35605"/>
                  <a:pt x="100038" y="35559"/>
                  <a:pt x="100038" y="35501"/>
                </a:cubicBezTo>
                <a:cubicBezTo>
                  <a:pt x="100038" y="35432"/>
                  <a:pt x="100130" y="35328"/>
                  <a:pt x="100246" y="35235"/>
                </a:cubicBezTo>
                <a:cubicBezTo>
                  <a:pt x="100278" y="35214"/>
                  <a:pt x="100309" y="35204"/>
                  <a:pt x="100337" y="35204"/>
                </a:cubicBezTo>
                <a:close/>
                <a:moveTo>
                  <a:pt x="96430" y="34718"/>
                </a:moveTo>
                <a:cubicBezTo>
                  <a:pt x="96530" y="34718"/>
                  <a:pt x="96636" y="34765"/>
                  <a:pt x="96725" y="34866"/>
                </a:cubicBezTo>
                <a:cubicBezTo>
                  <a:pt x="96898" y="35062"/>
                  <a:pt x="96898" y="35501"/>
                  <a:pt x="96737" y="35686"/>
                </a:cubicBezTo>
                <a:cubicBezTo>
                  <a:pt x="96680" y="35751"/>
                  <a:pt x="96610" y="35780"/>
                  <a:pt x="96536" y="35780"/>
                </a:cubicBezTo>
                <a:cubicBezTo>
                  <a:pt x="96312" y="35780"/>
                  <a:pt x="96056" y="35508"/>
                  <a:pt x="96056" y="35178"/>
                </a:cubicBezTo>
                <a:cubicBezTo>
                  <a:pt x="96056" y="34895"/>
                  <a:pt x="96233" y="34718"/>
                  <a:pt x="96430" y="34718"/>
                </a:cubicBezTo>
                <a:close/>
                <a:moveTo>
                  <a:pt x="83609" y="34863"/>
                </a:moveTo>
                <a:cubicBezTo>
                  <a:pt x="83631" y="34863"/>
                  <a:pt x="83648" y="34871"/>
                  <a:pt x="83659" y="34889"/>
                </a:cubicBezTo>
                <a:cubicBezTo>
                  <a:pt x="83777" y="35086"/>
                  <a:pt x="84132" y="35256"/>
                  <a:pt x="84298" y="35256"/>
                </a:cubicBezTo>
                <a:cubicBezTo>
                  <a:pt x="84375" y="35256"/>
                  <a:pt x="84411" y="35219"/>
                  <a:pt x="84363" y="35131"/>
                </a:cubicBezTo>
                <a:cubicBezTo>
                  <a:pt x="84305" y="35016"/>
                  <a:pt x="84352" y="34912"/>
                  <a:pt x="84467" y="34912"/>
                </a:cubicBezTo>
                <a:cubicBezTo>
                  <a:pt x="84470" y="34912"/>
                  <a:pt x="84474" y="34912"/>
                  <a:pt x="84477" y="34912"/>
                </a:cubicBezTo>
                <a:cubicBezTo>
                  <a:pt x="84589" y="34912"/>
                  <a:pt x="84686" y="35093"/>
                  <a:pt x="84686" y="35339"/>
                </a:cubicBezTo>
                <a:cubicBezTo>
                  <a:pt x="84686" y="35651"/>
                  <a:pt x="84525" y="35778"/>
                  <a:pt x="84086" y="35812"/>
                </a:cubicBezTo>
                <a:cubicBezTo>
                  <a:pt x="84049" y="35815"/>
                  <a:pt x="84012" y="35816"/>
                  <a:pt x="83976" y="35816"/>
                </a:cubicBezTo>
                <a:cubicBezTo>
                  <a:pt x="83703" y="35816"/>
                  <a:pt x="83486" y="35741"/>
                  <a:pt x="83486" y="35639"/>
                </a:cubicBezTo>
                <a:cubicBezTo>
                  <a:pt x="83486" y="35572"/>
                  <a:pt x="83439" y="35536"/>
                  <a:pt x="83361" y="35536"/>
                </a:cubicBezTo>
                <a:cubicBezTo>
                  <a:pt x="83305" y="35536"/>
                  <a:pt x="83233" y="35555"/>
                  <a:pt x="83151" y="35593"/>
                </a:cubicBezTo>
                <a:cubicBezTo>
                  <a:pt x="83068" y="35631"/>
                  <a:pt x="83010" y="35653"/>
                  <a:pt x="82978" y="35653"/>
                </a:cubicBezTo>
                <a:cubicBezTo>
                  <a:pt x="82902" y="35653"/>
                  <a:pt x="82967" y="35535"/>
                  <a:pt x="83186" y="35235"/>
                </a:cubicBezTo>
                <a:cubicBezTo>
                  <a:pt x="83344" y="35011"/>
                  <a:pt x="83518" y="34863"/>
                  <a:pt x="83609" y="34863"/>
                </a:cubicBezTo>
                <a:close/>
                <a:moveTo>
                  <a:pt x="98555" y="35324"/>
                </a:moveTo>
                <a:cubicBezTo>
                  <a:pt x="98586" y="35324"/>
                  <a:pt x="98607" y="35465"/>
                  <a:pt x="98607" y="35720"/>
                </a:cubicBezTo>
                <a:cubicBezTo>
                  <a:pt x="98607" y="35789"/>
                  <a:pt x="98607" y="35847"/>
                  <a:pt x="98595" y="35905"/>
                </a:cubicBezTo>
                <a:cubicBezTo>
                  <a:pt x="98549" y="35905"/>
                  <a:pt x="98514" y="35905"/>
                  <a:pt x="98468" y="35916"/>
                </a:cubicBezTo>
                <a:cubicBezTo>
                  <a:pt x="98457" y="35755"/>
                  <a:pt x="98468" y="35582"/>
                  <a:pt x="98503" y="35432"/>
                </a:cubicBezTo>
                <a:cubicBezTo>
                  <a:pt x="98522" y="35359"/>
                  <a:pt x="98540" y="35324"/>
                  <a:pt x="98555" y="35324"/>
                </a:cubicBezTo>
                <a:close/>
                <a:moveTo>
                  <a:pt x="69861" y="35284"/>
                </a:moveTo>
                <a:cubicBezTo>
                  <a:pt x="69888" y="35284"/>
                  <a:pt x="69910" y="35358"/>
                  <a:pt x="69923" y="35501"/>
                </a:cubicBezTo>
                <a:cubicBezTo>
                  <a:pt x="69935" y="35720"/>
                  <a:pt x="69854" y="35916"/>
                  <a:pt x="69750" y="35916"/>
                </a:cubicBezTo>
                <a:cubicBezTo>
                  <a:pt x="69745" y="35917"/>
                  <a:pt x="69740" y="35917"/>
                  <a:pt x="69736" y="35917"/>
                </a:cubicBezTo>
                <a:cubicBezTo>
                  <a:pt x="69634" y="35917"/>
                  <a:pt x="69503" y="35806"/>
                  <a:pt x="69415" y="35662"/>
                </a:cubicBezTo>
                <a:cubicBezTo>
                  <a:pt x="69361" y="35562"/>
                  <a:pt x="69354" y="35508"/>
                  <a:pt x="69393" y="35508"/>
                </a:cubicBezTo>
                <a:cubicBezTo>
                  <a:pt x="69413" y="35508"/>
                  <a:pt x="69443" y="35520"/>
                  <a:pt x="69485" y="35547"/>
                </a:cubicBezTo>
                <a:cubicBezTo>
                  <a:pt x="69513" y="35569"/>
                  <a:pt x="69544" y="35579"/>
                  <a:pt x="69577" y="35579"/>
                </a:cubicBezTo>
                <a:cubicBezTo>
                  <a:pt x="69663" y="35579"/>
                  <a:pt x="69754" y="35506"/>
                  <a:pt x="69796" y="35397"/>
                </a:cubicBezTo>
                <a:cubicBezTo>
                  <a:pt x="69820" y="35321"/>
                  <a:pt x="69842" y="35284"/>
                  <a:pt x="69861" y="35284"/>
                </a:cubicBezTo>
                <a:close/>
                <a:moveTo>
                  <a:pt x="94961" y="35074"/>
                </a:moveTo>
                <a:cubicBezTo>
                  <a:pt x="95035" y="35074"/>
                  <a:pt x="95060" y="35234"/>
                  <a:pt x="95052" y="35593"/>
                </a:cubicBezTo>
                <a:cubicBezTo>
                  <a:pt x="95052" y="35743"/>
                  <a:pt x="95052" y="35859"/>
                  <a:pt x="95040" y="35939"/>
                </a:cubicBezTo>
                <a:cubicBezTo>
                  <a:pt x="94994" y="35939"/>
                  <a:pt x="94936" y="35951"/>
                  <a:pt x="94879" y="35951"/>
                </a:cubicBezTo>
                <a:cubicBezTo>
                  <a:pt x="94867" y="35916"/>
                  <a:pt x="94844" y="35893"/>
                  <a:pt x="94821" y="35847"/>
                </a:cubicBezTo>
                <a:cubicBezTo>
                  <a:pt x="94671" y="35547"/>
                  <a:pt x="94671" y="35351"/>
                  <a:pt x="94832" y="35166"/>
                </a:cubicBezTo>
                <a:cubicBezTo>
                  <a:pt x="94886" y="35106"/>
                  <a:pt x="94928" y="35074"/>
                  <a:pt x="94961" y="35074"/>
                </a:cubicBezTo>
                <a:close/>
                <a:moveTo>
                  <a:pt x="78954" y="32632"/>
                </a:moveTo>
                <a:cubicBezTo>
                  <a:pt x="79024" y="32632"/>
                  <a:pt x="79077" y="32721"/>
                  <a:pt x="79077" y="32869"/>
                </a:cubicBezTo>
                <a:cubicBezTo>
                  <a:pt x="79077" y="33077"/>
                  <a:pt x="79192" y="33250"/>
                  <a:pt x="79331" y="33250"/>
                </a:cubicBezTo>
                <a:cubicBezTo>
                  <a:pt x="79458" y="33262"/>
                  <a:pt x="79411" y="33319"/>
                  <a:pt x="79227" y="33389"/>
                </a:cubicBezTo>
                <a:cubicBezTo>
                  <a:pt x="79030" y="33458"/>
                  <a:pt x="78880" y="33677"/>
                  <a:pt x="78880" y="33862"/>
                </a:cubicBezTo>
                <a:cubicBezTo>
                  <a:pt x="78880" y="34058"/>
                  <a:pt x="79019" y="34254"/>
                  <a:pt x="79181" y="34323"/>
                </a:cubicBezTo>
                <a:cubicBezTo>
                  <a:pt x="79354" y="34393"/>
                  <a:pt x="79492" y="34543"/>
                  <a:pt x="79492" y="34658"/>
                </a:cubicBezTo>
                <a:cubicBezTo>
                  <a:pt x="79492" y="34774"/>
                  <a:pt x="79365" y="34878"/>
                  <a:pt x="79192" y="34878"/>
                </a:cubicBezTo>
                <a:cubicBezTo>
                  <a:pt x="79019" y="34889"/>
                  <a:pt x="78892" y="35039"/>
                  <a:pt x="78892" y="35235"/>
                </a:cubicBezTo>
                <a:cubicBezTo>
                  <a:pt x="78892" y="35432"/>
                  <a:pt x="78765" y="35582"/>
                  <a:pt x="78603" y="35593"/>
                </a:cubicBezTo>
                <a:cubicBezTo>
                  <a:pt x="78430" y="35593"/>
                  <a:pt x="78303" y="35501"/>
                  <a:pt x="78303" y="35374"/>
                </a:cubicBezTo>
                <a:cubicBezTo>
                  <a:pt x="78303" y="35235"/>
                  <a:pt x="78211" y="35143"/>
                  <a:pt x="78095" y="35143"/>
                </a:cubicBezTo>
                <a:cubicBezTo>
                  <a:pt x="77992" y="35143"/>
                  <a:pt x="77899" y="35305"/>
                  <a:pt x="77899" y="35489"/>
                </a:cubicBezTo>
                <a:cubicBezTo>
                  <a:pt x="77906" y="35800"/>
                  <a:pt x="77788" y="35972"/>
                  <a:pt x="77632" y="35972"/>
                </a:cubicBezTo>
                <a:cubicBezTo>
                  <a:pt x="77533" y="35972"/>
                  <a:pt x="77418" y="35903"/>
                  <a:pt x="77311" y="35755"/>
                </a:cubicBezTo>
                <a:cubicBezTo>
                  <a:pt x="77167" y="35565"/>
                  <a:pt x="77122" y="35485"/>
                  <a:pt x="77190" y="35485"/>
                </a:cubicBezTo>
                <a:cubicBezTo>
                  <a:pt x="77226" y="35485"/>
                  <a:pt x="77292" y="35507"/>
                  <a:pt x="77391" y="35547"/>
                </a:cubicBezTo>
                <a:cubicBezTo>
                  <a:pt x="77470" y="35580"/>
                  <a:pt x="77529" y="35598"/>
                  <a:pt x="77572" y="35598"/>
                </a:cubicBezTo>
                <a:cubicBezTo>
                  <a:pt x="77678" y="35598"/>
                  <a:pt x="77677" y="35485"/>
                  <a:pt x="77611" y="35212"/>
                </a:cubicBezTo>
                <a:cubicBezTo>
                  <a:pt x="77507" y="34831"/>
                  <a:pt x="77588" y="34704"/>
                  <a:pt x="78084" y="34566"/>
                </a:cubicBezTo>
                <a:cubicBezTo>
                  <a:pt x="78615" y="34416"/>
                  <a:pt x="78696" y="34289"/>
                  <a:pt x="78684" y="33596"/>
                </a:cubicBezTo>
                <a:cubicBezTo>
                  <a:pt x="78684" y="33158"/>
                  <a:pt x="78765" y="32742"/>
                  <a:pt x="78880" y="32661"/>
                </a:cubicBezTo>
                <a:cubicBezTo>
                  <a:pt x="78906" y="32642"/>
                  <a:pt x="78931" y="32632"/>
                  <a:pt x="78954" y="32632"/>
                </a:cubicBezTo>
                <a:close/>
                <a:moveTo>
                  <a:pt x="53206" y="35591"/>
                </a:moveTo>
                <a:cubicBezTo>
                  <a:pt x="53298" y="35591"/>
                  <a:pt x="53360" y="35624"/>
                  <a:pt x="53360" y="35674"/>
                </a:cubicBezTo>
                <a:cubicBezTo>
                  <a:pt x="53371" y="35732"/>
                  <a:pt x="53279" y="35847"/>
                  <a:pt x="53175" y="35928"/>
                </a:cubicBezTo>
                <a:cubicBezTo>
                  <a:pt x="53133" y="35961"/>
                  <a:pt x="53095" y="35976"/>
                  <a:pt x="53062" y="35976"/>
                </a:cubicBezTo>
                <a:cubicBezTo>
                  <a:pt x="53005" y="35976"/>
                  <a:pt x="52967" y="35928"/>
                  <a:pt x="52967" y="35847"/>
                </a:cubicBezTo>
                <a:cubicBezTo>
                  <a:pt x="52967" y="35709"/>
                  <a:pt x="53059" y="35593"/>
                  <a:pt x="53163" y="35593"/>
                </a:cubicBezTo>
                <a:cubicBezTo>
                  <a:pt x="53178" y="35592"/>
                  <a:pt x="53193" y="35591"/>
                  <a:pt x="53206" y="35591"/>
                </a:cubicBezTo>
                <a:close/>
                <a:moveTo>
                  <a:pt x="89258" y="35916"/>
                </a:moveTo>
                <a:cubicBezTo>
                  <a:pt x="89355" y="35916"/>
                  <a:pt x="89420" y="36051"/>
                  <a:pt x="89453" y="36228"/>
                </a:cubicBezTo>
                <a:cubicBezTo>
                  <a:pt x="89338" y="36228"/>
                  <a:pt x="89234" y="36240"/>
                  <a:pt x="89130" y="36240"/>
                </a:cubicBezTo>
                <a:cubicBezTo>
                  <a:pt x="89073" y="36055"/>
                  <a:pt x="89119" y="35916"/>
                  <a:pt x="89246" y="35916"/>
                </a:cubicBezTo>
                <a:cubicBezTo>
                  <a:pt x="89250" y="35916"/>
                  <a:pt x="89254" y="35916"/>
                  <a:pt x="89258" y="35916"/>
                </a:cubicBezTo>
                <a:close/>
                <a:moveTo>
                  <a:pt x="80050" y="35690"/>
                </a:moveTo>
                <a:cubicBezTo>
                  <a:pt x="80122" y="35690"/>
                  <a:pt x="80206" y="35696"/>
                  <a:pt x="80300" y="35709"/>
                </a:cubicBezTo>
                <a:cubicBezTo>
                  <a:pt x="80796" y="35778"/>
                  <a:pt x="80866" y="35859"/>
                  <a:pt x="80681" y="36124"/>
                </a:cubicBezTo>
                <a:cubicBezTo>
                  <a:pt x="80582" y="36270"/>
                  <a:pt x="80490" y="36340"/>
                  <a:pt x="80375" y="36340"/>
                </a:cubicBezTo>
                <a:cubicBezTo>
                  <a:pt x="80290" y="36340"/>
                  <a:pt x="80192" y="36302"/>
                  <a:pt x="80069" y="36228"/>
                </a:cubicBezTo>
                <a:cubicBezTo>
                  <a:pt x="79571" y="35929"/>
                  <a:pt x="79589" y="35690"/>
                  <a:pt x="80050" y="35690"/>
                </a:cubicBezTo>
                <a:close/>
                <a:moveTo>
                  <a:pt x="68550" y="35963"/>
                </a:moveTo>
                <a:cubicBezTo>
                  <a:pt x="68665" y="35963"/>
                  <a:pt x="68757" y="35997"/>
                  <a:pt x="68757" y="36055"/>
                </a:cubicBezTo>
                <a:cubicBezTo>
                  <a:pt x="68757" y="36113"/>
                  <a:pt x="68665" y="36216"/>
                  <a:pt x="68561" y="36309"/>
                </a:cubicBezTo>
                <a:cubicBezTo>
                  <a:pt x="68526" y="36336"/>
                  <a:pt x="68492" y="36349"/>
                  <a:pt x="68463" y="36349"/>
                </a:cubicBezTo>
                <a:cubicBezTo>
                  <a:pt x="68405" y="36349"/>
                  <a:pt x="68365" y="36300"/>
                  <a:pt x="68365" y="36216"/>
                </a:cubicBezTo>
                <a:cubicBezTo>
                  <a:pt x="68353" y="36078"/>
                  <a:pt x="68446" y="35963"/>
                  <a:pt x="68550" y="35963"/>
                </a:cubicBezTo>
                <a:close/>
                <a:moveTo>
                  <a:pt x="72669" y="35881"/>
                </a:moveTo>
                <a:cubicBezTo>
                  <a:pt x="72920" y="35881"/>
                  <a:pt x="73132" y="36004"/>
                  <a:pt x="73132" y="36147"/>
                </a:cubicBezTo>
                <a:cubicBezTo>
                  <a:pt x="73132" y="36312"/>
                  <a:pt x="72943" y="36425"/>
                  <a:pt x="72685" y="36425"/>
                </a:cubicBezTo>
                <a:cubicBezTo>
                  <a:pt x="72673" y="36425"/>
                  <a:pt x="72660" y="36425"/>
                  <a:pt x="72647" y="36424"/>
                </a:cubicBezTo>
                <a:cubicBezTo>
                  <a:pt x="72001" y="36401"/>
                  <a:pt x="71989" y="35905"/>
                  <a:pt x="72636" y="35882"/>
                </a:cubicBezTo>
                <a:cubicBezTo>
                  <a:pt x="72647" y="35881"/>
                  <a:pt x="72658" y="35881"/>
                  <a:pt x="72669" y="35881"/>
                </a:cubicBezTo>
                <a:close/>
                <a:moveTo>
                  <a:pt x="85287" y="36274"/>
                </a:moveTo>
                <a:cubicBezTo>
                  <a:pt x="85379" y="36274"/>
                  <a:pt x="85448" y="36355"/>
                  <a:pt x="85471" y="36459"/>
                </a:cubicBezTo>
                <a:cubicBezTo>
                  <a:pt x="85321" y="36459"/>
                  <a:pt x="85217" y="36470"/>
                  <a:pt x="85102" y="36482"/>
                </a:cubicBezTo>
                <a:cubicBezTo>
                  <a:pt x="85113" y="36367"/>
                  <a:pt x="85183" y="36286"/>
                  <a:pt x="85287" y="36274"/>
                </a:cubicBezTo>
                <a:close/>
                <a:moveTo>
                  <a:pt x="79006" y="36127"/>
                </a:moveTo>
                <a:cubicBezTo>
                  <a:pt x="79061" y="36127"/>
                  <a:pt x="79100" y="36173"/>
                  <a:pt x="79100" y="36263"/>
                </a:cubicBezTo>
                <a:cubicBezTo>
                  <a:pt x="79111" y="36390"/>
                  <a:pt x="79019" y="36505"/>
                  <a:pt x="78903" y="36517"/>
                </a:cubicBezTo>
                <a:cubicBezTo>
                  <a:pt x="78800" y="36517"/>
                  <a:pt x="78707" y="36482"/>
                  <a:pt x="78707" y="36424"/>
                </a:cubicBezTo>
                <a:cubicBezTo>
                  <a:pt x="78707" y="36367"/>
                  <a:pt x="78788" y="36251"/>
                  <a:pt x="78903" y="36170"/>
                </a:cubicBezTo>
                <a:cubicBezTo>
                  <a:pt x="78940" y="36142"/>
                  <a:pt x="78976" y="36127"/>
                  <a:pt x="79006" y="36127"/>
                </a:cubicBezTo>
                <a:close/>
                <a:moveTo>
                  <a:pt x="56020" y="35766"/>
                </a:moveTo>
                <a:cubicBezTo>
                  <a:pt x="56104" y="35766"/>
                  <a:pt x="56164" y="35898"/>
                  <a:pt x="56164" y="36113"/>
                </a:cubicBezTo>
                <a:cubicBezTo>
                  <a:pt x="56176" y="36378"/>
                  <a:pt x="56095" y="36597"/>
                  <a:pt x="55980" y="36597"/>
                </a:cubicBezTo>
                <a:cubicBezTo>
                  <a:pt x="55976" y="36598"/>
                  <a:pt x="55972" y="36598"/>
                  <a:pt x="55968" y="36598"/>
                </a:cubicBezTo>
                <a:cubicBezTo>
                  <a:pt x="55868" y="36598"/>
                  <a:pt x="55772" y="36452"/>
                  <a:pt x="55772" y="36274"/>
                </a:cubicBezTo>
                <a:cubicBezTo>
                  <a:pt x="55772" y="36101"/>
                  <a:pt x="55853" y="35870"/>
                  <a:pt x="55957" y="35789"/>
                </a:cubicBezTo>
                <a:cubicBezTo>
                  <a:pt x="55979" y="35774"/>
                  <a:pt x="56000" y="35766"/>
                  <a:pt x="56020" y="35766"/>
                </a:cubicBezTo>
                <a:close/>
                <a:moveTo>
                  <a:pt x="197693" y="36243"/>
                </a:moveTo>
                <a:cubicBezTo>
                  <a:pt x="197782" y="36243"/>
                  <a:pt x="197671" y="36328"/>
                  <a:pt x="197377" y="36528"/>
                </a:cubicBezTo>
                <a:cubicBezTo>
                  <a:pt x="197195" y="36663"/>
                  <a:pt x="197008" y="36743"/>
                  <a:pt x="196897" y="36743"/>
                </a:cubicBezTo>
                <a:cubicBezTo>
                  <a:pt x="196846" y="36743"/>
                  <a:pt x="196811" y="36726"/>
                  <a:pt x="196800" y="36690"/>
                </a:cubicBezTo>
                <a:cubicBezTo>
                  <a:pt x="196742" y="36586"/>
                  <a:pt x="196973" y="36424"/>
                  <a:pt x="197297" y="36332"/>
                </a:cubicBezTo>
                <a:cubicBezTo>
                  <a:pt x="197507" y="36275"/>
                  <a:pt x="197638" y="36243"/>
                  <a:pt x="197693" y="36243"/>
                </a:cubicBezTo>
                <a:close/>
                <a:moveTo>
                  <a:pt x="52452" y="36169"/>
                </a:moveTo>
                <a:cubicBezTo>
                  <a:pt x="52525" y="36169"/>
                  <a:pt x="52578" y="36260"/>
                  <a:pt x="52586" y="36413"/>
                </a:cubicBezTo>
                <a:cubicBezTo>
                  <a:pt x="52586" y="36609"/>
                  <a:pt x="52552" y="36782"/>
                  <a:pt x="52494" y="36782"/>
                </a:cubicBezTo>
                <a:cubicBezTo>
                  <a:pt x="52491" y="36782"/>
                  <a:pt x="52489" y="36782"/>
                  <a:pt x="52486" y="36782"/>
                </a:cubicBezTo>
                <a:cubicBezTo>
                  <a:pt x="52284" y="36782"/>
                  <a:pt x="52196" y="36342"/>
                  <a:pt x="52367" y="36205"/>
                </a:cubicBezTo>
                <a:cubicBezTo>
                  <a:pt x="52397" y="36181"/>
                  <a:pt x="52426" y="36169"/>
                  <a:pt x="52452" y="36169"/>
                </a:cubicBezTo>
                <a:close/>
                <a:moveTo>
                  <a:pt x="101215" y="36413"/>
                </a:moveTo>
                <a:lnTo>
                  <a:pt x="101215" y="36413"/>
                </a:lnTo>
                <a:cubicBezTo>
                  <a:pt x="101518" y="36681"/>
                  <a:pt x="101612" y="36791"/>
                  <a:pt x="101499" y="36791"/>
                </a:cubicBezTo>
                <a:cubicBezTo>
                  <a:pt x="101457" y="36791"/>
                  <a:pt x="101385" y="36776"/>
                  <a:pt x="101285" y="36747"/>
                </a:cubicBezTo>
                <a:cubicBezTo>
                  <a:pt x="101215" y="36597"/>
                  <a:pt x="101192" y="36493"/>
                  <a:pt x="101215" y="36413"/>
                </a:cubicBezTo>
                <a:close/>
                <a:moveTo>
                  <a:pt x="94683" y="36424"/>
                </a:moveTo>
                <a:cubicBezTo>
                  <a:pt x="94754" y="36424"/>
                  <a:pt x="94827" y="36493"/>
                  <a:pt x="94879" y="36644"/>
                </a:cubicBezTo>
                <a:cubicBezTo>
                  <a:pt x="94870" y="36741"/>
                  <a:pt x="94813" y="36798"/>
                  <a:pt x="94714" y="36798"/>
                </a:cubicBezTo>
                <a:cubicBezTo>
                  <a:pt x="94684" y="36798"/>
                  <a:pt x="94650" y="36793"/>
                  <a:pt x="94613" y="36782"/>
                </a:cubicBezTo>
                <a:cubicBezTo>
                  <a:pt x="94567" y="36771"/>
                  <a:pt x="94521" y="36736"/>
                  <a:pt x="94475" y="36713"/>
                </a:cubicBezTo>
                <a:cubicBezTo>
                  <a:pt x="94513" y="36528"/>
                  <a:pt x="94596" y="36424"/>
                  <a:pt x="94683" y="36424"/>
                </a:cubicBezTo>
                <a:close/>
                <a:moveTo>
                  <a:pt x="200915" y="35943"/>
                </a:moveTo>
                <a:cubicBezTo>
                  <a:pt x="200944" y="35943"/>
                  <a:pt x="200974" y="35964"/>
                  <a:pt x="201002" y="36009"/>
                </a:cubicBezTo>
                <a:cubicBezTo>
                  <a:pt x="201162" y="36222"/>
                  <a:pt x="201016" y="36830"/>
                  <a:pt x="200838" y="36830"/>
                </a:cubicBezTo>
                <a:cubicBezTo>
                  <a:pt x="200824" y="36830"/>
                  <a:pt x="200809" y="36825"/>
                  <a:pt x="200794" y="36817"/>
                </a:cubicBezTo>
                <a:cubicBezTo>
                  <a:pt x="200736" y="36794"/>
                  <a:pt x="200725" y="36540"/>
                  <a:pt x="200759" y="36251"/>
                </a:cubicBezTo>
                <a:cubicBezTo>
                  <a:pt x="200784" y="36057"/>
                  <a:pt x="200847" y="35943"/>
                  <a:pt x="200915" y="35943"/>
                </a:cubicBezTo>
                <a:close/>
                <a:moveTo>
                  <a:pt x="74822" y="36093"/>
                </a:moveTo>
                <a:cubicBezTo>
                  <a:pt x="74943" y="36093"/>
                  <a:pt x="75095" y="36115"/>
                  <a:pt x="75279" y="36159"/>
                </a:cubicBezTo>
                <a:cubicBezTo>
                  <a:pt x="75475" y="36216"/>
                  <a:pt x="75152" y="36782"/>
                  <a:pt x="74887" y="36863"/>
                </a:cubicBezTo>
                <a:cubicBezTo>
                  <a:pt x="74867" y="36868"/>
                  <a:pt x="74847" y="36871"/>
                  <a:pt x="74827" y="36871"/>
                </a:cubicBezTo>
                <a:cubicBezTo>
                  <a:pt x="74673" y="36871"/>
                  <a:pt x="74523" y="36720"/>
                  <a:pt x="74483" y="36505"/>
                </a:cubicBezTo>
                <a:cubicBezTo>
                  <a:pt x="74417" y="36226"/>
                  <a:pt x="74526" y="36093"/>
                  <a:pt x="74822" y="36093"/>
                </a:cubicBezTo>
                <a:close/>
                <a:moveTo>
                  <a:pt x="67289" y="36136"/>
                </a:moveTo>
                <a:cubicBezTo>
                  <a:pt x="67480" y="36136"/>
                  <a:pt x="67729" y="36156"/>
                  <a:pt x="68053" y="36193"/>
                </a:cubicBezTo>
                <a:cubicBezTo>
                  <a:pt x="68157" y="36205"/>
                  <a:pt x="67984" y="36401"/>
                  <a:pt x="67661" y="36632"/>
                </a:cubicBezTo>
                <a:cubicBezTo>
                  <a:pt x="67415" y="36803"/>
                  <a:pt x="67250" y="36885"/>
                  <a:pt x="67144" y="36885"/>
                </a:cubicBezTo>
                <a:cubicBezTo>
                  <a:pt x="67071" y="36885"/>
                  <a:pt x="67027" y="36846"/>
                  <a:pt x="67003" y="36771"/>
                </a:cubicBezTo>
                <a:cubicBezTo>
                  <a:pt x="66972" y="36670"/>
                  <a:pt x="66910" y="36616"/>
                  <a:pt x="66841" y="36616"/>
                </a:cubicBezTo>
                <a:cubicBezTo>
                  <a:pt x="66807" y="36616"/>
                  <a:pt x="66772" y="36629"/>
                  <a:pt x="66738" y="36655"/>
                </a:cubicBezTo>
                <a:cubicBezTo>
                  <a:pt x="66716" y="36674"/>
                  <a:pt x="66698" y="36683"/>
                  <a:pt x="66683" y="36683"/>
                </a:cubicBezTo>
                <a:cubicBezTo>
                  <a:pt x="66635" y="36683"/>
                  <a:pt x="66627" y="36586"/>
                  <a:pt x="66680" y="36436"/>
                </a:cubicBezTo>
                <a:cubicBezTo>
                  <a:pt x="66742" y="36225"/>
                  <a:pt x="66889" y="36136"/>
                  <a:pt x="67289" y="36136"/>
                </a:cubicBezTo>
                <a:close/>
                <a:moveTo>
                  <a:pt x="81088" y="36329"/>
                </a:moveTo>
                <a:cubicBezTo>
                  <a:pt x="81173" y="36329"/>
                  <a:pt x="81297" y="36459"/>
                  <a:pt x="81408" y="36690"/>
                </a:cubicBezTo>
                <a:cubicBezTo>
                  <a:pt x="81420" y="36713"/>
                  <a:pt x="81431" y="36736"/>
                  <a:pt x="81443" y="36759"/>
                </a:cubicBezTo>
                <a:cubicBezTo>
                  <a:pt x="81339" y="36794"/>
                  <a:pt x="81258" y="36840"/>
                  <a:pt x="81189" y="36897"/>
                </a:cubicBezTo>
                <a:cubicBezTo>
                  <a:pt x="81039" y="36701"/>
                  <a:pt x="80958" y="36493"/>
                  <a:pt x="81016" y="36378"/>
                </a:cubicBezTo>
                <a:cubicBezTo>
                  <a:pt x="81034" y="36345"/>
                  <a:pt x="81059" y="36329"/>
                  <a:pt x="81088" y="36329"/>
                </a:cubicBezTo>
                <a:close/>
                <a:moveTo>
                  <a:pt x="51514" y="36232"/>
                </a:moveTo>
                <a:cubicBezTo>
                  <a:pt x="51549" y="36232"/>
                  <a:pt x="51612" y="36279"/>
                  <a:pt x="51709" y="36367"/>
                </a:cubicBezTo>
                <a:cubicBezTo>
                  <a:pt x="52032" y="36678"/>
                  <a:pt x="52044" y="36736"/>
                  <a:pt x="51813" y="36921"/>
                </a:cubicBezTo>
                <a:cubicBezTo>
                  <a:pt x="51798" y="36932"/>
                  <a:pt x="51782" y="36937"/>
                  <a:pt x="51765" y="36937"/>
                </a:cubicBezTo>
                <a:cubicBezTo>
                  <a:pt x="51681" y="36937"/>
                  <a:pt x="51584" y="36796"/>
                  <a:pt x="51536" y="36574"/>
                </a:cubicBezTo>
                <a:cubicBezTo>
                  <a:pt x="51473" y="36339"/>
                  <a:pt x="51461" y="36232"/>
                  <a:pt x="51514" y="36232"/>
                </a:cubicBezTo>
                <a:close/>
                <a:moveTo>
                  <a:pt x="79688" y="36502"/>
                </a:moveTo>
                <a:cubicBezTo>
                  <a:pt x="79934" y="36502"/>
                  <a:pt x="80013" y="36627"/>
                  <a:pt x="80035" y="36967"/>
                </a:cubicBezTo>
                <a:cubicBezTo>
                  <a:pt x="79919" y="36967"/>
                  <a:pt x="79804" y="36967"/>
                  <a:pt x="79677" y="36978"/>
                </a:cubicBezTo>
                <a:cubicBezTo>
                  <a:pt x="79642" y="36828"/>
                  <a:pt x="79561" y="36690"/>
                  <a:pt x="79446" y="36644"/>
                </a:cubicBezTo>
                <a:cubicBezTo>
                  <a:pt x="79319" y="36597"/>
                  <a:pt x="79388" y="36528"/>
                  <a:pt x="79619" y="36505"/>
                </a:cubicBezTo>
                <a:cubicBezTo>
                  <a:pt x="79643" y="36503"/>
                  <a:pt x="79666" y="36502"/>
                  <a:pt x="79688" y="36502"/>
                </a:cubicBezTo>
                <a:close/>
                <a:moveTo>
                  <a:pt x="63832" y="35757"/>
                </a:moveTo>
                <a:cubicBezTo>
                  <a:pt x="63862" y="35757"/>
                  <a:pt x="63885" y="35858"/>
                  <a:pt x="63921" y="36066"/>
                </a:cubicBezTo>
                <a:cubicBezTo>
                  <a:pt x="63959" y="36256"/>
                  <a:pt x="63990" y="36348"/>
                  <a:pt x="64033" y="36348"/>
                </a:cubicBezTo>
                <a:cubicBezTo>
                  <a:pt x="64068" y="36348"/>
                  <a:pt x="64112" y="36284"/>
                  <a:pt x="64175" y="36159"/>
                </a:cubicBezTo>
                <a:cubicBezTo>
                  <a:pt x="64236" y="36031"/>
                  <a:pt x="64278" y="35965"/>
                  <a:pt x="64307" y="35965"/>
                </a:cubicBezTo>
                <a:cubicBezTo>
                  <a:pt x="64338" y="35965"/>
                  <a:pt x="64354" y="36043"/>
                  <a:pt x="64360" y="36205"/>
                </a:cubicBezTo>
                <a:cubicBezTo>
                  <a:pt x="64360" y="36424"/>
                  <a:pt x="64521" y="36667"/>
                  <a:pt x="64718" y="36747"/>
                </a:cubicBezTo>
                <a:cubicBezTo>
                  <a:pt x="64925" y="36840"/>
                  <a:pt x="64971" y="36944"/>
                  <a:pt x="64821" y="37001"/>
                </a:cubicBezTo>
                <a:cubicBezTo>
                  <a:pt x="64796" y="37015"/>
                  <a:pt x="64762" y="37022"/>
                  <a:pt x="64723" y="37022"/>
                </a:cubicBezTo>
                <a:cubicBezTo>
                  <a:pt x="64563" y="37022"/>
                  <a:pt x="64307" y="36918"/>
                  <a:pt x="64094" y="36771"/>
                </a:cubicBezTo>
                <a:cubicBezTo>
                  <a:pt x="63748" y="36517"/>
                  <a:pt x="63633" y="36297"/>
                  <a:pt x="63713" y="36020"/>
                </a:cubicBezTo>
                <a:cubicBezTo>
                  <a:pt x="63769" y="35847"/>
                  <a:pt x="63804" y="35757"/>
                  <a:pt x="63832" y="35757"/>
                </a:cubicBezTo>
                <a:close/>
                <a:moveTo>
                  <a:pt x="179150" y="36275"/>
                </a:moveTo>
                <a:cubicBezTo>
                  <a:pt x="179211" y="36275"/>
                  <a:pt x="179237" y="36397"/>
                  <a:pt x="179198" y="36644"/>
                </a:cubicBezTo>
                <a:cubicBezTo>
                  <a:pt x="179166" y="36888"/>
                  <a:pt x="179066" y="37063"/>
                  <a:pt x="178969" y="37063"/>
                </a:cubicBezTo>
                <a:cubicBezTo>
                  <a:pt x="178961" y="37063"/>
                  <a:pt x="178952" y="37062"/>
                  <a:pt x="178944" y="37059"/>
                </a:cubicBezTo>
                <a:cubicBezTo>
                  <a:pt x="178828" y="37036"/>
                  <a:pt x="178805" y="36874"/>
                  <a:pt x="178874" y="36678"/>
                </a:cubicBezTo>
                <a:cubicBezTo>
                  <a:pt x="178981" y="36411"/>
                  <a:pt x="179085" y="36275"/>
                  <a:pt x="179150" y="36275"/>
                </a:cubicBezTo>
                <a:close/>
                <a:moveTo>
                  <a:pt x="202597" y="36249"/>
                </a:moveTo>
                <a:cubicBezTo>
                  <a:pt x="202728" y="36249"/>
                  <a:pt x="202863" y="36415"/>
                  <a:pt x="202906" y="36632"/>
                </a:cubicBezTo>
                <a:cubicBezTo>
                  <a:pt x="202961" y="36931"/>
                  <a:pt x="202906" y="37088"/>
                  <a:pt x="202809" y="37088"/>
                </a:cubicBezTo>
                <a:cubicBezTo>
                  <a:pt x="202721" y="37088"/>
                  <a:pt x="202600" y="36963"/>
                  <a:pt x="202491" y="36701"/>
                </a:cubicBezTo>
                <a:cubicBezTo>
                  <a:pt x="202387" y="36470"/>
                  <a:pt x="202421" y="36286"/>
                  <a:pt x="202572" y="36251"/>
                </a:cubicBezTo>
                <a:cubicBezTo>
                  <a:pt x="202580" y="36250"/>
                  <a:pt x="202588" y="36249"/>
                  <a:pt x="202597" y="36249"/>
                </a:cubicBezTo>
                <a:close/>
                <a:moveTo>
                  <a:pt x="192474" y="36848"/>
                </a:moveTo>
                <a:cubicBezTo>
                  <a:pt x="192605" y="36848"/>
                  <a:pt x="192675" y="36934"/>
                  <a:pt x="192633" y="37048"/>
                </a:cubicBezTo>
                <a:cubicBezTo>
                  <a:pt x="192599" y="37141"/>
                  <a:pt x="192509" y="37197"/>
                  <a:pt x="192413" y="37197"/>
                </a:cubicBezTo>
                <a:cubicBezTo>
                  <a:pt x="192379" y="37197"/>
                  <a:pt x="192344" y="37190"/>
                  <a:pt x="192310" y="37175"/>
                </a:cubicBezTo>
                <a:cubicBezTo>
                  <a:pt x="192172" y="37117"/>
                  <a:pt x="192079" y="37036"/>
                  <a:pt x="192102" y="36978"/>
                </a:cubicBezTo>
                <a:cubicBezTo>
                  <a:pt x="192125" y="36921"/>
                  <a:pt x="192264" y="36874"/>
                  <a:pt x="192426" y="36851"/>
                </a:cubicBezTo>
                <a:cubicBezTo>
                  <a:pt x="192442" y="36849"/>
                  <a:pt x="192458" y="36848"/>
                  <a:pt x="192474" y="36848"/>
                </a:cubicBezTo>
                <a:close/>
                <a:moveTo>
                  <a:pt x="70364" y="35915"/>
                </a:moveTo>
                <a:cubicBezTo>
                  <a:pt x="70492" y="35915"/>
                  <a:pt x="70696" y="35941"/>
                  <a:pt x="70904" y="35986"/>
                </a:cubicBezTo>
                <a:cubicBezTo>
                  <a:pt x="71320" y="36078"/>
                  <a:pt x="71470" y="36228"/>
                  <a:pt x="71401" y="36459"/>
                </a:cubicBezTo>
                <a:cubicBezTo>
                  <a:pt x="71356" y="36637"/>
                  <a:pt x="71408" y="36783"/>
                  <a:pt x="71515" y="36783"/>
                </a:cubicBezTo>
                <a:cubicBezTo>
                  <a:pt x="71519" y="36783"/>
                  <a:pt x="71524" y="36782"/>
                  <a:pt x="71528" y="36782"/>
                </a:cubicBezTo>
                <a:cubicBezTo>
                  <a:pt x="71532" y="36782"/>
                  <a:pt x="71536" y="36782"/>
                  <a:pt x="71539" y="36782"/>
                </a:cubicBezTo>
                <a:cubicBezTo>
                  <a:pt x="71926" y="36782"/>
                  <a:pt x="71651" y="37360"/>
                  <a:pt x="71239" y="37394"/>
                </a:cubicBezTo>
                <a:cubicBezTo>
                  <a:pt x="71202" y="37398"/>
                  <a:pt x="71169" y="37400"/>
                  <a:pt x="71138" y="37400"/>
                </a:cubicBezTo>
                <a:cubicBezTo>
                  <a:pt x="70893" y="37400"/>
                  <a:pt x="70854" y="37261"/>
                  <a:pt x="70916" y="36747"/>
                </a:cubicBezTo>
                <a:cubicBezTo>
                  <a:pt x="70963" y="36322"/>
                  <a:pt x="70933" y="36145"/>
                  <a:pt x="70813" y="36145"/>
                </a:cubicBezTo>
                <a:cubicBezTo>
                  <a:pt x="70787" y="36145"/>
                  <a:pt x="70755" y="36154"/>
                  <a:pt x="70720" y="36170"/>
                </a:cubicBezTo>
                <a:cubicBezTo>
                  <a:pt x="70570" y="36240"/>
                  <a:pt x="70477" y="36482"/>
                  <a:pt x="70512" y="36701"/>
                </a:cubicBezTo>
                <a:cubicBezTo>
                  <a:pt x="70540" y="36916"/>
                  <a:pt x="70500" y="37033"/>
                  <a:pt x="70392" y="37033"/>
                </a:cubicBezTo>
                <a:cubicBezTo>
                  <a:pt x="70367" y="37033"/>
                  <a:pt x="70337" y="37026"/>
                  <a:pt x="70304" y="37013"/>
                </a:cubicBezTo>
                <a:cubicBezTo>
                  <a:pt x="70073" y="36921"/>
                  <a:pt x="70027" y="36205"/>
                  <a:pt x="70235" y="35939"/>
                </a:cubicBezTo>
                <a:cubicBezTo>
                  <a:pt x="70247" y="35923"/>
                  <a:pt x="70294" y="35915"/>
                  <a:pt x="70364" y="35915"/>
                </a:cubicBezTo>
                <a:close/>
                <a:moveTo>
                  <a:pt x="76257" y="35584"/>
                </a:moveTo>
                <a:cubicBezTo>
                  <a:pt x="76302" y="35584"/>
                  <a:pt x="76312" y="35665"/>
                  <a:pt x="76318" y="35824"/>
                </a:cubicBezTo>
                <a:cubicBezTo>
                  <a:pt x="76318" y="35986"/>
                  <a:pt x="76381" y="36079"/>
                  <a:pt x="76484" y="36079"/>
                </a:cubicBezTo>
                <a:cubicBezTo>
                  <a:pt x="76520" y="36079"/>
                  <a:pt x="76561" y="36067"/>
                  <a:pt x="76606" y="36043"/>
                </a:cubicBezTo>
                <a:cubicBezTo>
                  <a:pt x="76661" y="36017"/>
                  <a:pt x="76707" y="36004"/>
                  <a:pt x="76744" y="36004"/>
                </a:cubicBezTo>
                <a:cubicBezTo>
                  <a:pt x="76854" y="36004"/>
                  <a:pt x="76886" y="36127"/>
                  <a:pt x="76860" y="36413"/>
                </a:cubicBezTo>
                <a:cubicBezTo>
                  <a:pt x="76837" y="36724"/>
                  <a:pt x="76941" y="36932"/>
                  <a:pt x="77126" y="36944"/>
                </a:cubicBezTo>
                <a:cubicBezTo>
                  <a:pt x="77426" y="36967"/>
                  <a:pt x="77541" y="37001"/>
                  <a:pt x="77599" y="37163"/>
                </a:cubicBezTo>
                <a:cubicBezTo>
                  <a:pt x="77230" y="37209"/>
                  <a:pt x="76872" y="37255"/>
                  <a:pt x="76514" y="37301"/>
                </a:cubicBezTo>
                <a:cubicBezTo>
                  <a:pt x="76401" y="37160"/>
                  <a:pt x="76299" y="37082"/>
                  <a:pt x="76232" y="37082"/>
                </a:cubicBezTo>
                <a:cubicBezTo>
                  <a:pt x="76163" y="37082"/>
                  <a:pt x="76133" y="37166"/>
                  <a:pt x="76168" y="37348"/>
                </a:cubicBezTo>
                <a:cubicBezTo>
                  <a:pt x="76168" y="37348"/>
                  <a:pt x="76168" y="37359"/>
                  <a:pt x="76168" y="37359"/>
                </a:cubicBezTo>
                <a:cubicBezTo>
                  <a:pt x="76018" y="37382"/>
                  <a:pt x="75868" y="37405"/>
                  <a:pt x="75729" y="37428"/>
                </a:cubicBezTo>
                <a:cubicBezTo>
                  <a:pt x="75625" y="36990"/>
                  <a:pt x="75695" y="36205"/>
                  <a:pt x="75949" y="35882"/>
                </a:cubicBezTo>
                <a:cubicBezTo>
                  <a:pt x="76118" y="35682"/>
                  <a:pt x="76208" y="35584"/>
                  <a:pt x="76257" y="35584"/>
                </a:cubicBezTo>
                <a:close/>
                <a:moveTo>
                  <a:pt x="97002" y="37151"/>
                </a:moveTo>
                <a:cubicBezTo>
                  <a:pt x="97049" y="37175"/>
                  <a:pt x="97095" y="37209"/>
                  <a:pt x="97152" y="37267"/>
                </a:cubicBezTo>
                <a:cubicBezTo>
                  <a:pt x="97245" y="37359"/>
                  <a:pt x="97291" y="37440"/>
                  <a:pt x="97326" y="37521"/>
                </a:cubicBezTo>
                <a:cubicBezTo>
                  <a:pt x="97129" y="37509"/>
                  <a:pt x="96991" y="37440"/>
                  <a:pt x="96968" y="37348"/>
                </a:cubicBezTo>
                <a:cubicBezTo>
                  <a:pt x="96956" y="37278"/>
                  <a:pt x="96968" y="37221"/>
                  <a:pt x="97002" y="37151"/>
                </a:cubicBezTo>
                <a:close/>
                <a:moveTo>
                  <a:pt x="53810" y="37175"/>
                </a:moveTo>
                <a:cubicBezTo>
                  <a:pt x="53914" y="37175"/>
                  <a:pt x="54006" y="37209"/>
                  <a:pt x="54006" y="37267"/>
                </a:cubicBezTo>
                <a:cubicBezTo>
                  <a:pt x="54006" y="37325"/>
                  <a:pt x="53925" y="37440"/>
                  <a:pt x="53810" y="37521"/>
                </a:cubicBezTo>
                <a:cubicBezTo>
                  <a:pt x="53773" y="37550"/>
                  <a:pt x="53737" y="37564"/>
                  <a:pt x="53707" y="37564"/>
                </a:cubicBezTo>
                <a:cubicBezTo>
                  <a:pt x="53652" y="37564"/>
                  <a:pt x="53614" y="37518"/>
                  <a:pt x="53614" y="37428"/>
                </a:cubicBezTo>
                <a:cubicBezTo>
                  <a:pt x="53614" y="37301"/>
                  <a:pt x="53694" y="37186"/>
                  <a:pt x="53810" y="37175"/>
                </a:cubicBezTo>
                <a:close/>
                <a:moveTo>
                  <a:pt x="68589" y="36737"/>
                </a:moveTo>
                <a:cubicBezTo>
                  <a:pt x="68670" y="36737"/>
                  <a:pt x="68755" y="36751"/>
                  <a:pt x="68827" y="36782"/>
                </a:cubicBezTo>
                <a:cubicBezTo>
                  <a:pt x="69104" y="36897"/>
                  <a:pt x="69104" y="36967"/>
                  <a:pt x="68873" y="37267"/>
                </a:cubicBezTo>
                <a:cubicBezTo>
                  <a:pt x="68734" y="37452"/>
                  <a:pt x="68515" y="37613"/>
                  <a:pt x="68400" y="37613"/>
                </a:cubicBezTo>
                <a:cubicBezTo>
                  <a:pt x="68397" y="37613"/>
                  <a:pt x="68395" y="37613"/>
                  <a:pt x="68392" y="37613"/>
                </a:cubicBezTo>
                <a:cubicBezTo>
                  <a:pt x="68133" y="37613"/>
                  <a:pt x="68079" y="37000"/>
                  <a:pt x="68330" y="36805"/>
                </a:cubicBezTo>
                <a:cubicBezTo>
                  <a:pt x="68388" y="36760"/>
                  <a:pt x="68486" y="36737"/>
                  <a:pt x="68589" y="36737"/>
                </a:cubicBezTo>
                <a:close/>
                <a:moveTo>
                  <a:pt x="74173" y="37441"/>
                </a:moveTo>
                <a:cubicBezTo>
                  <a:pt x="74207" y="37441"/>
                  <a:pt x="74279" y="37465"/>
                  <a:pt x="74390" y="37509"/>
                </a:cubicBezTo>
                <a:cubicBezTo>
                  <a:pt x="74483" y="37555"/>
                  <a:pt x="74552" y="37602"/>
                  <a:pt x="74598" y="37648"/>
                </a:cubicBezTo>
                <a:cubicBezTo>
                  <a:pt x="74517" y="37671"/>
                  <a:pt x="74436" y="37682"/>
                  <a:pt x="74367" y="37705"/>
                </a:cubicBezTo>
                <a:cubicBezTo>
                  <a:pt x="74344" y="37682"/>
                  <a:pt x="74310" y="37671"/>
                  <a:pt x="74286" y="37636"/>
                </a:cubicBezTo>
                <a:cubicBezTo>
                  <a:pt x="74159" y="37501"/>
                  <a:pt x="74118" y="37441"/>
                  <a:pt x="74173" y="37441"/>
                </a:cubicBezTo>
                <a:close/>
                <a:moveTo>
                  <a:pt x="202196" y="37103"/>
                </a:moveTo>
                <a:cubicBezTo>
                  <a:pt x="202249" y="37103"/>
                  <a:pt x="202307" y="37119"/>
                  <a:pt x="202364" y="37151"/>
                </a:cubicBezTo>
                <a:cubicBezTo>
                  <a:pt x="202502" y="37221"/>
                  <a:pt x="202548" y="37428"/>
                  <a:pt x="202456" y="37613"/>
                </a:cubicBezTo>
                <a:cubicBezTo>
                  <a:pt x="202411" y="37709"/>
                  <a:pt x="202345" y="37759"/>
                  <a:pt x="202278" y="37759"/>
                </a:cubicBezTo>
                <a:cubicBezTo>
                  <a:pt x="202223" y="37759"/>
                  <a:pt x="202168" y="37726"/>
                  <a:pt x="202121" y="37659"/>
                </a:cubicBezTo>
                <a:cubicBezTo>
                  <a:pt x="202017" y="37509"/>
                  <a:pt x="201971" y="37313"/>
                  <a:pt x="202017" y="37198"/>
                </a:cubicBezTo>
                <a:cubicBezTo>
                  <a:pt x="202052" y="37136"/>
                  <a:pt x="202118" y="37103"/>
                  <a:pt x="202196" y="37103"/>
                </a:cubicBezTo>
                <a:close/>
                <a:moveTo>
                  <a:pt x="69503" y="36660"/>
                </a:moveTo>
                <a:cubicBezTo>
                  <a:pt x="69693" y="36660"/>
                  <a:pt x="69946" y="37125"/>
                  <a:pt x="69946" y="37532"/>
                </a:cubicBezTo>
                <a:cubicBezTo>
                  <a:pt x="69940" y="37691"/>
                  <a:pt x="69935" y="37769"/>
                  <a:pt x="69917" y="37769"/>
                </a:cubicBezTo>
                <a:cubicBezTo>
                  <a:pt x="69899" y="37769"/>
                  <a:pt x="69870" y="37697"/>
                  <a:pt x="69819" y="37555"/>
                </a:cubicBezTo>
                <a:cubicBezTo>
                  <a:pt x="69750" y="37359"/>
                  <a:pt x="69612" y="37140"/>
                  <a:pt x="69485" y="37048"/>
                </a:cubicBezTo>
                <a:cubicBezTo>
                  <a:pt x="69369" y="36967"/>
                  <a:pt x="69335" y="36805"/>
                  <a:pt x="69404" y="36713"/>
                </a:cubicBezTo>
                <a:cubicBezTo>
                  <a:pt x="69433" y="36676"/>
                  <a:pt x="69467" y="36660"/>
                  <a:pt x="69503" y="36660"/>
                </a:cubicBezTo>
                <a:close/>
                <a:moveTo>
                  <a:pt x="53198" y="37209"/>
                </a:moveTo>
                <a:cubicBezTo>
                  <a:pt x="53313" y="37209"/>
                  <a:pt x="53406" y="37359"/>
                  <a:pt x="53406" y="37555"/>
                </a:cubicBezTo>
                <a:cubicBezTo>
                  <a:pt x="53406" y="37763"/>
                  <a:pt x="53244" y="37925"/>
                  <a:pt x="53013" y="37936"/>
                </a:cubicBezTo>
                <a:cubicBezTo>
                  <a:pt x="53002" y="37937"/>
                  <a:pt x="52990" y="37937"/>
                  <a:pt x="52979" y="37937"/>
                </a:cubicBezTo>
                <a:cubicBezTo>
                  <a:pt x="52765" y="37937"/>
                  <a:pt x="52609" y="37836"/>
                  <a:pt x="52609" y="37694"/>
                </a:cubicBezTo>
                <a:cubicBezTo>
                  <a:pt x="52609" y="37604"/>
                  <a:pt x="52656" y="37549"/>
                  <a:pt x="52719" y="37549"/>
                </a:cubicBezTo>
                <a:cubicBezTo>
                  <a:pt x="52746" y="37549"/>
                  <a:pt x="52775" y="37558"/>
                  <a:pt x="52806" y="37578"/>
                </a:cubicBezTo>
                <a:cubicBezTo>
                  <a:pt x="52841" y="37600"/>
                  <a:pt x="52874" y="37610"/>
                  <a:pt x="52901" y="37610"/>
                </a:cubicBezTo>
                <a:cubicBezTo>
                  <a:pt x="52963" y="37610"/>
                  <a:pt x="53002" y="37559"/>
                  <a:pt x="53002" y="37463"/>
                </a:cubicBezTo>
                <a:cubicBezTo>
                  <a:pt x="53002" y="37336"/>
                  <a:pt x="53094" y="37209"/>
                  <a:pt x="53198" y="37209"/>
                </a:cubicBezTo>
                <a:close/>
                <a:moveTo>
                  <a:pt x="73431" y="36839"/>
                </a:moveTo>
                <a:cubicBezTo>
                  <a:pt x="73440" y="36839"/>
                  <a:pt x="73453" y="36857"/>
                  <a:pt x="73467" y="36897"/>
                </a:cubicBezTo>
                <a:cubicBezTo>
                  <a:pt x="73500" y="37004"/>
                  <a:pt x="73579" y="37070"/>
                  <a:pt x="73656" y="37070"/>
                </a:cubicBezTo>
                <a:cubicBezTo>
                  <a:pt x="73687" y="37070"/>
                  <a:pt x="73717" y="37059"/>
                  <a:pt x="73744" y="37036"/>
                </a:cubicBezTo>
                <a:cubicBezTo>
                  <a:pt x="73757" y="37027"/>
                  <a:pt x="73770" y="37023"/>
                  <a:pt x="73782" y="37023"/>
                </a:cubicBezTo>
                <a:cubicBezTo>
                  <a:pt x="73869" y="37023"/>
                  <a:pt x="73940" y="37228"/>
                  <a:pt x="73940" y="37521"/>
                </a:cubicBezTo>
                <a:cubicBezTo>
                  <a:pt x="73940" y="37648"/>
                  <a:pt x="73929" y="37752"/>
                  <a:pt x="73906" y="37844"/>
                </a:cubicBezTo>
                <a:cubicBezTo>
                  <a:pt x="73894" y="37856"/>
                  <a:pt x="73871" y="37856"/>
                  <a:pt x="73859" y="37867"/>
                </a:cubicBezTo>
                <a:cubicBezTo>
                  <a:pt x="73755" y="37902"/>
                  <a:pt x="73675" y="37925"/>
                  <a:pt x="73605" y="37959"/>
                </a:cubicBezTo>
                <a:cubicBezTo>
                  <a:pt x="73513" y="37821"/>
                  <a:pt x="73444" y="37567"/>
                  <a:pt x="73421" y="37290"/>
                </a:cubicBezTo>
                <a:cubicBezTo>
                  <a:pt x="73395" y="37012"/>
                  <a:pt x="73401" y="36839"/>
                  <a:pt x="73431" y="36839"/>
                </a:cubicBezTo>
                <a:close/>
                <a:moveTo>
                  <a:pt x="66734" y="38038"/>
                </a:moveTo>
                <a:cubicBezTo>
                  <a:pt x="66785" y="38038"/>
                  <a:pt x="66854" y="38067"/>
                  <a:pt x="66945" y="38121"/>
                </a:cubicBezTo>
                <a:cubicBezTo>
                  <a:pt x="66830" y="38133"/>
                  <a:pt x="66726" y="38144"/>
                  <a:pt x="66622" y="38156"/>
                </a:cubicBezTo>
                <a:cubicBezTo>
                  <a:pt x="66641" y="38076"/>
                  <a:pt x="66675" y="38038"/>
                  <a:pt x="66734" y="38038"/>
                </a:cubicBezTo>
                <a:close/>
                <a:moveTo>
                  <a:pt x="192557" y="37627"/>
                </a:moveTo>
                <a:cubicBezTo>
                  <a:pt x="192604" y="37627"/>
                  <a:pt x="192607" y="37719"/>
                  <a:pt x="192552" y="37890"/>
                </a:cubicBezTo>
                <a:cubicBezTo>
                  <a:pt x="192501" y="38069"/>
                  <a:pt x="192425" y="38173"/>
                  <a:pt x="192370" y="38173"/>
                </a:cubicBezTo>
                <a:cubicBezTo>
                  <a:pt x="192350" y="38173"/>
                  <a:pt x="192334" y="38160"/>
                  <a:pt x="192322" y="38133"/>
                </a:cubicBezTo>
                <a:cubicBezTo>
                  <a:pt x="192264" y="38017"/>
                  <a:pt x="192322" y="37832"/>
                  <a:pt x="192460" y="37694"/>
                </a:cubicBezTo>
                <a:cubicBezTo>
                  <a:pt x="192502" y="37649"/>
                  <a:pt x="192535" y="37627"/>
                  <a:pt x="192557" y="37627"/>
                </a:cubicBezTo>
                <a:close/>
                <a:moveTo>
                  <a:pt x="65531" y="35687"/>
                </a:moveTo>
                <a:cubicBezTo>
                  <a:pt x="65547" y="35687"/>
                  <a:pt x="65564" y="35690"/>
                  <a:pt x="65583" y="35697"/>
                </a:cubicBezTo>
                <a:cubicBezTo>
                  <a:pt x="65722" y="35743"/>
                  <a:pt x="65837" y="36066"/>
                  <a:pt x="65837" y="36401"/>
                </a:cubicBezTo>
                <a:cubicBezTo>
                  <a:pt x="65837" y="36729"/>
                  <a:pt x="65893" y="36990"/>
                  <a:pt x="65949" y="36990"/>
                </a:cubicBezTo>
                <a:cubicBezTo>
                  <a:pt x="65950" y="36990"/>
                  <a:pt x="65951" y="36990"/>
                  <a:pt x="65953" y="36990"/>
                </a:cubicBezTo>
                <a:cubicBezTo>
                  <a:pt x="66113" y="36964"/>
                  <a:pt x="66241" y="36950"/>
                  <a:pt x="66340" y="36950"/>
                </a:cubicBezTo>
                <a:cubicBezTo>
                  <a:pt x="66691" y="36950"/>
                  <a:pt x="66675" y="37136"/>
                  <a:pt x="66414" y="37694"/>
                </a:cubicBezTo>
                <a:cubicBezTo>
                  <a:pt x="66287" y="37971"/>
                  <a:pt x="66207" y="38121"/>
                  <a:pt x="66137" y="38179"/>
                </a:cubicBezTo>
                <a:lnTo>
                  <a:pt x="66033" y="38179"/>
                </a:lnTo>
                <a:cubicBezTo>
                  <a:pt x="65999" y="38144"/>
                  <a:pt x="65976" y="38086"/>
                  <a:pt x="65941" y="38006"/>
                </a:cubicBezTo>
                <a:cubicBezTo>
                  <a:pt x="65891" y="37862"/>
                  <a:pt x="65851" y="37789"/>
                  <a:pt x="65825" y="37789"/>
                </a:cubicBezTo>
                <a:cubicBezTo>
                  <a:pt x="65803" y="37789"/>
                  <a:pt x="65791" y="37842"/>
                  <a:pt x="65791" y="37948"/>
                </a:cubicBezTo>
                <a:cubicBezTo>
                  <a:pt x="65791" y="38029"/>
                  <a:pt x="65779" y="38098"/>
                  <a:pt x="65768" y="38144"/>
                </a:cubicBezTo>
                <a:cubicBezTo>
                  <a:pt x="65756" y="38133"/>
                  <a:pt x="65722" y="38133"/>
                  <a:pt x="65699" y="38133"/>
                </a:cubicBezTo>
                <a:cubicBezTo>
                  <a:pt x="65687" y="38121"/>
                  <a:pt x="65676" y="38121"/>
                  <a:pt x="65664" y="38121"/>
                </a:cubicBezTo>
                <a:cubicBezTo>
                  <a:pt x="65583" y="37902"/>
                  <a:pt x="65502" y="37428"/>
                  <a:pt x="65445" y="36828"/>
                </a:cubicBezTo>
                <a:cubicBezTo>
                  <a:pt x="65361" y="35993"/>
                  <a:pt x="65382" y="35687"/>
                  <a:pt x="65531" y="35687"/>
                </a:cubicBezTo>
                <a:close/>
                <a:moveTo>
                  <a:pt x="69400" y="38114"/>
                </a:moveTo>
                <a:cubicBezTo>
                  <a:pt x="69528" y="38114"/>
                  <a:pt x="69637" y="38134"/>
                  <a:pt x="69704" y="38179"/>
                </a:cubicBezTo>
                <a:cubicBezTo>
                  <a:pt x="69641" y="38190"/>
                  <a:pt x="69582" y="38195"/>
                  <a:pt x="69524" y="38195"/>
                </a:cubicBezTo>
                <a:cubicBezTo>
                  <a:pt x="69403" y="38195"/>
                  <a:pt x="69291" y="38172"/>
                  <a:pt x="69173" y="38133"/>
                </a:cubicBezTo>
                <a:cubicBezTo>
                  <a:pt x="69252" y="38120"/>
                  <a:pt x="69329" y="38114"/>
                  <a:pt x="69400" y="38114"/>
                </a:cubicBezTo>
                <a:close/>
                <a:moveTo>
                  <a:pt x="64968" y="38034"/>
                </a:moveTo>
                <a:cubicBezTo>
                  <a:pt x="65114" y="38034"/>
                  <a:pt x="65190" y="38077"/>
                  <a:pt x="65133" y="38144"/>
                </a:cubicBezTo>
                <a:cubicBezTo>
                  <a:pt x="65090" y="38194"/>
                  <a:pt x="65002" y="38222"/>
                  <a:pt x="64911" y="38222"/>
                </a:cubicBezTo>
                <a:cubicBezTo>
                  <a:pt x="64856" y="38222"/>
                  <a:pt x="64800" y="38212"/>
                  <a:pt x="64752" y="38190"/>
                </a:cubicBezTo>
                <a:cubicBezTo>
                  <a:pt x="64591" y="38121"/>
                  <a:pt x="64648" y="38063"/>
                  <a:pt x="64868" y="38040"/>
                </a:cubicBezTo>
                <a:cubicBezTo>
                  <a:pt x="64904" y="38036"/>
                  <a:pt x="64938" y="38034"/>
                  <a:pt x="64968" y="38034"/>
                </a:cubicBezTo>
                <a:close/>
                <a:moveTo>
                  <a:pt x="58992" y="38086"/>
                </a:moveTo>
                <a:cubicBezTo>
                  <a:pt x="59108" y="38086"/>
                  <a:pt x="59212" y="38190"/>
                  <a:pt x="59212" y="38317"/>
                </a:cubicBezTo>
                <a:cubicBezTo>
                  <a:pt x="59212" y="38444"/>
                  <a:pt x="59177" y="38548"/>
                  <a:pt x="59119" y="38548"/>
                </a:cubicBezTo>
                <a:cubicBezTo>
                  <a:pt x="59117" y="38549"/>
                  <a:pt x="59115" y="38549"/>
                  <a:pt x="59112" y="38549"/>
                </a:cubicBezTo>
                <a:cubicBezTo>
                  <a:pt x="59063" y="38549"/>
                  <a:pt x="58966" y="38449"/>
                  <a:pt x="58900" y="38329"/>
                </a:cubicBezTo>
                <a:cubicBezTo>
                  <a:pt x="58831" y="38213"/>
                  <a:pt x="58877" y="38098"/>
                  <a:pt x="58992" y="38086"/>
                </a:cubicBezTo>
                <a:close/>
                <a:moveTo>
                  <a:pt x="64185" y="37366"/>
                </a:moveTo>
                <a:cubicBezTo>
                  <a:pt x="64274" y="37366"/>
                  <a:pt x="64342" y="37585"/>
                  <a:pt x="64337" y="38040"/>
                </a:cubicBezTo>
                <a:cubicBezTo>
                  <a:pt x="64337" y="38213"/>
                  <a:pt x="64348" y="38375"/>
                  <a:pt x="64371" y="38513"/>
                </a:cubicBezTo>
                <a:cubicBezTo>
                  <a:pt x="64244" y="38525"/>
                  <a:pt x="64175" y="38594"/>
                  <a:pt x="64198" y="38733"/>
                </a:cubicBezTo>
                <a:cubicBezTo>
                  <a:pt x="64223" y="38856"/>
                  <a:pt x="64221" y="38917"/>
                  <a:pt x="64176" y="38917"/>
                </a:cubicBezTo>
                <a:cubicBezTo>
                  <a:pt x="64136" y="38917"/>
                  <a:pt x="64063" y="38870"/>
                  <a:pt x="63944" y="38779"/>
                </a:cubicBezTo>
                <a:cubicBezTo>
                  <a:pt x="63898" y="38744"/>
                  <a:pt x="63817" y="38733"/>
                  <a:pt x="63748" y="38721"/>
                </a:cubicBezTo>
                <a:cubicBezTo>
                  <a:pt x="63806" y="38583"/>
                  <a:pt x="63852" y="38398"/>
                  <a:pt x="63886" y="38179"/>
                </a:cubicBezTo>
                <a:cubicBezTo>
                  <a:pt x="63960" y="37646"/>
                  <a:pt x="64085" y="37366"/>
                  <a:pt x="64185" y="37366"/>
                </a:cubicBezTo>
                <a:close/>
                <a:moveTo>
                  <a:pt x="54649" y="37687"/>
                </a:moveTo>
                <a:cubicBezTo>
                  <a:pt x="54680" y="37687"/>
                  <a:pt x="54712" y="37693"/>
                  <a:pt x="54745" y="37705"/>
                </a:cubicBezTo>
                <a:cubicBezTo>
                  <a:pt x="54900" y="37768"/>
                  <a:pt x="55111" y="37811"/>
                  <a:pt x="55278" y="37811"/>
                </a:cubicBezTo>
                <a:cubicBezTo>
                  <a:pt x="55297" y="37811"/>
                  <a:pt x="55316" y="37811"/>
                  <a:pt x="55333" y="37809"/>
                </a:cubicBezTo>
                <a:cubicBezTo>
                  <a:pt x="55342" y="37809"/>
                  <a:pt x="55350" y="37809"/>
                  <a:pt x="55359" y="37809"/>
                </a:cubicBezTo>
                <a:cubicBezTo>
                  <a:pt x="55679" y="37809"/>
                  <a:pt x="55670" y="38032"/>
                  <a:pt x="55310" y="38617"/>
                </a:cubicBezTo>
                <a:cubicBezTo>
                  <a:pt x="55181" y="38826"/>
                  <a:pt x="55111" y="38927"/>
                  <a:pt x="55072" y="38927"/>
                </a:cubicBezTo>
                <a:cubicBezTo>
                  <a:pt x="55038" y="38927"/>
                  <a:pt x="55027" y="38849"/>
                  <a:pt x="55022" y="38698"/>
                </a:cubicBezTo>
                <a:cubicBezTo>
                  <a:pt x="55022" y="38500"/>
                  <a:pt x="54929" y="38394"/>
                  <a:pt x="54762" y="38394"/>
                </a:cubicBezTo>
                <a:cubicBezTo>
                  <a:pt x="54725" y="38394"/>
                  <a:pt x="54685" y="38399"/>
                  <a:pt x="54641" y="38410"/>
                </a:cubicBezTo>
                <a:cubicBezTo>
                  <a:pt x="54572" y="38428"/>
                  <a:pt x="54515" y="38438"/>
                  <a:pt x="54470" y="38438"/>
                </a:cubicBezTo>
                <a:cubicBezTo>
                  <a:pt x="54321" y="38438"/>
                  <a:pt x="54299" y="38327"/>
                  <a:pt x="54352" y="38052"/>
                </a:cubicBezTo>
                <a:cubicBezTo>
                  <a:pt x="54400" y="37815"/>
                  <a:pt x="54509" y="37687"/>
                  <a:pt x="54649" y="37687"/>
                </a:cubicBezTo>
                <a:close/>
                <a:moveTo>
                  <a:pt x="47096" y="38045"/>
                </a:moveTo>
                <a:cubicBezTo>
                  <a:pt x="47285" y="38045"/>
                  <a:pt x="47270" y="38317"/>
                  <a:pt x="47011" y="38640"/>
                </a:cubicBezTo>
                <a:cubicBezTo>
                  <a:pt x="46851" y="38835"/>
                  <a:pt x="46665" y="38933"/>
                  <a:pt x="46517" y="38933"/>
                </a:cubicBezTo>
                <a:cubicBezTo>
                  <a:pt x="46366" y="38933"/>
                  <a:pt x="46255" y="38832"/>
                  <a:pt x="46249" y="38629"/>
                </a:cubicBezTo>
                <a:cubicBezTo>
                  <a:pt x="46249" y="38433"/>
                  <a:pt x="46319" y="38271"/>
                  <a:pt x="46422" y="38271"/>
                </a:cubicBezTo>
                <a:cubicBezTo>
                  <a:pt x="46515" y="38260"/>
                  <a:pt x="46757" y="38179"/>
                  <a:pt x="46919" y="38098"/>
                </a:cubicBezTo>
                <a:cubicBezTo>
                  <a:pt x="46990" y="38061"/>
                  <a:pt x="47049" y="38045"/>
                  <a:pt x="47096" y="38045"/>
                </a:cubicBezTo>
                <a:close/>
                <a:moveTo>
                  <a:pt x="197011" y="38547"/>
                </a:moveTo>
                <a:cubicBezTo>
                  <a:pt x="197096" y="38547"/>
                  <a:pt x="197048" y="38616"/>
                  <a:pt x="196869" y="38779"/>
                </a:cubicBezTo>
                <a:cubicBezTo>
                  <a:pt x="196748" y="38885"/>
                  <a:pt x="196622" y="38941"/>
                  <a:pt x="196540" y="38941"/>
                </a:cubicBezTo>
                <a:cubicBezTo>
                  <a:pt x="196497" y="38941"/>
                  <a:pt x="196466" y="38926"/>
                  <a:pt x="196454" y="38894"/>
                </a:cubicBezTo>
                <a:cubicBezTo>
                  <a:pt x="196419" y="38790"/>
                  <a:pt x="196569" y="38652"/>
                  <a:pt x="196789" y="38594"/>
                </a:cubicBezTo>
                <a:cubicBezTo>
                  <a:pt x="196895" y="38564"/>
                  <a:pt x="196969" y="38547"/>
                  <a:pt x="197011" y="38547"/>
                </a:cubicBezTo>
                <a:close/>
                <a:moveTo>
                  <a:pt x="59514" y="38637"/>
                </a:moveTo>
                <a:cubicBezTo>
                  <a:pt x="59573" y="38637"/>
                  <a:pt x="59664" y="38686"/>
                  <a:pt x="59800" y="38779"/>
                </a:cubicBezTo>
                <a:cubicBezTo>
                  <a:pt x="59881" y="38837"/>
                  <a:pt x="59939" y="38894"/>
                  <a:pt x="59997" y="38964"/>
                </a:cubicBezTo>
                <a:cubicBezTo>
                  <a:pt x="59888" y="38950"/>
                  <a:pt x="59776" y="38944"/>
                  <a:pt x="59660" y="38944"/>
                </a:cubicBezTo>
                <a:cubicBezTo>
                  <a:pt x="59578" y="38944"/>
                  <a:pt x="59494" y="38947"/>
                  <a:pt x="59408" y="38952"/>
                </a:cubicBezTo>
                <a:cubicBezTo>
                  <a:pt x="59408" y="38941"/>
                  <a:pt x="59419" y="38941"/>
                  <a:pt x="59419" y="38929"/>
                </a:cubicBezTo>
                <a:cubicBezTo>
                  <a:pt x="59413" y="38729"/>
                  <a:pt x="59433" y="38637"/>
                  <a:pt x="59514" y="38637"/>
                </a:cubicBezTo>
                <a:close/>
                <a:moveTo>
                  <a:pt x="52135" y="38207"/>
                </a:moveTo>
                <a:cubicBezTo>
                  <a:pt x="52188" y="38207"/>
                  <a:pt x="52222" y="38362"/>
                  <a:pt x="52228" y="38664"/>
                </a:cubicBezTo>
                <a:cubicBezTo>
                  <a:pt x="52238" y="38887"/>
                  <a:pt x="52182" y="39037"/>
                  <a:pt x="52095" y="39037"/>
                </a:cubicBezTo>
                <a:cubicBezTo>
                  <a:pt x="52079" y="39037"/>
                  <a:pt x="52062" y="39032"/>
                  <a:pt x="52044" y="39021"/>
                </a:cubicBezTo>
                <a:cubicBezTo>
                  <a:pt x="51940" y="38952"/>
                  <a:pt x="51905" y="38744"/>
                  <a:pt x="51963" y="38537"/>
                </a:cubicBezTo>
                <a:cubicBezTo>
                  <a:pt x="52031" y="38316"/>
                  <a:pt x="52090" y="38207"/>
                  <a:pt x="52135" y="38207"/>
                </a:cubicBezTo>
                <a:close/>
                <a:moveTo>
                  <a:pt x="68806" y="38718"/>
                </a:moveTo>
                <a:cubicBezTo>
                  <a:pt x="68861" y="38718"/>
                  <a:pt x="68937" y="38723"/>
                  <a:pt x="69035" y="38733"/>
                </a:cubicBezTo>
                <a:cubicBezTo>
                  <a:pt x="69104" y="38744"/>
                  <a:pt x="69161" y="38744"/>
                  <a:pt x="69219" y="38744"/>
                </a:cubicBezTo>
                <a:cubicBezTo>
                  <a:pt x="69208" y="38790"/>
                  <a:pt x="69196" y="38825"/>
                  <a:pt x="69196" y="38871"/>
                </a:cubicBezTo>
                <a:cubicBezTo>
                  <a:pt x="69196" y="38964"/>
                  <a:pt x="69185" y="39021"/>
                  <a:pt x="69161" y="39067"/>
                </a:cubicBezTo>
                <a:cubicBezTo>
                  <a:pt x="68703" y="38801"/>
                  <a:pt x="68594" y="38718"/>
                  <a:pt x="68806" y="38718"/>
                </a:cubicBezTo>
                <a:close/>
                <a:moveTo>
                  <a:pt x="56213" y="37536"/>
                </a:moveTo>
                <a:cubicBezTo>
                  <a:pt x="56301" y="37536"/>
                  <a:pt x="56421" y="37704"/>
                  <a:pt x="56568" y="38040"/>
                </a:cubicBezTo>
                <a:cubicBezTo>
                  <a:pt x="56811" y="38617"/>
                  <a:pt x="56857" y="39067"/>
                  <a:pt x="56695" y="39298"/>
                </a:cubicBezTo>
                <a:cubicBezTo>
                  <a:pt x="56485" y="39260"/>
                  <a:pt x="56298" y="39238"/>
                  <a:pt x="56149" y="39238"/>
                </a:cubicBezTo>
                <a:cubicBezTo>
                  <a:pt x="56118" y="39238"/>
                  <a:pt x="56088" y="39239"/>
                  <a:pt x="56061" y="39241"/>
                </a:cubicBezTo>
                <a:cubicBezTo>
                  <a:pt x="56049" y="39194"/>
                  <a:pt x="56037" y="39160"/>
                  <a:pt x="56037" y="39114"/>
                </a:cubicBezTo>
                <a:cubicBezTo>
                  <a:pt x="56037" y="39041"/>
                  <a:pt x="56069" y="39000"/>
                  <a:pt x="56122" y="39000"/>
                </a:cubicBezTo>
                <a:cubicBezTo>
                  <a:pt x="56153" y="39000"/>
                  <a:pt x="56191" y="39014"/>
                  <a:pt x="56234" y="39044"/>
                </a:cubicBezTo>
                <a:cubicBezTo>
                  <a:pt x="56258" y="39059"/>
                  <a:pt x="56281" y="39066"/>
                  <a:pt x="56302" y="39066"/>
                </a:cubicBezTo>
                <a:cubicBezTo>
                  <a:pt x="56380" y="39066"/>
                  <a:pt x="56430" y="38969"/>
                  <a:pt x="56430" y="38814"/>
                </a:cubicBezTo>
                <a:cubicBezTo>
                  <a:pt x="56430" y="38617"/>
                  <a:pt x="56338" y="38456"/>
                  <a:pt x="56234" y="38456"/>
                </a:cubicBezTo>
                <a:cubicBezTo>
                  <a:pt x="56130" y="38456"/>
                  <a:pt x="56049" y="38260"/>
                  <a:pt x="56061" y="37994"/>
                </a:cubicBezTo>
                <a:cubicBezTo>
                  <a:pt x="56077" y="37689"/>
                  <a:pt x="56130" y="37536"/>
                  <a:pt x="56213" y="37536"/>
                </a:cubicBezTo>
                <a:close/>
                <a:moveTo>
                  <a:pt x="70097" y="38394"/>
                </a:moveTo>
                <a:cubicBezTo>
                  <a:pt x="70157" y="38394"/>
                  <a:pt x="70219" y="38403"/>
                  <a:pt x="70281" y="38421"/>
                </a:cubicBezTo>
                <a:cubicBezTo>
                  <a:pt x="70316" y="38433"/>
                  <a:pt x="70373" y="38433"/>
                  <a:pt x="70431" y="38444"/>
                </a:cubicBezTo>
                <a:cubicBezTo>
                  <a:pt x="70535" y="38617"/>
                  <a:pt x="70558" y="38964"/>
                  <a:pt x="70477" y="39275"/>
                </a:cubicBezTo>
                <a:cubicBezTo>
                  <a:pt x="70350" y="39298"/>
                  <a:pt x="70235" y="39310"/>
                  <a:pt x="70108" y="39310"/>
                </a:cubicBezTo>
                <a:cubicBezTo>
                  <a:pt x="70073" y="39044"/>
                  <a:pt x="69889" y="38756"/>
                  <a:pt x="69681" y="38606"/>
                </a:cubicBezTo>
                <a:cubicBezTo>
                  <a:pt x="69692" y="38594"/>
                  <a:pt x="69727" y="38571"/>
                  <a:pt x="69739" y="38560"/>
                </a:cubicBezTo>
                <a:cubicBezTo>
                  <a:pt x="69789" y="38458"/>
                  <a:pt x="69933" y="38394"/>
                  <a:pt x="70097" y="38394"/>
                </a:cubicBezTo>
                <a:close/>
                <a:moveTo>
                  <a:pt x="54225" y="39021"/>
                </a:moveTo>
                <a:cubicBezTo>
                  <a:pt x="54341" y="39021"/>
                  <a:pt x="54445" y="39125"/>
                  <a:pt x="54445" y="39252"/>
                </a:cubicBezTo>
                <a:cubicBezTo>
                  <a:pt x="54445" y="39379"/>
                  <a:pt x="54410" y="39483"/>
                  <a:pt x="54352" y="39483"/>
                </a:cubicBezTo>
                <a:cubicBezTo>
                  <a:pt x="54306" y="39483"/>
                  <a:pt x="54202" y="39391"/>
                  <a:pt x="54133" y="39264"/>
                </a:cubicBezTo>
                <a:cubicBezTo>
                  <a:pt x="54064" y="39148"/>
                  <a:pt x="54110" y="39033"/>
                  <a:pt x="54225" y="39021"/>
                </a:cubicBezTo>
                <a:close/>
                <a:moveTo>
                  <a:pt x="99565" y="39379"/>
                </a:moveTo>
                <a:lnTo>
                  <a:pt x="99565" y="39379"/>
                </a:lnTo>
                <a:cubicBezTo>
                  <a:pt x="99553" y="39552"/>
                  <a:pt x="99496" y="39714"/>
                  <a:pt x="99369" y="39795"/>
                </a:cubicBezTo>
                <a:cubicBezTo>
                  <a:pt x="99288" y="39852"/>
                  <a:pt x="99219" y="39864"/>
                  <a:pt x="99172" y="39864"/>
                </a:cubicBezTo>
                <a:cubicBezTo>
                  <a:pt x="99219" y="39783"/>
                  <a:pt x="99276" y="39702"/>
                  <a:pt x="99346" y="39622"/>
                </a:cubicBezTo>
                <a:cubicBezTo>
                  <a:pt x="99461" y="39495"/>
                  <a:pt x="99519" y="39425"/>
                  <a:pt x="99565" y="39379"/>
                </a:cubicBezTo>
                <a:close/>
                <a:moveTo>
                  <a:pt x="51215" y="38318"/>
                </a:moveTo>
                <a:cubicBezTo>
                  <a:pt x="51444" y="38318"/>
                  <a:pt x="51860" y="39020"/>
                  <a:pt x="51813" y="39483"/>
                </a:cubicBezTo>
                <a:cubicBezTo>
                  <a:pt x="51790" y="39725"/>
                  <a:pt x="51605" y="39968"/>
                  <a:pt x="51409" y="40002"/>
                </a:cubicBezTo>
                <a:cubicBezTo>
                  <a:pt x="51373" y="40009"/>
                  <a:pt x="51338" y="40012"/>
                  <a:pt x="51305" y="40012"/>
                </a:cubicBezTo>
                <a:cubicBezTo>
                  <a:pt x="51167" y="40012"/>
                  <a:pt x="51063" y="39957"/>
                  <a:pt x="51063" y="39864"/>
                </a:cubicBezTo>
                <a:cubicBezTo>
                  <a:pt x="51063" y="39749"/>
                  <a:pt x="51155" y="39645"/>
                  <a:pt x="51270" y="39645"/>
                </a:cubicBezTo>
                <a:cubicBezTo>
                  <a:pt x="51617" y="39622"/>
                  <a:pt x="51444" y="39218"/>
                  <a:pt x="51040" y="39114"/>
                </a:cubicBezTo>
                <a:cubicBezTo>
                  <a:pt x="50820" y="39056"/>
                  <a:pt x="50636" y="38894"/>
                  <a:pt x="50636" y="38744"/>
                </a:cubicBezTo>
                <a:cubicBezTo>
                  <a:pt x="50636" y="38628"/>
                  <a:pt x="50671" y="38565"/>
                  <a:pt x="50735" y="38565"/>
                </a:cubicBezTo>
                <a:cubicBezTo>
                  <a:pt x="50759" y="38565"/>
                  <a:pt x="50788" y="38575"/>
                  <a:pt x="50820" y="38594"/>
                </a:cubicBezTo>
                <a:cubicBezTo>
                  <a:pt x="50843" y="38611"/>
                  <a:pt x="50868" y="38619"/>
                  <a:pt x="50893" y="38619"/>
                </a:cubicBezTo>
                <a:cubicBezTo>
                  <a:pt x="50971" y="38619"/>
                  <a:pt x="51054" y="38546"/>
                  <a:pt x="51097" y="38433"/>
                </a:cubicBezTo>
                <a:cubicBezTo>
                  <a:pt x="51122" y="38353"/>
                  <a:pt x="51164" y="38318"/>
                  <a:pt x="51215" y="38318"/>
                </a:cubicBezTo>
                <a:close/>
                <a:moveTo>
                  <a:pt x="77530" y="39760"/>
                </a:moveTo>
                <a:cubicBezTo>
                  <a:pt x="77876" y="39783"/>
                  <a:pt x="78003" y="39864"/>
                  <a:pt x="77945" y="40014"/>
                </a:cubicBezTo>
                <a:cubicBezTo>
                  <a:pt x="77853" y="39910"/>
                  <a:pt x="77680" y="39829"/>
                  <a:pt x="77495" y="39829"/>
                </a:cubicBezTo>
                <a:cubicBezTo>
                  <a:pt x="77461" y="39832"/>
                  <a:pt x="77430" y="39834"/>
                  <a:pt x="77404" y="39834"/>
                </a:cubicBezTo>
                <a:cubicBezTo>
                  <a:pt x="77324" y="39834"/>
                  <a:pt x="77276" y="39821"/>
                  <a:pt x="77241" y="39795"/>
                </a:cubicBezTo>
                <a:cubicBezTo>
                  <a:pt x="77322" y="39772"/>
                  <a:pt x="77403" y="39760"/>
                  <a:pt x="77530" y="39760"/>
                </a:cubicBezTo>
                <a:close/>
                <a:moveTo>
                  <a:pt x="49254" y="37448"/>
                </a:moveTo>
                <a:cubicBezTo>
                  <a:pt x="49352" y="37448"/>
                  <a:pt x="49363" y="37689"/>
                  <a:pt x="49343" y="38225"/>
                </a:cubicBezTo>
                <a:cubicBezTo>
                  <a:pt x="49320" y="38668"/>
                  <a:pt x="49376" y="39045"/>
                  <a:pt x="49466" y="39045"/>
                </a:cubicBezTo>
                <a:cubicBezTo>
                  <a:pt x="49467" y="39045"/>
                  <a:pt x="49468" y="39045"/>
                  <a:pt x="49470" y="39044"/>
                </a:cubicBezTo>
                <a:cubicBezTo>
                  <a:pt x="49472" y="39044"/>
                  <a:pt x="49475" y="39044"/>
                  <a:pt x="49478" y="39044"/>
                </a:cubicBezTo>
                <a:cubicBezTo>
                  <a:pt x="49701" y="39044"/>
                  <a:pt x="49698" y="39534"/>
                  <a:pt x="49481" y="39956"/>
                </a:cubicBezTo>
                <a:cubicBezTo>
                  <a:pt x="49403" y="40102"/>
                  <a:pt x="49354" y="40177"/>
                  <a:pt x="49324" y="40177"/>
                </a:cubicBezTo>
                <a:cubicBezTo>
                  <a:pt x="49291" y="40177"/>
                  <a:pt x="49279" y="40094"/>
                  <a:pt x="49273" y="39922"/>
                </a:cubicBezTo>
                <a:cubicBezTo>
                  <a:pt x="49273" y="39702"/>
                  <a:pt x="49193" y="39529"/>
                  <a:pt x="49100" y="39529"/>
                </a:cubicBezTo>
                <a:cubicBezTo>
                  <a:pt x="49099" y="39529"/>
                  <a:pt x="49097" y="39529"/>
                  <a:pt x="49096" y="39529"/>
                </a:cubicBezTo>
                <a:cubicBezTo>
                  <a:pt x="49006" y="39529"/>
                  <a:pt x="48962" y="39211"/>
                  <a:pt x="48996" y="38837"/>
                </a:cubicBezTo>
                <a:cubicBezTo>
                  <a:pt x="49042" y="38396"/>
                  <a:pt x="48987" y="38144"/>
                  <a:pt x="48845" y="38144"/>
                </a:cubicBezTo>
                <a:cubicBezTo>
                  <a:pt x="48841" y="38144"/>
                  <a:pt x="48838" y="38144"/>
                  <a:pt x="48835" y="38144"/>
                </a:cubicBezTo>
                <a:cubicBezTo>
                  <a:pt x="48829" y="38145"/>
                  <a:pt x="48824" y="38145"/>
                  <a:pt x="48819" y="38145"/>
                </a:cubicBezTo>
                <a:cubicBezTo>
                  <a:pt x="48698" y="38145"/>
                  <a:pt x="48727" y="38008"/>
                  <a:pt x="48904" y="37786"/>
                </a:cubicBezTo>
                <a:cubicBezTo>
                  <a:pt x="49076" y="37567"/>
                  <a:pt x="49186" y="37448"/>
                  <a:pt x="49254" y="37448"/>
                </a:cubicBezTo>
                <a:close/>
                <a:moveTo>
                  <a:pt x="53244" y="38248"/>
                </a:moveTo>
                <a:lnTo>
                  <a:pt x="53533" y="39056"/>
                </a:lnTo>
                <a:cubicBezTo>
                  <a:pt x="53694" y="39541"/>
                  <a:pt x="53787" y="39818"/>
                  <a:pt x="53810" y="39968"/>
                </a:cubicBezTo>
                <a:cubicBezTo>
                  <a:pt x="53764" y="39945"/>
                  <a:pt x="53729" y="39910"/>
                  <a:pt x="53671" y="39875"/>
                </a:cubicBezTo>
                <a:cubicBezTo>
                  <a:pt x="53507" y="39750"/>
                  <a:pt x="53410" y="39686"/>
                  <a:pt x="53360" y="39686"/>
                </a:cubicBezTo>
                <a:cubicBezTo>
                  <a:pt x="53305" y="39686"/>
                  <a:pt x="53306" y="39764"/>
                  <a:pt x="53336" y="39922"/>
                </a:cubicBezTo>
                <a:cubicBezTo>
                  <a:pt x="53336" y="39956"/>
                  <a:pt x="53348" y="39979"/>
                  <a:pt x="53360" y="40014"/>
                </a:cubicBezTo>
                <a:cubicBezTo>
                  <a:pt x="53279" y="40014"/>
                  <a:pt x="53279" y="40072"/>
                  <a:pt x="53360" y="40210"/>
                </a:cubicBezTo>
                <a:cubicBezTo>
                  <a:pt x="53427" y="40333"/>
                  <a:pt x="53443" y="40394"/>
                  <a:pt x="53389" y="40394"/>
                </a:cubicBezTo>
                <a:cubicBezTo>
                  <a:pt x="53343" y="40394"/>
                  <a:pt x="53244" y="40348"/>
                  <a:pt x="53083" y="40256"/>
                </a:cubicBezTo>
                <a:cubicBezTo>
                  <a:pt x="52829" y="40129"/>
                  <a:pt x="52679" y="39933"/>
                  <a:pt x="52736" y="39818"/>
                </a:cubicBezTo>
                <a:cubicBezTo>
                  <a:pt x="52794" y="39714"/>
                  <a:pt x="52933" y="39321"/>
                  <a:pt x="53048" y="38941"/>
                </a:cubicBezTo>
                <a:lnTo>
                  <a:pt x="53244" y="38248"/>
                </a:lnTo>
                <a:close/>
                <a:moveTo>
                  <a:pt x="73086" y="39864"/>
                </a:moveTo>
                <a:lnTo>
                  <a:pt x="73086" y="39864"/>
                </a:lnTo>
                <a:cubicBezTo>
                  <a:pt x="73386" y="39910"/>
                  <a:pt x="73444" y="40129"/>
                  <a:pt x="73224" y="40406"/>
                </a:cubicBezTo>
                <a:cubicBezTo>
                  <a:pt x="73190" y="40314"/>
                  <a:pt x="73155" y="40210"/>
                  <a:pt x="73121" y="40072"/>
                </a:cubicBezTo>
                <a:cubicBezTo>
                  <a:pt x="73109" y="39991"/>
                  <a:pt x="73098" y="39933"/>
                  <a:pt x="73086" y="39864"/>
                </a:cubicBezTo>
                <a:close/>
                <a:moveTo>
                  <a:pt x="48932" y="40092"/>
                </a:moveTo>
                <a:cubicBezTo>
                  <a:pt x="49006" y="40092"/>
                  <a:pt x="48985" y="40201"/>
                  <a:pt x="48881" y="40464"/>
                </a:cubicBezTo>
                <a:cubicBezTo>
                  <a:pt x="48777" y="40487"/>
                  <a:pt x="48650" y="40499"/>
                  <a:pt x="48535" y="40533"/>
                </a:cubicBezTo>
                <a:cubicBezTo>
                  <a:pt x="48581" y="40360"/>
                  <a:pt x="48673" y="40199"/>
                  <a:pt x="48777" y="40153"/>
                </a:cubicBezTo>
                <a:cubicBezTo>
                  <a:pt x="48848" y="40113"/>
                  <a:pt x="48900" y="40092"/>
                  <a:pt x="48932" y="40092"/>
                </a:cubicBezTo>
                <a:close/>
                <a:moveTo>
                  <a:pt x="49885" y="40176"/>
                </a:moveTo>
                <a:cubicBezTo>
                  <a:pt x="49989" y="40176"/>
                  <a:pt x="50081" y="40210"/>
                  <a:pt x="50081" y="40268"/>
                </a:cubicBezTo>
                <a:cubicBezTo>
                  <a:pt x="50081" y="40326"/>
                  <a:pt x="50001" y="40441"/>
                  <a:pt x="49885" y="40522"/>
                </a:cubicBezTo>
                <a:cubicBezTo>
                  <a:pt x="49854" y="40553"/>
                  <a:pt x="49824" y="40563"/>
                  <a:pt x="49796" y="40563"/>
                </a:cubicBezTo>
                <a:cubicBezTo>
                  <a:pt x="49783" y="40563"/>
                  <a:pt x="49770" y="40560"/>
                  <a:pt x="49758" y="40556"/>
                </a:cubicBezTo>
                <a:cubicBezTo>
                  <a:pt x="49747" y="40556"/>
                  <a:pt x="49747" y="40545"/>
                  <a:pt x="49735" y="40533"/>
                </a:cubicBezTo>
                <a:cubicBezTo>
                  <a:pt x="49712" y="40522"/>
                  <a:pt x="49689" y="40487"/>
                  <a:pt x="49689" y="40441"/>
                </a:cubicBezTo>
                <a:cubicBezTo>
                  <a:pt x="49677" y="40303"/>
                  <a:pt x="49770" y="40187"/>
                  <a:pt x="49885" y="40176"/>
                </a:cubicBezTo>
                <a:close/>
                <a:moveTo>
                  <a:pt x="73732" y="39610"/>
                </a:moveTo>
                <a:cubicBezTo>
                  <a:pt x="73813" y="39679"/>
                  <a:pt x="73894" y="39760"/>
                  <a:pt x="73986" y="39864"/>
                </a:cubicBezTo>
                <a:cubicBezTo>
                  <a:pt x="74136" y="40026"/>
                  <a:pt x="74263" y="40129"/>
                  <a:pt x="74356" y="40210"/>
                </a:cubicBezTo>
                <a:cubicBezTo>
                  <a:pt x="74171" y="40233"/>
                  <a:pt x="73929" y="40349"/>
                  <a:pt x="73813" y="40499"/>
                </a:cubicBezTo>
                <a:cubicBezTo>
                  <a:pt x="73753" y="40571"/>
                  <a:pt x="73707" y="40610"/>
                  <a:pt x="73672" y="40610"/>
                </a:cubicBezTo>
                <a:cubicBezTo>
                  <a:pt x="73607" y="40610"/>
                  <a:pt x="73582" y="40473"/>
                  <a:pt x="73582" y="40164"/>
                </a:cubicBezTo>
                <a:cubicBezTo>
                  <a:pt x="73571" y="39887"/>
                  <a:pt x="73628" y="39725"/>
                  <a:pt x="73732" y="39610"/>
                </a:cubicBezTo>
                <a:close/>
                <a:moveTo>
                  <a:pt x="196046" y="39134"/>
                </a:moveTo>
                <a:cubicBezTo>
                  <a:pt x="196094" y="39134"/>
                  <a:pt x="196146" y="39231"/>
                  <a:pt x="196177" y="39402"/>
                </a:cubicBezTo>
                <a:cubicBezTo>
                  <a:pt x="196219" y="39589"/>
                  <a:pt x="196274" y="39701"/>
                  <a:pt x="196319" y="39701"/>
                </a:cubicBezTo>
                <a:cubicBezTo>
                  <a:pt x="196335" y="39701"/>
                  <a:pt x="196349" y="39687"/>
                  <a:pt x="196362" y="39656"/>
                </a:cubicBezTo>
                <a:cubicBezTo>
                  <a:pt x="196371" y="39632"/>
                  <a:pt x="196384" y="39620"/>
                  <a:pt x="196399" y="39620"/>
                </a:cubicBezTo>
                <a:cubicBezTo>
                  <a:pt x="196455" y="39620"/>
                  <a:pt x="196543" y="39782"/>
                  <a:pt x="196615" y="40037"/>
                </a:cubicBezTo>
                <a:cubicBezTo>
                  <a:pt x="196754" y="40557"/>
                  <a:pt x="196795" y="40723"/>
                  <a:pt x="196706" y="40723"/>
                </a:cubicBezTo>
                <a:cubicBezTo>
                  <a:pt x="196669" y="40723"/>
                  <a:pt x="196609" y="40693"/>
                  <a:pt x="196523" y="40649"/>
                </a:cubicBezTo>
                <a:cubicBezTo>
                  <a:pt x="196223" y="40487"/>
                  <a:pt x="195854" y="39518"/>
                  <a:pt x="195981" y="39206"/>
                </a:cubicBezTo>
                <a:cubicBezTo>
                  <a:pt x="196000" y="39157"/>
                  <a:pt x="196022" y="39134"/>
                  <a:pt x="196046" y="39134"/>
                </a:cubicBezTo>
                <a:close/>
                <a:moveTo>
                  <a:pt x="71652" y="40141"/>
                </a:moveTo>
                <a:cubicBezTo>
                  <a:pt x="72124" y="40141"/>
                  <a:pt x="72550" y="40391"/>
                  <a:pt x="72832" y="40753"/>
                </a:cubicBezTo>
                <a:cubicBezTo>
                  <a:pt x="72760" y="40794"/>
                  <a:pt x="72695" y="40814"/>
                  <a:pt x="72639" y="40814"/>
                </a:cubicBezTo>
                <a:cubicBezTo>
                  <a:pt x="72569" y="40814"/>
                  <a:pt x="72513" y="40782"/>
                  <a:pt x="72474" y="40718"/>
                </a:cubicBezTo>
                <a:cubicBezTo>
                  <a:pt x="72409" y="40598"/>
                  <a:pt x="72210" y="40509"/>
                  <a:pt x="72013" y="40509"/>
                </a:cubicBezTo>
                <a:cubicBezTo>
                  <a:pt x="72001" y="40509"/>
                  <a:pt x="71990" y="40510"/>
                  <a:pt x="71978" y="40510"/>
                </a:cubicBezTo>
                <a:cubicBezTo>
                  <a:pt x="71759" y="40510"/>
                  <a:pt x="71643" y="40383"/>
                  <a:pt x="71620" y="40141"/>
                </a:cubicBezTo>
                <a:cubicBezTo>
                  <a:pt x="71631" y="40141"/>
                  <a:pt x="71641" y="40141"/>
                  <a:pt x="71652" y="40141"/>
                </a:cubicBezTo>
                <a:close/>
                <a:moveTo>
                  <a:pt x="92129" y="40507"/>
                </a:moveTo>
                <a:cubicBezTo>
                  <a:pt x="92158" y="40507"/>
                  <a:pt x="92197" y="40523"/>
                  <a:pt x="92247" y="40556"/>
                </a:cubicBezTo>
                <a:cubicBezTo>
                  <a:pt x="92328" y="40614"/>
                  <a:pt x="92385" y="40776"/>
                  <a:pt x="92420" y="40937"/>
                </a:cubicBezTo>
                <a:cubicBezTo>
                  <a:pt x="92397" y="40937"/>
                  <a:pt x="92385" y="40960"/>
                  <a:pt x="92362" y="40960"/>
                </a:cubicBezTo>
                <a:cubicBezTo>
                  <a:pt x="92329" y="40965"/>
                  <a:pt x="92297" y="40968"/>
                  <a:pt x="92269" y="40968"/>
                </a:cubicBezTo>
                <a:cubicBezTo>
                  <a:pt x="92228" y="40968"/>
                  <a:pt x="92193" y="40962"/>
                  <a:pt x="92166" y="40949"/>
                </a:cubicBezTo>
                <a:cubicBezTo>
                  <a:pt x="92050" y="40690"/>
                  <a:pt x="92031" y="40507"/>
                  <a:pt x="92129" y="40507"/>
                </a:cubicBezTo>
                <a:close/>
                <a:moveTo>
                  <a:pt x="194906" y="40519"/>
                </a:moveTo>
                <a:cubicBezTo>
                  <a:pt x="195269" y="40519"/>
                  <a:pt x="195528" y="40774"/>
                  <a:pt x="195277" y="41007"/>
                </a:cubicBezTo>
                <a:cubicBezTo>
                  <a:pt x="195185" y="41088"/>
                  <a:pt x="195115" y="41128"/>
                  <a:pt x="195070" y="41128"/>
                </a:cubicBezTo>
                <a:cubicBezTo>
                  <a:pt x="195019" y="41128"/>
                  <a:pt x="194999" y="41076"/>
                  <a:pt x="195011" y="40972"/>
                </a:cubicBezTo>
                <a:cubicBezTo>
                  <a:pt x="195022" y="40805"/>
                  <a:pt x="194894" y="40660"/>
                  <a:pt x="194719" y="40660"/>
                </a:cubicBezTo>
                <a:cubicBezTo>
                  <a:pt x="194713" y="40660"/>
                  <a:pt x="194706" y="40660"/>
                  <a:pt x="194699" y="40660"/>
                </a:cubicBezTo>
                <a:cubicBezTo>
                  <a:pt x="194515" y="40660"/>
                  <a:pt x="194480" y="40614"/>
                  <a:pt x="194630" y="40568"/>
                </a:cubicBezTo>
                <a:cubicBezTo>
                  <a:pt x="194725" y="40534"/>
                  <a:pt x="194818" y="40519"/>
                  <a:pt x="194906" y="40519"/>
                </a:cubicBezTo>
                <a:close/>
                <a:moveTo>
                  <a:pt x="67672" y="40787"/>
                </a:moveTo>
                <a:cubicBezTo>
                  <a:pt x="67811" y="40787"/>
                  <a:pt x="67915" y="40799"/>
                  <a:pt x="67926" y="40845"/>
                </a:cubicBezTo>
                <a:cubicBezTo>
                  <a:pt x="67938" y="40903"/>
                  <a:pt x="67834" y="41018"/>
                  <a:pt x="67684" y="41134"/>
                </a:cubicBezTo>
                <a:lnTo>
                  <a:pt x="67672" y="41134"/>
                </a:lnTo>
                <a:cubicBezTo>
                  <a:pt x="67638" y="41053"/>
                  <a:pt x="67626" y="40949"/>
                  <a:pt x="67672" y="40787"/>
                </a:cubicBezTo>
                <a:close/>
                <a:moveTo>
                  <a:pt x="60556" y="41137"/>
                </a:moveTo>
                <a:cubicBezTo>
                  <a:pt x="60609" y="41137"/>
                  <a:pt x="60646" y="41169"/>
                  <a:pt x="60655" y="41249"/>
                </a:cubicBezTo>
                <a:cubicBezTo>
                  <a:pt x="60608" y="41226"/>
                  <a:pt x="60562" y="41203"/>
                  <a:pt x="60516" y="41168"/>
                </a:cubicBezTo>
                <a:cubicBezTo>
                  <a:pt x="60516" y="41157"/>
                  <a:pt x="60516" y="41157"/>
                  <a:pt x="60504" y="41145"/>
                </a:cubicBezTo>
                <a:cubicBezTo>
                  <a:pt x="60523" y="41140"/>
                  <a:pt x="60540" y="41137"/>
                  <a:pt x="60556" y="41137"/>
                </a:cubicBezTo>
                <a:close/>
                <a:moveTo>
                  <a:pt x="69373" y="39828"/>
                </a:moveTo>
                <a:cubicBezTo>
                  <a:pt x="69518" y="39828"/>
                  <a:pt x="69603" y="39920"/>
                  <a:pt x="69646" y="40083"/>
                </a:cubicBezTo>
                <a:cubicBezTo>
                  <a:pt x="69692" y="40268"/>
                  <a:pt x="69866" y="40383"/>
                  <a:pt x="70096" y="40430"/>
                </a:cubicBezTo>
                <a:cubicBezTo>
                  <a:pt x="70246" y="40718"/>
                  <a:pt x="70189" y="40822"/>
                  <a:pt x="69935" y="40822"/>
                </a:cubicBezTo>
                <a:cubicBezTo>
                  <a:pt x="69635" y="40845"/>
                  <a:pt x="69450" y="41053"/>
                  <a:pt x="69415" y="41330"/>
                </a:cubicBezTo>
                <a:cubicBezTo>
                  <a:pt x="69404" y="41307"/>
                  <a:pt x="69392" y="41284"/>
                  <a:pt x="69415" y="41238"/>
                </a:cubicBezTo>
                <a:cubicBezTo>
                  <a:pt x="69485" y="41099"/>
                  <a:pt x="69277" y="40868"/>
                  <a:pt x="68931" y="40695"/>
                </a:cubicBezTo>
                <a:cubicBezTo>
                  <a:pt x="68538" y="40499"/>
                  <a:pt x="68434" y="40406"/>
                  <a:pt x="68550" y="40268"/>
                </a:cubicBezTo>
                <a:lnTo>
                  <a:pt x="68550" y="40268"/>
                </a:lnTo>
                <a:cubicBezTo>
                  <a:pt x="68561" y="40269"/>
                  <a:pt x="68572" y="40269"/>
                  <a:pt x="68583" y="40269"/>
                </a:cubicBezTo>
                <a:cubicBezTo>
                  <a:pt x="68701" y="40269"/>
                  <a:pt x="68771" y="40209"/>
                  <a:pt x="68792" y="40072"/>
                </a:cubicBezTo>
                <a:cubicBezTo>
                  <a:pt x="69011" y="39933"/>
                  <a:pt x="69185" y="39852"/>
                  <a:pt x="69323" y="39829"/>
                </a:cubicBezTo>
                <a:cubicBezTo>
                  <a:pt x="69327" y="39833"/>
                  <a:pt x="69331" y="39834"/>
                  <a:pt x="69334" y="39834"/>
                </a:cubicBezTo>
                <a:cubicBezTo>
                  <a:pt x="69341" y="39834"/>
                  <a:pt x="69346" y="39829"/>
                  <a:pt x="69346" y="39829"/>
                </a:cubicBezTo>
                <a:cubicBezTo>
                  <a:pt x="69355" y="39829"/>
                  <a:pt x="69364" y="39828"/>
                  <a:pt x="69373" y="39828"/>
                </a:cubicBezTo>
                <a:close/>
                <a:moveTo>
                  <a:pt x="68782" y="41041"/>
                </a:moveTo>
                <a:cubicBezTo>
                  <a:pt x="68822" y="41041"/>
                  <a:pt x="68879" y="41161"/>
                  <a:pt x="68931" y="41376"/>
                </a:cubicBezTo>
                <a:lnTo>
                  <a:pt x="68873" y="41376"/>
                </a:lnTo>
                <a:cubicBezTo>
                  <a:pt x="68850" y="41364"/>
                  <a:pt x="68827" y="41341"/>
                  <a:pt x="68804" y="41341"/>
                </a:cubicBezTo>
                <a:cubicBezTo>
                  <a:pt x="68757" y="41341"/>
                  <a:pt x="68757" y="41307"/>
                  <a:pt x="68734" y="41295"/>
                </a:cubicBezTo>
                <a:cubicBezTo>
                  <a:pt x="68734" y="41249"/>
                  <a:pt x="68734" y="41203"/>
                  <a:pt x="68734" y="41157"/>
                </a:cubicBezTo>
                <a:cubicBezTo>
                  <a:pt x="68743" y="41078"/>
                  <a:pt x="68760" y="41041"/>
                  <a:pt x="68782" y="41041"/>
                </a:cubicBezTo>
                <a:close/>
                <a:moveTo>
                  <a:pt x="78915" y="40903"/>
                </a:moveTo>
                <a:lnTo>
                  <a:pt x="78915" y="40903"/>
                </a:lnTo>
                <a:cubicBezTo>
                  <a:pt x="78938" y="41249"/>
                  <a:pt x="78915" y="41457"/>
                  <a:pt x="78846" y="41561"/>
                </a:cubicBezTo>
                <a:cubicBezTo>
                  <a:pt x="78661" y="41261"/>
                  <a:pt x="78707" y="41007"/>
                  <a:pt x="78915" y="40903"/>
                </a:cubicBezTo>
                <a:close/>
                <a:moveTo>
                  <a:pt x="73040" y="41122"/>
                </a:moveTo>
                <a:lnTo>
                  <a:pt x="73040" y="41122"/>
                </a:lnTo>
                <a:cubicBezTo>
                  <a:pt x="73109" y="41261"/>
                  <a:pt x="73144" y="41422"/>
                  <a:pt x="73155" y="41572"/>
                </a:cubicBezTo>
                <a:lnTo>
                  <a:pt x="73074" y="41572"/>
                </a:lnTo>
                <a:cubicBezTo>
                  <a:pt x="73017" y="41330"/>
                  <a:pt x="73005" y="41191"/>
                  <a:pt x="73040" y="41122"/>
                </a:cubicBezTo>
                <a:close/>
                <a:moveTo>
                  <a:pt x="73640" y="41145"/>
                </a:moveTo>
                <a:lnTo>
                  <a:pt x="73640" y="41145"/>
                </a:lnTo>
                <a:cubicBezTo>
                  <a:pt x="73802" y="41214"/>
                  <a:pt x="73848" y="41341"/>
                  <a:pt x="73836" y="41584"/>
                </a:cubicBezTo>
                <a:lnTo>
                  <a:pt x="73755" y="41584"/>
                </a:lnTo>
                <a:cubicBezTo>
                  <a:pt x="73744" y="41549"/>
                  <a:pt x="73721" y="41503"/>
                  <a:pt x="73686" y="41457"/>
                </a:cubicBezTo>
                <a:cubicBezTo>
                  <a:pt x="73571" y="41318"/>
                  <a:pt x="73571" y="41214"/>
                  <a:pt x="73640" y="41145"/>
                </a:cubicBezTo>
                <a:close/>
                <a:moveTo>
                  <a:pt x="63435" y="41019"/>
                </a:moveTo>
                <a:cubicBezTo>
                  <a:pt x="63501" y="41019"/>
                  <a:pt x="63538" y="41076"/>
                  <a:pt x="63575" y="41214"/>
                </a:cubicBezTo>
                <a:cubicBezTo>
                  <a:pt x="63598" y="41318"/>
                  <a:pt x="63563" y="41457"/>
                  <a:pt x="63494" y="41595"/>
                </a:cubicBezTo>
                <a:cubicBezTo>
                  <a:pt x="63471" y="41572"/>
                  <a:pt x="63436" y="41538"/>
                  <a:pt x="63390" y="41491"/>
                </a:cubicBezTo>
                <a:cubicBezTo>
                  <a:pt x="63379" y="41468"/>
                  <a:pt x="63356" y="41457"/>
                  <a:pt x="63332" y="41434"/>
                </a:cubicBezTo>
                <a:cubicBezTo>
                  <a:pt x="63332" y="41272"/>
                  <a:pt x="63344" y="41134"/>
                  <a:pt x="63379" y="41030"/>
                </a:cubicBezTo>
                <a:cubicBezTo>
                  <a:pt x="63400" y="41023"/>
                  <a:pt x="63418" y="41019"/>
                  <a:pt x="63435" y="41019"/>
                </a:cubicBezTo>
                <a:close/>
                <a:moveTo>
                  <a:pt x="74685" y="40648"/>
                </a:moveTo>
                <a:cubicBezTo>
                  <a:pt x="74877" y="40648"/>
                  <a:pt x="74908" y="40836"/>
                  <a:pt x="74840" y="41307"/>
                </a:cubicBezTo>
                <a:cubicBezTo>
                  <a:pt x="74829" y="41388"/>
                  <a:pt x="74817" y="41457"/>
                  <a:pt x="74817" y="41526"/>
                </a:cubicBezTo>
                <a:cubicBezTo>
                  <a:pt x="74748" y="41549"/>
                  <a:pt x="74679" y="41584"/>
                  <a:pt x="74598" y="41642"/>
                </a:cubicBezTo>
                <a:cubicBezTo>
                  <a:pt x="74540" y="41618"/>
                  <a:pt x="74494" y="41618"/>
                  <a:pt x="74436" y="41607"/>
                </a:cubicBezTo>
                <a:cubicBezTo>
                  <a:pt x="74436" y="41595"/>
                  <a:pt x="74436" y="41595"/>
                  <a:pt x="74436" y="41584"/>
                </a:cubicBezTo>
                <a:cubicBezTo>
                  <a:pt x="74402" y="40914"/>
                  <a:pt x="74471" y="40660"/>
                  <a:pt x="74667" y="40649"/>
                </a:cubicBezTo>
                <a:cubicBezTo>
                  <a:pt x="74673" y="40648"/>
                  <a:pt x="74679" y="40648"/>
                  <a:pt x="74685" y="40648"/>
                </a:cubicBezTo>
                <a:close/>
                <a:moveTo>
                  <a:pt x="45536" y="38168"/>
                </a:moveTo>
                <a:cubicBezTo>
                  <a:pt x="45614" y="38168"/>
                  <a:pt x="45623" y="38250"/>
                  <a:pt x="45568" y="38421"/>
                </a:cubicBezTo>
                <a:cubicBezTo>
                  <a:pt x="45511" y="38629"/>
                  <a:pt x="45407" y="38929"/>
                  <a:pt x="45349" y="39125"/>
                </a:cubicBezTo>
                <a:cubicBezTo>
                  <a:pt x="45298" y="39294"/>
                  <a:pt x="45326" y="39369"/>
                  <a:pt x="45498" y="39369"/>
                </a:cubicBezTo>
                <a:cubicBezTo>
                  <a:pt x="45597" y="39369"/>
                  <a:pt x="45743" y="39345"/>
                  <a:pt x="45949" y="39298"/>
                </a:cubicBezTo>
                <a:cubicBezTo>
                  <a:pt x="46150" y="39248"/>
                  <a:pt x="46299" y="39222"/>
                  <a:pt x="46408" y="39222"/>
                </a:cubicBezTo>
                <a:cubicBezTo>
                  <a:pt x="46599" y="39222"/>
                  <a:pt x="46665" y="39302"/>
                  <a:pt x="46665" y="39471"/>
                </a:cubicBezTo>
                <a:cubicBezTo>
                  <a:pt x="46665" y="39656"/>
                  <a:pt x="46861" y="39991"/>
                  <a:pt x="47069" y="40187"/>
                </a:cubicBezTo>
                <a:cubicBezTo>
                  <a:pt x="47245" y="40358"/>
                  <a:pt x="47342" y="40447"/>
                  <a:pt x="47383" y="40447"/>
                </a:cubicBezTo>
                <a:cubicBezTo>
                  <a:pt x="47431" y="40447"/>
                  <a:pt x="47403" y="40326"/>
                  <a:pt x="47334" y="40072"/>
                </a:cubicBezTo>
                <a:cubicBezTo>
                  <a:pt x="47258" y="39776"/>
                  <a:pt x="47268" y="39638"/>
                  <a:pt x="47385" y="39638"/>
                </a:cubicBezTo>
                <a:cubicBezTo>
                  <a:pt x="47409" y="39638"/>
                  <a:pt x="47439" y="39644"/>
                  <a:pt x="47473" y="39656"/>
                </a:cubicBezTo>
                <a:cubicBezTo>
                  <a:pt x="47681" y="39725"/>
                  <a:pt x="47808" y="40279"/>
                  <a:pt x="47796" y="40730"/>
                </a:cubicBezTo>
                <a:cubicBezTo>
                  <a:pt x="47484" y="40845"/>
                  <a:pt x="47277" y="40960"/>
                  <a:pt x="47300" y="41041"/>
                </a:cubicBezTo>
                <a:cubicBezTo>
                  <a:pt x="47319" y="41130"/>
                  <a:pt x="47303" y="41174"/>
                  <a:pt x="47252" y="41174"/>
                </a:cubicBezTo>
                <a:cubicBezTo>
                  <a:pt x="47210" y="41174"/>
                  <a:pt x="47146" y="41145"/>
                  <a:pt x="47057" y="41087"/>
                </a:cubicBezTo>
                <a:cubicBezTo>
                  <a:pt x="46953" y="41018"/>
                  <a:pt x="46803" y="40972"/>
                  <a:pt x="46642" y="40960"/>
                </a:cubicBezTo>
                <a:cubicBezTo>
                  <a:pt x="46656" y="40761"/>
                  <a:pt x="46645" y="40672"/>
                  <a:pt x="46594" y="40672"/>
                </a:cubicBezTo>
                <a:cubicBezTo>
                  <a:pt x="46561" y="40672"/>
                  <a:pt x="46509" y="40713"/>
                  <a:pt x="46434" y="40787"/>
                </a:cubicBezTo>
                <a:cubicBezTo>
                  <a:pt x="46399" y="40834"/>
                  <a:pt x="46376" y="40903"/>
                  <a:pt x="46353" y="40960"/>
                </a:cubicBezTo>
                <a:cubicBezTo>
                  <a:pt x="45891" y="40995"/>
                  <a:pt x="45430" y="41191"/>
                  <a:pt x="45487" y="41445"/>
                </a:cubicBezTo>
                <a:cubicBezTo>
                  <a:pt x="45515" y="41578"/>
                  <a:pt x="45511" y="41645"/>
                  <a:pt x="45470" y="41645"/>
                </a:cubicBezTo>
                <a:cubicBezTo>
                  <a:pt x="45425" y="41645"/>
                  <a:pt x="45337" y="41567"/>
                  <a:pt x="45199" y="41411"/>
                </a:cubicBezTo>
                <a:cubicBezTo>
                  <a:pt x="45083" y="41295"/>
                  <a:pt x="45014" y="41226"/>
                  <a:pt x="44945" y="41191"/>
                </a:cubicBezTo>
                <a:cubicBezTo>
                  <a:pt x="44818" y="41007"/>
                  <a:pt x="44957" y="40984"/>
                  <a:pt x="45453" y="40949"/>
                </a:cubicBezTo>
                <a:cubicBezTo>
                  <a:pt x="46249" y="40880"/>
                  <a:pt x="46249" y="40880"/>
                  <a:pt x="46376" y="40002"/>
                </a:cubicBezTo>
                <a:cubicBezTo>
                  <a:pt x="46420" y="39678"/>
                  <a:pt x="46437" y="39522"/>
                  <a:pt x="46417" y="39522"/>
                </a:cubicBezTo>
                <a:cubicBezTo>
                  <a:pt x="46401" y="39522"/>
                  <a:pt x="46358" y="39635"/>
                  <a:pt x="46284" y="39852"/>
                </a:cubicBezTo>
                <a:cubicBezTo>
                  <a:pt x="46194" y="40118"/>
                  <a:pt x="46039" y="40251"/>
                  <a:pt x="45843" y="40251"/>
                </a:cubicBezTo>
                <a:cubicBezTo>
                  <a:pt x="45639" y="40251"/>
                  <a:pt x="45389" y="40106"/>
                  <a:pt x="45118" y="39818"/>
                </a:cubicBezTo>
                <a:cubicBezTo>
                  <a:pt x="44806" y="39483"/>
                  <a:pt x="44783" y="38825"/>
                  <a:pt x="45072" y="38802"/>
                </a:cubicBezTo>
                <a:cubicBezTo>
                  <a:pt x="45187" y="38802"/>
                  <a:pt x="45234" y="38698"/>
                  <a:pt x="45164" y="38594"/>
                </a:cubicBezTo>
                <a:cubicBezTo>
                  <a:pt x="45107" y="38479"/>
                  <a:pt x="45199" y="38306"/>
                  <a:pt x="45372" y="38225"/>
                </a:cubicBezTo>
                <a:cubicBezTo>
                  <a:pt x="45444" y="38187"/>
                  <a:pt x="45498" y="38168"/>
                  <a:pt x="45536" y="38168"/>
                </a:cubicBezTo>
                <a:close/>
                <a:moveTo>
                  <a:pt x="49389" y="41780"/>
                </a:moveTo>
                <a:cubicBezTo>
                  <a:pt x="49424" y="41780"/>
                  <a:pt x="49447" y="41792"/>
                  <a:pt x="49470" y="41792"/>
                </a:cubicBezTo>
                <a:cubicBezTo>
                  <a:pt x="49412" y="41792"/>
                  <a:pt x="49354" y="41803"/>
                  <a:pt x="49297" y="41815"/>
                </a:cubicBezTo>
                <a:cubicBezTo>
                  <a:pt x="49320" y="41803"/>
                  <a:pt x="49354" y="41792"/>
                  <a:pt x="49389" y="41780"/>
                </a:cubicBezTo>
                <a:close/>
                <a:moveTo>
                  <a:pt x="79309" y="41507"/>
                </a:moveTo>
                <a:cubicBezTo>
                  <a:pt x="79322" y="41507"/>
                  <a:pt x="79337" y="41513"/>
                  <a:pt x="79354" y="41526"/>
                </a:cubicBezTo>
                <a:cubicBezTo>
                  <a:pt x="79377" y="41538"/>
                  <a:pt x="79400" y="41572"/>
                  <a:pt x="79423" y="41607"/>
                </a:cubicBezTo>
                <a:cubicBezTo>
                  <a:pt x="79377" y="41688"/>
                  <a:pt x="79342" y="41768"/>
                  <a:pt x="79319" y="41815"/>
                </a:cubicBezTo>
                <a:lnTo>
                  <a:pt x="79261" y="41815"/>
                </a:lnTo>
                <a:cubicBezTo>
                  <a:pt x="79233" y="41626"/>
                  <a:pt x="79251" y="41507"/>
                  <a:pt x="79309" y="41507"/>
                </a:cubicBezTo>
                <a:close/>
                <a:moveTo>
                  <a:pt x="46803" y="41826"/>
                </a:moveTo>
                <a:cubicBezTo>
                  <a:pt x="46769" y="41838"/>
                  <a:pt x="46734" y="41849"/>
                  <a:pt x="46711" y="41861"/>
                </a:cubicBezTo>
                <a:cubicBezTo>
                  <a:pt x="46734" y="41838"/>
                  <a:pt x="46769" y="41826"/>
                  <a:pt x="46803" y="41826"/>
                </a:cubicBezTo>
                <a:close/>
                <a:moveTo>
                  <a:pt x="47034" y="41884"/>
                </a:moveTo>
                <a:cubicBezTo>
                  <a:pt x="47069" y="41895"/>
                  <a:pt x="47103" y="41907"/>
                  <a:pt x="47127" y="41919"/>
                </a:cubicBezTo>
                <a:lnTo>
                  <a:pt x="47023" y="41919"/>
                </a:lnTo>
                <a:cubicBezTo>
                  <a:pt x="47023" y="41907"/>
                  <a:pt x="47034" y="41895"/>
                  <a:pt x="47034" y="41884"/>
                </a:cubicBezTo>
                <a:close/>
                <a:moveTo>
                  <a:pt x="194667" y="41455"/>
                </a:moveTo>
                <a:cubicBezTo>
                  <a:pt x="194734" y="41455"/>
                  <a:pt x="194810" y="41493"/>
                  <a:pt x="194884" y="41572"/>
                </a:cubicBezTo>
                <a:cubicBezTo>
                  <a:pt x="195023" y="41722"/>
                  <a:pt x="195126" y="41861"/>
                  <a:pt x="195103" y="41907"/>
                </a:cubicBezTo>
                <a:cubicBezTo>
                  <a:pt x="195098" y="41924"/>
                  <a:pt x="195054" y="41933"/>
                  <a:pt x="194988" y="41933"/>
                </a:cubicBezTo>
                <a:cubicBezTo>
                  <a:pt x="194922" y="41933"/>
                  <a:pt x="194832" y="41924"/>
                  <a:pt x="194734" y="41907"/>
                </a:cubicBezTo>
                <a:cubicBezTo>
                  <a:pt x="194538" y="41872"/>
                  <a:pt x="194434" y="41734"/>
                  <a:pt x="194503" y="41572"/>
                </a:cubicBezTo>
                <a:cubicBezTo>
                  <a:pt x="194538" y="41496"/>
                  <a:pt x="194598" y="41455"/>
                  <a:pt x="194667" y="41455"/>
                </a:cubicBezTo>
                <a:close/>
                <a:moveTo>
                  <a:pt x="198594" y="41477"/>
                </a:moveTo>
                <a:cubicBezTo>
                  <a:pt x="198789" y="41477"/>
                  <a:pt x="198953" y="41847"/>
                  <a:pt x="198889" y="42369"/>
                </a:cubicBezTo>
                <a:cubicBezTo>
                  <a:pt x="198889" y="42376"/>
                  <a:pt x="198883" y="42379"/>
                  <a:pt x="198871" y="42379"/>
                </a:cubicBezTo>
                <a:cubicBezTo>
                  <a:pt x="198824" y="42379"/>
                  <a:pt x="198687" y="42325"/>
                  <a:pt x="198520" y="42242"/>
                </a:cubicBezTo>
                <a:cubicBezTo>
                  <a:pt x="198324" y="42138"/>
                  <a:pt x="198243" y="41907"/>
                  <a:pt x="198324" y="41734"/>
                </a:cubicBezTo>
                <a:cubicBezTo>
                  <a:pt x="198408" y="41555"/>
                  <a:pt x="198504" y="41477"/>
                  <a:pt x="198594" y="41477"/>
                </a:cubicBezTo>
                <a:close/>
                <a:moveTo>
                  <a:pt x="44587" y="42196"/>
                </a:moveTo>
                <a:cubicBezTo>
                  <a:pt x="44564" y="42230"/>
                  <a:pt x="44541" y="42253"/>
                  <a:pt x="44529" y="42288"/>
                </a:cubicBezTo>
                <a:cubicBezTo>
                  <a:pt x="44485" y="42399"/>
                  <a:pt x="44445" y="42453"/>
                  <a:pt x="44398" y="42453"/>
                </a:cubicBezTo>
                <a:cubicBezTo>
                  <a:pt x="44372" y="42453"/>
                  <a:pt x="44343" y="42436"/>
                  <a:pt x="44310" y="42403"/>
                </a:cubicBezTo>
                <a:cubicBezTo>
                  <a:pt x="44322" y="42403"/>
                  <a:pt x="44322" y="42392"/>
                  <a:pt x="44322" y="42392"/>
                </a:cubicBezTo>
                <a:cubicBezTo>
                  <a:pt x="44356" y="42369"/>
                  <a:pt x="44379" y="42346"/>
                  <a:pt x="44402" y="42323"/>
                </a:cubicBezTo>
                <a:cubicBezTo>
                  <a:pt x="44483" y="42323"/>
                  <a:pt x="44518" y="42299"/>
                  <a:pt x="44506" y="42242"/>
                </a:cubicBezTo>
                <a:cubicBezTo>
                  <a:pt x="44541" y="42219"/>
                  <a:pt x="44564" y="42207"/>
                  <a:pt x="44587" y="42196"/>
                </a:cubicBezTo>
                <a:close/>
                <a:moveTo>
                  <a:pt x="194841" y="42194"/>
                </a:moveTo>
                <a:cubicBezTo>
                  <a:pt x="194879" y="42194"/>
                  <a:pt x="194917" y="42202"/>
                  <a:pt x="194953" y="42219"/>
                </a:cubicBezTo>
                <a:cubicBezTo>
                  <a:pt x="195080" y="42288"/>
                  <a:pt x="195161" y="42380"/>
                  <a:pt x="195138" y="42438"/>
                </a:cubicBezTo>
                <a:cubicBezTo>
                  <a:pt x="195115" y="42484"/>
                  <a:pt x="194976" y="42530"/>
                  <a:pt x="194815" y="42542"/>
                </a:cubicBezTo>
                <a:cubicBezTo>
                  <a:pt x="194806" y="42542"/>
                  <a:pt x="194797" y="42543"/>
                  <a:pt x="194788" y="42543"/>
                </a:cubicBezTo>
                <a:cubicBezTo>
                  <a:pt x="194645" y="42543"/>
                  <a:pt x="194576" y="42454"/>
                  <a:pt x="194630" y="42334"/>
                </a:cubicBezTo>
                <a:cubicBezTo>
                  <a:pt x="194663" y="42244"/>
                  <a:pt x="194749" y="42194"/>
                  <a:pt x="194841" y="42194"/>
                </a:cubicBezTo>
                <a:close/>
                <a:moveTo>
                  <a:pt x="70355" y="41980"/>
                </a:moveTo>
                <a:cubicBezTo>
                  <a:pt x="70384" y="41980"/>
                  <a:pt x="70415" y="42060"/>
                  <a:pt x="70443" y="42219"/>
                </a:cubicBezTo>
                <a:cubicBezTo>
                  <a:pt x="70472" y="42421"/>
                  <a:pt x="70452" y="42559"/>
                  <a:pt x="70405" y="42559"/>
                </a:cubicBezTo>
                <a:cubicBezTo>
                  <a:pt x="70395" y="42559"/>
                  <a:pt x="70385" y="42553"/>
                  <a:pt x="70373" y="42542"/>
                </a:cubicBezTo>
                <a:cubicBezTo>
                  <a:pt x="70293" y="42473"/>
                  <a:pt x="70270" y="42276"/>
                  <a:pt x="70304" y="42092"/>
                </a:cubicBezTo>
                <a:cubicBezTo>
                  <a:pt x="70318" y="42017"/>
                  <a:pt x="70336" y="41980"/>
                  <a:pt x="70355" y="41980"/>
                </a:cubicBezTo>
                <a:close/>
                <a:moveTo>
                  <a:pt x="46206" y="42411"/>
                </a:moveTo>
                <a:cubicBezTo>
                  <a:pt x="46220" y="42411"/>
                  <a:pt x="46235" y="42412"/>
                  <a:pt x="46249" y="42415"/>
                </a:cubicBezTo>
                <a:cubicBezTo>
                  <a:pt x="46194" y="42532"/>
                  <a:pt x="46151" y="42596"/>
                  <a:pt x="46113" y="42596"/>
                </a:cubicBezTo>
                <a:cubicBezTo>
                  <a:pt x="46088" y="42596"/>
                  <a:pt x="46065" y="42567"/>
                  <a:pt x="46042" y="42507"/>
                </a:cubicBezTo>
                <a:cubicBezTo>
                  <a:pt x="46053" y="42496"/>
                  <a:pt x="46053" y="42473"/>
                  <a:pt x="46076" y="42449"/>
                </a:cubicBezTo>
                <a:cubicBezTo>
                  <a:pt x="46119" y="42424"/>
                  <a:pt x="46163" y="42411"/>
                  <a:pt x="46206" y="42411"/>
                </a:cubicBezTo>
                <a:close/>
                <a:moveTo>
                  <a:pt x="72633" y="42241"/>
                </a:moveTo>
                <a:cubicBezTo>
                  <a:pt x="72728" y="42241"/>
                  <a:pt x="72810" y="42318"/>
                  <a:pt x="72832" y="42415"/>
                </a:cubicBezTo>
                <a:cubicBezTo>
                  <a:pt x="72821" y="42438"/>
                  <a:pt x="72821" y="42449"/>
                  <a:pt x="72797" y="42473"/>
                </a:cubicBezTo>
                <a:cubicBezTo>
                  <a:pt x="72740" y="42530"/>
                  <a:pt x="72705" y="42565"/>
                  <a:pt x="72647" y="42611"/>
                </a:cubicBezTo>
                <a:cubicBezTo>
                  <a:pt x="72613" y="42576"/>
                  <a:pt x="72578" y="42542"/>
                  <a:pt x="72543" y="42484"/>
                </a:cubicBezTo>
                <a:cubicBezTo>
                  <a:pt x="72463" y="42380"/>
                  <a:pt x="72497" y="42265"/>
                  <a:pt x="72613" y="42242"/>
                </a:cubicBezTo>
                <a:cubicBezTo>
                  <a:pt x="72619" y="42241"/>
                  <a:pt x="72626" y="42241"/>
                  <a:pt x="72633" y="42241"/>
                </a:cubicBezTo>
                <a:close/>
                <a:moveTo>
                  <a:pt x="96321" y="42715"/>
                </a:moveTo>
                <a:cubicBezTo>
                  <a:pt x="96356" y="42727"/>
                  <a:pt x="96402" y="42761"/>
                  <a:pt x="96448" y="42807"/>
                </a:cubicBezTo>
                <a:cubicBezTo>
                  <a:pt x="96566" y="42917"/>
                  <a:pt x="96688" y="42973"/>
                  <a:pt x="96784" y="42973"/>
                </a:cubicBezTo>
                <a:cubicBezTo>
                  <a:pt x="96829" y="42973"/>
                  <a:pt x="96869" y="42960"/>
                  <a:pt x="96898" y="42934"/>
                </a:cubicBezTo>
                <a:lnTo>
                  <a:pt x="96898" y="42934"/>
                </a:lnTo>
                <a:cubicBezTo>
                  <a:pt x="96898" y="42992"/>
                  <a:pt x="96795" y="43050"/>
                  <a:pt x="96633" y="43061"/>
                </a:cubicBezTo>
                <a:cubicBezTo>
                  <a:pt x="96618" y="43063"/>
                  <a:pt x="96602" y="43064"/>
                  <a:pt x="96587" y="43064"/>
                </a:cubicBezTo>
                <a:cubicBezTo>
                  <a:pt x="96440" y="43064"/>
                  <a:pt x="96295" y="42968"/>
                  <a:pt x="96264" y="42853"/>
                </a:cubicBezTo>
                <a:cubicBezTo>
                  <a:pt x="96252" y="42784"/>
                  <a:pt x="96275" y="42738"/>
                  <a:pt x="96321" y="42715"/>
                </a:cubicBezTo>
                <a:close/>
                <a:moveTo>
                  <a:pt x="194280" y="43484"/>
                </a:moveTo>
                <a:cubicBezTo>
                  <a:pt x="194302" y="43484"/>
                  <a:pt x="194322" y="43489"/>
                  <a:pt x="194342" y="43500"/>
                </a:cubicBezTo>
                <a:cubicBezTo>
                  <a:pt x="194411" y="43534"/>
                  <a:pt x="194388" y="43685"/>
                  <a:pt x="194307" y="43892"/>
                </a:cubicBezTo>
                <a:cubicBezTo>
                  <a:pt x="194272" y="43892"/>
                  <a:pt x="194226" y="43881"/>
                  <a:pt x="194192" y="43869"/>
                </a:cubicBezTo>
                <a:cubicBezTo>
                  <a:pt x="194122" y="43858"/>
                  <a:pt x="194030" y="43846"/>
                  <a:pt x="193949" y="43823"/>
                </a:cubicBezTo>
                <a:cubicBezTo>
                  <a:pt x="193961" y="43800"/>
                  <a:pt x="193984" y="43777"/>
                  <a:pt x="193995" y="43754"/>
                </a:cubicBezTo>
                <a:cubicBezTo>
                  <a:pt x="194071" y="43584"/>
                  <a:pt x="194184" y="43484"/>
                  <a:pt x="194280" y="43484"/>
                </a:cubicBezTo>
                <a:close/>
                <a:moveTo>
                  <a:pt x="101504" y="44689"/>
                </a:moveTo>
                <a:cubicBezTo>
                  <a:pt x="101539" y="44746"/>
                  <a:pt x="101550" y="44804"/>
                  <a:pt x="101573" y="44862"/>
                </a:cubicBezTo>
                <a:cubicBezTo>
                  <a:pt x="101573" y="44873"/>
                  <a:pt x="101562" y="44873"/>
                  <a:pt x="101562" y="44873"/>
                </a:cubicBezTo>
                <a:cubicBezTo>
                  <a:pt x="101469" y="44873"/>
                  <a:pt x="101412" y="44850"/>
                  <a:pt x="101354" y="44816"/>
                </a:cubicBezTo>
                <a:cubicBezTo>
                  <a:pt x="101389" y="44781"/>
                  <a:pt x="101400" y="44746"/>
                  <a:pt x="101435" y="44712"/>
                </a:cubicBezTo>
                <a:cubicBezTo>
                  <a:pt x="101458" y="44689"/>
                  <a:pt x="101481" y="44700"/>
                  <a:pt x="101504" y="44689"/>
                </a:cubicBezTo>
                <a:close/>
                <a:moveTo>
                  <a:pt x="29013" y="44789"/>
                </a:moveTo>
                <a:cubicBezTo>
                  <a:pt x="29090" y="44789"/>
                  <a:pt x="29147" y="44861"/>
                  <a:pt x="29178" y="44943"/>
                </a:cubicBezTo>
                <a:cubicBezTo>
                  <a:pt x="29155" y="44954"/>
                  <a:pt x="29143" y="44954"/>
                  <a:pt x="29120" y="44966"/>
                </a:cubicBezTo>
                <a:cubicBezTo>
                  <a:pt x="28997" y="45030"/>
                  <a:pt x="28909" y="45062"/>
                  <a:pt x="28857" y="45062"/>
                </a:cubicBezTo>
                <a:cubicBezTo>
                  <a:pt x="28786" y="45062"/>
                  <a:pt x="28779" y="45004"/>
                  <a:pt x="28831" y="44885"/>
                </a:cubicBezTo>
                <a:cubicBezTo>
                  <a:pt x="28878" y="44827"/>
                  <a:pt x="28935" y="44793"/>
                  <a:pt x="28981" y="44793"/>
                </a:cubicBezTo>
                <a:cubicBezTo>
                  <a:pt x="28992" y="44790"/>
                  <a:pt x="29003" y="44789"/>
                  <a:pt x="29013" y="44789"/>
                </a:cubicBezTo>
                <a:close/>
                <a:moveTo>
                  <a:pt x="37373" y="45174"/>
                </a:moveTo>
                <a:cubicBezTo>
                  <a:pt x="37445" y="45277"/>
                  <a:pt x="37567" y="45337"/>
                  <a:pt x="37711" y="45337"/>
                </a:cubicBezTo>
                <a:cubicBezTo>
                  <a:pt x="37776" y="45337"/>
                  <a:pt x="37845" y="45325"/>
                  <a:pt x="37916" y="45301"/>
                </a:cubicBezTo>
                <a:lnTo>
                  <a:pt x="37916" y="45301"/>
                </a:lnTo>
                <a:cubicBezTo>
                  <a:pt x="37892" y="45381"/>
                  <a:pt x="37823" y="45439"/>
                  <a:pt x="37708" y="45462"/>
                </a:cubicBezTo>
                <a:cubicBezTo>
                  <a:pt x="37686" y="45465"/>
                  <a:pt x="37664" y="45467"/>
                  <a:pt x="37643" y="45467"/>
                </a:cubicBezTo>
                <a:cubicBezTo>
                  <a:pt x="37498" y="45467"/>
                  <a:pt x="37379" y="45400"/>
                  <a:pt x="37338" y="45289"/>
                </a:cubicBezTo>
                <a:cubicBezTo>
                  <a:pt x="37327" y="45243"/>
                  <a:pt x="37350" y="45208"/>
                  <a:pt x="37373" y="45174"/>
                </a:cubicBezTo>
                <a:close/>
                <a:moveTo>
                  <a:pt x="31498" y="45427"/>
                </a:moveTo>
                <a:cubicBezTo>
                  <a:pt x="31590" y="45427"/>
                  <a:pt x="31671" y="45439"/>
                  <a:pt x="31671" y="45474"/>
                </a:cubicBezTo>
                <a:cubicBezTo>
                  <a:pt x="31682" y="45508"/>
                  <a:pt x="31648" y="45566"/>
                  <a:pt x="31590" y="45624"/>
                </a:cubicBezTo>
                <a:cubicBezTo>
                  <a:pt x="31567" y="45601"/>
                  <a:pt x="31556" y="45589"/>
                  <a:pt x="31532" y="45566"/>
                </a:cubicBezTo>
                <a:cubicBezTo>
                  <a:pt x="31498" y="45508"/>
                  <a:pt x="31498" y="45462"/>
                  <a:pt x="31498" y="45427"/>
                </a:cubicBezTo>
                <a:close/>
                <a:moveTo>
                  <a:pt x="192472" y="45335"/>
                </a:moveTo>
                <a:cubicBezTo>
                  <a:pt x="192645" y="45347"/>
                  <a:pt x="192818" y="45462"/>
                  <a:pt x="192830" y="45578"/>
                </a:cubicBezTo>
                <a:cubicBezTo>
                  <a:pt x="192841" y="45716"/>
                  <a:pt x="192783" y="45808"/>
                  <a:pt x="192703" y="45808"/>
                </a:cubicBezTo>
                <a:cubicBezTo>
                  <a:pt x="192610" y="45808"/>
                  <a:pt x="192460" y="45705"/>
                  <a:pt x="192333" y="45566"/>
                </a:cubicBezTo>
                <a:cubicBezTo>
                  <a:pt x="192229" y="45451"/>
                  <a:pt x="192287" y="45335"/>
                  <a:pt x="192472" y="45335"/>
                </a:cubicBezTo>
                <a:close/>
                <a:moveTo>
                  <a:pt x="22899" y="45378"/>
                </a:moveTo>
                <a:cubicBezTo>
                  <a:pt x="22917" y="45378"/>
                  <a:pt x="22936" y="45383"/>
                  <a:pt x="22956" y="45393"/>
                </a:cubicBezTo>
                <a:cubicBezTo>
                  <a:pt x="23072" y="45451"/>
                  <a:pt x="23164" y="45543"/>
                  <a:pt x="23176" y="45589"/>
                </a:cubicBezTo>
                <a:cubicBezTo>
                  <a:pt x="23187" y="45635"/>
                  <a:pt x="23106" y="45751"/>
                  <a:pt x="23014" y="45855"/>
                </a:cubicBezTo>
                <a:cubicBezTo>
                  <a:pt x="22990" y="45879"/>
                  <a:pt x="22965" y="45890"/>
                  <a:pt x="22940" y="45890"/>
                </a:cubicBezTo>
                <a:cubicBezTo>
                  <a:pt x="22873" y="45890"/>
                  <a:pt x="22812" y="45800"/>
                  <a:pt x="22795" y="45647"/>
                </a:cubicBezTo>
                <a:cubicBezTo>
                  <a:pt x="22766" y="45485"/>
                  <a:pt x="22816" y="45378"/>
                  <a:pt x="22899" y="45378"/>
                </a:cubicBezTo>
                <a:close/>
                <a:moveTo>
                  <a:pt x="24562" y="45505"/>
                </a:moveTo>
                <a:cubicBezTo>
                  <a:pt x="24664" y="45505"/>
                  <a:pt x="24758" y="45591"/>
                  <a:pt x="24768" y="45705"/>
                </a:cubicBezTo>
                <a:cubicBezTo>
                  <a:pt x="24780" y="45831"/>
                  <a:pt x="24757" y="45947"/>
                  <a:pt x="24699" y="45947"/>
                </a:cubicBezTo>
                <a:cubicBezTo>
                  <a:pt x="24696" y="45948"/>
                  <a:pt x="24693" y="45948"/>
                  <a:pt x="24690" y="45948"/>
                </a:cubicBezTo>
                <a:cubicBezTo>
                  <a:pt x="24640" y="45948"/>
                  <a:pt x="24544" y="45870"/>
                  <a:pt x="24468" y="45751"/>
                </a:cubicBezTo>
                <a:cubicBezTo>
                  <a:pt x="24388" y="45647"/>
                  <a:pt x="24411" y="45520"/>
                  <a:pt x="24526" y="45508"/>
                </a:cubicBezTo>
                <a:cubicBezTo>
                  <a:pt x="24538" y="45506"/>
                  <a:pt x="24550" y="45505"/>
                  <a:pt x="24562" y="45505"/>
                </a:cubicBezTo>
                <a:close/>
                <a:moveTo>
                  <a:pt x="75672" y="45878"/>
                </a:moveTo>
                <a:cubicBezTo>
                  <a:pt x="75741" y="45912"/>
                  <a:pt x="75833" y="45982"/>
                  <a:pt x="75972" y="46074"/>
                </a:cubicBezTo>
                <a:cubicBezTo>
                  <a:pt x="75937" y="46155"/>
                  <a:pt x="75891" y="46201"/>
                  <a:pt x="75822" y="46212"/>
                </a:cubicBezTo>
                <a:cubicBezTo>
                  <a:pt x="75764" y="46212"/>
                  <a:pt x="75718" y="46178"/>
                  <a:pt x="75683" y="46120"/>
                </a:cubicBezTo>
                <a:cubicBezTo>
                  <a:pt x="75683" y="46109"/>
                  <a:pt x="75672" y="46097"/>
                  <a:pt x="75672" y="46085"/>
                </a:cubicBezTo>
                <a:cubicBezTo>
                  <a:pt x="75648" y="46051"/>
                  <a:pt x="75648" y="46005"/>
                  <a:pt x="75637" y="45970"/>
                </a:cubicBezTo>
                <a:cubicBezTo>
                  <a:pt x="75648" y="45935"/>
                  <a:pt x="75648" y="45889"/>
                  <a:pt x="75672" y="45878"/>
                </a:cubicBezTo>
                <a:close/>
                <a:moveTo>
                  <a:pt x="37859" y="45791"/>
                </a:moveTo>
                <a:cubicBezTo>
                  <a:pt x="37943" y="45791"/>
                  <a:pt x="38021" y="45866"/>
                  <a:pt x="38054" y="46005"/>
                </a:cubicBezTo>
                <a:cubicBezTo>
                  <a:pt x="38089" y="46097"/>
                  <a:pt x="38077" y="46178"/>
                  <a:pt x="38054" y="46247"/>
                </a:cubicBezTo>
                <a:lnTo>
                  <a:pt x="38042" y="46247"/>
                </a:lnTo>
                <a:cubicBezTo>
                  <a:pt x="38005" y="46285"/>
                  <a:pt x="37957" y="46303"/>
                  <a:pt x="37909" y="46303"/>
                </a:cubicBezTo>
                <a:cubicBezTo>
                  <a:pt x="37839" y="46303"/>
                  <a:pt x="37767" y="46264"/>
                  <a:pt x="37719" y="46189"/>
                </a:cubicBezTo>
                <a:cubicBezTo>
                  <a:pt x="37696" y="46155"/>
                  <a:pt x="37650" y="46143"/>
                  <a:pt x="37604" y="46132"/>
                </a:cubicBezTo>
                <a:cubicBezTo>
                  <a:pt x="37604" y="46016"/>
                  <a:pt x="37650" y="45901"/>
                  <a:pt x="37754" y="45831"/>
                </a:cubicBezTo>
                <a:cubicBezTo>
                  <a:pt x="37788" y="45804"/>
                  <a:pt x="37824" y="45791"/>
                  <a:pt x="37859" y="45791"/>
                </a:cubicBezTo>
                <a:close/>
                <a:moveTo>
                  <a:pt x="22504" y="45913"/>
                </a:moveTo>
                <a:cubicBezTo>
                  <a:pt x="22572" y="45913"/>
                  <a:pt x="22628" y="45994"/>
                  <a:pt x="22645" y="46132"/>
                </a:cubicBezTo>
                <a:cubicBezTo>
                  <a:pt x="22668" y="46339"/>
                  <a:pt x="22645" y="46512"/>
                  <a:pt x="22598" y="46512"/>
                </a:cubicBezTo>
                <a:cubicBezTo>
                  <a:pt x="22591" y="46514"/>
                  <a:pt x="22583" y="46514"/>
                  <a:pt x="22576" y="46514"/>
                </a:cubicBezTo>
                <a:cubicBezTo>
                  <a:pt x="22391" y="46514"/>
                  <a:pt x="22258" y="46114"/>
                  <a:pt x="22414" y="45958"/>
                </a:cubicBezTo>
                <a:cubicBezTo>
                  <a:pt x="22445" y="45928"/>
                  <a:pt x="22476" y="45913"/>
                  <a:pt x="22504" y="45913"/>
                </a:cubicBezTo>
                <a:close/>
                <a:moveTo>
                  <a:pt x="21538" y="45586"/>
                </a:moveTo>
                <a:cubicBezTo>
                  <a:pt x="21642" y="45586"/>
                  <a:pt x="21595" y="45893"/>
                  <a:pt x="21386" y="46351"/>
                </a:cubicBezTo>
                <a:cubicBezTo>
                  <a:pt x="21284" y="46569"/>
                  <a:pt x="21220" y="46673"/>
                  <a:pt x="21178" y="46673"/>
                </a:cubicBezTo>
                <a:cubicBezTo>
                  <a:pt x="21145" y="46673"/>
                  <a:pt x="21125" y="46606"/>
                  <a:pt x="21109" y="46478"/>
                </a:cubicBezTo>
                <a:cubicBezTo>
                  <a:pt x="21086" y="46270"/>
                  <a:pt x="21179" y="45958"/>
                  <a:pt x="21317" y="45774"/>
                </a:cubicBezTo>
                <a:cubicBezTo>
                  <a:pt x="21419" y="45644"/>
                  <a:pt x="21493" y="45586"/>
                  <a:pt x="21538" y="45586"/>
                </a:cubicBezTo>
                <a:close/>
                <a:moveTo>
                  <a:pt x="203763" y="46389"/>
                </a:moveTo>
                <a:cubicBezTo>
                  <a:pt x="203830" y="46389"/>
                  <a:pt x="203877" y="46455"/>
                  <a:pt x="203887" y="46593"/>
                </a:cubicBezTo>
                <a:cubicBezTo>
                  <a:pt x="203899" y="46720"/>
                  <a:pt x="203772" y="46882"/>
                  <a:pt x="203599" y="46951"/>
                </a:cubicBezTo>
                <a:cubicBezTo>
                  <a:pt x="203557" y="46971"/>
                  <a:pt x="203521" y="46980"/>
                  <a:pt x="203492" y="46980"/>
                </a:cubicBezTo>
                <a:cubicBezTo>
                  <a:pt x="203402" y="46980"/>
                  <a:pt x="203379" y="46889"/>
                  <a:pt x="203449" y="46732"/>
                </a:cubicBezTo>
                <a:cubicBezTo>
                  <a:pt x="203554" y="46507"/>
                  <a:pt x="203675" y="46389"/>
                  <a:pt x="203763" y="46389"/>
                </a:cubicBezTo>
                <a:close/>
                <a:moveTo>
                  <a:pt x="14915" y="46810"/>
                </a:moveTo>
                <a:cubicBezTo>
                  <a:pt x="14997" y="46810"/>
                  <a:pt x="15063" y="46834"/>
                  <a:pt x="15073" y="46882"/>
                </a:cubicBezTo>
                <a:cubicBezTo>
                  <a:pt x="15073" y="46940"/>
                  <a:pt x="15003" y="47055"/>
                  <a:pt x="14911" y="47159"/>
                </a:cubicBezTo>
                <a:cubicBezTo>
                  <a:pt x="14869" y="47196"/>
                  <a:pt x="14830" y="47214"/>
                  <a:pt x="14796" y="47214"/>
                </a:cubicBezTo>
                <a:cubicBezTo>
                  <a:pt x="14746" y="47214"/>
                  <a:pt x="14710" y="47173"/>
                  <a:pt x="14703" y="47090"/>
                </a:cubicBezTo>
                <a:cubicBezTo>
                  <a:pt x="14680" y="46963"/>
                  <a:pt x="14761" y="46836"/>
                  <a:pt x="14865" y="46813"/>
                </a:cubicBezTo>
                <a:cubicBezTo>
                  <a:pt x="14882" y="46811"/>
                  <a:pt x="14899" y="46810"/>
                  <a:pt x="14915" y="46810"/>
                </a:cubicBezTo>
                <a:close/>
                <a:moveTo>
                  <a:pt x="21817" y="46508"/>
                </a:moveTo>
                <a:cubicBezTo>
                  <a:pt x="21849" y="46508"/>
                  <a:pt x="21886" y="46637"/>
                  <a:pt x="21917" y="46859"/>
                </a:cubicBezTo>
                <a:cubicBezTo>
                  <a:pt x="21942" y="47099"/>
                  <a:pt x="21937" y="47238"/>
                  <a:pt x="21907" y="47238"/>
                </a:cubicBezTo>
                <a:cubicBezTo>
                  <a:pt x="21895" y="47238"/>
                  <a:pt x="21879" y="47216"/>
                  <a:pt x="21860" y="47170"/>
                </a:cubicBezTo>
                <a:cubicBezTo>
                  <a:pt x="21790" y="47032"/>
                  <a:pt x="21756" y="46755"/>
                  <a:pt x="21779" y="46593"/>
                </a:cubicBezTo>
                <a:cubicBezTo>
                  <a:pt x="21790" y="46535"/>
                  <a:pt x="21803" y="46508"/>
                  <a:pt x="21817" y="46508"/>
                </a:cubicBezTo>
                <a:close/>
                <a:moveTo>
                  <a:pt x="195427" y="46813"/>
                </a:moveTo>
                <a:cubicBezTo>
                  <a:pt x="195600" y="46824"/>
                  <a:pt x="195750" y="46928"/>
                  <a:pt x="195761" y="47055"/>
                </a:cubicBezTo>
                <a:cubicBezTo>
                  <a:pt x="195773" y="47194"/>
                  <a:pt x="195646" y="47286"/>
                  <a:pt x="195461" y="47286"/>
                </a:cubicBezTo>
                <a:cubicBezTo>
                  <a:pt x="195277" y="47286"/>
                  <a:pt x="195138" y="47182"/>
                  <a:pt x="195126" y="47043"/>
                </a:cubicBezTo>
                <a:cubicBezTo>
                  <a:pt x="195115" y="46905"/>
                  <a:pt x="195242" y="46813"/>
                  <a:pt x="195427" y="46813"/>
                </a:cubicBezTo>
                <a:close/>
                <a:moveTo>
                  <a:pt x="20090" y="47024"/>
                </a:moveTo>
                <a:cubicBezTo>
                  <a:pt x="20246" y="47024"/>
                  <a:pt x="20226" y="47102"/>
                  <a:pt x="20047" y="47263"/>
                </a:cubicBezTo>
                <a:cubicBezTo>
                  <a:pt x="20004" y="47312"/>
                  <a:pt x="19953" y="47335"/>
                  <a:pt x="19903" y="47335"/>
                </a:cubicBezTo>
                <a:cubicBezTo>
                  <a:pt x="19848" y="47335"/>
                  <a:pt x="19795" y="47306"/>
                  <a:pt x="19759" y="47251"/>
                </a:cubicBezTo>
                <a:cubicBezTo>
                  <a:pt x="19690" y="47159"/>
                  <a:pt x="19759" y="47067"/>
                  <a:pt x="19909" y="47043"/>
                </a:cubicBezTo>
                <a:cubicBezTo>
                  <a:pt x="19984" y="47030"/>
                  <a:pt x="20044" y="47024"/>
                  <a:pt x="20090" y="47024"/>
                </a:cubicBezTo>
                <a:close/>
                <a:moveTo>
                  <a:pt x="97429" y="47124"/>
                </a:moveTo>
                <a:cubicBezTo>
                  <a:pt x="97464" y="47136"/>
                  <a:pt x="97499" y="47147"/>
                  <a:pt x="97510" y="47194"/>
                </a:cubicBezTo>
                <a:cubicBezTo>
                  <a:pt x="97522" y="47263"/>
                  <a:pt x="97499" y="47332"/>
                  <a:pt x="97453" y="47378"/>
                </a:cubicBezTo>
                <a:cubicBezTo>
                  <a:pt x="97418" y="47320"/>
                  <a:pt x="97372" y="47263"/>
                  <a:pt x="97372" y="47228"/>
                </a:cubicBezTo>
                <a:cubicBezTo>
                  <a:pt x="97372" y="47170"/>
                  <a:pt x="97406" y="47147"/>
                  <a:pt x="97429" y="47124"/>
                </a:cubicBezTo>
                <a:close/>
                <a:moveTo>
                  <a:pt x="23955" y="47017"/>
                </a:moveTo>
                <a:cubicBezTo>
                  <a:pt x="24000" y="47017"/>
                  <a:pt x="24038" y="47038"/>
                  <a:pt x="24076" y="47067"/>
                </a:cubicBezTo>
                <a:cubicBezTo>
                  <a:pt x="24134" y="47170"/>
                  <a:pt x="24168" y="47263"/>
                  <a:pt x="24168" y="47344"/>
                </a:cubicBezTo>
                <a:cubicBezTo>
                  <a:pt x="24168" y="47378"/>
                  <a:pt x="24145" y="47413"/>
                  <a:pt x="24134" y="47436"/>
                </a:cubicBezTo>
                <a:cubicBezTo>
                  <a:pt x="24122" y="47436"/>
                  <a:pt x="24122" y="47459"/>
                  <a:pt x="24110" y="47459"/>
                </a:cubicBezTo>
                <a:cubicBezTo>
                  <a:pt x="24107" y="47460"/>
                  <a:pt x="24103" y="47460"/>
                  <a:pt x="24099" y="47460"/>
                </a:cubicBezTo>
                <a:cubicBezTo>
                  <a:pt x="24040" y="47460"/>
                  <a:pt x="23944" y="47382"/>
                  <a:pt x="23868" y="47263"/>
                </a:cubicBezTo>
                <a:cubicBezTo>
                  <a:pt x="23787" y="47159"/>
                  <a:pt x="23822" y="47032"/>
                  <a:pt x="23926" y="47020"/>
                </a:cubicBezTo>
                <a:cubicBezTo>
                  <a:pt x="23936" y="47018"/>
                  <a:pt x="23946" y="47017"/>
                  <a:pt x="23955" y="47017"/>
                </a:cubicBezTo>
                <a:close/>
                <a:moveTo>
                  <a:pt x="191470" y="46974"/>
                </a:moveTo>
                <a:cubicBezTo>
                  <a:pt x="191485" y="46974"/>
                  <a:pt x="191499" y="46974"/>
                  <a:pt x="191514" y="46974"/>
                </a:cubicBezTo>
                <a:cubicBezTo>
                  <a:pt x="191987" y="46986"/>
                  <a:pt x="192333" y="47124"/>
                  <a:pt x="192345" y="47320"/>
                </a:cubicBezTo>
                <a:cubicBezTo>
                  <a:pt x="192361" y="47468"/>
                  <a:pt x="192262" y="47545"/>
                  <a:pt x="192051" y="47545"/>
                </a:cubicBezTo>
                <a:cubicBezTo>
                  <a:pt x="191964" y="47545"/>
                  <a:pt x="191858" y="47532"/>
                  <a:pt x="191733" y="47505"/>
                </a:cubicBezTo>
                <a:cubicBezTo>
                  <a:pt x="190779" y="47312"/>
                  <a:pt x="190618" y="46974"/>
                  <a:pt x="191470" y="46974"/>
                </a:cubicBezTo>
                <a:close/>
                <a:moveTo>
                  <a:pt x="18539" y="47261"/>
                </a:moveTo>
                <a:cubicBezTo>
                  <a:pt x="18593" y="47261"/>
                  <a:pt x="18672" y="47296"/>
                  <a:pt x="18766" y="47367"/>
                </a:cubicBezTo>
                <a:cubicBezTo>
                  <a:pt x="18951" y="47505"/>
                  <a:pt x="19101" y="47655"/>
                  <a:pt x="19113" y="47701"/>
                </a:cubicBezTo>
                <a:cubicBezTo>
                  <a:pt x="19113" y="47717"/>
                  <a:pt x="19085" y="47726"/>
                  <a:pt x="19039" y="47726"/>
                </a:cubicBezTo>
                <a:cubicBezTo>
                  <a:pt x="18985" y="47726"/>
                  <a:pt x="18905" y="47715"/>
                  <a:pt x="18812" y="47690"/>
                </a:cubicBezTo>
                <a:cubicBezTo>
                  <a:pt x="18639" y="47644"/>
                  <a:pt x="18489" y="47494"/>
                  <a:pt x="18466" y="47355"/>
                </a:cubicBezTo>
                <a:cubicBezTo>
                  <a:pt x="18460" y="47293"/>
                  <a:pt x="18488" y="47261"/>
                  <a:pt x="18539" y="47261"/>
                </a:cubicBezTo>
                <a:close/>
                <a:moveTo>
                  <a:pt x="193903" y="47494"/>
                </a:moveTo>
                <a:cubicBezTo>
                  <a:pt x="194076" y="47494"/>
                  <a:pt x="194249" y="47609"/>
                  <a:pt x="194261" y="47736"/>
                </a:cubicBezTo>
                <a:cubicBezTo>
                  <a:pt x="194272" y="47875"/>
                  <a:pt x="194215" y="47967"/>
                  <a:pt x="194122" y="47967"/>
                </a:cubicBezTo>
                <a:cubicBezTo>
                  <a:pt x="194041" y="47967"/>
                  <a:pt x="193891" y="47863"/>
                  <a:pt x="193764" y="47724"/>
                </a:cubicBezTo>
                <a:cubicBezTo>
                  <a:pt x="193649" y="47598"/>
                  <a:pt x="193718" y="47494"/>
                  <a:pt x="193903" y="47494"/>
                </a:cubicBezTo>
                <a:close/>
                <a:moveTo>
                  <a:pt x="13102" y="47831"/>
                </a:moveTo>
                <a:cubicBezTo>
                  <a:pt x="13175" y="47831"/>
                  <a:pt x="13226" y="47855"/>
                  <a:pt x="13226" y="47898"/>
                </a:cubicBezTo>
                <a:cubicBezTo>
                  <a:pt x="13237" y="47955"/>
                  <a:pt x="13168" y="48071"/>
                  <a:pt x="13064" y="48175"/>
                </a:cubicBezTo>
                <a:cubicBezTo>
                  <a:pt x="13027" y="48212"/>
                  <a:pt x="12990" y="48230"/>
                  <a:pt x="12959" y="48230"/>
                </a:cubicBezTo>
                <a:cubicBezTo>
                  <a:pt x="12911" y="48230"/>
                  <a:pt x="12875" y="48188"/>
                  <a:pt x="12868" y="48105"/>
                </a:cubicBezTo>
                <a:cubicBezTo>
                  <a:pt x="12845" y="47978"/>
                  <a:pt x="12914" y="47851"/>
                  <a:pt x="13018" y="47840"/>
                </a:cubicBezTo>
                <a:cubicBezTo>
                  <a:pt x="13048" y="47834"/>
                  <a:pt x="13076" y="47831"/>
                  <a:pt x="13102" y="47831"/>
                </a:cubicBezTo>
                <a:close/>
                <a:moveTo>
                  <a:pt x="17001" y="47894"/>
                </a:moveTo>
                <a:cubicBezTo>
                  <a:pt x="17099" y="47894"/>
                  <a:pt x="17176" y="47980"/>
                  <a:pt x="17196" y="48094"/>
                </a:cubicBezTo>
                <a:cubicBezTo>
                  <a:pt x="17208" y="48232"/>
                  <a:pt x="17139" y="48336"/>
                  <a:pt x="17035" y="48359"/>
                </a:cubicBezTo>
                <a:cubicBezTo>
                  <a:pt x="17028" y="48360"/>
                  <a:pt x="17020" y="48360"/>
                  <a:pt x="17013" y="48360"/>
                </a:cubicBezTo>
                <a:cubicBezTo>
                  <a:pt x="16908" y="48360"/>
                  <a:pt x="16826" y="48281"/>
                  <a:pt x="16804" y="48152"/>
                </a:cubicBezTo>
                <a:cubicBezTo>
                  <a:pt x="16792" y="48025"/>
                  <a:pt x="16862" y="47909"/>
                  <a:pt x="16966" y="47898"/>
                </a:cubicBezTo>
                <a:cubicBezTo>
                  <a:pt x="16978" y="47895"/>
                  <a:pt x="16989" y="47894"/>
                  <a:pt x="17001" y="47894"/>
                </a:cubicBezTo>
                <a:close/>
                <a:moveTo>
                  <a:pt x="191906" y="47921"/>
                </a:moveTo>
                <a:cubicBezTo>
                  <a:pt x="192206" y="47932"/>
                  <a:pt x="192391" y="48036"/>
                  <a:pt x="192345" y="48175"/>
                </a:cubicBezTo>
                <a:cubicBezTo>
                  <a:pt x="192299" y="48313"/>
                  <a:pt x="192125" y="48417"/>
                  <a:pt x="191952" y="48417"/>
                </a:cubicBezTo>
                <a:cubicBezTo>
                  <a:pt x="191791" y="48417"/>
                  <a:pt x="191594" y="48302"/>
                  <a:pt x="191525" y="48163"/>
                </a:cubicBezTo>
                <a:cubicBezTo>
                  <a:pt x="191444" y="48013"/>
                  <a:pt x="191606" y="47921"/>
                  <a:pt x="191906" y="47921"/>
                </a:cubicBezTo>
                <a:close/>
                <a:moveTo>
                  <a:pt x="22321" y="48313"/>
                </a:moveTo>
                <a:lnTo>
                  <a:pt x="22321" y="48313"/>
                </a:lnTo>
                <a:cubicBezTo>
                  <a:pt x="22356" y="48336"/>
                  <a:pt x="22379" y="48336"/>
                  <a:pt x="22402" y="48359"/>
                </a:cubicBezTo>
                <a:cubicBezTo>
                  <a:pt x="22587" y="48475"/>
                  <a:pt x="22691" y="48590"/>
                  <a:pt x="22772" y="48706"/>
                </a:cubicBezTo>
                <a:lnTo>
                  <a:pt x="22737" y="48706"/>
                </a:lnTo>
                <a:cubicBezTo>
                  <a:pt x="22723" y="48709"/>
                  <a:pt x="22709" y="48710"/>
                  <a:pt x="22695" y="48710"/>
                </a:cubicBezTo>
                <a:cubicBezTo>
                  <a:pt x="22554" y="48710"/>
                  <a:pt x="22396" y="48559"/>
                  <a:pt x="22333" y="48359"/>
                </a:cubicBezTo>
                <a:cubicBezTo>
                  <a:pt x="22333" y="48348"/>
                  <a:pt x="22333" y="48336"/>
                  <a:pt x="22321" y="48313"/>
                </a:cubicBezTo>
                <a:close/>
                <a:moveTo>
                  <a:pt x="19928" y="47905"/>
                </a:moveTo>
                <a:cubicBezTo>
                  <a:pt x="20028" y="47905"/>
                  <a:pt x="20127" y="48047"/>
                  <a:pt x="20163" y="48325"/>
                </a:cubicBezTo>
                <a:cubicBezTo>
                  <a:pt x="20198" y="48590"/>
                  <a:pt x="20151" y="48798"/>
                  <a:pt x="20059" y="48809"/>
                </a:cubicBezTo>
                <a:cubicBezTo>
                  <a:pt x="20037" y="48813"/>
                  <a:pt x="20016" y="48815"/>
                  <a:pt x="19996" y="48815"/>
                </a:cubicBezTo>
                <a:cubicBezTo>
                  <a:pt x="19769" y="48815"/>
                  <a:pt x="19638" y="48585"/>
                  <a:pt x="19701" y="48267"/>
                </a:cubicBezTo>
                <a:cubicBezTo>
                  <a:pt x="19745" y="48024"/>
                  <a:pt x="19837" y="47905"/>
                  <a:pt x="19928" y="47905"/>
                </a:cubicBezTo>
                <a:close/>
                <a:moveTo>
                  <a:pt x="204783" y="48616"/>
                </a:moveTo>
                <a:cubicBezTo>
                  <a:pt x="204830" y="48616"/>
                  <a:pt x="204888" y="48631"/>
                  <a:pt x="204949" y="48659"/>
                </a:cubicBezTo>
                <a:cubicBezTo>
                  <a:pt x="205134" y="48752"/>
                  <a:pt x="205284" y="48867"/>
                  <a:pt x="205284" y="48925"/>
                </a:cubicBezTo>
                <a:cubicBezTo>
                  <a:pt x="205284" y="48975"/>
                  <a:pt x="205188" y="49008"/>
                  <a:pt x="205041" y="49008"/>
                </a:cubicBezTo>
                <a:cubicBezTo>
                  <a:pt x="205019" y="49008"/>
                  <a:pt x="204996" y="49007"/>
                  <a:pt x="204972" y="49006"/>
                </a:cubicBezTo>
                <a:cubicBezTo>
                  <a:pt x="204799" y="49006"/>
                  <a:pt x="204649" y="48890"/>
                  <a:pt x="204649" y="48752"/>
                </a:cubicBezTo>
                <a:cubicBezTo>
                  <a:pt x="204642" y="48663"/>
                  <a:pt x="204696" y="48616"/>
                  <a:pt x="204783" y="48616"/>
                </a:cubicBezTo>
                <a:close/>
                <a:moveTo>
                  <a:pt x="196612" y="48579"/>
                </a:moveTo>
                <a:cubicBezTo>
                  <a:pt x="196737" y="48579"/>
                  <a:pt x="196837" y="48671"/>
                  <a:pt x="196846" y="48833"/>
                </a:cubicBezTo>
                <a:cubicBezTo>
                  <a:pt x="196858" y="49029"/>
                  <a:pt x="196800" y="49202"/>
                  <a:pt x="196719" y="49202"/>
                </a:cubicBezTo>
                <a:cubicBezTo>
                  <a:pt x="196396" y="49190"/>
                  <a:pt x="196223" y="48729"/>
                  <a:pt x="196500" y="48602"/>
                </a:cubicBezTo>
                <a:cubicBezTo>
                  <a:pt x="196538" y="48586"/>
                  <a:pt x="196576" y="48579"/>
                  <a:pt x="196612" y="48579"/>
                </a:cubicBezTo>
                <a:close/>
                <a:moveTo>
                  <a:pt x="19009" y="48159"/>
                </a:moveTo>
                <a:cubicBezTo>
                  <a:pt x="19035" y="48159"/>
                  <a:pt x="19066" y="48164"/>
                  <a:pt x="19101" y="48175"/>
                </a:cubicBezTo>
                <a:cubicBezTo>
                  <a:pt x="19401" y="48267"/>
                  <a:pt x="19540" y="48890"/>
                  <a:pt x="19355" y="49202"/>
                </a:cubicBezTo>
                <a:cubicBezTo>
                  <a:pt x="19286" y="49225"/>
                  <a:pt x="19216" y="49260"/>
                  <a:pt x="19147" y="49294"/>
                </a:cubicBezTo>
                <a:cubicBezTo>
                  <a:pt x="19124" y="49271"/>
                  <a:pt x="19089" y="49225"/>
                  <a:pt x="19078" y="49167"/>
                </a:cubicBezTo>
                <a:cubicBezTo>
                  <a:pt x="19043" y="49006"/>
                  <a:pt x="18974" y="48694"/>
                  <a:pt x="18916" y="48486"/>
                </a:cubicBezTo>
                <a:cubicBezTo>
                  <a:pt x="18859" y="48268"/>
                  <a:pt x="18888" y="48159"/>
                  <a:pt x="19009" y="48159"/>
                </a:cubicBezTo>
                <a:close/>
                <a:moveTo>
                  <a:pt x="17108" y="48693"/>
                </a:moveTo>
                <a:cubicBezTo>
                  <a:pt x="17161" y="48693"/>
                  <a:pt x="17203" y="48781"/>
                  <a:pt x="17220" y="48925"/>
                </a:cubicBezTo>
                <a:cubicBezTo>
                  <a:pt x="17254" y="49121"/>
                  <a:pt x="17208" y="49271"/>
                  <a:pt x="17116" y="49294"/>
                </a:cubicBezTo>
                <a:cubicBezTo>
                  <a:pt x="17110" y="49295"/>
                  <a:pt x="17104" y="49295"/>
                  <a:pt x="17098" y="49295"/>
                </a:cubicBezTo>
                <a:cubicBezTo>
                  <a:pt x="17013" y="49295"/>
                  <a:pt x="16942" y="49217"/>
                  <a:pt x="16931" y="49098"/>
                </a:cubicBezTo>
                <a:cubicBezTo>
                  <a:pt x="16908" y="48960"/>
                  <a:pt x="16954" y="48809"/>
                  <a:pt x="17046" y="48729"/>
                </a:cubicBezTo>
                <a:cubicBezTo>
                  <a:pt x="17068" y="48704"/>
                  <a:pt x="17088" y="48693"/>
                  <a:pt x="17108" y="48693"/>
                </a:cubicBezTo>
                <a:close/>
                <a:moveTo>
                  <a:pt x="201556" y="49121"/>
                </a:moveTo>
                <a:cubicBezTo>
                  <a:pt x="201729" y="49133"/>
                  <a:pt x="201879" y="49237"/>
                  <a:pt x="201879" y="49375"/>
                </a:cubicBezTo>
                <a:cubicBezTo>
                  <a:pt x="201890" y="49506"/>
                  <a:pt x="201777" y="49595"/>
                  <a:pt x="201619" y="49595"/>
                </a:cubicBezTo>
                <a:cubicBezTo>
                  <a:pt x="201610" y="49595"/>
                  <a:pt x="201600" y="49595"/>
                  <a:pt x="201590" y="49594"/>
                </a:cubicBezTo>
                <a:cubicBezTo>
                  <a:pt x="201406" y="49594"/>
                  <a:pt x="201267" y="49490"/>
                  <a:pt x="201256" y="49352"/>
                </a:cubicBezTo>
                <a:cubicBezTo>
                  <a:pt x="201244" y="49213"/>
                  <a:pt x="201371" y="49121"/>
                  <a:pt x="201556" y="49121"/>
                </a:cubicBezTo>
                <a:close/>
                <a:moveTo>
                  <a:pt x="11889" y="48777"/>
                </a:moveTo>
                <a:cubicBezTo>
                  <a:pt x="11995" y="48777"/>
                  <a:pt x="11985" y="49043"/>
                  <a:pt x="11841" y="49421"/>
                </a:cubicBezTo>
                <a:cubicBezTo>
                  <a:pt x="11777" y="49583"/>
                  <a:pt x="11740" y="49664"/>
                  <a:pt x="11712" y="49664"/>
                </a:cubicBezTo>
                <a:cubicBezTo>
                  <a:pt x="11685" y="49664"/>
                  <a:pt x="11668" y="49583"/>
                  <a:pt x="11644" y="49421"/>
                </a:cubicBezTo>
                <a:cubicBezTo>
                  <a:pt x="11610" y="49202"/>
                  <a:pt x="11668" y="48960"/>
                  <a:pt x="11771" y="48844"/>
                </a:cubicBezTo>
                <a:cubicBezTo>
                  <a:pt x="11820" y="48798"/>
                  <a:pt x="11859" y="48777"/>
                  <a:pt x="11889" y="48777"/>
                </a:cubicBezTo>
                <a:close/>
                <a:moveTo>
                  <a:pt x="200808" y="49105"/>
                </a:moveTo>
                <a:cubicBezTo>
                  <a:pt x="200859" y="49105"/>
                  <a:pt x="200834" y="49195"/>
                  <a:pt x="200748" y="49387"/>
                </a:cubicBezTo>
                <a:cubicBezTo>
                  <a:pt x="200674" y="49563"/>
                  <a:pt x="200547" y="49687"/>
                  <a:pt x="200452" y="49687"/>
                </a:cubicBezTo>
                <a:cubicBezTo>
                  <a:pt x="200429" y="49687"/>
                  <a:pt x="200408" y="49680"/>
                  <a:pt x="200390" y="49664"/>
                </a:cubicBezTo>
                <a:cubicBezTo>
                  <a:pt x="200286" y="49594"/>
                  <a:pt x="200367" y="49398"/>
                  <a:pt x="200563" y="49248"/>
                </a:cubicBezTo>
                <a:cubicBezTo>
                  <a:pt x="200691" y="49155"/>
                  <a:pt x="200771" y="49105"/>
                  <a:pt x="200808" y="49105"/>
                </a:cubicBezTo>
                <a:close/>
                <a:moveTo>
                  <a:pt x="198848" y="49133"/>
                </a:moveTo>
                <a:cubicBezTo>
                  <a:pt x="199086" y="49133"/>
                  <a:pt x="199381" y="49306"/>
                  <a:pt x="199397" y="49525"/>
                </a:cubicBezTo>
                <a:cubicBezTo>
                  <a:pt x="199397" y="49664"/>
                  <a:pt x="199305" y="49744"/>
                  <a:pt x="199143" y="49744"/>
                </a:cubicBezTo>
                <a:cubicBezTo>
                  <a:pt x="198728" y="49733"/>
                  <a:pt x="198428" y="49444"/>
                  <a:pt x="198601" y="49237"/>
                </a:cubicBezTo>
                <a:cubicBezTo>
                  <a:pt x="198656" y="49164"/>
                  <a:pt x="198747" y="49133"/>
                  <a:pt x="198848" y="49133"/>
                </a:cubicBezTo>
                <a:close/>
                <a:moveTo>
                  <a:pt x="210968" y="49767"/>
                </a:moveTo>
                <a:cubicBezTo>
                  <a:pt x="210978" y="49767"/>
                  <a:pt x="210988" y="49767"/>
                  <a:pt x="210998" y="49768"/>
                </a:cubicBezTo>
                <a:cubicBezTo>
                  <a:pt x="211171" y="49768"/>
                  <a:pt x="211298" y="49883"/>
                  <a:pt x="211309" y="50010"/>
                </a:cubicBezTo>
                <a:cubicBezTo>
                  <a:pt x="211309" y="50141"/>
                  <a:pt x="211114" y="50230"/>
                  <a:pt x="210869" y="50230"/>
                </a:cubicBezTo>
                <a:cubicBezTo>
                  <a:pt x="210854" y="50230"/>
                  <a:pt x="210839" y="50230"/>
                  <a:pt x="210825" y="50229"/>
                </a:cubicBezTo>
                <a:cubicBezTo>
                  <a:pt x="210559" y="50218"/>
                  <a:pt x="210421" y="50102"/>
                  <a:pt x="210513" y="49975"/>
                </a:cubicBezTo>
                <a:cubicBezTo>
                  <a:pt x="210611" y="49856"/>
                  <a:pt x="210801" y="49767"/>
                  <a:pt x="210968" y="49767"/>
                </a:cubicBezTo>
                <a:close/>
                <a:moveTo>
                  <a:pt x="7204" y="49723"/>
                </a:moveTo>
                <a:cubicBezTo>
                  <a:pt x="7232" y="49723"/>
                  <a:pt x="7289" y="49789"/>
                  <a:pt x="7385" y="49918"/>
                </a:cubicBezTo>
                <a:cubicBezTo>
                  <a:pt x="7685" y="50322"/>
                  <a:pt x="7685" y="50333"/>
                  <a:pt x="7443" y="50379"/>
                </a:cubicBezTo>
                <a:cubicBezTo>
                  <a:pt x="7440" y="50380"/>
                  <a:pt x="7436" y="50380"/>
                  <a:pt x="7433" y="50380"/>
                </a:cubicBezTo>
                <a:cubicBezTo>
                  <a:pt x="7333" y="50380"/>
                  <a:pt x="7234" y="50211"/>
                  <a:pt x="7200" y="49998"/>
                </a:cubicBezTo>
                <a:cubicBezTo>
                  <a:pt x="7176" y="49812"/>
                  <a:pt x="7171" y="49723"/>
                  <a:pt x="7204" y="49723"/>
                </a:cubicBezTo>
                <a:close/>
                <a:moveTo>
                  <a:pt x="212221" y="50068"/>
                </a:moveTo>
                <a:cubicBezTo>
                  <a:pt x="212394" y="50079"/>
                  <a:pt x="212567" y="50206"/>
                  <a:pt x="212579" y="50333"/>
                </a:cubicBezTo>
                <a:cubicBezTo>
                  <a:pt x="212579" y="50454"/>
                  <a:pt x="212527" y="50553"/>
                  <a:pt x="212453" y="50553"/>
                </a:cubicBezTo>
                <a:cubicBezTo>
                  <a:pt x="212449" y="50553"/>
                  <a:pt x="212445" y="50553"/>
                  <a:pt x="212440" y="50552"/>
                </a:cubicBezTo>
                <a:cubicBezTo>
                  <a:pt x="212348" y="50552"/>
                  <a:pt x="212198" y="50437"/>
                  <a:pt x="212083" y="50298"/>
                </a:cubicBezTo>
                <a:cubicBezTo>
                  <a:pt x="211979" y="50172"/>
                  <a:pt x="212036" y="50068"/>
                  <a:pt x="212221" y="50068"/>
                </a:cubicBezTo>
                <a:close/>
                <a:moveTo>
                  <a:pt x="9182" y="50820"/>
                </a:moveTo>
                <a:cubicBezTo>
                  <a:pt x="9349" y="50820"/>
                  <a:pt x="9476" y="50884"/>
                  <a:pt x="9486" y="50979"/>
                </a:cubicBezTo>
                <a:cubicBezTo>
                  <a:pt x="9495" y="51075"/>
                  <a:pt x="9387" y="51138"/>
                  <a:pt x="9226" y="51138"/>
                </a:cubicBezTo>
                <a:cubicBezTo>
                  <a:pt x="9192" y="51138"/>
                  <a:pt x="9155" y="51136"/>
                  <a:pt x="9117" y="51130"/>
                </a:cubicBezTo>
                <a:cubicBezTo>
                  <a:pt x="8886" y="51095"/>
                  <a:pt x="8701" y="51037"/>
                  <a:pt x="8701" y="50979"/>
                </a:cubicBezTo>
                <a:cubicBezTo>
                  <a:pt x="8690" y="50933"/>
                  <a:pt x="8851" y="50864"/>
                  <a:pt x="9070" y="50829"/>
                </a:cubicBezTo>
                <a:cubicBezTo>
                  <a:pt x="9109" y="50823"/>
                  <a:pt x="9146" y="50820"/>
                  <a:pt x="9182" y="50820"/>
                </a:cubicBezTo>
                <a:close/>
                <a:moveTo>
                  <a:pt x="13540" y="50895"/>
                </a:moveTo>
                <a:cubicBezTo>
                  <a:pt x="13587" y="50895"/>
                  <a:pt x="13623" y="50938"/>
                  <a:pt x="13630" y="51014"/>
                </a:cubicBezTo>
                <a:cubicBezTo>
                  <a:pt x="13653" y="51153"/>
                  <a:pt x="13572" y="51280"/>
                  <a:pt x="13468" y="51291"/>
                </a:cubicBezTo>
                <a:cubicBezTo>
                  <a:pt x="13446" y="51296"/>
                  <a:pt x="13424" y="51298"/>
                  <a:pt x="13404" y="51298"/>
                </a:cubicBezTo>
                <a:cubicBezTo>
                  <a:pt x="13329" y="51298"/>
                  <a:pt x="13272" y="51267"/>
                  <a:pt x="13272" y="51222"/>
                </a:cubicBezTo>
                <a:cubicBezTo>
                  <a:pt x="13260" y="51164"/>
                  <a:pt x="13330" y="51049"/>
                  <a:pt x="13434" y="50956"/>
                </a:cubicBezTo>
                <a:cubicBezTo>
                  <a:pt x="13471" y="50915"/>
                  <a:pt x="13508" y="50895"/>
                  <a:pt x="13540" y="50895"/>
                </a:cubicBezTo>
                <a:close/>
                <a:moveTo>
                  <a:pt x="10738" y="50166"/>
                </a:moveTo>
                <a:cubicBezTo>
                  <a:pt x="11034" y="50166"/>
                  <a:pt x="11070" y="50532"/>
                  <a:pt x="10813" y="51118"/>
                </a:cubicBezTo>
                <a:cubicBezTo>
                  <a:pt x="10706" y="51357"/>
                  <a:pt x="10648" y="51472"/>
                  <a:pt x="10582" y="51472"/>
                </a:cubicBezTo>
                <a:cubicBezTo>
                  <a:pt x="10520" y="51472"/>
                  <a:pt x="10451" y="51371"/>
                  <a:pt x="10329" y="51176"/>
                </a:cubicBezTo>
                <a:cubicBezTo>
                  <a:pt x="10017" y="50679"/>
                  <a:pt x="10132" y="50322"/>
                  <a:pt x="10617" y="50183"/>
                </a:cubicBezTo>
                <a:cubicBezTo>
                  <a:pt x="10661" y="50172"/>
                  <a:pt x="10702" y="50166"/>
                  <a:pt x="10738" y="50166"/>
                </a:cubicBezTo>
                <a:close/>
                <a:moveTo>
                  <a:pt x="11246" y="50720"/>
                </a:moveTo>
                <a:cubicBezTo>
                  <a:pt x="11337" y="50720"/>
                  <a:pt x="11435" y="50835"/>
                  <a:pt x="11517" y="51072"/>
                </a:cubicBezTo>
                <a:cubicBezTo>
                  <a:pt x="11760" y="51707"/>
                  <a:pt x="11794" y="52030"/>
                  <a:pt x="11644" y="52053"/>
                </a:cubicBezTo>
                <a:cubicBezTo>
                  <a:pt x="11617" y="52057"/>
                  <a:pt x="11590" y="52059"/>
                  <a:pt x="11564" y="52059"/>
                </a:cubicBezTo>
                <a:cubicBezTo>
                  <a:pt x="11200" y="52059"/>
                  <a:pt x="10933" y="51697"/>
                  <a:pt x="10986" y="51245"/>
                </a:cubicBezTo>
                <a:cubicBezTo>
                  <a:pt x="11031" y="50899"/>
                  <a:pt x="11133" y="50720"/>
                  <a:pt x="11246" y="50720"/>
                </a:cubicBezTo>
                <a:close/>
                <a:moveTo>
                  <a:pt x="9835" y="51511"/>
                </a:moveTo>
                <a:cubicBezTo>
                  <a:pt x="9900" y="51511"/>
                  <a:pt x="9958" y="51592"/>
                  <a:pt x="9982" y="51730"/>
                </a:cubicBezTo>
                <a:cubicBezTo>
                  <a:pt x="10005" y="51938"/>
                  <a:pt x="9982" y="52099"/>
                  <a:pt x="9936" y="52111"/>
                </a:cubicBezTo>
                <a:cubicBezTo>
                  <a:pt x="9928" y="52112"/>
                  <a:pt x="9920" y="52113"/>
                  <a:pt x="9912" y="52113"/>
                </a:cubicBezTo>
                <a:cubicBezTo>
                  <a:pt x="9718" y="52113"/>
                  <a:pt x="9596" y="51712"/>
                  <a:pt x="9751" y="51557"/>
                </a:cubicBezTo>
                <a:cubicBezTo>
                  <a:pt x="9779" y="51526"/>
                  <a:pt x="9807" y="51511"/>
                  <a:pt x="9835" y="51511"/>
                </a:cubicBezTo>
                <a:close/>
                <a:moveTo>
                  <a:pt x="39174" y="51914"/>
                </a:moveTo>
                <a:cubicBezTo>
                  <a:pt x="39324" y="51914"/>
                  <a:pt x="39439" y="51984"/>
                  <a:pt x="39508" y="52111"/>
                </a:cubicBezTo>
                <a:cubicBezTo>
                  <a:pt x="39492" y="52169"/>
                  <a:pt x="39463" y="52210"/>
                  <a:pt x="39417" y="52210"/>
                </a:cubicBezTo>
                <a:cubicBezTo>
                  <a:pt x="39400" y="52210"/>
                  <a:pt x="39380" y="52204"/>
                  <a:pt x="39358" y="52191"/>
                </a:cubicBezTo>
                <a:cubicBezTo>
                  <a:pt x="39301" y="52168"/>
                  <a:pt x="39266" y="52111"/>
                  <a:pt x="39220" y="52041"/>
                </a:cubicBezTo>
                <a:cubicBezTo>
                  <a:pt x="39208" y="52007"/>
                  <a:pt x="39185" y="51961"/>
                  <a:pt x="39174" y="51914"/>
                </a:cubicBezTo>
                <a:close/>
                <a:moveTo>
                  <a:pt x="29967" y="52157"/>
                </a:moveTo>
                <a:cubicBezTo>
                  <a:pt x="29974" y="52157"/>
                  <a:pt x="29981" y="52161"/>
                  <a:pt x="29986" y="52168"/>
                </a:cubicBezTo>
                <a:cubicBezTo>
                  <a:pt x="29928" y="52215"/>
                  <a:pt x="29870" y="52249"/>
                  <a:pt x="29824" y="52284"/>
                </a:cubicBezTo>
                <a:cubicBezTo>
                  <a:pt x="29896" y="52203"/>
                  <a:pt x="29940" y="52157"/>
                  <a:pt x="29967" y="52157"/>
                </a:cubicBezTo>
                <a:close/>
                <a:moveTo>
                  <a:pt x="8975" y="51339"/>
                </a:moveTo>
                <a:cubicBezTo>
                  <a:pt x="9153" y="51339"/>
                  <a:pt x="9377" y="51606"/>
                  <a:pt x="9428" y="51949"/>
                </a:cubicBezTo>
                <a:cubicBezTo>
                  <a:pt x="9461" y="52225"/>
                  <a:pt x="9379" y="52342"/>
                  <a:pt x="9160" y="52342"/>
                </a:cubicBezTo>
                <a:cubicBezTo>
                  <a:pt x="9150" y="52342"/>
                  <a:pt x="9139" y="52342"/>
                  <a:pt x="9128" y="52342"/>
                </a:cubicBezTo>
                <a:cubicBezTo>
                  <a:pt x="8943" y="52330"/>
                  <a:pt x="8736" y="52330"/>
                  <a:pt x="8690" y="52330"/>
                </a:cubicBezTo>
                <a:cubicBezTo>
                  <a:pt x="8632" y="52330"/>
                  <a:pt x="8747" y="52145"/>
                  <a:pt x="8920" y="51926"/>
                </a:cubicBezTo>
                <a:cubicBezTo>
                  <a:pt x="9132" y="51672"/>
                  <a:pt x="9169" y="51554"/>
                  <a:pt x="9031" y="51554"/>
                </a:cubicBezTo>
                <a:cubicBezTo>
                  <a:pt x="9019" y="51554"/>
                  <a:pt x="9005" y="51555"/>
                  <a:pt x="8990" y="51557"/>
                </a:cubicBezTo>
                <a:cubicBezTo>
                  <a:pt x="8974" y="51558"/>
                  <a:pt x="8960" y="51558"/>
                  <a:pt x="8946" y="51558"/>
                </a:cubicBezTo>
                <a:cubicBezTo>
                  <a:pt x="8825" y="51558"/>
                  <a:pt x="8765" y="51514"/>
                  <a:pt x="8816" y="51441"/>
                </a:cubicBezTo>
                <a:cubicBezTo>
                  <a:pt x="8858" y="51370"/>
                  <a:pt x="8914" y="51339"/>
                  <a:pt x="8975" y="51339"/>
                </a:cubicBezTo>
                <a:close/>
                <a:moveTo>
                  <a:pt x="143000" y="52261"/>
                </a:moveTo>
                <a:cubicBezTo>
                  <a:pt x="143017" y="52266"/>
                  <a:pt x="143029" y="52266"/>
                  <a:pt x="143040" y="52266"/>
                </a:cubicBezTo>
                <a:cubicBezTo>
                  <a:pt x="143052" y="52266"/>
                  <a:pt x="143063" y="52266"/>
                  <a:pt x="143081" y="52272"/>
                </a:cubicBezTo>
                <a:cubicBezTo>
                  <a:pt x="143150" y="52295"/>
                  <a:pt x="143208" y="52330"/>
                  <a:pt x="143265" y="52365"/>
                </a:cubicBezTo>
                <a:cubicBezTo>
                  <a:pt x="143231" y="52411"/>
                  <a:pt x="143208" y="52457"/>
                  <a:pt x="143173" y="52492"/>
                </a:cubicBezTo>
                <a:cubicBezTo>
                  <a:pt x="143127" y="52538"/>
                  <a:pt x="143081" y="52549"/>
                  <a:pt x="143046" y="52549"/>
                </a:cubicBezTo>
                <a:cubicBezTo>
                  <a:pt x="143046" y="52492"/>
                  <a:pt x="143023" y="52445"/>
                  <a:pt x="142977" y="52388"/>
                </a:cubicBezTo>
                <a:cubicBezTo>
                  <a:pt x="142988" y="52353"/>
                  <a:pt x="142988" y="52307"/>
                  <a:pt x="143000" y="52261"/>
                </a:cubicBezTo>
                <a:close/>
                <a:moveTo>
                  <a:pt x="4699" y="52552"/>
                </a:moveTo>
                <a:cubicBezTo>
                  <a:pt x="4722" y="52552"/>
                  <a:pt x="4748" y="52558"/>
                  <a:pt x="4777" y="52572"/>
                </a:cubicBezTo>
                <a:cubicBezTo>
                  <a:pt x="4892" y="52642"/>
                  <a:pt x="4996" y="52734"/>
                  <a:pt x="4996" y="52792"/>
                </a:cubicBezTo>
                <a:cubicBezTo>
                  <a:pt x="5007" y="52861"/>
                  <a:pt x="4927" y="52919"/>
                  <a:pt x="4823" y="52942"/>
                </a:cubicBezTo>
                <a:cubicBezTo>
                  <a:pt x="4817" y="52942"/>
                  <a:pt x="4812" y="52943"/>
                  <a:pt x="4807" y="52943"/>
                </a:cubicBezTo>
                <a:cubicBezTo>
                  <a:pt x="4708" y="52943"/>
                  <a:pt x="4614" y="52842"/>
                  <a:pt x="4592" y="52711"/>
                </a:cubicBezTo>
                <a:cubicBezTo>
                  <a:pt x="4583" y="52615"/>
                  <a:pt x="4627" y="52552"/>
                  <a:pt x="4699" y="52552"/>
                </a:cubicBezTo>
                <a:close/>
                <a:moveTo>
                  <a:pt x="7173" y="51940"/>
                </a:moveTo>
                <a:cubicBezTo>
                  <a:pt x="7278" y="51940"/>
                  <a:pt x="7298" y="52187"/>
                  <a:pt x="7212" y="52642"/>
                </a:cubicBezTo>
                <a:cubicBezTo>
                  <a:pt x="7177" y="52849"/>
                  <a:pt x="7074" y="53046"/>
                  <a:pt x="6981" y="53057"/>
                </a:cubicBezTo>
                <a:cubicBezTo>
                  <a:pt x="6971" y="53059"/>
                  <a:pt x="6962" y="53060"/>
                  <a:pt x="6953" y="53060"/>
                </a:cubicBezTo>
                <a:cubicBezTo>
                  <a:pt x="6704" y="53060"/>
                  <a:pt x="6714" y="52467"/>
                  <a:pt x="6970" y="52111"/>
                </a:cubicBezTo>
                <a:cubicBezTo>
                  <a:pt x="7055" y="51996"/>
                  <a:pt x="7124" y="51940"/>
                  <a:pt x="7173" y="51940"/>
                </a:cubicBezTo>
                <a:close/>
                <a:moveTo>
                  <a:pt x="215437" y="52617"/>
                </a:moveTo>
                <a:cubicBezTo>
                  <a:pt x="215791" y="52617"/>
                  <a:pt x="216105" y="52713"/>
                  <a:pt x="216111" y="52896"/>
                </a:cubicBezTo>
                <a:cubicBezTo>
                  <a:pt x="216111" y="52979"/>
                  <a:pt x="216014" y="53025"/>
                  <a:pt x="215857" y="53025"/>
                </a:cubicBezTo>
                <a:cubicBezTo>
                  <a:pt x="215756" y="53025"/>
                  <a:pt x="215629" y="53006"/>
                  <a:pt x="215488" y="52965"/>
                </a:cubicBezTo>
                <a:cubicBezTo>
                  <a:pt x="215321" y="52913"/>
                  <a:pt x="215198" y="52888"/>
                  <a:pt x="215116" y="52888"/>
                </a:cubicBezTo>
                <a:cubicBezTo>
                  <a:pt x="214977" y="52888"/>
                  <a:pt x="214953" y="52962"/>
                  <a:pt x="215026" y="53115"/>
                </a:cubicBezTo>
                <a:cubicBezTo>
                  <a:pt x="215126" y="53292"/>
                  <a:pt x="215012" y="53427"/>
                  <a:pt x="214768" y="53427"/>
                </a:cubicBezTo>
                <a:cubicBezTo>
                  <a:pt x="214758" y="53427"/>
                  <a:pt x="214748" y="53427"/>
                  <a:pt x="214737" y="53427"/>
                </a:cubicBezTo>
                <a:cubicBezTo>
                  <a:pt x="214172" y="53392"/>
                  <a:pt x="214126" y="53184"/>
                  <a:pt x="214622" y="52826"/>
                </a:cubicBezTo>
                <a:cubicBezTo>
                  <a:pt x="214817" y="52684"/>
                  <a:pt x="215141" y="52617"/>
                  <a:pt x="215437" y="52617"/>
                </a:cubicBezTo>
                <a:close/>
                <a:moveTo>
                  <a:pt x="209983" y="52863"/>
                </a:moveTo>
                <a:cubicBezTo>
                  <a:pt x="210108" y="52863"/>
                  <a:pt x="210204" y="52960"/>
                  <a:pt x="210213" y="53115"/>
                </a:cubicBezTo>
                <a:cubicBezTo>
                  <a:pt x="210224" y="53323"/>
                  <a:pt x="210155" y="53484"/>
                  <a:pt x="210086" y="53484"/>
                </a:cubicBezTo>
                <a:cubicBezTo>
                  <a:pt x="209751" y="53461"/>
                  <a:pt x="209589" y="53011"/>
                  <a:pt x="209878" y="52884"/>
                </a:cubicBezTo>
                <a:cubicBezTo>
                  <a:pt x="209914" y="52869"/>
                  <a:pt x="209950" y="52863"/>
                  <a:pt x="209983" y="52863"/>
                </a:cubicBezTo>
                <a:close/>
                <a:moveTo>
                  <a:pt x="14950" y="53193"/>
                </a:moveTo>
                <a:cubicBezTo>
                  <a:pt x="15032" y="53193"/>
                  <a:pt x="15098" y="53217"/>
                  <a:pt x="15107" y="53265"/>
                </a:cubicBezTo>
                <a:cubicBezTo>
                  <a:pt x="15107" y="53323"/>
                  <a:pt x="15038" y="53438"/>
                  <a:pt x="14946" y="53542"/>
                </a:cubicBezTo>
                <a:cubicBezTo>
                  <a:pt x="14909" y="53579"/>
                  <a:pt x="14870" y="53597"/>
                  <a:pt x="14836" y="53597"/>
                </a:cubicBezTo>
                <a:cubicBezTo>
                  <a:pt x="14785" y="53597"/>
                  <a:pt x="14745" y="53556"/>
                  <a:pt x="14738" y="53473"/>
                </a:cubicBezTo>
                <a:cubicBezTo>
                  <a:pt x="14715" y="53346"/>
                  <a:pt x="14796" y="53219"/>
                  <a:pt x="14899" y="53196"/>
                </a:cubicBezTo>
                <a:cubicBezTo>
                  <a:pt x="14917" y="53194"/>
                  <a:pt x="14934" y="53193"/>
                  <a:pt x="14950" y="53193"/>
                </a:cubicBezTo>
                <a:close/>
                <a:moveTo>
                  <a:pt x="204626" y="53945"/>
                </a:moveTo>
                <a:cubicBezTo>
                  <a:pt x="204637" y="53945"/>
                  <a:pt x="204649" y="53945"/>
                  <a:pt x="204661" y="53946"/>
                </a:cubicBezTo>
                <a:cubicBezTo>
                  <a:pt x="205111" y="53969"/>
                  <a:pt x="205019" y="54131"/>
                  <a:pt x="204499" y="54246"/>
                </a:cubicBezTo>
                <a:cubicBezTo>
                  <a:pt x="204401" y="54270"/>
                  <a:pt x="204320" y="54281"/>
                  <a:pt x="204261" y="54281"/>
                </a:cubicBezTo>
                <a:cubicBezTo>
                  <a:pt x="204144" y="54281"/>
                  <a:pt x="204107" y="54238"/>
                  <a:pt x="204176" y="54154"/>
                </a:cubicBezTo>
                <a:cubicBezTo>
                  <a:pt x="204284" y="54024"/>
                  <a:pt x="204453" y="53945"/>
                  <a:pt x="204626" y="53945"/>
                </a:cubicBezTo>
                <a:close/>
                <a:moveTo>
                  <a:pt x="7445" y="52844"/>
                </a:moveTo>
                <a:cubicBezTo>
                  <a:pt x="7485" y="52844"/>
                  <a:pt x="7535" y="52894"/>
                  <a:pt x="7604" y="52988"/>
                </a:cubicBezTo>
                <a:cubicBezTo>
                  <a:pt x="7708" y="53150"/>
                  <a:pt x="7731" y="53311"/>
                  <a:pt x="7628" y="53369"/>
                </a:cubicBezTo>
                <a:cubicBezTo>
                  <a:pt x="7535" y="53427"/>
                  <a:pt x="7524" y="53600"/>
                  <a:pt x="7604" y="53773"/>
                </a:cubicBezTo>
                <a:cubicBezTo>
                  <a:pt x="7685" y="53934"/>
                  <a:pt x="7674" y="54142"/>
                  <a:pt x="7570" y="54246"/>
                </a:cubicBezTo>
                <a:cubicBezTo>
                  <a:pt x="7544" y="54272"/>
                  <a:pt x="7519" y="54284"/>
                  <a:pt x="7496" y="54284"/>
                </a:cubicBezTo>
                <a:cubicBezTo>
                  <a:pt x="7329" y="54284"/>
                  <a:pt x="7226" y="53682"/>
                  <a:pt x="7327" y="53115"/>
                </a:cubicBezTo>
                <a:cubicBezTo>
                  <a:pt x="7360" y="52931"/>
                  <a:pt x="7393" y="52844"/>
                  <a:pt x="7445" y="52844"/>
                </a:cubicBezTo>
                <a:close/>
                <a:moveTo>
                  <a:pt x="223636" y="53308"/>
                </a:moveTo>
                <a:cubicBezTo>
                  <a:pt x="223745" y="53308"/>
                  <a:pt x="223786" y="53445"/>
                  <a:pt x="223822" y="53761"/>
                </a:cubicBezTo>
                <a:cubicBezTo>
                  <a:pt x="223855" y="54066"/>
                  <a:pt x="223757" y="54327"/>
                  <a:pt x="223622" y="54327"/>
                </a:cubicBezTo>
                <a:cubicBezTo>
                  <a:pt x="223620" y="54327"/>
                  <a:pt x="223617" y="54327"/>
                  <a:pt x="223614" y="54327"/>
                </a:cubicBezTo>
                <a:cubicBezTo>
                  <a:pt x="223106" y="54281"/>
                  <a:pt x="222944" y="53738"/>
                  <a:pt x="223348" y="53450"/>
                </a:cubicBezTo>
                <a:cubicBezTo>
                  <a:pt x="223479" y="53358"/>
                  <a:pt x="223570" y="53308"/>
                  <a:pt x="223636" y="53308"/>
                </a:cubicBezTo>
                <a:close/>
                <a:moveTo>
                  <a:pt x="16481" y="53888"/>
                </a:moveTo>
                <a:cubicBezTo>
                  <a:pt x="16515" y="53888"/>
                  <a:pt x="16573" y="54027"/>
                  <a:pt x="16596" y="54223"/>
                </a:cubicBezTo>
                <a:cubicBezTo>
                  <a:pt x="16619" y="54419"/>
                  <a:pt x="16562" y="54569"/>
                  <a:pt x="16458" y="54592"/>
                </a:cubicBezTo>
                <a:cubicBezTo>
                  <a:pt x="16454" y="54593"/>
                  <a:pt x="16450" y="54593"/>
                  <a:pt x="16446" y="54593"/>
                </a:cubicBezTo>
                <a:cubicBezTo>
                  <a:pt x="16349" y="54593"/>
                  <a:pt x="16298" y="54457"/>
                  <a:pt x="16342" y="54258"/>
                </a:cubicBezTo>
                <a:cubicBezTo>
                  <a:pt x="16377" y="54050"/>
                  <a:pt x="16435" y="53900"/>
                  <a:pt x="16481" y="53888"/>
                </a:cubicBezTo>
                <a:close/>
                <a:moveTo>
                  <a:pt x="11840" y="54412"/>
                </a:moveTo>
                <a:cubicBezTo>
                  <a:pt x="11866" y="54412"/>
                  <a:pt x="11856" y="54505"/>
                  <a:pt x="11818" y="54696"/>
                </a:cubicBezTo>
                <a:cubicBezTo>
                  <a:pt x="11788" y="54894"/>
                  <a:pt x="11716" y="55032"/>
                  <a:pt x="11653" y="55032"/>
                </a:cubicBezTo>
                <a:cubicBezTo>
                  <a:pt x="11642" y="55032"/>
                  <a:pt x="11631" y="55028"/>
                  <a:pt x="11621" y="55019"/>
                </a:cubicBezTo>
                <a:cubicBezTo>
                  <a:pt x="11552" y="54962"/>
                  <a:pt x="11587" y="54765"/>
                  <a:pt x="11702" y="54592"/>
                </a:cubicBezTo>
                <a:cubicBezTo>
                  <a:pt x="11775" y="54473"/>
                  <a:pt x="11819" y="54412"/>
                  <a:pt x="11840" y="54412"/>
                </a:cubicBezTo>
                <a:close/>
                <a:moveTo>
                  <a:pt x="5502" y="54947"/>
                </a:moveTo>
                <a:cubicBezTo>
                  <a:pt x="5596" y="54947"/>
                  <a:pt x="5690" y="55033"/>
                  <a:pt x="5700" y="55146"/>
                </a:cubicBezTo>
                <a:cubicBezTo>
                  <a:pt x="5711" y="55285"/>
                  <a:pt x="5700" y="55389"/>
                  <a:pt x="5654" y="55389"/>
                </a:cubicBezTo>
                <a:cubicBezTo>
                  <a:pt x="5651" y="55389"/>
                  <a:pt x="5647" y="55390"/>
                  <a:pt x="5644" y="55390"/>
                </a:cubicBezTo>
                <a:cubicBezTo>
                  <a:pt x="5586" y="55390"/>
                  <a:pt x="5498" y="55301"/>
                  <a:pt x="5411" y="55193"/>
                </a:cubicBezTo>
                <a:cubicBezTo>
                  <a:pt x="5331" y="55077"/>
                  <a:pt x="5354" y="54962"/>
                  <a:pt x="5469" y="54950"/>
                </a:cubicBezTo>
                <a:cubicBezTo>
                  <a:pt x="5480" y="54948"/>
                  <a:pt x="5491" y="54947"/>
                  <a:pt x="5502" y="54947"/>
                </a:cubicBezTo>
                <a:close/>
                <a:moveTo>
                  <a:pt x="123008" y="55112"/>
                </a:moveTo>
                <a:cubicBezTo>
                  <a:pt x="123077" y="55146"/>
                  <a:pt x="123135" y="55216"/>
                  <a:pt x="123146" y="55331"/>
                </a:cubicBezTo>
                <a:cubicBezTo>
                  <a:pt x="123158" y="55366"/>
                  <a:pt x="123158" y="55389"/>
                  <a:pt x="123158" y="55423"/>
                </a:cubicBezTo>
                <a:cubicBezTo>
                  <a:pt x="123100" y="55354"/>
                  <a:pt x="123054" y="55250"/>
                  <a:pt x="123008" y="55112"/>
                </a:cubicBezTo>
                <a:close/>
                <a:moveTo>
                  <a:pt x="206686" y="54511"/>
                </a:moveTo>
                <a:cubicBezTo>
                  <a:pt x="206692" y="54511"/>
                  <a:pt x="206698" y="54511"/>
                  <a:pt x="206704" y="54512"/>
                </a:cubicBezTo>
                <a:cubicBezTo>
                  <a:pt x="206912" y="54512"/>
                  <a:pt x="207096" y="54789"/>
                  <a:pt x="207119" y="55112"/>
                </a:cubicBezTo>
                <a:cubicBezTo>
                  <a:pt x="207131" y="55417"/>
                  <a:pt x="207042" y="55678"/>
                  <a:pt x="206920" y="55678"/>
                </a:cubicBezTo>
                <a:cubicBezTo>
                  <a:pt x="206917" y="55678"/>
                  <a:pt x="206914" y="55678"/>
                  <a:pt x="206912" y="55677"/>
                </a:cubicBezTo>
                <a:cubicBezTo>
                  <a:pt x="206785" y="55677"/>
                  <a:pt x="206588" y="55400"/>
                  <a:pt x="206496" y="55077"/>
                </a:cubicBezTo>
                <a:cubicBezTo>
                  <a:pt x="206383" y="54728"/>
                  <a:pt x="206457" y="54511"/>
                  <a:pt x="206686" y="54511"/>
                </a:cubicBezTo>
                <a:close/>
                <a:moveTo>
                  <a:pt x="236668" y="55295"/>
                </a:moveTo>
                <a:cubicBezTo>
                  <a:pt x="236695" y="55295"/>
                  <a:pt x="236730" y="55307"/>
                  <a:pt x="236772" y="55331"/>
                </a:cubicBezTo>
                <a:cubicBezTo>
                  <a:pt x="237062" y="55498"/>
                  <a:pt x="237201" y="55945"/>
                  <a:pt x="236982" y="55945"/>
                </a:cubicBezTo>
                <a:cubicBezTo>
                  <a:pt x="236974" y="55945"/>
                  <a:pt x="236966" y="55944"/>
                  <a:pt x="236957" y="55943"/>
                </a:cubicBezTo>
                <a:cubicBezTo>
                  <a:pt x="236888" y="55943"/>
                  <a:pt x="236749" y="55758"/>
                  <a:pt x="236657" y="55550"/>
                </a:cubicBezTo>
                <a:cubicBezTo>
                  <a:pt x="236580" y="55388"/>
                  <a:pt x="236592" y="55295"/>
                  <a:pt x="236668" y="55295"/>
                </a:cubicBezTo>
                <a:close/>
                <a:moveTo>
                  <a:pt x="4931" y="55384"/>
                </a:moveTo>
                <a:cubicBezTo>
                  <a:pt x="4947" y="55384"/>
                  <a:pt x="4965" y="55390"/>
                  <a:pt x="4984" y="55400"/>
                </a:cubicBezTo>
                <a:cubicBezTo>
                  <a:pt x="5088" y="55458"/>
                  <a:pt x="5181" y="55585"/>
                  <a:pt x="5192" y="55712"/>
                </a:cubicBezTo>
                <a:cubicBezTo>
                  <a:pt x="5215" y="55850"/>
                  <a:pt x="5157" y="55943"/>
                  <a:pt x="5054" y="55954"/>
                </a:cubicBezTo>
                <a:cubicBezTo>
                  <a:pt x="5047" y="55956"/>
                  <a:pt x="5040" y="55957"/>
                  <a:pt x="5033" y="55957"/>
                </a:cubicBezTo>
                <a:cubicBezTo>
                  <a:pt x="4948" y="55957"/>
                  <a:pt x="4867" y="55825"/>
                  <a:pt x="4846" y="55643"/>
                </a:cubicBezTo>
                <a:cubicBezTo>
                  <a:pt x="4827" y="55483"/>
                  <a:pt x="4862" y="55384"/>
                  <a:pt x="4931" y="55384"/>
                </a:cubicBezTo>
                <a:close/>
                <a:moveTo>
                  <a:pt x="192678" y="55458"/>
                </a:moveTo>
                <a:cubicBezTo>
                  <a:pt x="192683" y="55458"/>
                  <a:pt x="192687" y="55458"/>
                  <a:pt x="192691" y="55458"/>
                </a:cubicBezTo>
                <a:cubicBezTo>
                  <a:pt x="193095" y="55470"/>
                  <a:pt x="193049" y="55597"/>
                  <a:pt x="192541" y="55920"/>
                </a:cubicBezTo>
                <a:cubicBezTo>
                  <a:pt x="192374" y="56024"/>
                  <a:pt x="192273" y="56079"/>
                  <a:pt x="192225" y="56079"/>
                </a:cubicBezTo>
                <a:cubicBezTo>
                  <a:pt x="192168" y="56079"/>
                  <a:pt x="192188" y="55998"/>
                  <a:pt x="192264" y="55827"/>
                </a:cubicBezTo>
                <a:cubicBezTo>
                  <a:pt x="192342" y="55637"/>
                  <a:pt x="192540" y="55458"/>
                  <a:pt x="192678" y="55458"/>
                </a:cubicBezTo>
                <a:close/>
                <a:moveTo>
                  <a:pt x="233349" y="55147"/>
                </a:moveTo>
                <a:cubicBezTo>
                  <a:pt x="233394" y="55147"/>
                  <a:pt x="233515" y="55234"/>
                  <a:pt x="233737" y="55400"/>
                </a:cubicBezTo>
                <a:cubicBezTo>
                  <a:pt x="234297" y="55832"/>
                  <a:pt x="234425" y="56132"/>
                  <a:pt x="234063" y="56132"/>
                </a:cubicBezTo>
                <a:cubicBezTo>
                  <a:pt x="234037" y="56132"/>
                  <a:pt x="234009" y="56131"/>
                  <a:pt x="233979" y="56128"/>
                </a:cubicBezTo>
                <a:cubicBezTo>
                  <a:pt x="233806" y="56116"/>
                  <a:pt x="233656" y="56058"/>
                  <a:pt x="233656" y="56001"/>
                </a:cubicBezTo>
                <a:cubicBezTo>
                  <a:pt x="233644" y="55943"/>
                  <a:pt x="233552" y="55689"/>
                  <a:pt x="233437" y="55458"/>
                </a:cubicBezTo>
                <a:cubicBezTo>
                  <a:pt x="233341" y="55248"/>
                  <a:pt x="233301" y="55147"/>
                  <a:pt x="233349" y="55147"/>
                </a:cubicBezTo>
                <a:close/>
                <a:moveTo>
                  <a:pt x="228070" y="55284"/>
                </a:moveTo>
                <a:cubicBezTo>
                  <a:pt x="228221" y="55284"/>
                  <a:pt x="228432" y="55354"/>
                  <a:pt x="228681" y="55493"/>
                </a:cubicBezTo>
                <a:cubicBezTo>
                  <a:pt x="229388" y="55877"/>
                  <a:pt x="229458" y="56149"/>
                  <a:pt x="228901" y="56149"/>
                </a:cubicBezTo>
                <a:cubicBezTo>
                  <a:pt x="228839" y="56149"/>
                  <a:pt x="228770" y="56146"/>
                  <a:pt x="228693" y="56139"/>
                </a:cubicBezTo>
                <a:cubicBezTo>
                  <a:pt x="228012" y="56081"/>
                  <a:pt x="227596" y="55677"/>
                  <a:pt x="227873" y="55354"/>
                </a:cubicBezTo>
                <a:cubicBezTo>
                  <a:pt x="227915" y="55308"/>
                  <a:pt x="227982" y="55284"/>
                  <a:pt x="228070" y="55284"/>
                </a:cubicBezTo>
                <a:close/>
                <a:moveTo>
                  <a:pt x="232037" y="55872"/>
                </a:moveTo>
                <a:cubicBezTo>
                  <a:pt x="232175" y="55872"/>
                  <a:pt x="232357" y="55895"/>
                  <a:pt x="232559" y="55943"/>
                </a:cubicBezTo>
                <a:cubicBezTo>
                  <a:pt x="233009" y="56047"/>
                  <a:pt x="233356" y="56162"/>
                  <a:pt x="233356" y="56220"/>
                </a:cubicBezTo>
                <a:cubicBezTo>
                  <a:pt x="233356" y="56256"/>
                  <a:pt x="233221" y="56274"/>
                  <a:pt x="233012" y="56274"/>
                </a:cubicBezTo>
                <a:cubicBezTo>
                  <a:pt x="232887" y="56274"/>
                  <a:pt x="232735" y="56267"/>
                  <a:pt x="232571" y="56254"/>
                </a:cubicBezTo>
                <a:cubicBezTo>
                  <a:pt x="232121" y="56208"/>
                  <a:pt x="231786" y="56093"/>
                  <a:pt x="231774" y="55966"/>
                </a:cubicBezTo>
                <a:cubicBezTo>
                  <a:pt x="231774" y="55904"/>
                  <a:pt x="231875" y="55872"/>
                  <a:pt x="232037" y="55872"/>
                </a:cubicBezTo>
                <a:close/>
                <a:moveTo>
                  <a:pt x="17116" y="55273"/>
                </a:moveTo>
                <a:cubicBezTo>
                  <a:pt x="17220" y="55493"/>
                  <a:pt x="17335" y="55643"/>
                  <a:pt x="17439" y="55689"/>
                </a:cubicBezTo>
                <a:cubicBezTo>
                  <a:pt x="17534" y="56096"/>
                  <a:pt x="17507" y="56321"/>
                  <a:pt x="17421" y="56321"/>
                </a:cubicBezTo>
                <a:cubicBezTo>
                  <a:pt x="17351" y="56321"/>
                  <a:pt x="17241" y="56172"/>
                  <a:pt x="17127" y="55850"/>
                </a:cubicBezTo>
                <a:cubicBezTo>
                  <a:pt x="17046" y="55631"/>
                  <a:pt x="17046" y="55435"/>
                  <a:pt x="17116" y="55273"/>
                </a:cubicBezTo>
                <a:close/>
                <a:moveTo>
                  <a:pt x="15926" y="55552"/>
                </a:moveTo>
                <a:cubicBezTo>
                  <a:pt x="16176" y="55552"/>
                  <a:pt x="16386" y="55643"/>
                  <a:pt x="16412" y="55816"/>
                </a:cubicBezTo>
                <a:cubicBezTo>
                  <a:pt x="16419" y="55903"/>
                  <a:pt x="16384" y="55952"/>
                  <a:pt x="16324" y="55952"/>
                </a:cubicBezTo>
                <a:cubicBezTo>
                  <a:pt x="16296" y="55952"/>
                  <a:pt x="16263" y="55942"/>
                  <a:pt x="16227" y="55920"/>
                </a:cubicBezTo>
                <a:cubicBezTo>
                  <a:pt x="16207" y="55910"/>
                  <a:pt x="16188" y="55905"/>
                  <a:pt x="16170" y="55905"/>
                </a:cubicBezTo>
                <a:cubicBezTo>
                  <a:pt x="16086" y="55905"/>
                  <a:pt x="16035" y="56012"/>
                  <a:pt x="16054" y="56174"/>
                </a:cubicBezTo>
                <a:cubicBezTo>
                  <a:pt x="16088" y="56370"/>
                  <a:pt x="16019" y="56555"/>
                  <a:pt x="15915" y="56566"/>
                </a:cubicBezTo>
                <a:cubicBezTo>
                  <a:pt x="15907" y="56568"/>
                  <a:pt x="15898" y="56569"/>
                  <a:pt x="15890" y="56569"/>
                </a:cubicBezTo>
                <a:cubicBezTo>
                  <a:pt x="15787" y="56569"/>
                  <a:pt x="15705" y="56436"/>
                  <a:pt x="15673" y="56254"/>
                </a:cubicBezTo>
                <a:cubicBezTo>
                  <a:pt x="15651" y="56083"/>
                  <a:pt x="15501" y="55952"/>
                  <a:pt x="15332" y="55952"/>
                </a:cubicBezTo>
                <a:cubicBezTo>
                  <a:pt x="15319" y="55952"/>
                  <a:pt x="15305" y="55953"/>
                  <a:pt x="15292" y="55954"/>
                </a:cubicBezTo>
                <a:cubicBezTo>
                  <a:pt x="15241" y="55958"/>
                  <a:pt x="15198" y="55961"/>
                  <a:pt x="15165" y="55961"/>
                </a:cubicBezTo>
                <a:cubicBezTo>
                  <a:pt x="15004" y="55961"/>
                  <a:pt x="15057" y="55907"/>
                  <a:pt x="15315" y="55735"/>
                </a:cubicBezTo>
                <a:cubicBezTo>
                  <a:pt x="15495" y="55611"/>
                  <a:pt x="15724" y="55552"/>
                  <a:pt x="15926" y="55552"/>
                </a:cubicBezTo>
                <a:close/>
                <a:moveTo>
                  <a:pt x="244529" y="56543"/>
                </a:moveTo>
                <a:cubicBezTo>
                  <a:pt x="244580" y="56543"/>
                  <a:pt x="244646" y="56547"/>
                  <a:pt x="244725" y="56555"/>
                </a:cubicBezTo>
                <a:cubicBezTo>
                  <a:pt x="245048" y="56578"/>
                  <a:pt x="245233" y="56658"/>
                  <a:pt x="245129" y="56716"/>
                </a:cubicBezTo>
                <a:cubicBezTo>
                  <a:pt x="245090" y="56738"/>
                  <a:pt x="245025" y="56748"/>
                  <a:pt x="244947" y="56748"/>
                </a:cubicBezTo>
                <a:cubicBezTo>
                  <a:pt x="244819" y="56748"/>
                  <a:pt x="244658" y="56720"/>
                  <a:pt x="244529" y="56670"/>
                </a:cubicBezTo>
                <a:cubicBezTo>
                  <a:pt x="244340" y="56589"/>
                  <a:pt x="244348" y="56543"/>
                  <a:pt x="244529" y="56543"/>
                </a:cubicBezTo>
                <a:close/>
                <a:moveTo>
                  <a:pt x="236202" y="56112"/>
                </a:moveTo>
                <a:cubicBezTo>
                  <a:pt x="236246" y="56112"/>
                  <a:pt x="236323" y="56198"/>
                  <a:pt x="236461" y="56370"/>
                </a:cubicBezTo>
                <a:cubicBezTo>
                  <a:pt x="236774" y="56763"/>
                  <a:pt x="236851" y="57046"/>
                  <a:pt x="236688" y="57046"/>
                </a:cubicBezTo>
                <a:cubicBezTo>
                  <a:pt x="236640" y="57046"/>
                  <a:pt x="236572" y="57022"/>
                  <a:pt x="236484" y="56970"/>
                </a:cubicBezTo>
                <a:cubicBezTo>
                  <a:pt x="236299" y="56878"/>
                  <a:pt x="236149" y="56612"/>
                  <a:pt x="236149" y="56381"/>
                </a:cubicBezTo>
                <a:cubicBezTo>
                  <a:pt x="236149" y="56201"/>
                  <a:pt x="236158" y="56112"/>
                  <a:pt x="236202" y="56112"/>
                </a:cubicBezTo>
                <a:close/>
                <a:moveTo>
                  <a:pt x="162131" y="56529"/>
                </a:moveTo>
                <a:cubicBezTo>
                  <a:pt x="162178" y="56529"/>
                  <a:pt x="162158" y="56619"/>
                  <a:pt x="162080" y="56809"/>
                </a:cubicBezTo>
                <a:cubicBezTo>
                  <a:pt x="162011" y="57004"/>
                  <a:pt x="161877" y="57133"/>
                  <a:pt x="161788" y="57133"/>
                </a:cubicBezTo>
                <a:cubicBezTo>
                  <a:pt x="161772" y="57133"/>
                  <a:pt x="161758" y="57129"/>
                  <a:pt x="161745" y="57120"/>
                </a:cubicBezTo>
                <a:cubicBezTo>
                  <a:pt x="161641" y="57051"/>
                  <a:pt x="161722" y="56843"/>
                  <a:pt x="161907" y="56682"/>
                </a:cubicBezTo>
                <a:cubicBezTo>
                  <a:pt x="162022" y="56582"/>
                  <a:pt x="162096" y="56529"/>
                  <a:pt x="162131" y="56529"/>
                </a:cubicBezTo>
                <a:close/>
                <a:moveTo>
                  <a:pt x="191073" y="56899"/>
                </a:moveTo>
                <a:cubicBezTo>
                  <a:pt x="191167" y="56899"/>
                  <a:pt x="191240" y="56956"/>
                  <a:pt x="191248" y="57051"/>
                </a:cubicBezTo>
                <a:cubicBezTo>
                  <a:pt x="191260" y="57189"/>
                  <a:pt x="191121" y="57305"/>
                  <a:pt x="190960" y="57305"/>
                </a:cubicBezTo>
                <a:cubicBezTo>
                  <a:pt x="190786" y="57305"/>
                  <a:pt x="190648" y="57247"/>
                  <a:pt x="190648" y="57189"/>
                </a:cubicBezTo>
                <a:cubicBezTo>
                  <a:pt x="190636" y="57120"/>
                  <a:pt x="190763" y="57016"/>
                  <a:pt x="190937" y="56935"/>
                </a:cubicBezTo>
                <a:cubicBezTo>
                  <a:pt x="190983" y="56910"/>
                  <a:pt x="191030" y="56899"/>
                  <a:pt x="191073" y="56899"/>
                </a:cubicBezTo>
                <a:close/>
                <a:moveTo>
                  <a:pt x="231570" y="56460"/>
                </a:moveTo>
                <a:cubicBezTo>
                  <a:pt x="231600" y="56460"/>
                  <a:pt x="231638" y="56499"/>
                  <a:pt x="231682" y="56578"/>
                </a:cubicBezTo>
                <a:cubicBezTo>
                  <a:pt x="231759" y="56718"/>
                  <a:pt x="231857" y="56781"/>
                  <a:pt x="232016" y="56781"/>
                </a:cubicBezTo>
                <a:cubicBezTo>
                  <a:pt x="232118" y="56781"/>
                  <a:pt x="232246" y="56755"/>
                  <a:pt x="232409" y="56705"/>
                </a:cubicBezTo>
                <a:cubicBezTo>
                  <a:pt x="232566" y="56655"/>
                  <a:pt x="232745" y="56633"/>
                  <a:pt x="232924" y="56633"/>
                </a:cubicBezTo>
                <a:cubicBezTo>
                  <a:pt x="233455" y="56633"/>
                  <a:pt x="233991" y="56829"/>
                  <a:pt x="233991" y="57097"/>
                </a:cubicBezTo>
                <a:cubicBezTo>
                  <a:pt x="233991" y="57224"/>
                  <a:pt x="233852" y="57316"/>
                  <a:pt x="233679" y="57316"/>
                </a:cubicBezTo>
                <a:cubicBezTo>
                  <a:pt x="233494" y="57316"/>
                  <a:pt x="233102" y="57293"/>
                  <a:pt x="232744" y="57259"/>
                </a:cubicBezTo>
                <a:cubicBezTo>
                  <a:pt x="231590" y="57155"/>
                  <a:pt x="231463" y="57097"/>
                  <a:pt x="231497" y="56670"/>
                </a:cubicBezTo>
                <a:cubicBezTo>
                  <a:pt x="231504" y="56531"/>
                  <a:pt x="231530" y="56460"/>
                  <a:pt x="231570" y="56460"/>
                </a:cubicBezTo>
                <a:close/>
                <a:moveTo>
                  <a:pt x="224113" y="57188"/>
                </a:moveTo>
                <a:cubicBezTo>
                  <a:pt x="224127" y="57188"/>
                  <a:pt x="224141" y="57189"/>
                  <a:pt x="224156" y="57189"/>
                </a:cubicBezTo>
                <a:cubicBezTo>
                  <a:pt x="224687" y="57236"/>
                  <a:pt x="224780" y="57374"/>
                  <a:pt x="224376" y="57536"/>
                </a:cubicBezTo>
                <a:cubicBezTo>
                  <a:pt x="224326" y="57556"/>
                  <a:pt x="224273" y="57565"/>
                  <a:pt x="224221" y="57565"/>
                </a:cubicBezTo>
                <a:cubicBezTo>
                  <a:pt x="224091" y="57565"/>
                  <a:pt x="223961" y="57507"/>
                  <a:pt x="223879" y="57409"/>
                </a:cubicBezTo>
                <a:cubicBezTo>
                  <a:pt x="223770" y="57278"/>
                  <a:pt x="223877" y="57188"/>
                  <a:pt x="224113" y="57188"/>
                </a:cubicBezTo>
                <a:close/>
                <a:moveTo>
                  <a:pt x="240164" y="57221"/>
                </a:moveTo>
                <a:cubicBezTo>
                  <a:pt x="240180" y="57221"/>
                  <a:pt x="240196" y="57222"/>
                  <a:pt x="240212" y="57224"/>
                </a:cubicBezTo>
                <a:cubicBezTo>
                  <a:pt x="240385" y="57236"/>
                  <a:pt x="240524" y="57293"/>
                  <a:pt x="240524" y="57351"/>
                </a:cubicBezTo>
                <a:cubicBezTo>
                  <a:pt x="240524" y="57409"/>
                  <a:pt x="240385" y="57501"/>
                  <a:pt x="240212" y="57570"/>
                </a:cubicBezTo>
                <a:cubicBezTo>
                  <a:pt x="240167" y="57585"/>
                  <a:pt x="240124" y="57593"/>
                  <a:pt x="240086" y="57593"/>
                </a:cubicBezTo>
                <a:cubicBezTo>
                  <a:pt x="239976" y="57593"/>
                  <a:pt x="239900" y="57534"/>
                  <a:pt x="239900" y="57432"/>
                </a:cubicBezTo>
                <a:cubicBezTo>
                  <a:pt x="239900" y="57317"/>
                  <a:pt x="240014" y="57221"/>
                  <a:pt x="240164" y="57221"/>
                </a:cubicBezTo>
                <a:close/>
                <a:moveTo>
                  <a:pt x="16424" y="57209"/>
                </a:moveTo>
                <a:cubicBezTo>
                  <a:pt x="16522" y="57209"/>
                  <a:pt x="16597" y="57295"/>
                  <a:pt x="16608" y="57409"/>
                </a:cubicBezTo>
                <a:cubicBezTo>
                  <a:pt x="16631" y="57547"/>
                  <a:pt x="16562" y="57651"/>
                  <a:pt x="16446" y="57674"/>
                </a:cubicBezTo>
                <a:cubicBezTo>
                  <a:pt x="16435" y="57677"/>
                  <a:pt x="16425" y="57678"/>
                  <a:pt x="16414" y="57678"/>
                </a:cubicBezTo>
                <a:cubicBezTo>
                  <a:pt x="16322" y="57678"/>
                  <a:pt x="16237" y="57592"/>
                  <a:pt x="16227" y="57478"/>
                </a:cubicBezTo>
                <a:cubicBezTo>
                  <a:pt x="16215" y="57339"/>
                  <a:pt x="16285" y="57224"/>
                  <a:pt x="16388" y="57213"/>
                </a:cubicBezTo>
                <a:cubicBezTo>
                  <a:pt x="16400" y="57210"/>
                  <a:pt x="16412" y="57209"/>
                  <a:pt x="16424" y="57209"/>
                </a:cubicBezTo>
                <a:close/>
                <a:moveTo>
                  <a:pt x="234769" y="56852"/>
                </a:moveTo>
                <a:cubicBezTo>
                  <a:pt x="234847" y="56852"/>
                  <a:pt x="234947" y="56909"/>
                  <a:pt x="235087" y="57016"/>
                </a:cubicBezTo>
                <a:cubicBezTo>
                  <a:pt x="235664" y="57466"/>
                  <a:pt x="235618" y="57640"/>
                  <a:pt x="234937" y="57709"/>
                </a:cubicBezTo>
                <a:cubicBezTo>
                  <a:pt x="234864" y="57716"/>
                  <a:pt x="234800" y="57720"/>
                  <a:pt x="234746" y="57720"/>
                </a:cubicBezTo>
                <a:cubicBezTo>
                  <a:pt x="234458" y="57720"/>
                  <a:pt x="234424" y="57605"/>
                  <a:pt x="234522" y="57236"/>
                </a:cubicBezTo>
                <a:cubicBezTo>
                  <a:pt x="234590" y="56974"/>
                  <a:pt x="234655" y="56852"/>
                  <a:pt x="234769" y="56852"/>
                </a:cubicBezTo>
                <a:close/>
                <a:moveTo>
                  <a:pt x="246052" y="57185"/>
                </a:moveTo>
                <a:cubicBezTo>
                  <a:pt x="246178" y="57185"/>
                  <a:pt x="246339" y="57281"/>
                  <a:pt x="246445" y="57432"/>
                </a:cubicBezTo>
                <a:cubicBezTo>
                  <a:pt x="246668" y="57731"/>
                  <a:pt x="246660" y="57909"/>
                  <a:pt x="246514" y="57909"/>
                </a:cubicBezTo>
                <a:cubicBezTo>
                  <a:pt x="246419" y="57909"/>
                  <a:pt x="246264" y="57832"/>
                  <a:pt x="246076" y="57663"/>
                </a:cubicBezTo>
                <a:cubicBezTo>
                  <a:pt x="245868" y="57478"/>
                  <a:pt x="245822" y="57293"/>
                  <a:pt x="245949" y="57213"/>
                </a:cubicBezTo>
                <a:cubicBezTo>
                  <a:pt x="245978" y="57194"/>
                  <a:pt x="246013" y="57185"/>
                  <a:pt x="246052" y="57185"/>
                </a:cubicBezTo>
                <a:close/>
                <a:moveTo>
                  <a:pt x="17681" y="57536"/>
                </a:moveTo>
                <a:cubicBezTo>
                  <a:pt x="17750" y="57628"/>
                  <a:pt x="17797" y="57732"/>
                  <a:pt x="17808" y="57824"/>
                </a:cubicBezTo>
                <a:cubicBezTo>
                  <a:pt x="17739" y="57859"/>
                  <a:pt x="17658" y="57882"/>
                  <a:pt x="17566" y="57905"/>
                </a:cubicBezTo>
                <a:cubicBezTo>
                  <a:pt x="17513" y="57912"/>
                  <a:pt x="17463" y="57915"/>
                  <a:pt x="17415" y="57915"/>
                </a:cubicBezTo>
                <a:cubicBezTo>
                  <a:pt x="17213" y="57915"/>
                  <a:pt x="17065" y="57856"/>
                  <a:pt x="17046" y="57743"/>
                </a:cubicBezTo>
                <a:cubicBezTo>
                  <a:pt x="17036" y="57641"/>
                  <a:pt x="17161" y="57566"/>
                  <a:pt x="17334" y="57566"/>
                </a:cubicBezTo>
                <a:cubicBezTo>
                  <a:pt x="17357" y="57566"/>
                  <a:pt x="17380" y="57568"/>
                  <a:pt x="17404" y="57570"/>
                </a:cubicBezTo>
                <a:cubicBezTo>
                  <a:pt x="17433" y="57577"/>
                  <a:pt x="17461" y="57580"/>
                  <a:pt x="17489" y="57580"/>
                </a:cubicBezTo>
                <a:cubicBezTo>
                  <a:pt x="17559" y="57580"/>
                  <a:pt x="17623" y="57561"/>
                  <a:pt x="17681" y="57536"/>
                </a:cubicBezTo>
                <a:close/>
                <a:moveTo>
                  <a:pt x="239100" y="57414"/>
                </a:moveTo>
                <a:cubicBezTo>
                  <a:pt x="239203" y="57414"/>
                  <a:pt x="239269" y="57469"/>
                  <a:pt x="239277" y="57559"/>
                </a:cubicBezTo>
                <a:cubicBezTo>
                  <a:pt x="239277" y="57697"/>
                  <a:pt x="239139" y="57847"/>
                  <a:pt x="238954" y="57917"/>
                </a:cubicBezTo>
                <a:cubicBezTo>
                  <a:pt x="238905" y="57933"/>
                  <a:pt x="238859" y="57941"/>
                  <a:pt x="238818" y="57941"/>
                </a:cubicBezTo>
                <a:cubicBezTo>
                  <a:pt x="238714" y="57941"/>
                  <a:pt x="238642" y="57889"/>
                  <a:pt x="238642" y="57790"/>
                </a:cubicBezTo>
                <a:cubicBezTo>
                  <a:pt x="238642" y="57663"/>
                  <a:pt x="238781" y="57513"/>
                  <a:pt x="238954" y="57443"/>
                </a:cubicBezTo>
                <a:cubicBezTo>
                  <a:pt x="239008" y="57423"/>
                  <a:pt x="239057" y="57414"/>
                  <a:pt x="239100" y="57414"/>
                </a:cubicBezTo>
                <a:close/>
                <a:moveTo>
                  <a:pt x="244202" y="57526"/>
                </a:moveTo>
                <a:cubicBezTo>
                  <a:pt x="244229" y="57526"/>
                  <a:pt x="244261" y="57536"/>
                  <a:pt x="244298" y="57559"/>
                </a:cubicBezTo>
                <a:cubicBezTo>
                  <a:pt x="244559" y="57718"/>
                  <a:pt x="244675" y="58402"/>
                  <a:pt x="244448" y="58402"/>
                </a:cubicBezTo>
                <a:cubicBezTo>
                  <a:pt x="244444" y="58402"/>
                  <a:pt x="244441" y="58402"/>
                  <a:pt x="244437" y="58401"/>
                </a:cubicBezTo>
                <a:cubicBezTo>
                  <a:pt x="244367" y="58390"/>
                  <a:pt x="244252" y="58159"/>
                  <a:pt x="244160" y="57882"/>
                </a:cubicBezTo>
                <a:cubicBezTo>
                  <a:pt x="244087" y="57665"/>
                  <a:pt x="244107" y="57526"/>
                  <a:pt x="244202" y="57526"/>
                </a:cubicBezTo>
                <a:close/>
                <a:moveTo>
                  <a:pt x="148836" y="57501"/>
                </a:moveTo>
                <a:cubicBezTo>
                  <a:pt x="149312" y="57501"/>
                  <a:pt x="149261" y="58357"/>
                  <a:pt x="148760" y="58528"/>
                </a:cubicBezTo>
                <a:cubicBezTo>
                  <a:pt x="148652" y="58566"/>
                  <a:pt x="148569" y="58585"/>
                  <a:pt x="148509" y="58585"/>
                </a:cubicBezTo>
                <a:cubicBezTo>
                  <a:pt x="148385" y="58585"/>
                  <a:pt x="148362" y="58500"/>
                  <a:pt x="148425" y="58321"/>
                </a:cubicBezTo>
                <a:cubicBezTo>
                  <a:pt x="148494" y="58113"/>
                  <a:pt x="148552" y="57847"/>
                  <a:pt x="148529" y="57732"/>
                </a:cubicBezTo>
                <a:cubicBezTo>
                  <a:pt x="148517" y="57617"/>
                  <a:pt x="148644" y="57513"/>
                  <a:pt x="148817" y="57501"/>
                </a:cubicBezTo>
                <a:cubicBezTo>
                  <a:pt x="148824" y="57501"/>
                  <a:pt x="148830" y="57501"/>
                  <a:pt x="148836" y="57501"/>
                </a:cubicBezTo>
                <a:close/>
                <a:moveTo>
                  <a:pt x="246087" y="58120"/>
                </a:moveTo>
                <a:cubicBezTo>
                  <a:pt x="246105" y="58120"/>
                  <a:pt x="246125" y="58122"/>
                  <a:pt x="246145" y="58124"/>
                </a:cubicBezTo>
                <a:cubicBezTo>
                  <a:pt x="246330" y="58147"/>
                  <a:pt x="246457" y="58321"/>
                  <a:pt x="246457" y="58517"/>
                </a:cubicBezTo>
                <a:cubicBezTo>
                  <a:pt x="246457" y="58660"/>
                  <a:pt x="246391" y="58738"/>
                  <a:pt x="246293" y="58738"/>
                </a:cubicBezTo>
                <a:cubicBezTo>
                  <a:pt x="246249" y="58738"/>
                  <a:pt x="246199" y="58722"/>
                  <a:pt x="246145" y="58690"/>
                </a:cubicBezTo>
                <a:cubicBezTo>
                  <a:pt x="245960" y="58586"/>
                  <a:pt x="245833" y="58424"/>
                  <a:pt x="245833" y="58298"/>
                </a:cubicBezTo>
                <a:cubicBezTo>
                  <a:pt x="245833" y="58195"/>
                  <a:pt x="245942" y="58120"/>
                  <a:pt x="246087" y="58120"/>
                </a:cubicBezTo>
                <a:close/>
                <a:moveTo>
                  <a:pt x="236549" y="57833"/>
                </a:moveTo>
                <a:cubicBezTo>
                  <a:pt x="236611" y="57833"/>
                  <a:pt x="236726" y="57943"/>
                  <a:pt x="236934" y="58171"/>
                </a:cubicBezTo>
                <a:cubicBezTo>
                  <a:pt x="237310" y="58584"/>
                  <a:pt x="237441" y="58753"/>
                  <a:pt x="237327" y="58753"/>
                </a:cubicBezTo>
                <a:cubicBezTo>
                  <a:pt x="237266" y="58753"/>
                  <a:pt x="237135" y="58705"/>
                  <a:pt x="236934" y="58621"/>
                </a:cubicBezTo>
                <a:cubicBezTo>
                  <a:pt x="236692" y="58528"/>
                  <a:pt x="236484" y="58263"/>
                  <a:pt x="236484" y="58055"/>
                </a:cubicBezTo>
                <a:cubicBezTo>
                  <a:pt x="236484" y="57909"/>
                  <a:pt x="236498" y="57833"/>
                  <a:pt x="236549" y="57833"/>
                </a:cubicBezTo>
                <a:close/>
                <a:moveTo>
                  <a:pt x="231188" y="58142"/>
                </a:moveTo>
                <a:cubicBezTo>
                  <a:pt x="231210" y="58142"/>
                  <a:pt x="231232" y="58148"/>
                  <a:pt x="231255" y="58159"/>
                </a:cubicBezTo>
                <a:cubicBezTo>
                  <a:pt x="231405" y="58240"/>
                  <a:pt x="231509" y="58436"/>
                  <a:pt x="231509" y="58644"/>
                </a:cubicBezTo>
                <a:cubicBezTo>
                  <a:pt x="231509" y="58832"/>
                  <a:pt x="231424" y="58968"/>
                  <a:pt x="231284" y="58968"/>
                </a:cubicBezTo>
                <a:cubicBezTo>
                  <a:pt x="231278" y="58968"/>
                  <a:pt x="231272" y="58967"/>
                  <a:pt x="231267" y="58967"/>
                </a:cubicBezTo>
                <a:cubicBezTo>
                  <a:pt x="231128" y="58955"/>
                  <a:pt x="231013" y="58736"/>
                  <a:pt x="231013" y="58482"/>
                </a:cubicBezTo>
                <a:cubicBezTo>
                  <a:pt x="231003" y="58280"/>
                  <a:pt x="231082" y="58142"/>
                  <a:pt x="231188" y="58142"/>
                </a:cubicBezTo>
                <a:close/>
                <a:moveTo>
                  <a:pt x="161861" y="58632"/>
                </a:moveTo>
                <a:cubicBezTo>
                  <a:pt x="162034" y="58632"/>
                  <a:pt x="162184" y="58725"/>
                  <a:pt x="162207" y="58863"/>
                </a:cubicBezTo>
                <a:cubicBezTo>
                  <a:pt x="162218" y="58990"/>
                  <a:pt x="162172" y="59094"/>
                  <a:pt x="162103" y="59094"/>
                </a:cubicBezTo>
                <a:cubicBezTo>
                  <a:pt x="162022" y="59094"/>
                  <a:pt x="161872" y="59002"/>
                  <a:pt x="161757" y="58875"/>
                </a:cubicBezTo>
                <a:cubicBezTo>
                  <a:pt x="161630" y="58748"/>
                  <a:pt x="161676" y="58644"/>
                  <a:pt x="161861" y="58632"/>
                </a:cubicBezTo>
                <a:close/>
                <a:moveTo>
                  <a:pt x="167286" y="58582"/>
                </a:moveTo>
                <a:cubicBezTo>
                  <a:pt x="167332" y="58582"/>
                  <a:pt x="167373" y="58667"/>
                  <a:pt x="167401" y="58828"/>
                </a:cubicBezTo>
                <a:cubicBezTo>
                  <a:pt x="167438" y="59024"/>
                  <a:pt x="167408" y="59152"/>
                  <a:pt x="167334" y="59152"/>
                </a:cubicBezTo>
                <a:cubicBezTo>
                  <a:pt x="167317" y="59152"/>
                  <a:pt x="167296" y="59144"/>
                  <a:pt x="167274" y="59129"/>
                </a:cubicBezTo>
                <a:cubicBezTo>
                  <a:pt x="167170" y="59059"/>
                  <a:pt x="167136" y="58840"/>
                  <a:pt x="167193" y="58690"/>
                </a:cubicBezTo>
                <a:cubicBezTo>
                  <a:pt x="167225" y="58618"/>
                  <a:pt x="167257" y="58582"/>
                  <a:pt x="167286" y="58582"/>
                </a:cubicBezTo>
                <a:close/>
                <a:moveTo>
                  <a:pt x="241047" y="58978"/>
                </a:moveTo>
                <a:cubicBezTo>
                  <a:pt x="241097" y="58978"/>
                  <a:pt x="241014" y="59099"/>
                  <a:pt x="240824" y="59359"/>
                </a:cubicBezTo>
                <a:cubicBezTo>
                  <a:pt x="240660" y="59590"/>
                  <a:pt x="240449" y="59749"/>
                  <a:pt x="240330" y="59749"/>
                </a:cubicBezTo>
                <a:cubicBezTo>
                  <a:pt x="240306" y="59749"/>
                  <a:pt x="240285" y="59742"/>
                  <a:pt x="240270" y="59729"/>
                </a:cubicBezTo>
                <a:cubicBezTo>
                  <a:pt x="240177" y="59636"/>
                  <a:pt x="240351" y="59406"/>
                  <a:pt x="240651" y="59209"/>
                </a:cubicBezTo>
                <a:cubicBezTo>
                  <a:pt x="240879" y="59059"/>
                  <a:pt x="241007" y="58978"/>
                  <a:pt x="241047" y="58978"/>
                </a:cubicBezTo>
                <a:close/>
                <a:moveTo>
                  <a:pt x="217228" y="59312"/>
                </a:moveTo>
                <a:cubicBezTo>
                  <a:pt x="217236" y="59312"/>
                  <a:pt x="217245" y="59313"/>
                  <a:pt x="217254" y="59313"/>
                </a:cubicBezTo>
                <a:cubicBezTo>
                  <a:pt x="217438" y="59325"/>
                  <a:pt x="217589" y="59440"/>
                  <a:pt x="217589" y="59567"/>
                </a:cubicBezTo>
                <a:cubicBezTo>
                  <a:pt x="217600" y="59706"/>
                  <a:pt x="217542" y="59798"/>
                  <a:pt x="217462" y="59798"/>
                </a:cubicBezTo>
                <a:cubicBezTo>
                  <a:pt x="217392" y="59787"/>
                  <a:pt x="217242" y="59683"/>
                  <a:pt x="217138" y="59544"/>
                </a:cubicBezTo>
                <a:cubicBezTo>
                  <a:pt x="217029" y="59413"/>
                  <a:pt x="217075" y="59312"/>
                  <a:pt x="217228" y="59312"/>
                </a:cubicBezTo>
                <a:close/>
                <a:moveTo>
                  <a:pt x="235682" y="61103"/>
                </a:moveTo>
                <a:cubicBezTo>
                  <a:pt x="235790" y="61103"/>
                  <a:pt x="235872" y="61162"/>
                  <a:pt x="235872" y="61264"/>
                </a:cubicBezTo>
                <a:cubicBezTo>
                  <a:pt x="235872" y="61379"/>
                  <a:pt x="235749" y="61475"/>
                  <a:pt x="235606" y="61475"/>
                </a:cubicBezTo>
                <a:cubicBezTo>
                  <a:pt x="235591" y="61475"/>
                  <a:pt x="235576" y="61474"/>
                  <a:pt x="235560" y="61472"/>
                </a:cubicBezTo>
                <a:cubicBezTo>
                  <a:pt x="235376" y="61460"/>
                  <a:pt x="235249" y="61402"/>
                  <a:pt x="235249" y="61345"/>
                </a:cubicBezTo>
                <a:cubicBezTo>
                  <a:pt x="235249" y="61287"/>
                  <a:pt x="235376" y="61195"/>
                  <a:pt x="235560" y="61125"/>
                </a:cubicBezTo>
                <a:cubicBezTo>
                  <a:pt x="235602" y="61110"/>
                  <a:pt x="235644" y="61103"/>
                  <a:pt x="235682" y="61103"/>
                </a:cubicBezTo>
                <a:close/>
                <a:moveTo>
                  <a:pt x="162876" y="61887"/>
                </a:moveTo>
                <a:cubicBezTo>
                  <a:pt x="162899" y="61887"/>
                  <a:pt x="162911" y="61899"/>
                  <a:pt x="162922" y="61899"/>
                </a:cubicBezTo>
                <a:cubicBezTo>
                  <a:pt x="162888" y="61910"/>
                  <a:pt x="162853" y="61910"/>
                  <a:pt x="162819" y="61910"/>
                </a:cubicBezTo>
                <a:cubicBezTo>
                  <a:pt x="162842" y="61910"/>
                  <a:pt x="162853" y="61887"/>
                  <a:pt x="162876" y="61887"/>
                </a:cubicBezTo>
                <a:close/>
                <a:moveTo>
                  <a:pt x="241327" y="61374"/>
                </a:moveTo>
                <a:cubicBezTo>
                  <a:pt x="241383" y="61374"/>
                  <a:pt x="241354" y="61464"/>
                  <a:pt x="241251" y="61656"/>
                </a:cubicBezTo>
                <a:cubicBezTo>
                  <a:pt x="241161" y="61819"/>
                  <a:pt x="241028" y="61925"/>
                  <a:pt x="240931" y="61925"/>
                </a:cubicBezTo>
                <a:cubicBezTo>
                  <a:pt x="240903" y="61925"/>
                  <a:pt x="240879" y="61916"/>
                  <a:pt x="240859" y="61899"/>
                </a:cubicBezTo>
                <a:cubicBezTo>
                  <a:pt x="240778" y="61818"/>
                  <a:pt x="240882" y="61633"/>
                  <a:pt x="241089" y="61495"/>
                </a:cubicBezTo>
                <a:cubicBezTo>
                  <a:pt x="241211" y="61415"/>
                  <a:pt x="241289" y="61374"/>
                  <a:pt x="241327" y="61374"/>
                </a:cubicBezTo>
                <a:close/>
                <a:moveTo>
                  <a:pt x="236036" y="61839"/>
                </a:moveTo>
                <a:cubicBezTo>
                  <a:pt x="236085" y="61839"/>
                  <a:pt x="236123" y="61931"/>
                  <a:pt x="236138" y="62107"/>
                </a:cubicBezTo>
                <a:cubicBezTo>
                  <a:pt x="236147" y="62302"/>
                  <a:pt x="236104" y="62430"/>
                  <a:pt x="236032" y="62430"/>
                </a:cubicBezTo>
                <a:cubicBezTo>
                  <a:pt x="236015" y="62430"/>
                  <a:pt x="235996" y="62422"/>
                  <a:pt x="235976" y="62407"/>
                </a:cubicBezTo>
                <a:cubicBezTo>
                  <a:pt x="235861" y="62303"/>
                  <a:pt x="235849" y="62107"/>
                  <a:pt x="235941" y="61933"/>
                </a:cubicBezTo>
                <a:cubicBezTo>
                  <a:pt x="235975" y="61870"/>
                  <a:pt x="236008" y="61839"/>
                  <a:pt x="236036" y="61839"/>
                </a:cubicBezTo>
                <a:close/>
                <a:moveTo>
                  <a:pt x="68339" y="62543"/>
                </a:moveTo>
                <a:cubicBezTo>
                  <a:pt x="68428" y="62543"/>
                  <a:pt x="68499" y="62586"/>
                  <a:pt x="68561" y="62638"/>
                </a:cubicBezTo>
                <a:cubicBezTo>
                  <a:pt x="68469" y="62638"/>
                  <a:pt x="68377" y="62614"/>
                  <a:pt x="68307" y="62545"/>
                </a:cubicBezTo>
                <a:cubicBezTo>
                  <a:pt x="68318" y="62544"/>
                  <a:pt x="68329" y="62543"/>
                  <a:pt x="68339" y="62543"/>
                </a:cubicBezTo>
                <a:close/>
                <a:moveTo>
                  <a:pt x="240546" y="62268"/>
                </a:moveTo>
                <a:cubicBezTo>
                  <a:pt x="240602" y="62268"/>
                  <a:pt x="240695" y="62342"/>
                  <a:pt x="240801" y="62476"/>
                </a:cubicBezTo>
                <a:cubicBezTo>
                  <a:pt x="240916" y="62630"/>
                  <a:pt x="241016" y="62712"/>
                  <a:pt x="241070" y="62712"/>
                </a:cubicBezTo>
                <a:cubicBezTo>
                  <a:pt x="241097" y="62712"/>
                  <a:pt x="241112" y="62691"/>
                  <a:pt x="241112" y="62649"/>
                </a:cubicBezTo>
                <a:cubicBezTo>
                  <a:pt x="241112" y="62616"/>
                  <a:pt x="241126" y="62600"/>
                  <a:pt x="241151" y="62600"/>
                </a:cubicBezTo>
                <a:cubicBezTo>
                  <a:pt x="241219" y="62600"/>
                  <a:pt x="241373" y="62722"/>
                  <a:pt x="241551" y="62926"/>
                </a:cubicBezTo>
                <a:cubicBezTo>
                  <a:pt x="241999" y="63430"/>
                  <a:pt x="242092" y="63542"/>
                  <a:pt x="241917" y="63542"/>
                </a:cubicBezTo>
                <a:cubicBezTo>
                  <a:pt x="241875" y="63542"/>
                  <a:pt x="241818" y="63535"/>
                  <a:pt x="241747" y="63526"/>
                </a:cubicBezTo>
                <a:cubicBezTo>
                  <a:pt x="241332" y="63480"/>
                  <a:pt x="240489" y="62695"/>
                  <a:pt x="240489" y="62361"/>
                </a:cubicBezTo>
                <a:cubicBezTo>
                  <a:pt x="240489" y="62298"/>
                  <a:pt x="240510" y="62268"/>
                  <a:pt x="240546" y="62268"/>
                </a:cubicBezTo>
                <a:close/>
                <a:moveTo>
                  <a:pt x="219307" y="63336"/>
                </a:moveTo>
                <a:cubicBezTo>
                  <a:pt x="219384" y="63336"/>
                  <a:pt x="219454" y="63455"/>
                  <a:pt x="219481" y="63699"/>
                </a:cubicBezTo>
                <a:cubicBezTo>
                  <a:pt x="219515" y="63958"/>
                  <a:pt x="219440" y="64150"/>
                  <a:pt x="219287" y="64150"/>
                </a:cubicBezTo>
                <a:cubicBezTo>
                  <a:pt x="219283" y="64150"/>
                  <a:pt x="219278" y="64150"/>
                  <a:pt x="219274" y="64150"/>
                </a:cubicBezTo>
                <a:cubicBezTo>
                  <a:pt x="219135" y="64150"/>
                  <a:pt x="219043" y="63977"/>
                  <a:pt x="219078" y="63780"/>
                </a:cubicBezTo>
                <a:cubicBezTo>
                  <a:pt x="219126" y="63487"/>
                  <a:pt x="219221" y="63336"/>
                  <a:pt x="219307" y="63336"/>
                </a:cubicBezTo>
                <a:close/>
                <a:moveTo>
                  <a:pt x="244408" y="63560"/>
                </a:moveTo>
                <a:cubicBezTo>
                  <a:pt x="244616" y="63560"/>
                  <a:pt x="244917" y="63841"/>
                  <a:pt x="245095" y="64311"/>
                </a:cubicBezTo>
                <a:cubicBezTo>
                  <a:pt x="245101" y="64331"/>
                  <a:pt x="245042" y="64344"/>
                  <a:pt x="244939" y="64344"/>
                </a:cubicBezTo>
                <a:cubicBezTo>
                  <a:pt x="244864" y="64344"/>
                  <a:pt x="244767" y="64337"/>
                  <a:pt x="244656" y="64323"/>
                </a:cubicBezTo>
                <a:cubicBezTo>
                  <a:pt x="244391" y="64288"/>
                  <a:pt x="244183" y="64115"/>
                  <a:pt x="244183" y="63907"/>
                </a:cubicBezTo>
                <a:cubicBezTo>
                  <a:pt x="244187" y="63668"/>
                  <a:pt x="244280" y="63560"/>
                  <a:pt x="244408" y="63560"/>
                </a:cubicBezTo>
                <a:close/>
                <a:moveTo>
                  <a:pt x="240207" y="63926"/>
                </a:moveTo>
                <a:cubicBezTo>
                  <a:pt x="240486" y="63926"/>
                  <a:pt x="240685" y="64068"/>
                  <a:pt x="240558" y="64300"/>
                </a:cubicBezTo>
                <a:cubicBezTo>
                  <a:pt x="240483" y="64426"/>
                  <a:pt x="240417" y="64490"/>
                  <a:pt x="240362" y="64490"/>
                </a:cubicBezTo>
                <a:cubicBezTo>
                  <a:pt x="240317" y="64490"/>
                  <a:pt x="240278" y="64446"/>
                  <a:pt x="240247" y="64357"/>
                </a:cubicBezTo>
                <a:cubicBezTo>
                  <a:pt x="240193" y="64233"/>
                  <a:pt x="240051" y="64149"/>
                  <a:pt x="239898" y="64149"/>
                </a:cubicBezTo>
                <a:cubicBezTo>
                  <a:pt x="239853" y="64149"/>
                  <a:pt x="239807" y="64157"/>
                  <a:pt x="239762" y="64173"/>
                </a:cubicBezTo>
                <a:cubicBezTo>
                  <a:pt x="239686" y="64194"/>
                  <a:pt x="239630" y="64204"/>
                  <a:pt x="239596" y="64204"/>
                </a:cubicBezTo>
                <a:cubicBezTo>
                  <a:pt x="239538" y="64204"/>
                  <a:pt x="239547" y="64173"/>
                  <a:pt x="239635" y="64115"/>
                </a:cubicBezTo>
                <a:cubicBezTo>
                  <a:pt x="239815" y="63984"/>
                  <a:pt x="240028" y="63926"/>
                  <a:pt x="240207" y="63926"/>
                </a:cubicBezTo>
                <a:close/>
                <a:moveTo>
                  <a:pt x="70698" y="64426"/>
                </a:moveTo>
                <a:cubicBezTo>
                  <a:pt x="70750" y="64426"/>
                  <a:pt x="70765" y="64453"/>
                  <a:pt x="70743" y="64507"/>
                </a:cubicBezTo>
                <a:cubicBezTo>
                  <a:pt x="70743" y="64519"/>
                  <a:pt x="70743" y="64519"/>
                  <a:pt x="70743" y="64519"/>
                </a:cubicBezTo>
                <a:cubicBezTo>
                  <a:pt x="70731" y="64565"/>
                  <a:pt x="70685" y="64611"/>
                  <a:pt x="70639" y="64681"/>
                </a:cubicBezTo>
                <a:cubicBezTo>
                  <a:pt x="70616" y="64704"/>
                  <a:pt x="70593" y="64727"/>
                  <a:pt x="70558" y="64738"/>
                </a:cubicBezTo>
                <a:cubicBezTo>
                  <a:pt x="70554" y="64739"/>
                  <a:pt x="70550" y="64739"/>
                  <a:pt x="70547" y="64739"/>
                </a:cubicBezTo>
                <a:cubicBezTo>
                  <a:pt x="70482" y="64739"/>
                  <a:pt x="70429" y="64650"/>
                  <a:pt x="70385" y="64519"/>
                </a:cubicBezTo>
                <a:cubicBezTo>
                  <a:pt x="70536" y="64458"/>
                  <a:pt x="70640" y="64426"/>
                  <a:pt x="70698" y="64426"/>
                </a:cubicBezTo>
                <a:close/>
                <a:moveTo>
                  <a:pt x="69854" y="64831"/>
                </a:moveTo>
                <a:cubicBezTo>
                  <a:pt x="69866" y="64877"/>
                  <a:pt x="69889" y="64911"/>
                  <a:pt x="69877" y="64969"/>
                </a:cubicBezTo>
                <a:cubicBezTo>
                  <a:pt x="69866" y="65015"/>
                  <a:pt x="69842" y="65038"/>
                  <a:pt x="69831" y="65085"/>
                </a:cubicBezTo>
                <a:cubicBezTo>
                  <a:pt x="69762" y="65027"/>
                  <a:pt x="69773" y="64935"/>
                  <a:pt x="69854" y="64831"/>
                </a:cubicBezTo>
                <a:close/>
                <a:moveTo>
                  <a:pt x="4820" y="64758"/>
                </a:moveTo>
                <a:cubicBezTo>
                  <a:pt x="4913" y="64758"/>
                  <a:pt x="4998" y="64844"/>
                  <a:pt x="5019" y="64958"/>
                </a:cubicBezTo>
                <a:cubicBezTo>
                  <a:pt x="5030" y="65085"/>
                  <a:pt x="5007" y="65188"/>
                  <a:pt x="4961" y="65200"/>
                </a:cubicBezTo>
                <a:cubicBezTo>
                  <a:pt x="4959" y="65201"/>
                  <a:pt x="4956" y="65201"/>
                  <a:pt x="4953" y="65201"/>
                </a:cubicBezTo>
                <a:cubicBezTo>
                  <a:pt x="4905" y="65201"/>
                  <a:pt x="4817" y="65113"/>
                  <a:pt x="4730" y="65004"/>
                </a:cubicBezTo>
                <a:cubicBezTo>
                  <a:pt x="4650" y="64888"/>
                  <a:pt x="4673" y="64773"/>
                  <a:pt x="4788" y="64761"/>
                </a:cubicBezTo>
                <a:cubicBezTo>
                  <a:pt x="4799" y="64759"/>
                  <a:pt x="4810" y="64758"/>
                  <a:pt x="4820" y="64758"/>
                </a:cubicBezTo>
                <a:close/>
                <a:moveTo>
                  <a:pt x="240172" y="64917"/>
                </a:moveTo>
                <a:cubicBezTo>
                  <a:pt x="240235" y="64917"/>
                  <a:pt x="240307" y="64934"/>
                  <a:pt x="240385" y="64969"/>
                </a:cubicBezTo>
                <a:cubicBezTo>
                  <a:pt x="240616" y="65062"/>
                  <a:pt x="240789" y="65165"/>
                  <a:pt x="240789" y="65200"/>
                </a:cubicBezTo>
                <a:cubicBezTo>
                  <a:pt x="240789" y="65235"/>
                  <a:pt x="240616" y="65304"/>
                  <a:pt x="240374" y="65339"/>
                </a:cubicBezTo>
                <a:cubicBezTo>
                  <a:pt x="240342" y="65343"/>
                  <a:pt x="240311" y="65346"/>
                  <a:pt x="240281" y="65346"/>
                </a:cubicBezTo>
                <a:cubicBezTo>
                  <a:pt x="240098" y="65346"/>
                  <a:pt x="239970" y="65255"/>
                  <a:pt x="239970" y="65096"/>
                </a:cubicBezTo>
                <a:cubicBezTo>
                  <a:pt x="239970" y="64981"/>
                  <a:pt x="240051" y="64917"/>
                  <a:pt x="240172" y="64917"/>
                </a:cubicBezTo>
                <a:close/>
                <a:moveTo>
                  <a:pt x="16143" y="65509"/>
                </a:moveTo>
                <a:cubicBezTo>
                  <a:pt x="16229" y="65509"/>
                  <a:pt x="16286" y="65533"/>
                  <a:pt x="16296" y="65581"/>
                </a:cubicBezTo>
                <a:cubicBezTo>
                  <a:pt x="16308" y="65639"/>
                  <a:pt x="16238" y="65754"/>
                  <a:pt x="16135" y="65858"/>
                </a:cubicBezTo>
                <a:cubicBezTo>
                  <a:pt x="16098" y="65895"/>
                  <a:pt x="16061" y="65913"/>
                  <a:pt x="16028" y="65913"/>
                </a:cubicBezTo>
                <a:cubicBezTo>
                  <a:pt x="15979" y="65913"/>
                  <a:pt x="15941" y="65872"/>
                  <a:pt x="15927" y="65789"/>
                </a:cubicBezTo>
                <a:cubicBezTo>
                  <a:pt x="15915" y="65662"/>
                  <a:pt x="15984" y="65535"/>
                  <a:pt x="16088" y="65512"/>
                </a:cubicBezTo>
                <a:cubicBezTo>
                  <a:pt x="16108" y="65510"/>
                  <a:pt x="16126" y="65509"/>
                  <a:pt x="16143" y="65509"/>
                </a:cubicBezTo>
                <a:close/>
                <a:moveTo>
                  <a:pt x="240749" y="65557"/>
                </a:moveTo>
                <a:cubicBezTo>
                  <a:pt x="240758" y="65557"/>
                  <a:pt x="240768" y="65557"/>
                  <a:pt x="240778" y="65558"/>
                </a:cubicBezTo>
                <a:cubicBezTo>
                  <a:pt x="240951" y="65581"/>
                  <a:pt x="241078" y="65639"/>
                  <a:pt x="241078" y="65696"/>
                </a:cubicBezTo>
                <a:cubicBezTo>
                  <a:pt x="241078" y="65754"/>
                  <a:pt x="240951" y="65846"/>
                  <a:pt x="240766" y="65904"/>
                </a:cubicBezTo>
                <a:cubicBezTo>
                  <a:pt x="240722" y="65923"/>
                  <a:pt x="240680" y="65932"/>
                  <a:pt x="240642" y="65932"/>
                </a:cubicBezTo>
                <a:cubicBezTo>
                  <a:pt x="240540" y="65932"/>
                  <a:pt x="240466" y="65870"/>
                  <a:pt x="240466" y="65777"/>
                </a:cubicBezTo>
                <a:cubicBezTo>
                  <a:pt x="240466" y="65646"/>
                  <a:pt x="240589" y="65557"/>
                  <a:pt x="240749" y="65557"/>
                </a:cubicBezTo>
                <a:close/>
                <a:moveTo>
                  <a:pt x="69403" y="65501"/>
                </a:moveTo>
                <a:cubicBezTo>
                  <a:pt x="69464" y="65501"/>
                  <a:pt x="69514" y="65518"/>
                  <a:pt x="69554" y="65558"/>
                </a:cubicBezTo>
                <a:cubicBezTo>
                  <a:pt x="69565" y="65569"/>
                  <a:pt x="69565" y="65581"/>
                  <a:pt x="69565" y="65592"/>
                </a:cubicBezTo>
                <a:cubicBezTo>
                  <a:pt x="69646" y="65708"/>
                  <a:pt x="69635" y="65869"/>
                  <a:pt x="69531" y="65973"/>
                </a:cubicBezTo>
                <a:cubicBezTo>
                  <a:pt x="69504" y="66000"/>
                  <a:pt x="69477" y="66012"/>
                  <a:pt x="69451" y="66012"/>
                </a:cubicBezTo>
                <a:cubicBezTo>
                  <a:pt x="69386" y="66012"/>
                  <a:pt x="69328" y="65935"/>
                  <a:pt x="69312" y="65812"/>
                </a:cubicBezTo>
                <a:cubicBezTo>
                  <a:pt x="69300" y="65708"/>
                  <a:pt x="69312" y="65616"/>
                  <a:pt x="69312" y="65512"/>
                </a:cubicBezTo>
                <a:cubicBezTo>
                  <a:pt x="69344" y="65504"/>
                  <a:pt x="69375" y="65501"/>
                  <a:pt x="69403" y="65501"/>
                </a:cubicBezTo>
                <a:close/>
                <a:moveTo>
                  <a:pt x="4273" y="65862"/>
                </a:moveTo>
                <a:cubicBezTo>
                  <a:pt x="4302" y="65862"/>
                  <a:pt x="4333" y="65942"/>
                  <a:pt x="4361" y="66100"/>
                </a:cubicBezTo>
                <a:cubicBezTo>
                  <a:pt x="4400" y="66303"/>
                  <a:pt x="4382" y="66440"/>
                  <a:pt x="4335" y="66440"/>
                </a:cubicBezTo>
                <a:cubicBezTo>
                  <a:pt x="4325" y="66440"/>
                  <a:pt x="4315" y="66435"/>
                  <a:pt x="4303" y="66424"/>
                </a:cubicBezTo>
                <a:cubicBezTo>
                  <a:pt x="4222" y="66354"/>
                  <a:pt x="4188" y="66158"/>
                  <a:pt x="4222" y="65973"/>
                </a:cubicBezTo>
                <a:cubicBezTo>
                  <a:pt x="4236" y="65899"/>
                  <a:pt x="4254" y="65862"/>
                  <a:pt x="4273" y="65862"/>
                </a:cubicBezTo>
                <a:close/>
                <a:moveTo>
                  <a:pt x="3795" y="66645"/>
                </a:moveTo>
                <a:cubicBezTo>
                  <a:pt x="3845" y="66645"/>
                  <a:pt x="3881" y="66687"/>
                  <a:pt x="3888" y="66770"/>
                </a:cubicBezTo>
                <a:cubicBezTo>
                  <a:pt x="3911" y="66908"/>
                  <a:pt x="3830" y="67024"/>
                  <a:pt x="3726" y="67047"/>
                </a:cubicBezTo>
                <a:cubicBezTo>
                  <a:pt x="3709" y="67049"/>
                  <a:pt x="3692" y="67050"/>
                  <a:pt x="3676" y="67050"/>
                </a:cubicBezTo>
                <a:cubicBezTo>
                  <a:pt x="3594" y="67050"/>
                  <a:pt x="3530" y="67026"/>
                  <a:pt x="3530" y="66978"/>
                </a:cubicBezTo>
                <a:cubicBezTo>
                  <a:pt x="3518" y="66920"/>
                  <a:pt x="3588" y="66804"/>
                  <a:pt x="3680" y="66701"/>
                </a:cubicBezTo>
                <a:cubicBezTo>
                  <a:pt x="3722" y="66664"/>
                  <a:pt x="3761" y="66645"/>
                  <a:pt x="3795" y="66645"/>
                </a:cubicBezTo>
                <a:close/>
                <a:moveTo>
                  <a:pt x="8757" y="67015"/>
                </a:moveTo>
                <a:cubicBezTo>
                  <a:pt x="8779" y="67015"/>
                  <a:pt x="8803" y="67021"/>
                  <a:pt x="8828" y="67035"/>
                </a:cubicBezTo>
                <a:cubicBezTo>
                  <a:pt x="8955" y="67105"/>
                  <a:pt x="9047" y="67197"/>
                  <a:pt x="9059" y="67266"/>
                </a:cubicBezTo>
                <a:cubicBezTo>
                  <a:pt x="9059" y="67324"/>
                  <a:pt x="8990" y="67382"/>
                  <a:pt x="8874" y="67405"/>
                </a:cubicBezTo>
                <a:cubicBezTo>
                  <a:pt x="8869" y="67405"/>
                  <a:pt x="8865" y="67406"/>
                  <a:pt x="8860" y="67406"/>
                </a:cubicBezTo>
                <a:cubicBezTo>
                  <a:pt x="8770" y="67406"/>
                  <a:pt x="8666" y="67306"/>
                  <a:pt x="8655" y="67185"/>
                </a:cubicBezTo>
                <a:cubicBezTo>
                  <a:pt x="8637" y="67080"/>
                  <a:pt x="8686" y="67015"/>
                  <a:pt x="8757" y="67015"/>
                </a:cubicBezTo>
                <a:close/>
                <a:moveTo>
                  <a:pt x="240704" y="66965"/>
                </a:moveTo>
                <a:cubicBezTo>
                  <a:pt x="240709" y="66965"/>
                  <a:pt x="240715" y="66966"/>
                  <a:pt x="240720" y="66966"/>
                </a:cubicBezTo>
                <a:cubicBezTo>
                  <a:pt x="240916" y="66989"/>
                  <a:pt x="240951" y="67716"/>
                  <a:pt x="240789" y="68397"/>
                </a:cubicBezTo>
                <a:cubicBezTo>
                  <a:pt x="240770" y="68454"/>
                  <a:pt x="240556" y="68496"/>
                  <a:pt x="240281" y="68496"/>
                </a:cubicBezTo>
                <a:cubicBezTo>
                  <a:pt x="240222" y="68496"/>
                  <a:pt x="240160" y="68494"/>
                  <a:pt x="240097" y="68490"/>
                </a:cubicBezTo>
                <a:cubicBezTo>
                  <a:pt x="239485" y="68455"/>
                  <a:pt x="239473" y="68432"/>
                  <a:pt x="239947" y="68086"/>
                </a:cubicBezTo>
                <a:cubicBezTo>
                  <a:pt x="240212" y="67901"/>
                  <a:pt x="240443" y="67555"/>
                  <a:pt x="240443" y="67335"/>
                </a:cubicBezTo>
                <a:cubicBezTo>
                  <a:pt x="240454" y="67123"/>
                  <a:pt x="240551" y="66965"/>
                  <a:pt x="240704" y="66965"/>
                </a:cubicBezTo>
                <a:close/>
                <a:moveTo>
                  <a:pt x="232978" y="68145"/>
                </a:moveTo>
                <a:cubicBezTo>
                  <a:pt x="233049" y="68145"/>
                  <a:pt x="233090" y="68156"/>
                  <a:pt x="233090" y="68178"/>
                </a:cubicBezTo>
                <a:cubicBezTo>
                  <a:pt x="233090" y="68213"/>
                  <a:pt x="232906" y="68363"/>
                  <a:pt x="232640" y="68513"/>
                </a:cubicBezTo>
                <a:cubicBezTo>
                  <a:pt x="232502" y="68591"/>
                  <a:pt x="232386" y="68631"/>
                  <a:pt x="232306" y="68631"/>
                </a:cubicBezTo>
                <a:cubicBezTo>
                  <a:pt x="232233" y="68631"/>
                  <a:pt x="232190" y="68596"/>
                  <a:pt x="232190" y="68524"/>
                </a:cubicBezTo>
                <a:cubicBezTo>
                  <a:pt x="232190" y="68386"/>
                  <a:pt x="232375" y="68236"/>
                  <a:pt x="232640" y="68190"/>
                </a:cubicBezTo>
                <a:cubicBezTo>
                  <a:pt x="232780" y="68159"/>
                  <a:pt x="232898" y="68145"/>
                  <a:pt x="232978" y="68145"/>
                </a:cubicBezTo>
                <a:close/>
                <a:moveTo>
                  <a:pt x="10659" y="68293"/>
                </a:moveTo>
                <a:cubicBezTo>
                  <a:pt x="10765" y="68293"/>
                  <a:pt x="10738" y="68386"/>
                  <a:pt x="10617" y="68628"/>
                </a:cubicBezTo>
                <a:cubicBezTo>
                  <a:pt x="10502" y="68847"/>
                  <a:pt x="10282" y="69067"/>
                  <a:pt x="10132" y="69090"/>
                </a:cubicBezTo>
                <a:cubicBezTo>
                  <a:pt x="10109" y="69094"/>
                  <a:pt x="10087" y="69095"/>
                  <a:pt x="10067" y="69095"/>
                </a:cubicBezTo>
                <a:cubicBezTo>
                  <a:pt x="9705" y="69095"/>
                  <a:pt x="9915" y="68527"/>
                  <a:pt x="10375" y="68363"/>
                </a:cubicBezTo>
                <a:cubicBezTo>
                  <a:pt x="10510" y="68319"/>
                  <a:pt x="10603" y="68293"/>
                  <a:pt x="10659" y="68293"/>
                </a:cubicBezTo>
                <a:close/>
                <a:moveTo>
                  <a:pt x="3980" y="68893"/>
                </a:moveTo>
                <a:cubicBezTo>
                  <a:pt x="4081" y="68893"/>
                  <a:pt x="4189" y="69039"/>
                  <a:pt x="4211" y="69228"/>
                </a:cubicBezTo>
                <a:cubicBezTo>
                  <a:pt x="4230" y="69390"/>
                  <a:pt x="4186" y="69497"/>
                  <a:pt x="4105" y="69497"/>
                </a:cubicBezTo>
                <a:cubicBezTo>
                  <a:pt x="4088" y="69497"/>
                  <a:pt x="4070" y="69492"/>
                  <a:pt x="4049" y="69482"/>
                </a:cubicBezTo>
                <a:cubicBezTo>
                  <a:pt x="3922" y="69413"/>
                  <a:pt x="3818" y="69275"/>
                  <a:pt x="3807" y="69148"/>
                </a:cubicBezTo>
                <a:cubicBezTo>
                  <a:pt x="3795" y="69021"/>
                  <a:pt x="3865" y="68917"/>
                  <a:pt x="3969" y="68894"/>
                </a:cubicBezTo>
                <a:cubicBezTo>
                  <a:pt x="3972" y="68893"/>
                  <a:pt x="3976" y="68893"/>
                  <a:pt x="3980" y="68893"/>
                </a:cubicBezTo>
                <a:close/>
                <a:moveTo>
                  <a:pt x="3140" y="69143"/>
                </a:moveTo>
                <a:cubicBezTo>
                  <a:pt x="3174" y="69143"/>
                  <a:pt x="3237" y="69181"/>
                  <a:pt x="3334" y="69251"/>
                </a:cubicBezTo>
                <a:cubicBezTo>
                  <a:pt x="3692" y="69517"/>
                  <a:pt x="3784" y="69875"/>
                  <a:pt x="3518" y="69909"/>
                </a:cubicBezTo>
                <a:cubicBezTo>
                  <a:pt x="3513" y="69911"/>
                  <a:pt x="3508" y="69911"/>
                  <a:pt x="3503" y="69911"/>
                </a:cubicBezTo>
                <a:cubicBezTo>
                  <a:pt x="3410" y="69911"/>
                  <a:pt x="3271" y="69723"/>
                  <a:pt x="3184" y="69482"/>
                </a:cubicBezTo>
                <a:cubicBezTo>
                  <a:pt x="3105" y="69246"/>
                  <a:pt x="3084" y="69143"/>
                  <a:pt x="3140" y="69143"/>
                </a:cubicBezTo>
                <a:close/>
                <a:moveTo>
                  <a:pt x="5250" y="69760"/>
                </a:moveTo>
                <a:cubicBezTo>
                  <a:pt x="5264" y="69760"/>
                  <a:pt x="5279" y="69764"/>
                  <a:pt x="5296" y="69771"/>
                </a:cubicBezTo>
                <a:cubicBezTo>
                  <a:pt x="5400" y="69829"/>
                  <a:pt x="5481" y="69898"/>
                  <a:pt x="5481" y="69956"/>
                </a:cubicBezTo>
                <a:cubicBezTo>
                  <a:pt x="5492" y="70013"/>
                  <a:pt x="5434" y="70106"/>
                  <a:pt x="5342" y="70186"/>
                </a:cubicBezTo>
                <a:cubicBezTo>
                  <a:pt x="5321" y="70208"/>
                  <a:pt x="5299" y="70218"/>
                  <a:pt x="5279" y="70218"/>
                </a:cubicBezTo>
                <a:cubicBezTo>
                  <a:pt x="5223" y="70218"/>
                  <a:pt x="5174" y="70141"/>
                  <a:pt x="5157" y="70013"/>
                </a:cubicBezTo>
                <a:cubicBezTo>
                  <a:pt x="5138" y="69858"/>
                  <a:pt x="5176" y="69760"/>
                  <a:pt x="5250" y="69760"/>
                </a:cubicBezTo>
                <a:close/>
                <a:moveTo>
                  <a:pt x="19440" y="69952"/>
                </a:moveTo>
                <a:cubicBezTo>
                  <a:pt x="19537" y="69952"/>
                  <a:pt x="19611" y="70029"/>
                  <a:pt x="19632" y="70152"/>
                </a:cubicBezTo>
                <a:cubicBezTo>
                  <a:pt x="19643" y="70290"/>
                  <a:pt x="19574" y="70394"/>
                  <a:pt x="19459" y="70417"/>
                </a:cubicBezTo>
                <a:cubicBezTo>
                  <a:pt x="19452" y="70418"/>
                  <a:pt x="19446" y="70418"/>
                  <a:pt x="19439" y="70418"/>
                </a:cubicBezTo>
                <a:cubicBezTo>
                  <a:pt x="19344" y="70418"/>
                  <a:pt x="19261" y="70339"/>
                  <a:pt x="19239" y="70210"/>
                </a:cubicBezTo>
                <a:cubicBezTo>
                  <a:pt x="19228" y="70083"/>
                  <a:pt x="19297" y="69967"/>
                  <a:pt x="19401" y="69956"/>
                </a:cubicBezTo>
                <a:cubicBezTo>
                  <a:pt x="19414" y="69953"/>
                  <a:pt x="19427" y="69952"/>
                  <a:pt x="19440" y="69952"/>
                </a:cubicBezTo>
                <a:close/>
                <a:moveTo>
                  <a:pt x="4816" y="70024"/>
                </a:moveTo>
                <a:cubicBezTo>
                  <a:pt x="4844" y="70024"/>
                  <a:pt x="4876" y="70108"/>
                  <a:pt x="4904" y="70267"/>
                </a:cubicBezTo>
                <a:cubicBezTo>
                  <a:pt x="4942" y="70461"/>
                  <a:pt x="4924" y="70607"/>
                  <a:pt x="4876" y="70607"/>
                </a:cubicBezTo>
                <a:cubicBezTo>
                  <a:pt x="4867" y="70607"/>
                  <a:pt x="4857" y="70601"/>
                  <a:pt x="4846" y="70590"/>
                </a:cubicBezTo>
                <a:cubicBezTo>
                  <a:pt x="4765" y="70521"/>
                  <a:pt x="4730" y="70325"/>
                  <a:pt x="4765" y="70140"/>
                </a:cubicBezTo>
                <a:cubicBezTo>
                  <a:pt x="4779" y="70062"/>
                  <a:pt x="4796" y="70024"/>
                  <a:pt x="4816" y="70024"/>
                </a:cubicBezTo>
                <a:close/>
                <a:moveTo>
                  <a:pt x="17670" y="70233"/>
                </a:moveTo>
                <a:cubicBezTo>
                  <a:pt x="17670" y="70233"/>
                  <a:pt x="17681" y="70244"/>
                  <a:pt x="17693" y="70244"/>
                </a:cubicBezTo>
                <a:cubicBezTo>
                  <a:pt x="17693" y="70256"/>
                  <a:pt x="17681" y="70267"/>
                  <a:pt x="17681" y="70267"/>
                </a:cubicBezTo>
                <a:cubicBezTo>
                  <a:pt x="17704" y="70336"/>
                  <a:pt x="17774" y="70383"/>
                  <a:pt x="17854" y="70406"/>
                </a:cubicBezTo>
                <a:cubicBezTo>
                  <a:pt x="17866" y="70452"/>
                  <a:pt x="17901" y="70487"/>
                  <a:pt x="17901" y="70544"/>
                </a:cubicBezTo>
                <a:cubicBezTo>
                  <a:pt x="17924" y="70740"/>
                  <a:pt x="17866" y="70902"/>
                  <a:pt x="17750" y="70914"/>
                </a:cubicBezTo>
                <a:cubicBezTo>
                  <a:pt x="17743" y="70915"/>
                  <a:pt x="17735" y="70916"/>
                  <a:pt x="17728" y="70916"/>
                </a:cubicBezTo>
                <a:cubicBezTo>
                  <a:pt x="17632" y="70916"/>
                  <a:pt x="17541" y="70784"/>
                  <a:pt x="17520" y="70602"/>
                </a:cubicBezTo>
                <a:cubicBezTo>
                  <a:pt x="17497" y="70406"/>
                  <a:pt x="17554" y="70244"/>
                  <a:pt x="17670" y="70233"/>
                </a:cubicBezTo>
                <a:close/>
                <a:moveTo>
                  <a:pt x="196742" y="70590"/>
                </a:moveTo>
                <a:cubicBezTo>
                  <a:pt x="196916" y="70602"/>
                  <a:pt x="197077" y="70717"/>
                  <a:pt x="197089" y="70833"/>
                </a:cubicBezTo>
                <a:cubicBezTo>
                  <a:pt x="197089" y="70971"/>
                  <a:pt x="197043" y="71064"/>
                  <a:pt x="196950" y="71064"/>
                </a:cubicBezTo>
                <a:cubicBezTo>
                  <a:pt x="196869" y="71064"/>
                  <a:pt x="196731" y="70960"/>
                  <a:pt x="196615" y="70821"/>
                </a:cubicBezTo>
                <a:cubicBezTo>
                  <a:pt x="196512" y="70694"/>
                  <a:pt x="196569" y="70590"/>
                  <a:pt x="196742" y="70590"/>
                </a:cubicBezTo>
                <a:close/>
                <a:moveTo>
                  <a:pt x="233009" y="70732"/>
                </a:moveTo>
                <a:cubicBezTo>
                  <a:pt x="233119" y="70732"/>
                  <a:pt x="233064" y="70789"/>
                  <a:pt x="232859" y="70925"/>
                </a:cubicBezTo>
                <a:cubicBezTo>
                  <a:pt x="232729" y="71018"/>
                  <a:pt x="232572" y="71069"/>
                  <a:pt x="232458" y="71069"/>
                </a:cubicBezTo>
                <a:cubicBezTo>
                  <a:pt x="232402" y="71069"/>
                  <a:pt x="232355" y="71056"/>
                  <a:pt x="232328" y="71029"/>
                </a:cubicBezTo>
                <a:cubicBezTo>
                  <a:pt x="232236" y="70948"/>
                  <a:pt x="232409" y="70833"/>
                  <a:pt x="232698" y="70775"/>
                </a:cubicBezTo>
                <a:cubicBezTo>
                  <a:pt x="232848" y="70747"/>
                  <a:pt x="232951" y="70732"/>
                  <a:pt x="233009" y="70732"/>
                </a:cubicBezTo>
                <a:close/>
                <a:moveTo>
                  <a:pt x="234645" y="70821"/>
                </a:moveTo>
                <a:cubicBezTo>
                  <a:pt x="234650" y="70821"/>
                  <a:pt x="234655" y="70821"/>
                  <a:pt x="234660" y="70821"/>
                </a:cubicBezTo>
                <a:cubicBezTo>
                  <a:pt x="235064" y="70867"/>
                  <a:pt x="235006" y="70983"/>
                  <a:pt x="234452" y="71283"/>
                </a:cubicBezTo>
                <a:cubicBezTo>
                  <a:pt x="234291" y="71366"/>
                  <a:pt x="234190" y="71410"/>
                  <a:pt x="234138" y="71410"/>
                </a:cubicBezTo>
                <a:cubicBezTo>
                  <a:pt x="234068" y="71410"/>
                  <a:pt x="234089" y="71329"/>
                  <a:pt x="234175" y="71156"/>
                </a:cubicBezTo>
                <a:cubicBezTo>
                  <a:pt x="234276" y="70978"/>
                  <a:pt x="234495" y="70821"/>
                  <a:pt x="234645" y="70821"/>
                </a:cubicBezTo>
                <a:close/>
                <a:moveTo>
                  <a:pt x="5195" y="71164"/>
                </a:moveTo>
                <a:cubicBezTo>
                  <a:pt x="5215" y="71164"/>
                  <a:pt x="5233" y="71169"/>
                  <a:pt x="5250" y="71179"/>
                </a:cubicBezTo>
                <a:cubicBezTo>
                  <a:pt x="5585" y="71364"/>
                  <a:pt x="5504" y="71687"/>
                  <a:pt x="5111" y="71722"/>
                </a:cubicBezTo>
                <a:cubicBezTo>
                  <a:pt x="5094" y="71722"/>
                  <a:pt x="5078" y="71723"/>
                  <a:pt x="5063" y="71723"/>
                </a:cubicBezTo>
                <a:cubicBezTo>
                  <a:pt x="4829" y="71723"/>
                  <a:pt x="4795" y="71638"/>
                  <a:pt x="4904" y="71410"/>
                </a:cubicBezTo>
                <a:cubicBezTo>
                  <a:pt x="4979" y="71267"/>
                  <a:pt x="5102" y="71164"/>
                  <a:pt x="5195" y="71164"/>
                </a:cubicBezTo>
                <a:close/>
                <a:moveTo>
                  <a:pt x="234947" y="71589"/>
                </a:moveTo>
                <a:cubicBezTo>
                  <a:pt x="234978" y="71589"/>
                  <a:pt x="235047" y="71618"/>
                  <a:pt x="235145" y="71675"/>
                </a:cubicBezTo>
                <a:cubicBezTo>
                  <a:pt x="235641" y="71952"/>
                  <a:pt x="235641" y="71976"/>
                  <a:pt x="234995" y="72299"/>
                </a:cubicBezTo>
                <a:cubicBezTo>
                  <a:pt x="234768" y="72418"/>
                  <a:pt x="234642" y="72478"/>
                  <a:pt x="234607" y="72478"/>
                </a:cubicBezTo>
                <a:cubicBezTo>
                  <a:pt x="234567" y="72478"/>
                  <a:pt x="234644" y="72400"/>
                  <a:pt x="234822" y="72241"/>
                </a:cubicBezTo>
                <a:cubicBezTo>
                  <a:pt x="235029" y="72056"/>
                  <a:pt x="235099" y="71791"/>
                  <a:pt x="234983" y="71675"/>
                </a:cubicBezTo>
                <a:cubicBezTo>
                  <a:pt x="234926" y="71618"/>
                  <a:pt x="234917" y="71589"/>
                  <a:pt x="234947" y="71589"/>
                </a:cubicBezTo>
                <a:close/>
                <a:moveTo>
                  <a:pt x="23990" y="72044"/>
                </a:moveTo>
                <a:cubicBezTo>
                  <a:pt x="24089" y="72044"/>
                  <a:pt x="24192" y="72132"/>
                  <a:pt x="24203" y="72241"/>
                </a:cubicBezTo>
                <a:cubicBezTo>
                  <a:pt x="24226" y="72380"/>
                  <a:pt x="24191" y="72483"/>
                  <a:pt x="24145" y="72495"/>
                </a:cubicBezTo>
                <a:cubicBezTo>
                  <a:pt x="24087" y="72495"/>
                  <a:pt x="23995" y="72414"/>
                  <a:pt x="23903" y="72287"/>
                </a:cubicBezTo>
                <a:cubicBezTo>
                  <a:pt x="23822" y="72183"/>
                  <a:pt x="23857" y="72068"/>
                  <a:pt x="23972" y="72045"/>
                </a:cubicBezTo>
                <a:cubicBezTo>
                  <a:pt x="23978" y="72044"/>
                  <a:pt x="23984" y="72044"/>
                  <a:pt x="23990" y="72044"/>
                </a:cubicBezTo>
                <a:close/>
                <a:moveTo>
                  <a:pt x="8928" y="72344"/>
                </a:moveTo>
                <a:cubicBezTo>
                  <a:pt x="9036" y="72344"/>
                  <a:pt x="9129" y="72432"/>
                  <a:pt x="9140" y="72541"/>
                </a:cubicBezTo>
                <a:cubicBezTo>
                  <a:pt x="9163" y="72680"/>
                  <a:pt x="9140" y="72784"/>
                  <a:pt x="9093" y="72795"/>
                </a:cubicBezTo>
                <a:cubicBezTo>
                  <a:pt x="9047" y="72795"/>
                  <a:pt x="8943" y="72714"/>
                  <a:pt x="8863" y="72587"/>
                </a:cubicBezTo>
                <a:cubicBezTo>
                  <a:pt x="8782" y="72472"/>
                  <a:pt x="8805" y="72368"/>
                  <a:pt x="8909" y="72345"/>
                </a:cubicBezTo>
                <a:cubicBezTo>
                  <a:pt x="8915" y="72344"/>
                  <a:pt x="8922" y="72344"/>
                  <a:pt x="8928" y="72344"/>
                </a:cubicBezTo>
                <a:close/>
                <a:moveTo>
                  <a:pt x="9320" y="72048"/>
                </a:moveTo>
                <a:cubicBezTo>
                  <a:pt x="9346" y="72048"/>
                  <a:pt x="9400" y="72117"/>
                  <a:pt x="9497" y="72253"/>
                </a:cubicBezTo>
                <a:cubicBezTo>
                  <a:pt x="9744" y="72604"/>
                  <a:pt x="9819" y="72869"/>
                  <a:pt x="9684" y="72869"/>
                </a:cubicBezTo>
                <a:cubicBezTo>
                  <a:pt x="9655" y="72869"/>
                  <a:pt x="9616" y="72856"/>
                  <a:pt x="9567" y="72830"/>
                </a:cubicBezTo>
                <a:cubicBezTo>
                  <a:pt x="9463" y="72772"/>
                  <a:pt x="9347" y="72541"/>
                  <a:pt x="9324" y="72322"/>
                </a:cubicBezTo>
                <a:cubicBezTo>
                  <a:pt x="9300" y="72138"/>
                  <a:pt x="9292" y="72048"/>
                  <a:pt x="9320" y="72048"/>
                </a:cubicBezTo>
                <a:close/>
                <a:moveTo>
                  <a:pt x="27250" y="72934"/>
                </a:moveTo>
                <a:lnTo>
                  <a:pt x="27250" y="72934"/>
                </a:lnTo>
                <a:cubicBezTo>
                  <a:pt x="27223" y="73104"/>
                  <a:pt x="27154" y="73233"/>
                  <a:pt x="27076" y="73233"/>
                </a:cubicBezTo>
                <a:cubicBezTo>
                  <a:pt x="27054" y="73233"/>
                  <a:pt x="27031" y="73222"/>
                  <a:pt x="27008" y="73199"/>
                </a:cubicBezTo>
                <a:cubicBezTo>
                  <a:pt x="26985" y="73164"/>
                  <a:pt x="26927" y="73084"/>
                  <a:pt x="26881" y="72980"/>
                </a:cubicBezTo>
                <a:lnTo>
                  <a:pt x="26881" y="72980"/>
                </a:lnTo>
                <a:cubicBezTo>
                  <a:pt x="26913" y="72982"/>
                  <a:pt x="26945" y="72984"/>
                  <a:pt x="26977" y="72984"/>
                </a:cubicBezTo>
                <a:cubicBezTo>
                  <a:pt x="27078" y="72984"/>
                  <a:pt x="27171" y="72969"/>
                  <a:pt x="27250" y="72934"/>
                </a:cubicBezTo>
                <a:close/>
                <a:moveTo>
                  <a:pt x="29409" y="73037"/>
                </a:moveTo>
                <a:lnTo>
                  <a:pt x="29409" y="73037"/>
                </a:lnTo>
                <a:cubicBezTo>
                  <a:pt x="29547" y="73049"/>
                  <a:pt x="29674" y="73061"/>
                  <a:pt x="29789" y="73061"/>
                </a:cubicBezTo>
                <a:cubicBezTo>
                  <a:pt x="29801" y="73084"/>
                  <a:pt x="29801" y="73095"/>
                  <a:pt x="29801" y="73118"/>
                </a:cubicBezTo>
                <a:cubicBezTo>
                  <a:pt x="29820" y="73276"/>
                  <a:pt x="29779" y="73381"/>
                  <a:pt x="29702" y="73381"/>
                </a:cubicBezTo>
                <a:cubicBezTo>
                  <a:pt x="29683" y="73381"/>
                  <a:pt x="29662" y="73374"/>
                  <a:pt x="29639" y="73361"/>
                </a:cubicBezTo>
                <a:cubicBezTo>
                  <a:pt x="29524" y="73303"/>
                  <a:pt x="29420" y="73164"/>
                  <a:pt x="29409" y="73037"/>
                </a:cubicBezTo>
                <a:close/>
                <a:moveTo>
                  <a:pt x="26087" y="72998"/>
                </a:moveTo>
                <a:cubicBezTo>
                  <a:pt x="26296" y="72998"/>
                  <a:pt x="26369" y="73105"/>
                  <a:pt x="26350" y="73349"/>
                </a:cubicBezTo>
                <a:cubicBezTo>
                  <a:pt x="26327" y="73561"/>
                  <a:pt x="26280" y="73659"/>
                  <a:pt x="26162" y="73659"/>
                </a:cubicBezTo>
                <a:cubicBezTo>
                  <a:pt x="26100" y="73659"/>
                  <a:pt x="26019" y="73632"/>
                  <a:pt x="25911" y="73580"/>
                </a:cubicBezTo>
                <a:cubicBezTo>
                  <a:pt x="25369" y="73349"/>
                  <a:pt x="25380" y="73095"/>
                  <a:pt x="25923" y="73014"/>
                </a:cubicBezTo>
                <a:cubicBezTo>
                  <a:pt x="25985" y="73004"/>
                  <a:pt x="26039" y="72998"/>
                  <a:pt x="26087" y="72998"/>
                </a:cubicBezTo>
                <a:close/>
                <a:moveTo>
                  <a:pt x="34002" y="73499"/>
                </a:moveTo>
                <a:cubicBezTo>
                  <a:pt x="34041" y="73499"/>
                  <a:pt x="34094" y="73560"/>
                  <a:pt x="34176" y="73672"/>
                </a:cubicBezTo>
                <a:cubicBezTo>
                  <a:pt x="34361" y="73945"/>
                  <a:pt x="34258" y="74416"/>
                  <a:pt x="34068" y="74416"/>
                </a:cubicBezTo>
                <a:cubicBezTo>
                  <a:pt x="34033" y="74416"/>
                  <a:pt x="33996" y="74401"/>
                  <a:pt x="33956" y="74365"/>
                </a:cubicBezTo>
                <a:cubicBezTo>
                  <a:pt x="33876" y="74296"/>
                  <a:pt x="33841" y="74030"/>
                  <a:pt x="33887" y="73799"/>
                </a:cubicBezTo>
                <a:cubicBezTo>
                  <a:pt x="33926" y="73594"/>
                  <a:pt x="33953" y="73499"/>
                  <a:pt x="34002" y="73499"/>
                </a:cubicBezTo>
                <a:close/>
                <a:moveTo>
                  <a:pt x="19582" y="74399"/>
                </a:moveTo>
                <a:cubicBezTo>
                  <a:pt x="19690" y="74399"/>
                  <a:pt x="19783" y="74487"/>
                  <a:pt x="19805" y="74596"/>
                </a:cubicBezTo>
                <a:cubicBezTo>
                  <a:pt x="19817" y="74734"/>
                  <a:pt x="19794" y="74838"/>
                  <a:pt x="19736" y="74850"/>
                </a:cubicBezTo>
                <a:cubicBezTo>
                  <a:pt x="19690" y="74850"/>
                  <a:pt x="19586" y="74769"/>
                  <a:pt x="19505" y="74653"/>
                </a:cubicBezTo>
                <a:cubicBezTo>
                  <a:pt x="19424" y="74538"/>
                  <a:pt x="19459" y="74423"/>
                  <a:pt x="19563" y="74399"/>
                </a:cubicBezTo>
                <a:cubicBezTo>
                  <a:pt x="19569" y="74399"/>
                  <a:pt x="19576" y="74399"/>
                  <a:pt x="19582" y="74399"/>
                </a:cubicBezTo>
                <a:close/>
                <a:moveTo>
                  <a:pt x="10573" y="73969"/>
                </a:moveTo>
                <a:cubicBezTo>
                  <a:pt x="10776" y="73969"/>
                  <a:pt x="10748" y="74188"/>
                  <a:pt x="10490" y="74607"/>
                </a:cubicBezTo>
                <a:cubicBezTo>
                  <a:pt x="10379" y="74788"/>
                  <a:pt x="10308" y="74882"/>
                  <a:pt x="10272" y="74882"/>
                </a:cubicBezTo>
                <a:cubicBezTo>
                  <a:pt x="10224" y="74882"/>
                  <a:pt x="10235" y="74725"/>
                  <a:pt x="10294" y="74399"/>
                </a:cubicBezTo>
                <a:cubicBezTo>
                  <a:pt x="10329" y="74192"/>
                  <a:pt x="10432" y="73996"/>
                  <a:pt x="10525" y="73972"/>
                </a:cubicBezTo>
                <a:cubicBezTo>
                  <a:pt x="10542" y="73970"/>
                  <a:pt x="10558" y="73969"/>
                  <a:pt x="10573" y="73969"/>
                </a:cubicBezTo>
                <a:close/>
                <a:moveTo>
                  <a:pt x="21833" y="74508"/>
                </a:moveTo>
                <a:cubicBezTo>
                  <a:pt x="22022" y="74508"/>
                  <a:pt x="21965" y="74675"/>
                  <a:pt x="21687" y="74861"/>
                </a:cubicBezTo>
                <a:cubicBezTo>
                  <a:pt x="21615" y="74909"/>
                  <a:pt x="21560" y="74931"/>
                  <a:pt x="21522" y="74931"/>
                </a:cubicBezTo>
                <a:cubicBezTo>
                  <a:pt x="21468" y="74931"/>
                  <a:pt x="21452" y="74885"/>
                  <a:pt x="21479" y="74803"/>
                </a:cubicBezTo>
                <a:cubicBezTo>
                  <a:pt x="21525" y="74653"/>
                  <a:pt x="21652" y="74538"/>
                  <a:pt x="21756" y="74515"/>
                </a:cubicBezTo>
                <a:cubicBezTo>
                  <a:pt x="21785" y="74510"/>
                  <a:pt x="21811" y="74508"/>
                  <a:pt x="21833" y="74508"/>
                </a:cubicBezTo>
                <a:close/>
                <a:moveTo>
                  <a:pt x="33453" y="74598"/>
                </a:moveTo>
                <a:cubicBezTo>
                  <a:pt x="33546" y="74598"/>
                  <a:pt x="33543" y="74841"/>
                  <a:pt x="33402" y="75242"/>
                </a:cubicBezTo>
                <a:cubicBezTo>
                  <a:pt x="33349" y="75384"/>
                  <a:pt x="33256" y="75478"/>
                  <a:pt x="33173" y="75478"/>
                </a:cubicBezTo>
                <a:cubicBezTo>
                  <a:pt x="33148" y="75478"/>
                  <a:pt x="33124" y="75469"/>
                  <a:pt x="33102" y="75450"/>
                </a:cubicBezTo>
                <a:cubicBezTo>
                  <a:pt x="33010" y="75358"/>
                  <a:pt x="33056" y="75092"/>
                  <a:pt x="33218" y="74838"/>
                </a:cubicBezTo>
                <a:cubicBezTo>
                  <a:pt x="33321" y="74673"/>
                  <a:pt x="33402" y="74598"/>
                  <a:pt x="33453" y="74598"/>
                </a:cubicBezTo>
                <a:close/>
                <a:moveTo>
                  <a:pt x="39355" y="75447"/>
                </a:moveTo>
                <a:cubicBezTo>
                  <a:pt x="39441" y="75447"/>
                  <a:pt x="39499" y="75471"/>
                  <a:pt x="39508" y="75519"/>
                </a:cubicBezTo>
                <a:cubicBezTo>
                  <a:pt x="39520" y="75577"/>
                  <a:pt x="39451" y="75692"/>
                  <a:pt x="39347" y="75796"/>
                </a:cubicBezTo>
                <a:cubicBezTo>
                  <a:pt x="39311" y="75832"/>
                  <a:pt x="39276" y="75848"/>
                  <a:pt x="39244" y="75848"/>
                </a:cubicBezTo>
                <a:cubicBezTo>
                  <a:pt x="39194" y="75848"/>
                  <a:pt x="39153" y="75805"/>
                  <a:pt x="39139" y="75727"/>
                </a:cubicBezTo>
                <a:cubicBezTo>
                  <a:pt x="39127" y="75600"/>
                  <a:pt x="39197" y="75473"/>
                  <a:pt x="39301" y="75450"/>
                </a:cubicBezTo>
                <a:cubicBezTo>
                  <a:pt x="39320" y="75448"/>
                  <a:pt x="39338" y="75447"/>
                  <a:pt x="39355" y="75447"/>
                </a:cubicBezTo>
                <a:close/>
                <a:moveTo>
                  <a:pt x="38374" y="74663"/>
                </a:moveTo>
                <a:cubicBezTo>
                  <a:pt x="38600" y="74663"/>
                  <a:pt x="39034" y="75204"/>
                  <a:pt x="39001" y="75461"/>
                </a:cubicBezTo>
                <a:cubicBezTo>
                  <a:pt x="38966" y="75646"/>
                  <a:pt x="38954" y="75877"/>
                  <a:pt x="38977" y="76015"/>
                </a:cubicBezTo>
                <a:cubicBezTo>
                  <a:pt x="38983" y="76074"/>
                  <a:pt x="38961" y="76103"/>
                  <a:pt x="38921" y="76103"/>
                </a:cubicBezTo>
                <a:cubicBezTo>
                  <a:pt x="38873" y="76103"/>
                  <a:pt x="38799" y="76062"/>
                  <a:pt x="38712" y="75981"/>
                </a:cubicBezTo>
                <a:cubicBezTo>
                  <a:pt x="38458" y="75750"/>
                  <a:pt x="38181" y="74688"/>
                  <a:pt x="38354" y="74665"/>
                </a:cubicBezTo>
                <a:cubicBezTo>
                  <a:pt x="38361" y="74664"/>
                  <a:pt x="38367" y="74663"/>
                  <a:pt x="38374" y="74663"/>
                </a:cubicBezTo>
                <a:close/>
                <a:moveTo>
                  <a:pt x="45656" y="75857"/>
                </a:moveTo>
                <a:cubicBezTo>
                  <a:pt x="45809" y="75857"/>
                  <a:pt x="45792" y="75922"/>
                  <a:pt x="45638" y="76085"/>
                </a:cubicBezTo>
                <a:cubicBezTo>
                  <a:pt x="45626" y="76096"/>
                  <a:pt x="45603" y="76108"/>
                  <a:pt x="45591" y="76119"/>
                </a:cubicBezTo>
                <a:cubicBezTo>
                  <a:pt x="45571" y="76125"/>
                  <a:pt x="45548" y="76128"/>
                  <a:pt x="45524" y="76128"/>
                </a:cubicBezTo>
                <a:cubicBezTo>
                  <a:pt x="45455" y="76128"/>
                  <a:pt x="45371" y="76104"/>
                  <a:pt x="45268" y="76062"/>
                </a:cubicBezTo>
                <a:cubicBezTo>
                  <a:pt x="45164" y="76027"/>
                  <a:pt x="45083" y="76015"/>
                  <a:pt x="45014" y="76015"/>
                </a:cubicBezTo>
                <a:cubicBezTo>
                  <a:pt x="45107" y="75958"/>
                  <a:pt x="45234" y="75912"/>
                  <a:pt x="45372" y="75888"/>
                </a:cubicBezTo>
                <a:cubicBezTo>
                  <a:pt x="45498" y="75868"/>
                  <a:pt x="45592" y="75857"/>
                  <a:pt x="45656" y="75857"/>
                </a:cubicBezTo>
                <a:close/>
                <a:moveTo>
                  <a:pt x="30011" y="75647"/>
                </a:moveTo>
                <a:cubicBezTo>
                  <a:pt x="30075" y="75647"/>
                  <a:pt x="30131" y="75728"/>
                  <a:pt x="30147" y="75865"/>
                </a:cubicBezTo>
                <a:cubicBezTo>
                  <a:pt x="30170" y="76062"/>
                  <a:pt x="30159" y="76235"/>
                  <a:pt x="30101" y="76246"/>
                </a:cubicBezTo>
                <a:cubicBezTo>
                  <a:pt x="30094" y="76248"/>
                  <a:pt x="30086" y="76248"/>
                  <a:pt x="30079" y="76248"/>
                </a:cubicBezTo>
                <a:cubicBezTo>
                  <a:pt x="29895" y="76248"/>
                  <a:pt x="29773" y="75848"/>
                  <a:pt x="29928" y="75692"/>
                </a:cubicBezTo>
                <a:cubicBezTo>
                  <a:pt x="29955" y="75661"/>
                  <a:pt x="29984" y="75647"/>
                  <a:pt x="30011" y="75647"/>
                </a:cubicBezTo>
                <a:close/>
                <a:moveTo>
                  <a:pt x="43202" y="75715"/>
                </a:moveTo>
                <a:cubicBezTo>
                  <a:pt x="43294" y="75750"/>
                  <a:pt x="43421" y="75773"/>
                  <a:pt x="43571" y="75773"/>
                </a:cubicBezTo>
                <a:cubicBezTo>
                  <a:pt x="43629" y="75854"/>
                  <a:pt x="43664" y="75958"/>
                  <a:pt x="43687" y="76096"/>
                </a:cubicBezTo>
                <a:cubicBezTo>
                  <a:pt x="43706" y="76258"/>
                  <a:pt x="43697" y="76333"/>
                  <a:pt x="43640" y="76333"/>
                </a:cubicBezTo>
                <a:cubicBezTo>
                  <a:pt x="43595" y="76333"/>
                  <a:pt x="43522" y="76286"/>
                  <a:pt x="43410" y="76200"/>
                </a:cubicBezTo>
                <a:cubicBezTo>
                  <a:pt x="43225" y="76062"/>
                  <a:pt x="43121" y="75877"/>
                  <a:pt x="43167" y="75750"/>
                </a:cubicBezTo>
                <a:cubicBezTo>
                  <a:pt x="43179" y="75727"/>
                  <a:pt x="43191" y="75727"/>
                  <a:pt x="43202" y="75715"/>
                </a:cubicBezTo>
                <a:close/>
                <a:moveTo>
                  <a:pt x="30561" y="75922"/>
                </a:moveTo>
                <a:cubicBezTo>
                  <a:pt x="30667" y="75922"/>
                  <a:pt x="30748" y="76001"/>
                  <a:pt x="30759" y="76131"/>
                </a:cubicBezTo>
                <a:cubicBezTo>
                  <a:pt x="30782" y="76258"/>
                  <a:pt x="30713" y="76373"/>
                  <a:pt x="30597" y="76396"/>
                </a:cubicBezTo>
                <a:cubicBezTo>
                  <a:pt x="30591" y="76397"/>
                  <a:pt x="30584" y="76397"/>
                  <a:pt x="30578" y="76397"/>
                </a:cubicBezTo>
                <a:cubicBezTo>
                  <a:pt x="30481" y="76397"/>
                  <a:pt x="30389" y="76318"/>
                  <a:pt x="30378" y="76189"/>
                </a:cubicBezTo>
                <a:cubicBezTo>
                  <a:pt x="30367" y="76062"/>
                  <a:pt x="30436" y="75946"/>
                  <a:pt x="30540" y="75923"/>
                </a:cubicBezTo>
                <a:cubicBezTo>
                  <a:pt x="30547" y="75922"/>
                  <a:pt x="30554" y="75922"/>
                  <a:pt x="30561" y="75922"/>
                </a:cubicBezTo>
                <a:close/>
                <a:moveTo>
                  <a:pt x="34829" y="76023"/>
                </a:moveTo>
                <a:cubicBezTo>
                  <a:pt x="34968" y="76023"/>
                  <a:pt x="35066" y="76088"/>
                  <a:pt x="35076" y="76189"/>
                </a:cubicBezTo>
                <a:cubicBezTo>
                  <a:pt x="35088" y="76292"/>
                  <a:pt x="34984" y="76396"/>
                  <a:pt x="34822" y="76431"/>
                </a:cubicBezTo>
                <a:cubicBezTo>
                  <a:pt x="34800" y="76434"/>
                  <a:pt x="34778" y="76435"/>
                  <a:pt x="34757" y="76435"/>
                </a:cubicBezTo>
                <a:cubicBezTo>
                  <a:pt x="34618" y="76435"/>
                  <a:pt x="34520" y="76370"/>
                  <a:pt x="34510" y="76269"/>
                </a:cubicBezTo>
                <a:cubicBezTo>
                  <a:pt x="34499" y="76154"/>
                  <a:pt x="34603" y="76062"/>
                  <a:pt x="34764" y="76027"/>
                </a:cubicBezTo>
                <a:cubicBezTo>
                  <a:pt x="34787" y="76024"/>
                  <a:pt x="34808" y="76023"/>
                  <a:pt x="34829" y="76023"/>
                </a:cubicBezTo>
                <a:close/>
                <a:moveTo>
                  <a:pt x="226662" y="76014"/>
                </a:moveTo>
                <a:cubicBezTo>
                  <a:pt x="226727" y="76014"/>
                  <a:pt x="226771" y="76082"/>
                  <a:pt x="226776" y="76223"/>
                </a:cubicBezTo>
                <a:cubicBezTo>
                  <a:pt x="226776" y="76350"/>
                  <a:pt x="226649" y="76500"/>
                  <a:pt x="226476" y="76570"/>
                </a:cubicBezTo>
                <a:cubicBezTo>
                  <a:pt x="226440" y="76584"/>
                  <a:pt x="226408" y="76591"/>
                  <a:pt x="226382" y="76591"/>
                </a:cubicBezTo>
                <a:cubicBezTo>
                  <a:pt x="226286" y="76591"/>
                  <a:pt x="226268" y="76496"/>
                  <a:pt x="226349" y="76350"/>
                </a:cubicBezTo>
                <a:cubicBezTo>
                  <a:pt x="226460" y="76129"/>
                  <a:pt x="226578" y="76014"/>
                  <a:pt x="226662" y="76014"/>
                </a:cubicBezTo>
                <a:close/>
                <a:moveTo>
                  <a:pt x="29447" y="76206"/>
                </a:moveTo>
                <a:cubicBezTo>
                  <a:pt x="29519" y="76206"/>
                  <a:pt x="29592" y="76219"/>
                  <a:pt x="29663" y="76246"/>
                </a:cubicBezTo>
                <a:cubicBezTo>
                  <a:pt x="29940" y="76373"/>
                  <a:pt x="29651" y="76789"/>
                  <a:pt x="29247" y="76858"/>
                </a:cubicBezTo>
                <a:cubicBezTo>
                  <a:pt x="29219" y="76863"/>
                  <a:pt x="29192" y="76865"/>
                  <a:pt x="29166" y="76865"/>
                </a:cubicBezTo>
                <a:cubicBezTo>
                  <a:pt x="28995" y="76865"/>
                  <a:pt x="28892" y="76766"/>
                  <a:pt x="28912" y="76616"/>
                </a:cubicBezTo>
                <a:cubicBezTo>
                  <a:pt x="28948" y="76372"/>
                  <a:pt x="29189" y="76206"/>
                  <a:pt x="29447" y="76206"/>
                </a:cubicBezTo>
                <a:close/>
                <a:moveTo>
                  <a:pt x="40316" y="76789"/>
                </a:moveTo>
                <a:lnTo>
                  <a:pt x="40316" y="76789"/>
                </a:lnTo>
                <a:cubicBezTo>
                  <a:pt x="40466" y="76812"/>
                  <a:pt x="40628" y="76847"/>
                  <a:pt x="40790" y="76904"/>
                </a:cubicBezTo>
                <a:cubicBezTo>
                  <a:pt x="40755" y="76962"/>
                  <a:pt x="40709" y="77008"/>
                  <a:pt x="40651" y="77020"/>
                </a:cubicBezTo>
                <a:cubicBezTo>
                  <a:pt x="40623" y="77030"/>
                  <a:pt x="40596" y="77036"/>
                  <a:pt x="40570" y="77036"/>
                </a:cubicBezTo>
                <a:cubicBezTo>
                  <a:pt x="40456" y="77036"/>
                  <a:pt x="40363" y="76939"/>
                  <a:pt x="40316" y="76789"/>
                </a:cubicBezTo>
                <a:close/>
                <a:moveTo>
                  <a:pt x="27537" y="76264"/>
                </a:moveTo>
                <a:cubicBezTo>
                  <a:pt x="27599" y="76264"/>
                  <a:pt x="27653" y="76342"/>
                  <a:pt x="27677" y="76489"/>
                </a:cubicBezTo>
                <a:cubicBezTo>
                  <a:pt x="27700" y="76685"/>
                  <a:pt x="27885" y="76870"/>
                  <a:pt x="28116" y="76916"/>
                </a:cubicBezTo>
                <a:cubicBezTo>
                  <a:pt x="28693" y="77031"/>
                  <a:pt x="28635" y="77147"/>
                  <a:pt x="27977" y="77239"/>
                </a:cubicBezTo>
                <a:cubicBezTo>
                  <a:pt x="27899" y="77250"/>
                  <a:pt x="27828" y="77255"/>
                  <a:pt x="27765" y="77255"/>
                </a:cubicBezTo>
                <a:cubicBezTo>
                  <a:pt x="27487" y="77255"/>
                  <a:pt x="27359" y="77147"/>
                  <a:pt x="27331" y="76893"/>
                </a:cubicBezTo>
                <a:cubicBezTo>
                  <a:pt x="27308" y="76673"/>
                  <a:pt x="27366" y="76396"/>
                  <a:pt x="27458" y="76304"/>
                </a:cubicBezTo>
                <a:cubicBezTo>
                  <a:pt x="27485" y="76277"/>
                  <a:pt x="27512" y="76264"/>
                  <a:pt x="27537" y="76264"/>
                </a:cubicBezTo>
                <a:close/>
                <a:moveTo>
                  <a:pt x="230765" y="76693"/>
                </a:moveTo>
                <a:cubicBezTo>
                  <a:pt x="230895" y="76693"/>
                  <a:pt x="230990" y="76800"/>
                  <a:pt x="230990" y="76962"/>
                </a:cubicBezTo>
                <a:cubicBezTo>
                  <a:pt x="230978" y="77162"/>
                  <a:pt x="230860" y="77309"/>
                  <a:pt x="230696" y="77309"/>
                </a:cubicBezTo>
                <a:cubicBezTo>
                  <a:pt x="230690" y="77309"/>
                  <a:pt x="230684" y="77309"/>
                  <a:pt x="230678" y="77308"/>
                </a:cubicBezTo>
                <a:cubicBezTo>
                  <a:pt x="230516" y="77285"/>
                  <a:pt x="230378" y="77181"/>
                  <a:pt x="230378" y="77054"/>
                </a:cubicBezTo>
                <a:cubicBezTo>
                  <a:pt x="230378" y="76927"/>
                  <a:pt x="230516" y="76777"/>
                  <a:pt x="230678" y="76708"/>
                </a:cubicBezTo>
                <a:cubicBezTo>
                  <a:pt x="230708" y="76698"/>
                  <a:pt x="230737" y="76693"/>
                  <a:pt x="230765" y="76693"/>
                </a:cubicBezTo>
                <a:close/>
                <a:moveTo>
                  <a:pt x="41378" y="77308"/>
                </a:moveTo>
                <a:cubicBezTo>
                  <a:pt x="41378" y="77331"/>
                  <a:pt x="41378" y="77354"/>
                  <a:pt x="41355" y="77366"/>
                </a:cubicBezTo>
                <a:cubicBezTo>
                  <a:pt x="41367" y="77343"/>
                  <a:pt x="41367" y="77331"/>
                  <a:pt x="41378" y="77308"/>
                </a:cubicBezTo>
                <a:close/>
                <a:moveTo>
                  <a:pt x="34051" y="76623"/>
                </a:moveTo>
                <a:cubicBezTo>
                  <a:pt x="34113" y="76623"/>
                  <a:pt x="34216" y="76653"/>
                  <a:pt x="34360" y="76720"/>
                </a:cubicBezTo>
                <a:cubicBezTo>
                  <a:pt x="34549" y="76800"/>
                  <a:pt x="34759" y="76846"/>
                  <a:pt x="34902" y="76846"/>
                </a:cubicBezTo>
                <a:cubicBezTo>
                  <a:pt x="34943" y="76846"/>
                  <a:pt x="34979" y="76843"/>
                  <a:pt x="35007" y="76835"/>
                </a:cubicBezTo>
                <a:cubicBezTo>
                  <a:pt x="35161" y="76784"/>
                  <a:pt x="35299" y="76762"/>
                  <a:pt x="35413" y="76762"/>
                </a:cubicBezTo>
                <a:cubicBezTo>
                  <a:pt x="35820" y="76762"/>
                  <a:pt x="35935" y="77043"/>
                  <a:pt x="35503" y="77331"/>
                </a:cubicBezTo>
                <a:cubicBezTo>
                  <a:pt x="35304" y="77462"/>
                  <a:pt x="35174" y="77531"/>
                  <a:pt x="35045" y="77531"/>
                </a:cubicBezTo>
                <a:cubicBezTo>
                  <a:pt x="34890" y="77531"/>
                  <a:pt x="34736" y="77431"/>
                  <a:pt x="34464" y="77216"/>
                </a:cubicBezTo>
                <a:cubicBezTo>
                  <a:pt x="34020" y="76866"/>
                  <a:pt x="33873" y="76623"/>
                  <a:pt x="34051" y="76623"/>
                </a:cubicBezTo>
                <a:close/>
                <a:moveTo>
                  <a:pt x="42611" y="76810"/>
                </a:moveTo>
                <a:cubicBezTo>
                  <a:pt x="42719" y="76810"/>
                  <a:pt x="42823" y="76977"/>
                  <a:pt x="42856" y="77204"/>
                </a:cubicBezTo>
                <a:cubicBezTo>
                  <a:pt x="42879" y="77401"/>
                  <a:pt x="42821" y="77528"/>
                  <a:pt x="42683" y="77620"/>
                </a:cubicBezTo>
                <a:cubicBezTo>
                  <a:pt x="42175" y="77504"/>
                  <a:pt x="41690" y="77193"/>
                  <a:pt x="41794" y="76950"/>
                </a:cubicBezTo>
                <a:cubicBezTo>
                  <a:pt x="41805" y="76927"/>
                  <a:pt x="41794" y="76904"/>
                  <a:pt x="41794" y="76881"/>
                </a:cubicBezTo>
                <a:lnTo>
                  <a:pt x="41794" y="76881"/>
                </a:lnTo>
                <a:cubicBezTo>
                  <a:pt x="41794" y="76887"/>
                  <a:pt x="41797" y="76887"/>
                  <a:pt x="41801" y="76887"/>
                </a:cubicBezTo>
                <a:cubicBezTo>
                  <a:pt x="41805" y="76887"/>
                  <a:pt x="41811" y="76887"/>
                  <a:pt x="41817" y="76893"/>
                </a:cubicBezTo>
                <a:cubicBezTo>
                  <a:pt x="41942" y="77054"/>
                  <a:pt x="42263" y="77174"/>
                  <a:pt x="42436" y="77174"/>
                </a:cubicBezTo>
                <a:cubicBezTo>
                  <a:pt x="42534" y="77174"/>
                  <a:pt x="42584" y="77135"/>
                  <a:pt x="42521" y="77043"/>
                </a:cubicBezTo>
                <a:cubicBezTo>
                  <a:pt x="42440" y="76939"/>
                  <a:pt x="42475" y="76823"/>
                  <a:pt x="42590" y="76812"/>
                </a:cubicBezTo>
                <a:cubicBezTo>
                  <a:pt x="42597" y="76811"/>
                  <a:pt x="42604" y="76810"/>
                  <a:pt x="42611" y="76810"/>
                </a:cubicBezTo>
                <a:close/>
                <a:moveTo>
                  <a:pt x="33478" y="75938"/>
                </a:moveTo>
                <a:cubicBezTo>
                  <a:pt x="33721" y="75938"/>
                  <a:pt x="33745" y="76191"/>
                  <a:pt x="33610" y="76962"/>
                </a:cubicBezTo>
                <a:cubicBezTo>
                  <a:pt x="33540" y="77367"/>
                  <a:pt x="33260" y="77667"/>
                  <a:pt x="33067" y="77667"/>
                </a:cubicBezTo>
                <a:cubicBezTo>
                  <a:pt x="32974" y="77667"/>
                  <a:pt x="32902" y="77597"/>
                  <a:pt x="32883" y="77435"/>
                </a:cubicBezTo>
                <a:cubicBezTo>
                  <a:pt x="32871" y="77308"/>
                  <a:pt x="32941" y="77204"/>
                  <a:pt x="33045" y="77181"/>
                </a:cubicBezTo>
                <a:cubicBezTo>
                  <a:pt x="33160" y="77170"/>
                  <a:pt x="33206" y="76904"/>
                  <a:pt x="33171" y="76570"/>
                </a:cubicBezTo>
                <a:cubicBezTo>
                  <a:pt x="33125" y="76223"/>
                  <a:pt x="33206" y="75969"/>
                  <a:pt x="33391" y="75946"/>
                </a:cubicBezTo>
                <a:cubicBezTo>
                  <a:pt x="33422" y="75941"/>
                  <a:pt x="33451" y="75938"/>
                  <a:pt x="33478" y="75938"/>
                </a:cubicBezTo>
                <a:close/>
                <a:moveTo>
                  <a:pt x="37006" y="75204"/>
                </a:moveTo>
                <a:cubicBezTo>
                  <a:pt x="37074" y="75204"/>
                  <a:pt x="37129" y="75285"/>
                  <a:pt x="37154" y="75427"/>
                </a:cubicBezTo>
                <a:cubicBezTo>
                  <a:pt x="37177" y="75635"/>
                  <a:pt x="37304" y="75785"/>
                  <a:pt x="37431" y="75785"/>
                </a:cubicBezTo>
                <a:cubicBezTo>
                  <a:pt x="37441" y="75784"/>
                  <a:pt x="37450" y="75783"/>
                  <a:pt x="37458" y="75783"/>
                </a:cubicBezTo>
                <a:cubicBezTo>
                  <a:pt x="37562" y="75783"/>
                  <a:pt x="37510" y="75848"/>
                  <a:pt x="37350" y="75923"/>
                </a:cubicBezTo>
                <a:cubicBezTo>
                  <a:pt x="37177" y="76015"/>
                  <a:pt x="37038" y="76246"/>
                  <a:pt x="37073" y="76431"/>
                </a:cubicBezTo>
                <a:cubicBezTo>
                  <a:pt x="37096" y="76627"/>
                  <a:pt x="37246" y="76812"/>
                  <a:pt x="37419" y="76858"/>
                </a:cubicBezTo>
                <a:cubicBezTo>
                  <a:pt x="37592" y="76904"/>
                  <a:pt x="37742" y="77031"/>
                  <a:pt x="37754" y="77158"/>
                </a:cubicBezTo>
                <a:cubicBezTo>
                  <a:pt x="37765" y="77239"/>
                  <a:pt x="37696" y="77308"/>
                  <a:pt x="37592" y="77366"/>
                </a:cubicBezTo>
                <a:cubicBezTo>
                  <a:pt x="37546" y="77320"/>
                  <a:pt x="37523" y="77262"/>
                  <a:pt x="37558" y="77170"/>
                </a:cubicBezTo>
                <a:cubicBezTo>
                  <a:pt x="37607" y="77048"/>
                  <a:pt x="37625" y="76988"/>
                  <a:pt x="37604" y="76988"/>
                </a:cubicBezTo>
                <a:cubicBezTo>
                  <a:pt x="37581" y="76988"/>
                  <a:pt x="37511" y="77060"/>
                  <a:pt x="37385" y="77204"/>
                </a:cubicBezTo>
                <a:cubicBezTo>
                  <a:pt x="37100" y="77511"/>
                  <a:pt x="36492" y="77714"/>
                  <a:pt x="36007" y="77714"/>
                </a:cubicBezTo>
                <a:cubicBezTo>
                  <a:pt x="35981" y="77714"/>
                  <a:pt x="35955" y="77713"/>
                  <a:pt x="35930" y="77712"/>
                </a:cubicBezTo>
                <a:cubicBezTo>
                  <a:pt x="35919" y="77551"/>
                  <a:pt x="35988" y="77447"/>
                  <a:pt x="36184" y="77331"/>
                </a:cubicBezTo>
                <a:cubicBezTo>
                  <a:pt x="36232" y="77346"/>
                  <a:pt x="36282" y="77354"/>
                  <a:pt x="36330" y="77354"/>
                </a:cubicBezTo>
                <a:cubicBezTo>
                  <a:pt x="36399" y="77354"/>
                  <a:pt x="36465" y="77337"/>
                  <a:pt x="36519" y="77297"/>
                </a:cubicBezTo>
                <a:cubicBezTo>
                  <a:pt x="36657" y="77181"/>
                  <a:pt x="36704" y="77112"/>
                  <a:pt x="36692" y="77054"/>
                </a:cubicBezTo>
                <a:cubicBezTo>
                  <a:pt x="36888" y="76893"/>
                  <a:pt x="36911" y="76696"/>
                  <a:pt x="36854" y="76200"/>
                </a:cubicBezTo>
                <a:cubicBezTo>
                  <a:pt x="36796" y="75762"/>
                  <a:pt x="36830" y="75346"/>
                  <a:pt x="36923" y="75242"/>
                </a:cubicBezTo>
                <a:cubicBezTo>
                  <a:pt x="36952" y="75216"/>
                  <a:pt x="36980" y="75204"/>
                  <a:pt x="37006" y="75204"/>
                </a:cubicBezTo>
                <a:close/>
                <a:moveTo>
                  <a:pt x="47346" y="77227"/>
                </a:moveTo>
                <a:cubicBezTo>
                  <a:pt x="47467" y="77227"/>
                  <a:pt x="47555" y="77407"/>
                  <a:pt x="47588" y="77620"/>
                </a:cubicBezTo>
                <a:cubicBezTo>
                  <a:pt x="47554" y="77655"/>
                  <a:pt x="47531" y="77689"/>
                  <a:pt x="47484" y="77712"/>
                </a:cubicBezTo>
                <a:cubicBezTo>
                  <a:pt x="47427" y="77735"/>
                  <a:pt x="47357" y="77770"/>
                  <a:pt x="47311" y="77793"/>
                </a:cubicBezTo>
                <a:cubicBezTo>
                  <a:pt x="47300" y="77735"/>
                  <a:pt x="47300" y="77666"/>
                  <a:pt x="47265" y="77597"/>
                </a:cubicBezTo>
                <a:cubicBezTo>
                  <a:pt x="47173" y="77401"/>
                  <a:pt x="47207" y="77251"/>
                  <a:pt x="47334" y="77227"/>
                </a:cubicBezTo>
                <a:cubicBezTo>
                  <a:pt x="47338" y="77227"/>
                  <a:pt x="47342" y="77227"/>
                  <a:pt x="47346" y="77227"/>
                </a:cubicBezTo>
                <a:close/>
                <a:moveTo>
                  <a:pt x="29274" y="77104"/>
                </a:moveTo>
                <a:cubicBezTo>
                  <a:pt x="29312" y="77104"/>
                  <a:pt x="29329" y="77190"/>
                  <a:pt x="29351" y="77354"/>
                </a:cubicBezTo>
                <a:cubicBezTo>
                  <a:pt x="29374" y="77551"/>
                  <a:pt x="29316" y="77816"/>
                  <a:pt x="29212" y="77920"/>
                </a:cubicBezTo>
                <a:cubicBezTo>
                  <a:pt x="29122" y="78010"/>
                  <a:pt x="29046" y="78049"/>
                  <a:pt x="28989" y="78049"/>
                </a:cubicBezTo>
                <a:cubicBezTo>
                  <a:pt x="28834" y="78049"/>
                  <a:pt x="28817" y="77764"/>
                  <a:pt x="29028" y="77435"/>
                </a:cubicBezTo>
                <a:cubicBezTo>
                  <a:pt x="29161" y="77210"/>
                  <a:pt x="29231" y="77104"/>
                  <a:pt x="29274" y="77104"/>
                </a:cubicBezTo>
                <a:close/>
                <a:moveTo>
                  <a:pt x="34095" y="78059"/>
                </a:moveTo>
                <a:lnTo>
                  <a:pt x="34095" y="78059"/>
                </a:lnTo>
                <a:cubicBezTo>
                  <a:pt x="34303" y="78070"/>
                  <a:pt x="34395" y="78162"/>
                  <a:pt x="34314" y="78278"/>
                </a:cubicBezTo>
                <a:cubicBezTo>
                  <a:pt x="34256" y="78197"/>
                  <a:pt x="34176" y="78128"/>
                  <a:pt x="34095" y="78059"/>
                </a:cubicBezTo>
                <a:close/>
                <a:moveTo>
                  <a:pt x="32682" y="77796"/>
                </a:moveTo>
                <a:cubicBezTo>
                  <a:pt x="32719" y="77796"/>
                  <a:pt x="32758" y="77856"/>
                  <a:pt x="32814" y="77978"/>
                </a:cubicBezTo>
                <a:cubicBezTo>
                  <a:pt x="32873" y="78103"/>
                  <a:pt x="33007" y="78167"/>
                  <a:pt x="33213" y="78167"/>
                </a:cubicBezTo>
                <a:cubicBezTo>
                  <a:pt x="33330" y="78167"/>
                  <a:pt x="33470" y="78146"/>
                  <a:pt x="33633" y="78105"/>
                </a:cubicBezTo>
                <a:cubicBezTo>
                  <a:pt x="33679" y="78093"/>
                  <a:pt x="33702" y="78093"/>
                  <a:pt x="33749" y="78082"/>
                </a:cubicBezTo>
                <a:lnTo>
                  <a:pt x="33749" y="78082"/>
                </a:lnTo>
                <a:cubicBezTo>
                  <a:pt x="33843" y="78245"/>
                  <a:pt x="33810" y="78312"/>
                  <a:pt x="33577" y="78312"/>
                </a:cubicBezTo>
                <a:cubicBezTo>
                  <a:pt x="33497" y="78312"/>
                  <a:pt x="33394" y="78304"/>
                  <a:pt x="33264" y="78289"/>
                </a:cubicBezTo>
                <a:cubicBezTo>
                  <a:pt x="33047" y="78271"/>
                  <a:pt x="32876" y="78252"/>
                  <a:pt x="32727" y="78252"/>
                </a:cubicBezTo>
                <a:cubicBezTo>
                  <a:pt x="32693" y="78252"/>
                  <a:pt x="32661" y="78253"/>
                  <a:pt x="32629" y="78255"/>
                </a:cubicBezTo>
                <a:cubicBezTo>
                  <a:pt x="32560" y="78174"/>
                  <a:pt x="32514" y="78093"/>
                  <a:pt x="32548" y="78012"/>
                </a:cubicBezTo>
                <a:cubicBezTo>
                  <a:pt x="32602" y="77868"/>
                  <a:pt x="32641" y="77796"/>
                  <a:pt x="32682" y="77796"/>
                </a:cubicBezTo>
                <a:close/>
                <a:moveTo>
                  <a:pt x="27263" y="77758"/>
                </a:moveTo>
                <a:cubicBezTo>
                  <a:pt x="27291" y="77758"/>
                  <a:pt x="27321" y="77762"/>
                  <a:pt x="27354" y="77770"/>
                </a:cubicBezTo>
                <a:cubicBezTo>
                  <a:pt x="27527" y="77816"/>
                  <a:pt x="27666" y="77943"/>
                  <a:pt x="27689" y="78070"/>
                </a:cubicBezTo>
                <a:cubicBezTo>
                  <a:pt x="27700" y="78185"/>
                  <a:pt x="27585" y="78301"/>
                  <a:pt x="27423" y="78324"/>
                </a:cubicBezTo>
                <a:cubicBezTo>
                  <a:pt x="27410" y="78326"/>
                  <a:pt x="27396" y="78327"/>
                  <a:pt x="27383" y="78327"/>
                </a:cubicBezTo>
                <a:cubicBezTo>
                  <a:pt x="27229" y="78327"/>
                  <a:pt x="27110" y="78206"/>
                  <a:pt x="27088" y="78035"/>
                </a:cubicBezTo>
                <a:cubicBezTo>
                  <a:pt x="27060" y="77853"/>
                  <a:pt x="27127" y="77758"/>
                  <a:pt x="27263" y="77758"/>
                </a:cubicBezTo>
                <a:close/>
                <a:moveTo>
                  <a:pt x="38723" y="78105"/>
                </a:moveTo>
                <a:cubicBezTo>
                  <a:pt x="39139" y="78128"/>
                  <a:pt x="39208" y="78197"/>
                  <a:pt x="39070" y="78474"/>
                </a:cubicBezTo>
                <a:cubicBezTo>
                  <a:pt x="38989" y="78643"/>
                  <a:pt x="38899" y="78718"/>
                  <a:pt x="38767" y="78718"/>
                </a:cubicBezTo>
                <a:cubicBezTo>
                  <a:pt x="38691" y="78718"/>
                  <a:pt x="38602" y="78693"/>
                  <a:pt x="38493" y="78647"/>
                </a:cubicBezTo>
                <a:cubicBezTo>
                  <a:pt x="38354" y="78578"/>
                  <a:pt x="38262" y="78520"/>
                  <a:pt x="38193" y="78463"/>
                </a:cubicBezTo>
                <a:cubicBezTo>
                  <a:pt x="38273" y="78359"/>
                  <a:pt x="38366" y="78278"/>
                  <a:pt x="38493" y="78255"/>
                </a:cubicBezTo>
                <a:cubicBezTo>
                  <a:pt x="38585" y="78232"/>
                  <a:pt x="38666" y="78174"/>
                  <a:pt x="38723" y="78105"/>
                </a:cubicBezTo>
                <a:close/>
                <a:moveTo>
                  <a:pt x="30977" y="78537"/>
                </a:moveTo>
                <a:cubicBezTo>
                  <a:pt x="31027" y="78537"/>
                  <a:pt x="31068" y="78580"/>
                  <a:pt x="31082" y="78659"/>
                </a:cubicBezTo>
                <a:cubicBezTo>
                  <a:pt x="31094" y="78797"/>
                  <a:pt x="31013" y="78936"/>
                  <a:pt x="30921" y="78947"/>
                </a:cubicBezTo>
                <a:cubicBezTo>
                  <a:pt x="30897" y="78952"/>
                  <a:pt x="30874" y="78954"/>
                  <a:pt x="30853" y="78954"/>
                </a:cubicBezTo>
                <a:cubicBezTo>
                  <a:pt x="30775" y="78954"/>
                  <a:pt x="30722" y="78921"/>
                  <a:pt x="30713" y="78866"/>
                </a:cubicBezTo>
                <a:cubicBezTo>
                  <a:pt x="30701" y="78809"/>
                  <a:pt x="30771" y="78682"/>
                  <a:pt x="30874" y="78589"/>
                </a:cubicBezTo>
                <a:cubicBezTo>
                  <a:pt x="30910" y="78554"/>
                  <a:pt x="30945" y="78537"/>
                  <a:pt x="30977" y="78537"/>
                </a:cubicBezTo>
                <a:close/>
                <a:moveTo>
                  <a:pt x="37442" y="78693"/>
                </a:moveTo>
                <a:cubicBezTo>
                  <a:pt x="37419" y="78832"/>
                  <a:pt x="37361" y="78936"/>
                  <a:pt x="37258" y="78959"/>
                </a:cubicBezTo>
                <a:cubicBezTo>
                  <a:pt x="37246" y="78959"/>
                  <a:pt x="37234" y="78947"/>
                  <a:pt x="37211" y="78947"/>
                </a:cubicBezTo>
                <a:cubicBezTo>
                  <a:pt x="37234" y="78890"/>
                  <a:pt x="37281" y="78797"/>
                  <a:pt x="37361" y="78728"/>
                </a:cubicBezTo>
                <a:cubicBezTo>
                  <a:pt x="37385" y="78693"/>
                  <a:pt x="37419" y="78705"/>
                  <a:pt x="37442" y="78693"/>
                </a:cubicBezTo>
                <a:close/>
                <a:moveTo>
                  <a:pt x="229663" y="78468"/>
                </a:moveTo>
                <a:cubicBezTo>
                  <a:pt x="229708" y="78468"/>
                  <a:pt x="229740" y="78556"/>
                  <a:pt x="229754" y="78728"/>
                </a:cubicBezTo>
                <a:cubicBezTo>
                  <a:pt x="229764" y="78919"/>
                  <a:pt x="229723" y="79045"/>
                  <a:pt x="229654" y="79045"/>
                </a:cubicBezTo>
                <a:cubicBezTo>
                  <a:pt x="229635" y="79045"/>
                  <a:pt x="229615" y="79036"/>
                  <a:pt x="229593" y="79017"/>
                </a:cubicBezTo>
                <a:cubicBezTo>
                  <a:pt x="229501" y="78936"/>
                  <a:pt x="229489" y="78716"/>
                  <a:pt x="229570" y="78566"/>
                </a:cubicBezTo>
                <a:cubicBezTo>
                  <a:pt x="229605" y="78501"/>
                  <a:pt x="229636" y="78468"/>
                  <a:pt x="229663" y="78468"/>
                </a:cubicBezTo>
                <a:close/>
                <a:moveTo>
                  <a:pt x="40062" y="79294"/>
                </a:moveTo>
                <a:cubicBezTo>
                  <a:pt x="40149" y="79449"/>
                  <a:pt x="40175" y="79522"/>
                  <a:pt x="40136" y="79522"/>
                </a:cubicBezTo>
                <a:cubicBezTo>
                  <a:pt x="40097" y="79522"/>
                  <a:pt x="39993" y="79449"/>
                  <a:pt x="39820" y="79317"/>
                </a:cubicBezTo>
                <a:cubicBezTo>
                  <a:pt x="39901" y="79294"/>
                  <a:pt x="39982" y="79294"/>
                  <a:pt x="40062" y="79294"/>
                </a:cubicBezTo>
                <a:close/>
                <a:moveTo>
                  <a:pt x="31763" y="79444"/>
                </a:moveTo>
                <a:lnTo>
                  <a:pt x="31763" y="79444"/>
                </a:lnTo>
                <a:cubicBezTo>
                  <a:pt x="31752" y="79490"/>
                  <a:pt x="31740" y="79524"/>
                  <a:pt x="31706" y="79559"/>
                </a:cubicBezTo>
                <a:cubicBezTo>
                  <a:pt x="31706" y="79513"/>
                  <a:pt x="31740" y="79478"/>
                  <a:pt x="31763" y="79444"/>
                </a:cubicBezTo>
                <a:close/>
                <a:moveTo>
                  <a:pt x="28506" y="78924"/>
                </a:moveTo>
                <a:cubicBezTo>
                  <a:pt x="28533" y="78924"/>
                  <a:pt x="28563" y="78995"/>
                  <a:pt x="28589" y="79132"/>
                </a:cubicBezTo>
                <a:cubicBezTo>
                  <a:pt x="28624" y="79351"/>
                  <a:pt x="28566" y="79548"/>
                  <a:pt x="28474" y="79571"/>
                </a:cubicBezTo>
                <a:cubicBezTo>
                  <a:pt x="28467" y="79571"/>
                  <a:pt x="28460" y="79572"/>
                  <a:pt x="28453" y="79572"/>
                </a:cubicBezTo>
                <a:cubicBezTo>
                  <a:pt x="28351" y="79572"/>
                  <a:pt x="28213" y="79493"/>
                  <a:pt x="28116" y="79363"/>
                </a:cubicBezTo>
                <a:cubicBezTo>
                  <a:pt x="28052" y="79258"/>
                  <a:pt x="28038" y="79204"/>
                  <a:pt x="28078" y="79204"/>
                </a:cubicBezTo>
                <a:cubicBezTo>
                  <a:pt x="28095" y="79204"/>
                  <a:pt x="28123" y="79215"/>
                  <a:pt x="28162" y="79236"/>
                </a:cubicBezTo>
                <a:cubicBezTo>
                  <a:pt x="28186" y="79248"/>
                  <a:pt x="28210" y="79253"/>
                  <a:pt x="28235" y="79253"/>
                </a:cubicBezTo>
                <a:cubicBezTo>
                  <a:pt x="28330" y="79253"/>
                  <a:pt x="28423" y="79170"/>
                  <a:pt x="28451" y="79051"/>
                </a:cubicBezTo>
                <a:cubicBezTo>
                  <a:pt x="28466" y="78966"/>
                  <a:pt x="28485" y="78924"/>
                  <a:pt x="28506" y="78924"/>
                </a:cubicBezTo>
                <a:close/>
                <a:moveTo>
                  <a:pt x="48973" y="79548"/>
                </a:moveTo>
                <a:cubicBezTo>
                  <a:pt x="48985" y="79628"/>
                  <a:pt x="48950" y="79674"/>
                  <a:pt x="48881" y="79709"/>
                </a:cubicBezTo>
                <a:cubicBezTo>
                  <a:pt x="48835" y="79617"/>
                  <a:pt x="48858" y="79548"/>
                  <a:pt x="48973" y="79548"/>
                </a:cubicBezTo>
                <a:close/>
                <a:moveTo>
                  <a:pt x="46815" y="79755"/>
                </a:moveTo>
                <a:cubicBezTo>
                  <a:pt x="46815" y="79794"/>
                  <a:pt x="46807" y="79816"/>
                  <a:pt x="46791" y="79816"/>
                </a:cubicBezTo>
                <a:cubicBezTo>
                  <a:pt x="46788" y="79816"/>
                  <a:pt x="46784" y="79815"/>
                  <a:pt x="46780" y="79813"/>
                </a:cubicBezTo>
                <a:cubicBezTo>
                  <a:pt x="46792" y="79790"/>
                  <a:pt x="46803" y="79778"/>
                  <a:pt x="46815" y="79755"/>
                </a:cubicBezTo>
                <a:close/>
                <a:moveTo>
                  <a:pt x="33559" y="79136"/>
                </a:moveTo>
                <a:cubicBezTo>
                  <a:pt x="33640" y="79136"/>
                  <a:pt x="33733" y="79142"/>
                  <a:pt x="33841" y="79155"/>
                </a:cubicBezTo>
                <a:lnTo>
                  <a:pt x="33852" y="79155"/>
                </a:lnTo>
                <a:cubicBezTo>
                  <a:pt x="33795" y="79167"/>
                  <a:pt x="33714" y="79294"/>
                  <a:pt x="33564" y="79536"/>
                </a:cubicBezTo>
                <a:cubicBezTo>
                  <a:pt x="33460" y="79721"/>
                  <a:pt x="33391" y="79813"/>
                  <a:pt x="33333" y="79859"/>
                </a:cubicBezTo>
                <a:cubicBezTo>
                  <a:pt x="33252" y="79813"/>
                  <a:pt x="33183" y="79744"/>
                  <a:pt x="33137" y="79640"/>
                </a:cubicBezTo>
                <a:cubicBezTo>
                  <a:pt x="33125" y="79467"/>
                  <a:pt x="33229" y="79282"/>
                  <a:pt x="33402" y="79144"/>
                </a:cubicBezTo>
                <a:cubicBezTo>
                  <a:pt x="33450" y="79139"/>
                  <a:pt x="33502" y="79136"/>
                  <a:pt x="33559" y="79136"/>
                </a:cubicBezTo>
                <a:close/>
                <a:moveTo>
                  <a:pt x="58701" y="79568"/>
                </a:moveTo>
                <a:cubicBezTo>
                  <a:pt x="58729" y="79568"/>
                  <a:pt x="58724" y="79655"/>
                  <a:pt x="58692" y="79848"/>
                </a:cubicBezTo>
                <a:cubicBezTo>
                  <a:pt x="58681" y="79882"/>
                  <a:pt x="58681" y="79905"/>
                  <a:pt x="58669" y="79928"/>
                </a:cubicBezTo>
                <a:cubicBezTo>
                  <a:pt x="58646" y="79882"/>
                  <a:pt x="58623" y="79836"/>
                  <a:pt x="58623" y="79767"/>
                </a:cubicBezTo>
                <a:cubicBezTo>
                  <a:pt x="58611" y="79709"/>
                  <a:pt x="58635" y="79663"/>
                  <a:pt x="58646" y="79617"/>
                </a:cubicBezTo>
                <a:cubicBezTo>
                  <a:pt x="58671" y="79585"/>
                  <a:pt x="58689" y="79568"/>
                  <a:pt x="58701" y="79568"/>
                </a:cubicBezTo>
                <a:close/>
                <a:moveTo>
                  <a:pt x="38240" y="78962"/>
                </a:moveTo>
                <a:cubicBezTo>
                  <a:pt x="38437" y="78962"/>
                  <a:pt x="38515" y="79099"/>
                  <a:pt x="38562" y="79467"/>
                </a:cubicBezTo>
                <a:cubicBezTo>
                  <a:pt x="38597" y="79709"/>
                  <a:pt x="38562" y="79894"/>
                  <a:pt x="38504" y="79940"/>
                </a:cubicBezTo>
                <a:cubicBezTo>
                  <a:pt x="38504" y="79905"/>
                  <a:pt x="38504" y="79882"/>
                  <a:pt x="38516" y="79836"/>
                </a:cubicBezTo>
                <a:cubicBezTo>
                  <a:pt x="38562" y="79628"/>
                  <a:pt x="38470" y="79397"/>
                  <a:pt x="38331" y="79363"/>
                </a:cubicBezTo>
                <a:cubicBezTo>
                  <a:pt x="38158" y="79317"/>
                  <a:pt x="38077" y="79167"/>
                  <a:pt x="38054" y="78982"/>
                </a:cubicBezTo>
                <a:lnTo>
                  <a:pt x="38089" y="78982"/>
                </a:lnTo>
                <a:cubicBezTo>
                  <a:pt x="38146" y="78969"/>
                  <a:pt x="38196" y="78962"/>
                  <a:pt x="38240" y="78962"/>
                </a:cubicBezTo>
                <a:close/>
                <a:moveTo>
                  <a:pt x="34735" y="78458"/>
                </a:moveTo>
                <a:cubicBezTo>
                  <a:pt x="34776" y="78458"/>
                  <a:pt x="34795" y="78539"/>
                  <a:pt x="34811" y="78693"/>
                </a:cubicBezTo>
                <a:cubicBezTo>
                  <a:pt x="34827" y="78846"/>
                  <a:pt x="34893" y="78925"/>
                  <a:pt x="34985" y="78925"/>
                </a:cubicBezTo>
                <a:cubicBezTo>
                  <a:pt x="35026" y="78925"/>
                  <a:pt x="35073" y="78910"/>
                  <a:pt x="35122" y="78878"/>
                </a:cubicBezTo>
                <a:cubicBezTo>
                  <a:pt x="35179" y="78838"/>
                  <a:pt x="35226" y="78817"/>
                  <a:pt x="35265" y="78817"/>
                </a:cubicBezTo>
                <a:cubicBezTo>
                  <a:pt x="35359" y="78817"/>
                  <a:pt x="35403" y="78942"/>
                  <a:pt x="35411" y="79213"/>
                </a:cubicBezTo>
                <a:cubicBezTo>
                  <a:pt x="35411" y="79224"/>
                  <a:pt x="35411" y="79247"/>
                  <a:pt x="35411" y="79259"/>
                </a:cubicBezTo>
                <a:cubicBezTo>
                  <a:pt x="35307" y="79386"/>
                  <a:pt x="35261" y="79548"/>
                  <a:pt x="35295" y="79674"/>
                </a:cubicBezTo>
                <a:cubicBezTo>
                  <a:pt x="35341" y="79859"/>
                  <a:pt x="35261" y="80032"/>
                  <a:pt x="35111" y="80067"/>
                </a:cubicBezTo>
                <a:cubicBezTo>
                  <a:pt x="35028" y="79992"/>
                  <a:pt x="34955" y="79951"/>
                  <a:pt x="34901" y="79951"/>
                </a:cubicBezTo>
                <a:cubicBezTo>
                  <a:pt x="34873" y="79951"/>
                  <a:pt x="34850" y="79962"/>
                  <a:pt x="34834" y="79986"/>
                </a:cubicBezTo>
                <a:cubicBezTo>
                  <a:pt x="34776" y="79940"/>
                  <a:pt x="34730" y="79871"/>
                  <a:pt x="34707" y="79778"/>
                </a:cubicBezTo>
                <a:cubicBezTo>
                  <a:pt x="34695" y="79744"/>
                  <a:pt x="34684" y="79721"/>
                  <a:pt x="34672" y="79698"/>
                </a:cubicBezTo>
                <a:lnTo>
                  <a:pt x="34672" y="79698"/>
                </a:lnTo>
                <a:cubicBezTo>
                  <a:pt x="34680" y="79700"/>
                  <a:pt x="34688" y="79701"/>
                  <a:pt x="34697" y="79701"/>
                </a:cubicBezTo>
                <a:cubicBezTo>
                  <a:pt x="34767" y="79701"/>
                  <a:pt x="34867" y="79623"/>
                  <a:pt x="34949" y="79490"/>
                </a:cubicBezTo>
                <a:cubicBezTo>
                  <a:pt x="35041" y="79338"/>
                  <a:pt x="35073" y="79266"/>
                  <a:pt x="35037" y="79266"/>
                </a:cubicBezTo>
                <a:cubicBezTo>
                  <a:pt x="35009" y="79266"/>
                  <a:pt x="34943" y="79307"/>
                  <a:pt x="34834" y="79386"/>
                </a:cubicBezTo>
                <a:cubicBezTo>
                  <a:pt x="34695" y="79478"/>
                  <a:pt x="34637" y="79582"/>
                  <a:pt x="34637" y="79651"/>
                </a:cubicBezTo>
                <a:cubicBezTo>
                  <a:pt x="34591" y="79599"/>
                  <a:pt x="34538" y="79572"/>
                  <a:pt x="34481" y="79572"/>
                </a:cubicBezTo>
                <a:cubicBezTo>
                  <a:pt x="34438" y="79572"/>
                  <a:pt x="34393" y="79587"/>
                  <a:pt x="34349" y="79617"/>
                </a:cubicBezTo>
                <a:cubicBezTo>
                  <a:pt x="34337" y="79628"/>
                  <a:pt x="34326" y="79628"/>
                  <a:pt x="34314" y="79640"/>
                </a:cubicBezTo>
                <a:cubicBezTo>
                  <a:pt x="34303" y="79305"/>
                  <a:pt x="34349" y="78982"/>
                  <a:pt x="34464" y="78797"/>
                </a:cubicBezTo>
                <a:cubicBezTo>
                  <a:pt x="34607" y="78567"/>
                  <a:pt x="34686" y="78458"/>
                  <a:pt x="34735" y="78458"/>
                </a:cubicBezTo>
                <a:close/>
                <a:moveTo>
                  <a:pt x="228703" y="79541"/>
                </a:moveTo>
                <a:cubicBezTo>
                  <a:pt x="228802" y="79541"/>
                  <a:pt x="228866" y="79596"/>
                  <a:pt x="228866" y="79686"/>
                </a:cubicBezTo>
                <a:cubicBezTo>
                  <a:pt x="228866" y="79825"/>
                  <a:pt x="228739" y="79975"/>
                  <a:pt x="228566" y="80044"/>
                </a:cubicBezTo>
                <a:cubicBezTo>
                  <a:pt x="228516" y="80065"/>
                  <a:pt x="228468" y="80076"/>
                  <a:pt x="228426" y="80076"/>
                </a:cubicBezTo>
                <a:cubicBezTo>
                  <a:pt x="228331" y="80076"/>
                  <a:pt x="228265" y="80024"/>
                  <a:pt x="228265" y="79928"/>
                </a:cubicBezTo>
                <a:cubicBezTo>
                  <a:pt x="228265" y="79801"/>
                  <a:pt x="228404" y="79640"/>
                  <a:pt x="228566" y="79571"/>
                </a:cubicBezTo>
                <a:cubicBezTo>
                  <a:pt x="228616" y="79550"/>
                  <a:pt x="228663" y="79541"/>
                  <a:pt x="228703" y="79541"/>
                </a:cubicBezTo>
                <a:close/>
                <a:moveTo>
                  <a:pt x="27362" y="79752"/>
                </a:moveTo>
                <a:cubicBezTo>
                  <a:pt x="27448" y="79752"/>
                  <a:pt x="27506" y="79776"/>
                  <a:pt x="27516" y="79825"/>
                </a:cubicBezTo>
                <a:cubicBezTo>
                  <a:pt x="27527" y="79882"/>
                  <a:pt x="27458" y="79998"/>
                  <a:pt x="27354" y="80102"/>
                </a:cubicBezTo>
                <a:cubicBezTo>
                  <a:pt x="27319" y="80137"/>
                  <a:pt x="27283" y="80154"/>
                  <a:pt x="27252" y="80154"/>
                </a:cubicBezTo>
                <a:cubicBezTo>
                  <a:pt x="27201" y="80154"/>
                  <a:pt x="27160" y="80111"/>
                  <a:pt x="27146" y="80032"/>
                </a:cubicBezTo>
                <a:cubicBezTo>
                  <a:pt x="27135" y="79894"/>
                  <a:pt x="27204" y="79778"/>
                  <a:pt x="27308" y="79755"/>
                </a:cubicBezTo>
                <a:cubicBezTo>
                  <a:pt x="27327" y="79753"/>
                  <a:pt x="27345" y="79752"/>
                  <a:pt x="27362" y="79752"/>
                </a:cubicBezTo>
                <a:close/>
                <a:moveTo>
                  <a:pt x="34337" y="79998"/>
                </a:moveTo>
                <a:cubicBezTo>
                  <a:pt x="34418" y="79998"/>
                  <a:pt x="34476" y="80021"/>
                  <a:pt x="34487" y="80055"/>
                </a:cubicBezTo>
                <a:cubicBezTo>
                  <a:pt x="34499" y="80090"/>
                  <a:pt x="34453" y="80148"/>
                  <a:pt x="34383" y="80217"/>
                </a:cubicBezTo>
                <a:cubicBezTo>
                  <a:pt x="34360" y="80148"/>
                  <a:pt x="34349" y="80078"/>
                  <a:pt x="34337" y="79998"/>
                </a:cubicBezTo>
                <a:close/>
                <a:moveTo>
                  <a:pt x="36323" y="80309"/>
                </a:moveTo>
                <a:cubicBezTo>
                  <a:pt x="36356" y="80502"/>
                  <a:pt x="36358" y="80596"/>
                  <a:pt x="36324" y="80596"/>
                </a:cubicBezTo>
                <a:cubicBezTo>
                  <a:pt x="36298" y="80596"/>
                  <a:pt x="36252" y="80546"/>
                  <a:pt x="36184" y="80448"/>
                </a:cubicBezTo>
                <a:cubicBezTo>
                  <a:pt x="36149" y="80390"/>
                  <a:pt x="36115" y="80355"/>
                  <a:pt x="36092" y="80321"/>
                </a:cubicBezTo>
                <a:cubicBezTo>
                  <a:pt x="36173" y="80321"/>
                  <a:pt x="36242" y="80321"/>
                  <a:pt x="36323" y="80309"/>
                </a:cubicBezTo>
                <a:close/>
                <a:moveTo>
                  <a:pt x="29315" y="79486"/>
                </a:moveTo>
                <a:cubicBezTo>
                  <a:pt x="29377" y="79486"/>
                  <a:pt x="29444" y="79487"/>
                  <a:pt x="29512" y="79490"/>
                </a:cubicBezTo>
                <a:cubicBezTo>
                  <a:pt x="29282" y="79594"/>
                  <a:pt x="29235" y="79721"/>
                  <a:pt x="29282" y="79963"/>
                </a:cubicBezTo>
                <a:cubicBezTo>
                  <a:pt x="29259" y="80055"/>
                  <a:pt x="29259" y="80159"/>
                  <a:pt x="29282" y="80263"/>
                </a:cubicBezTo>
                <a:cubicBezTo>
                  <a:pt x="29341" y="80480"/>
                  <a:pt x="29307" y="80596"/>
                  <a:pt x="29188" y="80596"/>
                </a:cubicBezTo>
                <a:cubicBezTo>
                  <a:pt x="29168" y="80596"/>
                  <a:pt x="29145" y="80593"/>
                  <a:pt x="29120" y="80586"/>
                </a:cubicBezTo>
                <a:cubicBezTo>
                  <a:pt x="28889" y="80529"/>
                  <a:pt x="28762" y="79825"/>
                  <a:pt x="28935" y="79536"/>
                </a:cubicBezTo>
                <a:cubicBezTo>
                  <a:pt x="28953" y="79501"/>
                  <a:pt x="29112" y="79486"/>
                  <a:pt x="29315" y="79486"/>
                </a:cubicBezTo>
                <a:close/>
                <a:moveTo>
                  <a:pt x="48222" y="80229"/>
                </a:moveTo>
                <a:cubicBezTo>
                  <a:pt x="48246" y="80229"/>
                  <a:pt x="48274" y="80237"/>
                  <a:pt x="48304" y="80252"/>
                </a:cubicBezTo>
                <a:cubicBezTo>
                  <a:pt x="48431" y="80321"/>
                  <a:pt x="48523" y="80413"/>
                  <a:pt x="48523" y="80471"/>
                </a:cubicBezTo>
                <a:cubicBezTo>
                  <a:pt x="48535" y="80517"/>
                  <a:pt x="48454" y="80575"/>
                  <a:pt x="48350" y="80598"/>
                </a:cubicBezTo>
                <a:cubicBezTo>
                  <a:pt x="48344" y="80599"/>
                  <a:pt x="48338" y="80599"/>
                  <a:pt x="48332" y="80599"/>
                </a:cubicBezTo>
                <a:cubicBezTo>
                  <a:pt x="48235" y="80599"/>
                  <a:pt x="48142" y="80510"/>
                  <a:pt x="48131" y="80390"/>
                </a:cubicBezTo>
                <a:cubicBezTo>
                  <a:pt x="48114" y="80288"/>
                  <a:pt x="48153" y="80229"/>
                  <a:pt x="48222" y="80229"/>
                </a:cubicBezTo>
                <a:close/>
                <a:moveTo>
                  <a:pt x="35639" y="80307"/>
                </a:moveTo>
                <a:cubicBezTo>
                  <a:pt x="35655" y="80307"/>
                  <a:pt x="35671" y="80308"/>
                  <a:pt x="35688" y="80309"/>
                </a:cubicBezTo>
                <a:cubicBezTo>
                  <a:pt x="35757" y="80321"/>
                  <a:pt x="35826" y="80321"/>
                  <a:pt x="35896" y="80321"/>
                </a:cubicBezTo>
                <a:cubicBezTo>
                  <a:pt x="35872" y="80355"/>
                  <a:pt x="35849" y="80413"/>
                  <a:pt x="35826" y="80482"/>
                </a:cubicBezTo>
                <a:cubicBezTo>
                  <a:pt x="35779" y="80609"/>
                  <a:pt x="35737" y="80675"/>
                  <a:pt x="35679" y="80675"/>
                </a:cubicBezTo>
                <a:cubicBezTo>
                  <a:pt x="35611" y="80675"/>
                  <a:pt x="35521" y="80580"/>
                  <a:pt x="35376" y="80379"/>
                </a:cubicBezTo>
                <a:cubicBezTo>
                  <a:pt x="35446" y="80338"/>
                  <a:pt x="35534" y="80307"/>
                  <a:pt x="35639" y="80307"/>
                </a:cubicBezTo>
                <a:close/>
                <a:moveTo>
                  <a:pt x="27534" y="80524"/>
                </a:moveTo>
                <a:cubicBezTo>
                  <a:pt x="27578" y="80524"/>
                  <a:pt x="27623" y="80529"/>
                  <a:pt x="27666" y="80540"/>
                </a:cubicBezTo>
                <a:cubicBezTo>
                  <a:pt x="27816" y="80586"/>
                  <a:pt x="27885" y="80633"/>
                  <a:pt x="27885" y="80713"/>
                </a:cubicBezTo>
                <a:cubicBezTo>
                  <a:pt x="27871" y="80714"/>
                  <a:pt x="27856" y="80715"/>
                  <a:pt x="27841" y="80715"/>
                </a:cubicBezTo>
                <a:cubicBezTo>
                  <a:pt x="27702" y="80715"/>
                  <a:pt x="27503" y="80668"/>
                  <a:pt x="27285" y="80575"/>
                </a:cubicBezTo>
                <a:cubicBezTo>
                  <a:pt x="27354" y="80544"/>
                  <a:pt x="27444" y="80524"/>
                  <a:pt x="27534" y="80524"/>
                </a:cubicBezTo>
                <a:close/>
                <a:moveTo>
                  <a:pt x="47464" y="80352"/>
                </a:moveTo>
                <a:cubicBezTo>
                  <a:pt x="47513" y="80352"/>
                  <a:pt x="47551" y="80395"/>
                  <a:pt x="47565" y="80471"/>
                </a:cubicBezTo>
                <a:cubicBezTo>
                  <a:pt x="47577" y="80609"/>
                  <a:pt x="47496" y="80736"/>
                  <a:pt x="47392" y="80748"/>
                </a:cubicBezTo>
                <a:cubicBezTo>
                  <a:pt x="47370" y="80753"/>
                  <a:pt x="47348" y="80755"/>
                  <a:pt x="47328" y="80755"/>
                </a:cubicBezTo>
                <a:cubicBezTo>
                  <a:pt x="47253" y="80755"/>
                  <a:pt x="47196" y="80724"/>
                  <a:pt x="47196" y="80679"/>
                </a:cubicBezTo>
                <a:cubicBezTo>
                  <a:pt x="47184" y="80621"/>
                  <a:pt x="47254" y="80506"/>
                  <a:pt x="47357" y="80413"/>
                </a:cubicBezTo>
                <a:cubicBezTo>
                  <a:pt x="47395" y="80371"/>
                  <a:pt x="47432" y="80352"/>
                  <a:pt x="47464" y="80352"/>
                </a:cubicBezTo>
                <a:close/>
                <a:moveTo>
                  <a:pt x="26687" y="80043"/>
                </a:moveTo>
                <a:cubicBezTo>
                  <a:pt x="26742" y="80043"/>
                  <a:pt x="26798" y="80043"/>
                  <a:pt x="26858" y="80044"/>
                </a:cubicBezTo>
                <a:cubicBezTo>
                  <a:pt x="26950" y="80044"/>
                  <a:pt x="26811" y="80263"/>
                  <a:pt x="26523" y="80517"/>
                </a:cubicBezTo>
                <a:cubicBezTo>
                  <a:pt x="26291" y="80728"/>
                  <a:pt x="26131" y="80829"/>
                  <a:pt x="26028" y="80829"/>
                </a:cubicBezTo>
                <a:cubicBezTo>
                  <a:pt x="25967" y="80829"/>
                  <a:pt x="25925" y="80793"/>
                  <a:pt x="25900" y="80725"/>
                </a:cubicBezTo>
                <a:cubicBezTo>
                  <a:pt x="25855" y="80635"/>
                  <a:pt x="25796" y="80584"/>
                  <a:pt x="25735" y="80584"/>
                </a:cubicBezTo>
                <a:cubicBezTo>
                  <a:pt x="25701" y="80584"/>
                  <a:pt x="25667" y="80600"/>
                  <a:pt x="25634" y="80633"/>
                </a:cubicBezTo>
                <a:cubicBezTo>
                  <a:pt x="25610" y="80657"/>
                  <a:pt x="25590" y="80668"/>
                  <a:pt x="25573" y="80668"/>
                </a:cubicBezTo>
                <a:cubicBezTo>
                  <a:pt x="25528" y="80668"/>
                  <a:pt x="25516" y="80578"/>
                  <a:pt x="25542" y="80425"/>
                </a:cubicBezTo>
                <a:cubicBezTo>
                  <a:pt x="25607" y="80132"/>
                  <a:pt x="25835" y="80043"/>
                  <a:pt x="26687" y="80043"/>
                </a:cubicBezTo>
                <a:close/>
                <a:moveTo>
                  <a:pt x="33010" y="80563"/>
                </a:moveTo>
                <a:cubicBezTo>
                  <a:pt x="33045" y="80575"/>
                  <a:pt x="33079" y="80586"/>
                  <a:pt x="33137" y="80598"/>
                </a:cubicBezTo>
                <a:cubicBezTo>
                  <a:pt x="33322" y="80656"/>
                  <a:pt x="33448" y="80771"/>
                  <a:pt x="33414" y="80840"/>
                </a:cubicBezTo>
                <a:cubicBezTo>
                  <a:pt x="33402" y="80840"/>
                  <a:pt x="33402" y="80852"/>
                  <a:pt x="33402" y="80852"/>
                </a:cubicBezTo>
                <a:cubicBezTo>
                  <a:pt x="33386" y="80868"/>
                  <a:pt x="33362" y="80876"/>
                  <a:pt x="33332" y="80876"/>
                </a:cubicBezTo>
                <a:cubicBezTo>
                  <a:pt x="33259" y="80876"/>
                  <a:pt x="33155" y="80827"/>
                  <a:pt x="33056" y="80736"/>
                </a:cubicBezTo>
                <a:cubicBezTo>
                  <a:pt x="32987" y="80679"/>
                  <a:pt x="32952" y="80644"/>
                  <a:pt x="32929" y="80609"/>
                </a:cubicBezTo>
                <a:cubicBezTo>
                  <a:pt x="32964" y="80609"/>
                  <a:pt x="32987" y="80586"/>
                  <a:pt x="33010" y="80563"/>
                </a:cubicBezTo>
                <a:close/>
                <a:moveTo>
                  <a:pt x="30394" y="80337"/>
                </a:moveTo>
                <a:cubicBezTo>
                  <a:pt x="30441" y="80337"/>
                  <a:pt x="30473" y="80347"/>
                  <a:pt x="30494" y="80367"/>
                </a:cubicBezTo>
                <a:cubicBezTo>
                  <a:pt x="30494" y="80540"/>
                  <a:pt x="30320" y="80806"/>
                  <a:pt x="30066" y="80863"/>
                </a:cubicBezTo>
                <a:cubicBezTo>
                  <a:pt x="30016" y="80874"/>
                  <a:pt x="29972" y="80880"/>
                  <a:pt x="29933" y="80880"/>
                </a:cubicBezTo>
                <a:cubicBezTo>
                  <a:pt x="29772" y="80880"/>
                  <a:pt x="29716" y="80774"/>
                  <a:pt x="29697" y="80494"/>
                </a:cubicBezTo>
                <a:cubicBezTo>
                  <a:pt x="29778" y="80494"/>
                  <a:pt x="29859" y="80482"/>
                  <a:pt x="29974" y="80448"/>
                </a:cubicBezTo>
                <a:cubicBezTo>
                  <a:pt x="30170" y="80373"/>
                  <a:pt x="30306" y="80337"/>
                  <a:pt x="30394" y="80337"/>
                </a:cubicBezTo>
                <a:close/>
                <a:moveTo>
                  <a:pt x="32698" y="80621"/>
                </a:moveTo>
                <a:cubicBezTo>
                  <a:pt x="32698" y="80633"/>
                  <a:pt x="32710" y="80644"/>
                  <a:pt x="32710" y="80656"/>
                </a:cubicBezTo>
                <a:cubicBezTo>
                  <a:pt x="32721" y="80759"/>
                  <a:pt x="32721" y="80840"/>
                  <a:pt x="32721" y="80921"/>
                </a:cubicBezTo>
                <a:cubicBezTo>
                  <a:pt x="32606" y="80898"/>
                  <a:pt x="32537" y="80852"/>
                  <a:pt x="32514" y="80783"/>
                </a:cubicBezTo>
                <a:cubicBezTo>
                  <a:pt x="32479" y="80679"/>
                  <a:pt x="32571" y="80621"/>
                  <a:pt x="32698" y="80621"/>
                </a:cubicBezTo>
                <a:close/>
                <a:moveTo>
                  <a:pt x="42960" y="80194"/>
                </a:moveTo>
                <a:cubicBezTo>
                  <a:pt x="42983" y="80217"/>
                  <a:pt x="42994" y="80240"/>
                  <a:pt x="43029" y="80275"/>
                </a:cubicBezTo>
                <a:cubicBezTo>
                  <a:pt x="43098" y="80375"/>
                  <a:pt x="43145" y="80427"/>
                  <a:pt x="43173" y="80427"/>
                </a:cubicBezTo>
                <a:cubicBezTo>
                  <a:pt x="43207" y="80427"/>
                  <a:pt x="43215" y="80355"/>
                  <a:pt x="43202" y="80205"/>
                </a:cubicBezTo>
                <a:lnTo>
                  <a:pt x="43202" y="80205"/>
                </a:lnTo>
                <a:cubicBezTo>
                  <a:pt x="43283" y="80217"/>
                  <a:pt x="43352" y="80229"/>
                  <a:pt x="43456" y="80263"/>
                </a:cubicBezTo>
                <a:cubicBezTo>
                  <a:pt x="43698" y="80332"/>
                  <a:pt x="43895" y="80425"/>
                  <a:pt x="43975" y="80517"/>
                </a:cubicBezTo>
                <a:cubicBezTo>
                  <a:pt x="43964" y="80575"/>
                  <a:pt x="43952" y="80633"/>
                  <a:pt x="43941" y="80713"/>
                </a:cubicBezTo>
                <a:cubicBezTo>
                  <a:pt x="43913" y="81038"/>
                  <a:pt x="43894" y="81176"/>
                  <a:pt x="43782" y="81176"/>
                </a:cubicBezTo>
                <a:cubicBezTo>
                  <a:pt x="43706" y="81176"/>
                  <a:pt x="43589" y="81113"/>
                  <a:pt x="43398" y="81002"/>
                </a:cubicBezTo>
                <a:cubicBezTo>
                  <a:pt x="43202" y="80898"/>
                  <a:pt x="43029" y="80713"/>
                  <a:pt x="42925" y="80552"/>
                </a:cubicBezTo>
                <a:cubicBezTo>
                  <a:pt x="42925" y="80529"/>
                  <a:pt x="42925" y="80506"/>
                  <a:pt x="42913" y="80482"/>
                </a:cubicBezTo>
                <a:cubicBezTo>
                  <a:pt x="42867" y="80309"/>
                  <a:pt x="42879" y="80217"/>
                  <a:pt x="42960" y="80194"/>
                </a:cubicBezTo>
                <a:close/>
                <a:moveTo>
                  <a:pt x="22723" y="80055"/>
                </a:moveTo>
                <a:cubicBezTo>
                  <a:pt x="22750" y="80055"/>
                  <a:pt x="22782" y="80151"/>
                  <a:pt x="22841" y="80344"/>
                </a:cubicBezTo>
                <a:cubicBezTo>
                  <a:pt x="22897" y="80530"/>
                  <a:pt x="22939" y="80619"/>
                  <a:pt x="22981" y="80619"/>
                </a:cubicBezTo>
                <a:cubicBezTo>
                  <a:pt x="23017" y="80619"/>
                  <a:pt x="23052" y="80553"/>
                  <a:pt x="23095" y="80425"/>
                </a:cubicBezTo>
                <a:cubicBezTo>
                  <a:pt x="23146" y="80283"/>
                  <a:pt x="23180" y="80211"/>
                  <a:pt x="23207" y="80211"/>
                </a:cubicBezTo>
                <a:cubicBezTo>
                  <a:pt x="23235" y="80211"/>
                  <a:pt x="23256" y="80289"/>
                  <a:pt x="23279" y="80448"/>
                </a:cubicBezTo>
                <a:cubicBezTo>
                  <a:pt x="23314" y="80656"/>
                  <a:pt x="23487" y="80875"/>
                  <a:pt x="23683" y="80944"/>
                </a:cubicBezTo>
                <a:cubicBezTo>
                  <a:pt x="23903" y="81013"/>
                  <a:pt x="23949" y="81106"/>
                  <a:pt x="23822" y="81187"/>
                </a:cubicBezTo>
                <a:cubicBezTo>
                  <a:pt x="23791" y="81208"/>
                  <a:pt x="23743" y="81218"/>
                  <a:pt x="23685" y="81218"/>
                </a:cubicBezTo>
                <a:cubicBezTo>
                  <a:pt x="23526" y="81218"/>
                  <a:pt x="23286" y="81143"/>
                  <a:pt x="23083" y="81025"/>
                </a:cubicBezTo>
                <a:cubicBezTo>
                  <a:pt x="22714" y="80817"/>
                  <a:pt x="22587" y="80609"/>
                  <a:pt x="22633" y="80321"/>
                </a:cubicBezTo>
                <a:cubicBezTo>
                  <a:pt x="22673" y="80145"/>
                  <a:pt x="22696" y="80055"/>
                  <a:pt x="22723" y="80055"/>
                </a:cubicBezTo>
                <a:close/>
                <a:moveTo>
                  <a:pt x="28322" y="80342"/>
                </a:moveTo>
                <a:cubicBezTo>
                  <a:pt x="28508" y="80342"/>
                  <a:pt x="28787" y="80752"/>
                  <a:pt x="28831" y="81152"/>
                </a:cubicBezTo>
                <a:cubicBezTo>
                  <a:pt x="28831" y="81198"/>
                  <a:pt x="28831" y="81221"/>
                  <a:pt x="28831" y="81256"/>
                </a:cubicBezTo>
                <a:cubicBezTo>
                  <a:pt x="28797" y="81244"/>
                  <a:pt x="28762" y="81221"/>
                  <a:pt x="28728" y="81210"/>
                </a:cubicBezTo>
                <a:cubicBezTo>
                  <a:pt x="28716" y="81198"/>
                  <a:pt x="28716" y="81198"/>
                  <a:pt x="28716" y="81187"/>
                </a:cubicBezTo>
                <a:cubicBezTo>
                  <a:pt x="28670" y="81094"/>
                  <a:pt x="28612" y="81013"/>
                  <a:pt x="28543" y="80933"/>
                </a:cubicBezTo>
                <a:cubicBezTo>
                  <a:pt x="28681" y="80933"/>
                  <a:pt x="28716" y="80829"/>
                  <a:pt x="28624" y="80644"/>
                </a:cubicBezTo>
                <a:cubicBezTo>
                  <a:pt x="28566" y="80517"/>
                  <a:pt x="28439" y="80413"/>
                  <a:pt x="28300" y="80344"/>
                </a:cubicBezTo>
                <a:cubicBezTo>
                  <a:pt x="28308" y="80343"/>
                  <a:pt x="28315" y="80342"/>
                  <a:pt x="28322" y="80342"/>
                </a:cubicBezTo>
                <a:close/>
                <a:moveTo>
                  <a:pt x="12460" y="81006"/>
                </a:moveTo>
                <a:cubicBezTo>
                  <a:pt x="12535" y="81006"/>
                  <a:pt x="12591" y="81035"/>
                  <a:pt x="12591" y="81071"/>
                </a:cubicBezTo>
                <a:cubicBezTo>
                  <a:pt x="12602" y="81129"/>
                  <a:pt x="12533" y="81256"/>
                  <a:pt x="12429" y="81348"/>
                </a:cubicBezTo>
                <a:cubicBezTo>
                  <a:pt x="12392" y="81385"/>
                  <a:pt x="12355" y="81404"/>
                  <a:pt x="12324" y="81404"/>
                </a:cubicBezTo>
                <a:cubicBezTo>
                  <a:pt x="12276" y="81404"/>
                  <a:pt x="12240" y="81362"/>
                  <a:pt x="12233" y="81279"/>
                </a:cubicBezTo>
                <a:cubicBezTo>
                  <a:pt x="12210" y="81152"/>
                  <a:pt x="12291" y="81025"/>
                  <a:pt x="12395" y="81013"/>
                </a:cubicBezTo>
                <a:cubicBezTo>
                  <a:pt x="12417" y="81008"/>
                  <a:pt x="12440" y="81006"/>
                  <a:pt x="12460" y="81006"/>
                </a:cubicBezTo>
                <a:close/>
                <a:moveTo>
                  <a:pt x="24372" y="79808"/>
                </a:moveTo>
                <a:cubicBezTo>
                  <a:pt x="24384" y="79808"/>
                  <a:pt x="24397" y="79810"/>
                  <a:pt x="24411" y="79813"/>
                </a:cubicBezTo>
                <a:cubicBezTo>
                  <a:pt x="24549" y="79848"/>
                  <a:pt x="24699" y="80148"/>
                  <a:pt x="24734" y="80482"/>
                </a:cubicBezTo>
                <a:cubicBezTo>
                  <a:pt x="24768" y="80799"/>
                  <a:pt x="24846" y="81060"/>
                  <a:pt x="24903" y="81060"/>
                </a:cubicBezTo>
                <a:cubicBezTo>
                  <a:pt x="24904" y="81060"/>
                  <a:pt x="24906" y="81060"/>
                  <a:pt x="24907" y="81060"/>
                </a:cubicBezTo>
                <a:cubicBezTo>
                  <a:pt x="24953" y="81048"/>
                  <a:pt x="24965" y="81048"/>
                  <a:pt x="24999" y="81037"/>
                </a:cubicBezTo>
                <a:lnTo>
                  <a:pt x="24999" y="81037"/>
                </a:lnTo>
                <a:cubicBezTo>
                  <a:pt x="25069" y="81117"/>
                  <a:pt x="24872" y="81267"/>
                  <a:pt x="24503" y="81417"/>
                </a:cubicBezTo>
                <a:cubicBezTo>
                  <a:pt x="24468" y="81279"/>
                  <a:pt x="24434" y="81117"/>
                  <a:pt x="24399" y="80956"/>
                </a:cubicBezTo>
                <a:cubicBezTo>
                  <a:pt x="24228" y="80098"/>
                  <a:pt x="24215" y="79808"/>
                  <a:pt x="24372" y="79808"/>
                </a:cubicBezTo>
                <a:close/>
                <a:moveTo>
                  <a:pt x="27482" y="81323"/>
                </a:moveTo>
                <a:cubicBezTo>
                  <a:pt x="27489" y="81323"/>
                  <a:pt x="27497" y="81324"/>
                  <a:pt x="27504" y="81325"/>
                </a:cubicBezTo>
                <a:cubicBezTo>
                  <a:pt x="27446" y="81371"/>
                  <a:pt x="27389" y="81406"/>
                  <a:pt x="27342" y="81417"/>
                </a:cubicBezTo>
                <a:lnTo>
                  <a:pt x="27308" y="81417"/>
                </a:lnTo>
                <a:cubicBezTo>
                  <a:pt x="27378" y="81357"/>
                  <a:pt x="27431" y="81323"/>
                  <a:pt x="27482" y="81323"/>
                </a:cubicBezTo>
                <a:close/>
                <a:moveTo>
                  <a:pt x="144428" y="81379"/>
                </a:moveTo>
                <a:cubicBezTo>
                  <a:pt x="144435" y="81379"/>
                  <a:pt x="144444" y="81385"/>
                  <a:pt x="144454" y="81394"/>
                </a:cubicBezTo>
                <a:cubicBezTo>
                  <a:pt x="144443" y="81417"/>
                  <a:pt x="144420" y="81452"/>
                  <a:pt x="144385" y="81498"/>
                </a:cubicBezTo>
                <a:lnTo>
                  <a:pt x="144385" y="81487"/>
                </a:lnTo>
                <a:cubicBezTo>
                  <a:pt x="144393" y="81412"/>
                  <a:pt x="144407" y="81379"/>
                  <a:pt x="144428" y="81379"/>
                </a:cubicBezTo>
                <a:close/>
                <a:moveTo>
                  <a:pt x="40475" y="80553"/>
                </a:moveTo>
                <a:cubicBezTo>
                  <a:pt x="40543" y="80553"/>
                  <a:pt x="40641" y="80612"/>
                  <a:pt x="40767" y="80725"/>
                </a:cubicBezTo>
                <a:cubicBezTo>
                  <a:pt x="40899" y="80849"/>
                  <a:pt x="41050" y="80920"/>
                  <a:pt x="41146" y="80920"/>
                </a:cubicBezTo>
                <a:cubicBezTo>
                  <a:pt x="41183" y="80920"/>
                  <a:pt x="41212" y="80909"/>
                  <a:pt x="41228" y="80886"/>
                </a:cubicBezTo>
                <a:cubicBezTo>
                  <a:pt x="41249" y="80853"/>
                  <a:pt x="41270" y="80836"/>
                  <a:pt x="41289" y="80836"/>
                </a:cubicBezTo>
                <a:cubicBezTo>
                  <a:pt x="41322" y="80836"/>
                  <a:pt x="41348" y="80888"/>
                  <a:pt x="41355" y="80990"/>
                </a:cubicBezTo>
                <a:cubicBezTo>
                  <a:pt x="41355" y="81002"/>
                  <a:pt x="41344" y="81013"/>
                  <a:pt x="41344" y="81025"/>
                </a:cubicBezTo>
                <a:cubicBezTo>
                  <a:pt x="41344" y="81013"/>
                  <a:pt x="41332" y="81013"/>
                  <a:pt x="41332" y="81013"/>
                </a:cubicBezTo>
                <a:cubicBezTo>
                  <a:pt x="41217" y="80956"/>
                  <a:pt x="41075" y="80930"/>
                  <a:pt x="40930" y="80930"/>
                </a:cubicBezTo>
                <a:cubicBezTo>
                  <a:pt x="40492" y="80930"/>
                  <a:pt x="40016" y="81158"/>
                  <a:pt x="40086" y="81417"/>
                </a:cubicBezTo>
                <a:cubicBezTo>
                  <a:pt x="40097" y="81452"/>
                  <a:pt x="40132" y="81487"/>
                  <a:pt x="40155" y="81521"/>
                </a:cubicBezTo>
                <a:cubicBezTo>
                  <a:pt x="40005" y="81510"/>
                  <a:pt x="39924" y="81441"/>
                  <a:pt x="39878" y="81314"/>
                </a:cubicBezTo>
                <a:cubicBezTo>
                  <a:pt x="39809" y="81163"/>
                  <a:pt x="39878" y="81025"/>
                  <a:pt x="40051" y="81002"/>
                </a:cubicBezTo>
                <a:cubicBezTo>
                  <a:pt x="40212" y="80967"/>
                  <a:pt x="40351" y="80840"/>
                  <a:pt x="40374" y="80679"/>
                </a:cubicBezTo>
                <a:cubicBezTo>
                  <a:pt x="40385" y="80594"/>
                  <a:pt x="40419" y="80553"/>
                  <a:pt x="40475" y="80553"/>
                </a:cubicBezTo>
                <a:close/>
                <a:moveTo>
                  <a:pt x="45280" y="81452"/>
                </a:moveTo>
                <a:cubicBezTo>
                  <a:pt x="45245" y="81521"/>
                  <a:pt x="45210" y="81579"/>
                  <a:pt x="45153" y="81591"/>
                </a:cubicBezTo>
                <a:cubicBezTo>
                  <a:pt x="45107" y="81591"/>
                  <a:pt x="45072" y="81567"/>
                  <a:pt x="45037" y="81521"/>
                </a:cubicBezTo>
                <a:cubicBezTo>
                  <a:pt x="45107" y="81487"/>
                  <a:pt x="45176" y="81464"/>
                  <a:pt x="45280" y="81452"/>
                </a:cubicBezTo>
                <a:close/>
                <a:moveTo>
                  <a:pt x="38648" y="80756"/>
                </a:moveTo>
                <a:cubicBezTo>
                  <a:pt x="38726" y="80756"/>
                  <a:pt x="38817" y="80773"/>
                  <a:pt x="38908" y="80806"/>
                </a:cubicBezTo>
                <a:cubicBezTo>
                  <a:pt x="39104" y="81163"/>
                  <a:pt x="39081" y="81464"/>
                  <a:pt x="38793" y="81614"/>
                </a:cubicBezTo>
                <a:cubicBezTo>
                  <a:pt x="38781" y="81625"/>
                  <a:pt x="38781" y="81625"/>
                  <a:pt x="38770" y="81625"/>
                </a:cubicBezTo>
                <a:cubicBezTo>
                  <a:pt x="38643" y="81406"/>
                  <a:pt x="38527" y="81198"/>
                  <a:pt x="38458" y="81060"/>
                </a:cubicBezTo>
                <a:cubicBezTo>
                  <a:pt x="38458" y="81048"/>
                  <a:pt x="38458" y="81037"/>
                  <a:pt x="38458" y="81025"/>
                </a:cubicBezTo>
                <a:cubicBezTo>
                  <a:pt x="38446" y="80979"/>
                  <a:pt x="38423" y="80956"/>
                  <a:pt x="38412" y="80921"/>
                </a:cubicBezTo>
                <a:cubicBezTo>
                  <a:pt x="38404" y="80810"/>
                  <a:pt x="38507" y="80756"/>
                  <a:pt x="38648" y="80756"/>
                </a:cubicBezTo>
                <a:close/>
                <a:moveTo>
                  <a:pt x="15178" y="80881"/>
                </a:moveTo>
                <a:cubicBezTo>
                  <a:pt x="15252" y="80881"/>
                  <a:pt x="15322" y="81009"/>
                  <a:pt x="15350" y="81210"/>
                </a:cubicBezTo>
                <a:cubicBezTo>
                  <a:pt x="15384" y="81475"/>
                  <a:pt x="15327" y="81706"/>
                  <a:pt x="15223" y="81718"/>
                </a:cubicBezTo>
                <a:cubicBezTo>
                  <a:pt x="15215" y="81719"/>
                  <a:pt x="15207" y="81720"/>
                  <a:pt x="15200" y="81720"/>
                </a:cubicBezTo>
                <a:cubicBezTo>
                  <a:pt x="15104" y="81720"/>
                  <a:pt x="15013" y="81589"/>
                  <a:pt x="14992" y="81417"/>
                </a:cubicBezTo>
                <a:cubicBezTo>
                  <a:pt x="14969" y="81244"/>
                  <a:pt x="15026" y="81002"/>
                  <a:pt x="15119" y="80910"/>
                </a:cubicBezTo>
                <a:cubicBezTo>
                  <a:pt x="15138" y="80890"/>
                  <a:pt x="15158" y="80881"/>
                  <a:pt x="15178" y="80881"/>
                </a:cubicBezTo>
                <a:close/>
                <a:moveTo>
                  <a:pt x="45522" y="81856"/>
                </a:moveTo>
                <a:cubicBezTo>
                  <a:pt x="45545" y="81868"/>
                  <a:pt x="45568" y="81868"/>
                  <a:pt x="45580" y="81879"/>
                </a:cubicBezTo>
                <a:cubicBezTo>
                  <a:pt x="45557" y="81879"/>
                  <a:pt x="45545" y="81868"/>
                  <a:pt x="45522" y="81856"/>
                </a:cubicBezTo>
                <a:close/>
                <a:moveTo>
                  <a:pt x="71435" y="81741"/>
                </a:moveTo>
                <a:cubicBezTo>
                  <a:pt x="71447" y="81821"/>
                  <a:pt x="71447" y="81891"/>
                  <a:pt x="71389" y="81902"/>
                </a:cubicBezTo>
                <a:cubicBezTo>
                  <a:pt x="71389" y="81902"/>
                  <a:pt x="71366" y="81879"/>
                  <a:pt x="71355" y="81868"/>
                </a:cubicBezTo>
                <a:cubicBezTo>
                  <a:pt x="71378" y="81821"/>
                  <a:pt x="71401" y="81775"/>
                  <a:pt x="71435" y="81741"/>
                </a:cubicBezTo>
                <a:close/>
                <a:moveTo>
                  <a:pt x="44310" y="81995"/>
                </a:moveTo>
                <a:cubicBezTo>
                  <a:pt x="44368" y="81995"/>
                  <a:pt x="44414" y="82018"/>
                  <a:pt x="44414" y="82052"/>
                </a:cubicBezTo>
                <a:cubicBezTo>
                  <a:pt x="44414" y="82052"/>
                  <a:pt x="44414" y="82064"/>
                  <a:pt x="44414" y="82064"/>
                </a:cubicBezTo>
                <a:cubicBezTo>
                  <a:pt x="44379" y="82052"/>
                  <a:pt x="44345" y="82029"/>
                  <a:pt x="44310" y="81995"/>
                </a:cubicBezTo>
                <a:close/>
                <a:moveTo>
                  <a:pt x="47624" y="81488"/>
                </a:moveTo>
                <a:cubicBezTo>
                  <a:pt x="47663" y="81488"/>
                  <a:pt x="47685" y="81600"/>
                  <a:pt x="47715" y="81810"/>
                </a:cubicBezTo>
                <a:cubicBezTo>
                  <a:pt x="47727" y="81925"/>
                  <a:pt x="47715" y="82052"/>
                  <a:pt x="47681" y="82168"/>
                </a:cubicBezTo>
                <a:cubicBezTo>
                  <a:pt x="47624" y="82153"/>
                  <a:pt x="47553" y="82144"/>
                  <a:pt x="47470" y="82144"/>
                </a:cubicBezTo>
                <a:cubicBezTo>
                  <a:pt x="47418" y="82144"/>
                  <a:pt x="47361" y="82147"/>
                  <a:pt x="47300" y="82156"/>
                </a:cubicBezTo>
                <a:cubicBezTo>
                  <a:pt x="47323" y="82122"/>
                  <a:pt x="47334" y="82098"/>
                  <a:pt x="47346" y="82052"/>
                </a:cubicBezTo>
                <a:cubicBezTo>
                  <a:pt x="47500" y="81666"/>
                  <a:pt x="47576" y="81488"/>
                  <a:pt x="47624" y="81488"/>
                </a:cubicBezTo>
                <a:close/>
                <a:moveTo>
                  <a:pt x="50185" y="82080"/>
                </a:moveTo>
                <a:cubicBezTo>
                  <a:pt x="50231" y="82080"/>
                  <a:pt x="50291" y="82117"/>
                  <a:pt x="50370" y="82191"/>
                </a:cubicBezTo>
                <a:cubicBezTo>
                  <a:pt x="50301" y="82202"/>
                  <a:pt x="50220" y="82202"/>
                  <a:pt x="50105" y="82202"/>
                </a:cubicBezTo>
                <a:lnTo>
                  <a:pt x="50081" y="82202"/>
                </a:lnTo>
                <a:cubicBezTo>
                  <a:pt x="50105" y="82120"/>
                  <a:pt x="50137" y="82080"/>
                  <a:pt x="50185" y="82080"/>
                </a:cubicBezTo>
                <a:close/>
                <a:moveTo>
                  <a:pt x="11774" y="81660"/>
                </a:moveTo>
                <a:cubicBezTo>
                  <a:pt x="11839" y="81660"/>
                  <a:pt x="11897" y="81741"/>
                  <a:pt x="11921" y="81879"/>
                </a:cubicBezTo>
                <a:cubicBezTo>
                  <a:pt x="11945" y="82087"/>
                  <a:pt x="11921" y="82260"/>
                  <a:pt x="11875" y="82260"/>
                </a:cubicBezTo>
                <a:cubicBezTo>
                  <a:pt x="11867" y="82261"/>
                  <a:pt x="11859" y="82262"/>
                  <a:pt x="11851" y="82262"/>
                </a:cubicBezTo>
                <a:cubicBezTo>
                  <a:pt x="11657" y="82262"/>
                  <a:pt x="11535" y="81861"/>
                  <a:pt x="11691" y="81706"/>
                </a:cubicBezTo>
                <a:cubicBezTo>
                  <a:pt x="11718" y="81675"/>
                  <a:pt x="11747" y="81660"/>
                  <a:pt x="11774" y="81660"/>
                </a:cubicBezTo>
                <a:close/>
                <a:moveTo>
                  <a:pt x="23240" y="81619"/>
                </a:moveTo>
                <a:cubicBezTo>
                  <a:pt x="23304" y="81619"/>
                  <a:pt x="23371" y="81749"/>
                  <a:pt x="23418" y="82018"/>
                </a:cubicBezTo>
                <a:cubicBezTo>
                  <a:pt x="23349" y="82075"/>
                  <a:pt x="23279" y="82145"/>
                  <a:pt x="23233" y="82202"/>
                </a:cubicBezTo>
                <a:cubicBezTo>
                  <a:pt x="23164" y="82295"/>
                  <a:pt x="23095" y="82364"/>
                  <a:pt x="23037" y="82410"/>
                </a:cubicBezTo>
                <a:cubicBezTo>
                  <a:pt x="23058" y="81891"/>
                  <a:pt x="23147" y="81619"/>
                  <a:pt x="23240" y="81619"/>
                </a:cubicBezTo>
                <a:close/>
                <a:moveTo>
                  <a:pt x="10863" y="81819"/>
                </a:moveTo>
                <a:cubicBezTo>
                  <a:pt x="10898" y="81819"/>
                  <a:pt x="10964" y="81861"/>
                  <a:pt x="11067" y="81937"/>
                </a:cubicBezTo>
                <a:cubicBezTo>
                  <a:pt x="11414" y="82214"/>
                  <a:pt x="11437" y="82260"/>
                  <a:pt x="11229" y="82468"/>
                </a:cubicBezTo>
                <a:cubicBezTo>
                  <a:pt x="11213" y="82483"/>
                  <a:pt x="11196" y="82491"/>
                  <a:pt x="11176" y="82491"/>
                </a:cubicBezTo>
                <a:cubicBezTo>
                  <a:pt x="11096" y="82491"/>
                  <a:pt x="10992" y="82361"/>
                  <a:pt x="10917" y="82156"/>
                </a:cubicBezTo>
                <a:cubicBezTo>
                  <a:pt x="10832" y="81923"/>
                  <a:pt x="10808" y="81819"/>
                  <a:pt x="10863" y="81819"/>
                </a:cubicBezTo>
                <a:close/>
                <a:moveTo>
                  <a:pt x="36138" y="82468"/>
                </a:moveTo>
                <a:lnTo>
                  <a:pt x="36138" y="82468"/>
                </a:lnTo>
                <a:cubicBezTo>
                  <a:pt x="36184" y="82479"/>
                  <a:pt x="36219" y="82479"/>
                  <a:pt x="36265" y="82502"/>
                </a:cubicBezTo>
                <a:cubicBezTo>
                  <a:pt x="36288" y="82514"/>
                  <a:pt x="36311" y="82526"/>
                  <a:pt x="36334" y="82537"/>
                </a:cubicBezTo>
                <a:cubicBezTo>
                  <a:pt x="36307" y="82540"/>
                  <a:pt x="36282" y="82541"/>
                  <a:pt x="36260" y="82541"/>
                </a:cubicBezTo>
                <a:cubicBezTo>
                  <a:pt x="36181" y="82541"/>
                  <a:pt x="36138" y="82522"/>
                  <a:pt x="36138" y="82468"/>
                </a:cubicBezTo>
                <a:close/>
                <a:moveTo>
                  <a:pt x="42220" y="82373"/>
                </a:moveTo>
                <a:cubicBezTo>
                  <a:pt x="42272" y="82373"/>
                  <a:pt x="42317" y="82421"/>
                  <a:pt x="42325" y="82502"/>
                </a:cubicBezTo>
                <a:cubicBezTo>
                  <a:pt x="42336" y="82526"/>
                  <a:pt x="42325" y="82537"/>
                  <a:pt x="42313" y="82560"/>
                </a:cubicBezTo>
                <a:cubicBezTo>
                  <a:pt x="42302" y="82572"/>
                  <a:pt x="42290" y="82583"/>
                  <a:pt x="42267" y="82583"/>
                </a:cubicBezTo>
                <a:cubicBezTo>
                  <a:pt x="42241" y="82590"/>
                  <a:pt x="42216" y="82593"/>
                  <a:pt x="42192" y="82593"/>
                </a:cubicBezTo>
                <a:cubicBezTo>
                  <a:pt x="42131" y="82593"/>
                  <a:pt x="42075" y="82574"/>
                  <a:pt x="42025" y="82549"/>
                </a:cubicBezTo>
                <a:cubicBezTo>
                  <a:pt x="42059" y="82502"/>
                  <a:pt x="42082" y="82468"/>
                  <a:pt x="42129" y="82422"/>
                </a:cubicBezTo>
                <a:cubicBezTo>
                  <a:pt x="42158" y="82388"/>
                  <a:pt x="42190" y="82373"/>
                  <a:pt x="42220" y="82373"/>
                </a:cubicBezTo>
                <a:close/>
                <a:moveTo>
                  <a:pt x="40181" y="82171"/>
                </a:moveTo>
                <a:cubicBezTo>
                  <a:pt x="40216" y="82171"/>
                  <a:pt x="40243" y="82215"/>
                  <a:pt x="40259" y="82306"/>
                </a:cubicBezTo>
                <a:cubicBezTo>
                  <a:pt x="40247" y="82329"/>
                  <a:pt x="40236" y="82341"/>
                  <a:pt x="40224" y="82364"/>
                </a:cubicBezTo>
                <a:cubicBezTo>
                  <a:pt x="40120" y="82537"/>
                  <a:pt x="40028" y="82641"/>
                  <a:pt x="39935" y="82676"/>
                </a:cubicBezTo>
                <a:cubicBezTo>
                  <a:pt x="40013" y="82351"/>
                  <a:pt x="40111" y="82171"/>
                  <a:pt x="40181" y="82171"/>
                </a:cubicBezTo>
                <a:close/>
                <a:moveTo>
                  <a:pt x="227340" y="82201"/>
                </a:moveTo>
                <a:cubicBezTo>
                  <a:pt x="227348" y="82201"/>
                  <a:pt x="227356" y="82202"/>
                  <a:pt x="227365" y="82202"/>
                </a:cubicBezTo>
                <a:cubicBezTo>
                  <a:pt x="227538" y="82214"/>
                  <a:pt x="227677" y="82329"/>
                  <a:pt x="227677" y="82468"/>
                </a:cubicBezTo>
                <a:cubicBezTo>
                  <a:pt x="227677" y="82588"/>
                  <a:pt x="227625" y="82688"/>
                  <a:pt x="227560" y="82688"/>
                </a:cubicBezTo>
                <a:cubicBezTo>
                  <a:pt x="227557" y="82688"/>
                  <a:pt x="227553" y="82688"/>
                  <a:pt x="227550" y="82687"/>
                </a:cubicBezTo>
                <a:cubicBezTo>
                  <a:pt x="227481" y="82676"/>
                  <a:pt x="227342" y="82572"/>
                  <a:pt x="227238" y="82422"/>
                </a:cubicBezTo>
                <a:cubicBezTo>
                  <a:pt x="227140" y="82301"/>
                  <a:pt x="227187" y="82201"/>
                  <a:pt x="227340" y="82201"/>
                </a:cubicBezTo>
                <a:close/>
                <a:moveTo>
                  <a:pt x="46907" y="82664"/>
                </a:moveTo>
                <a:lnTo>
                  <a:pt x="46907" y="82664"/>
                </a:lnTo>
                <a:cubicBezTo>
                  <a:pt x="47011" y="82687"/>
                  <a:pt x="47127" y="82710"/>
                  <a:pt x="47230" y="82733"/>
                </a:cubicBezTo>
                <a:cubicBezTo>
                  <a:pt x="47196" y="82743"/>
                  <a:pt x="47162" y="82747"/>
                  <a:pt x="47129" y="82747"/>
                </a:cubicBezTo>
                <a:cubicBezTo>
                  <a:pt x="47040" y="82747"/>
                  <a:pt x="46958" y="82715"/>
                  <a:pt x="46907" y="82664"/>
                </a:cubicBezTo>
                <a:close/>
                <a:moveTo>
                  <a:pt x="45163" y="82387"/>
                </a:moveTo>
                <a:cubicBezTo>
                  <a:pt x="45232" y="82387"/>
                  <a:pt x="45283" y="82425"/>
                  <a:pt x="45303" y="82502"/>
                </a:cubicBezTo>
                <a:cubicBezTo>
                  <a:pt x="45337" y="82618"/>
                  <a:pt x="45245" y="82733"/>
                  <a:pt x="45107" y="82779"/>
                </a:cubicBezTo>
                <a:cubicBezTo>
                  <a:pt x="45014" y="82733"/>
                  <a:pt x="44957" y="82641"/>
                  <a:pt x="44910" y="82526"/>
                </a:cubicBezTo>
                <a:cubicBezTo>
                  <a:pt x="44933" y="82502"/>
                  <a:pt x="44957" y="82479"/>
                  <a:pt x="44980" y="82456"/>
                </a:cubicBezTo>
                <a:cubicBezTo>
                  <a:pt x="45046" y="82411"/>
                  <a:pt x="45110" y="82387"/>
                  <a:pt x="45163" y="82387"/>
                </a:cubicBezTo>
                <a:close/>
                <a:moveTo>
                  <a:pt x="27770" y="81983"/>
                </a:moveTo>
                <a:cubicBezTo>
                  <a:pt x="27770" y="82006"/>
                  <a:pt x="27770" y="82029"/>
                  <a:pt x="27781" y="82064"/>
                </a:cubicBezTo>
                <a:cubicBezTo>
                  <a:pt x="27850" y="82479"/>
                  <a:pt x="28012" y="82803"/>
                  <a:pt x="28150" y="82814"/>
                </a:cubicBezTo>
                <a:cubicBezTo>
                  <a:pt x="28093" y="82814"/>
                  <a:pt x="28012" y="82791"/>
                  <a:pt x="27885" y="82733"/>
                </a:cubicBezTo>
                <a:cubicBezTo>
                  <a:pt x="27643" y="82629"/>
                  <a:pt x="27458" y="82456"/>
                  <a:pt x="27446" y="82341"/>
                </a:cubicBezTo>
                <a:cubicBezTo>
                  <a:pt x="27423" y="82225"/>
                  <a:pt x="27573" y="82098"/>
                  <a:pt x="27770" y="81983"/>
                </a:cubicBezTo>
                <a:close/>
                <a:moveTo>
                  <a:pt x="46411" y="82641"/>
                </a:moveTo>
                <a:lnTo>
                  <a:pt x="46411" y="82641"/>
                </a:lnTo>
                <a:cubicBezTo>
                  <a:pt x="46388" y="82733"/>
                  <a:pt x="46342" y="82814"/>
                  <a:pt x="46272" y="82826"/>
                </a:cubicBezTo>
                <a:cubicBezTo>
                  <a:pt x="46258" y="82828"/>
                  <a:pt x="46244" y="82829"/>
                  <a:pt x="46231" y="82829"/>
                </a:cubicBezTo>
                <a:cubicBezTo>
                  <a:pt x="46175" y="82829"/>
                  <a:pt x="46139" y="82810"/>
                  <a:pt x="46111" y="82791"/>
                </a:cubicBezTo>
                <a:cubicBezTo>
                  <a:pt x="46169" y="82710"/>
                  <a:pt x="46272" y="82664"/>
                  <a:pt x="46411" y="82641"/>
                </a:cubicBezTo>
                <a:close/>
                <a:moveTo>
                  <a:pt x="230636" y="82246"/>
                </a:moveTo>
                <a:cubicBezTo>
                  <a:pt x="230646" y="82246"/>
                  <a:pt x="230656" y="82247"/>
                  <a:pt x="230666" y="82248"/>
                </a:cubicBezTo>
                <a:cubicBezTo>
                  <a:pt x="230839" y="82260"/>
                  <a:pt x="230966" y="82364"/>
                  <a:pt x="230966" y="82491"/>
                </a:cubicBezTo>
                <a:cubicBezTo>
                  <a:pt x="230966" y="82629"/>
                  <a:pt x="230839" y="82768"/>
                  <a:pt x="230666" y="82837"/>
                </a:cubicBezTo>
                <a:cubicBezTo>
                  <a:pt x="230634" y="82851"/>
                  <a:pt x="230603" y="82857"/>
                  <a:pt x="230574" y="82857"/>
                </a:cubicBezTo>
                <a:cubicBezTo>
                  <a:pt x="230455" y="82857"/>
                  <a:pt x="230366" y="82750"/>
                  <a:pt x="230366" y="82583"/>
                </a:cubicBezTo>
                <a:cubicBezTo>
                  <a:pt x="230366" y="82400"/>
                  <a:pt x="230488" y="82246"/>
                  <a:pt x="230636" y="82246"/>
                </a:cubicBezTo>
                <a:close/>
                <a:moveTo>
                  <a:pt x="13249" y="82518"/>
                </a:moveTo>
                <a:cubicBezTo>
                  <a:pt x="13326" y="82518"/>
                  <a:pt x="13378" y="82549"/>
                  <a:pt x="13387" y="82595"/>
                </a:cubicBezTo>
                <a:cubicBezTo>
                  <a:pt x="13399" y="82652"/>
                  <a:pt x="13330" y="82768"/>
                  <a:pt x="13226" y="82860"/>
                </a:cubicBezTo>
                <a:cubicBezTo>
                  <a:pt x="13189" y="82901"/>
                  <a:pt x="13153" y="82921"/>
                  <a:pt x="13121" y="82921"/>
                </a:cubicBezTo>
                <a:cubicBezTo>
                  <a:pt x="13071" y="82921"/>
                  <a:pt x="13032" y="82875"/>
                  <a:pt x="13018" y="82791"/>
                </a:cubicBezTo>
                <a:cubicBezTo>
                  <a:pt x="13006" y="82664"/>
                  <a:pt x="13076" y="82537"/>
                  <a:pt x="13180" y="82526"/>
                </a:cubicBezTo>
                <a:cubicBezTo>
                  <a:pt x="13204" y="82521"/>
                  <a:pt x="13227" y="82518"/>
                  <a:pt x="13249" y="82518"/>
                </a:cubicBezTo>
                <a:close/>
                <a:moveTo>
                  <a:pt x="50058" y="82756"/>
                </a:moveTo>
                <a:lnTo>
                  <a:pt x="50058" y="82756"/>
                </a:lnTo>
                <a:cubicBezTo>
                  <a:pt x="50116" y="82826"/>
                  <a:pt x="50162" y="82883"/>
                  <a:pt x="50174" y="82930"/>
                </a:cubicBezTo>
                <a:lnTo>
                  <a:pt x="50139" y="82930"/>
                </a:lnTo>
                <a:cubicBezTo>
                  <a:pt x="50105" y="82895"/>
                  <a:pt x="50070" y="82826"/>
                  <a:pt x="50058" y="82756"/>
                </a:cubicBezTo>
                <a:close/>
                <a:moveTo>
                  <a:pt x="64602" y="82537"/>
                </a:moveTo>
                <a:cubicBezTo>
                  <a:pt x="64625" y="82560"/>
                  <a:pt x="64648" y="82606"/>
                  <a:pt x="64660" y="82699"/>
                </a:cubicBezTo>
                <a:cubicBezTo>
                  <a:pt x="64660" y="82768"/>
                  <a:pt x="64671" y="82826"/>
                  <a:pt x="64683" y="82849"/>
                </a:cubicBezTo>
                <a:cubicBezTo>
                  <a:pt x="64625" y="82906"/>
                  <a:pt x="64544" y="82941"/>
                  <a:pt x="64441" y="82964"/>
                </a:cubicBezTo>
                <a:cubicBezTo>
                  <a:pt x="64464" y="82860"/>
                  <a:pt x="64475" y="82745"/>
                  <a:pt x="64487" y="82629"/>
                </a:cubicBezTo>
                <a:cubicBezTo>
                  <a:pt x="64533" y="82606"/>
                  <a:pt x="64568" y="82572"/>
                  <a:pt x="64602" y="82537"/>
                </a:cubicBezTo>
                <a:close/>
                <a:moveTo>
                  <a:pt x="24526" y="82837"/>
                </a:moveTo>
                <a:lnTo>
                  <a:pt x="24526" y="82837"/>
                </a:lnTo>
                <a:cubicBezTo>
                  <a:pt x="24491" y="82895"/>
                  <a:pt x="24480" y="82941"/>
                  <a:pt x="24422" y="83010"/>
                </a:cubicBezTo>
                <a:cubicBezTo>
                  <a:pt x="24376" y="83068"/>
                  <a:pt x="24318" y="83103"/>
                  <a:pt x="24261" y="83149"/>
                </a:cubicBezTo>
                <a:cubicBezTo>
                  <a:pt x="24341" y="83010"/>
                  <a:pt x="24434" y="82895"/>
                  <a:pt x="24526" y="82837"/>
                </a:cubicBezTo>
                <a:close/>
                <a:moveTo>
                  <a:pt x="33433" y="82436"/>
                </a:moveTo>
                <a:cubicBezTo>
                  <a:pt x="33639" y="82436"/>
                  <a:pt x="33732" y="82574"/>
                  <a:pt x="33772" y="82895"/>
                </a:cubicBezTo>
                <a:cubicBezTo>
                  <a:pt x="33783" y="82987"/>
                  <a:pt x="33737" y="83080"/>
                  <a:pt x="33668" y="83149"/>
                </a:cubicBezTo>
                <a:cubicBezTo>
                  <a:pt x="33356" y="83056"/>
                  <a:pt x="33171" y="82941"/>
                  <a:pt x="33218" y="82837"/>
                </a:cubicBezTo>
                <a:cubicBezTo>
                  <a:pt x="33241" y="82768"/>
                  <a:pt x="33287" y="82629"/>
                  <a:pt x="33333" y="82445"/>
                </a:cubicBezTo>
                <a:cubicBezTo>
                  <a:pt x="33369" y="82439"/>
                  <a:pt x="33402" y="82436"/>
                  <a:pt x="33433" y="82436"/>
                </a:cubicBezTo>
                <a:close/>
                <a:moveTo>
                  <a:pt x="18313" y="82882"/>
                </a:moveTo>
                <a:cubicBezTo>
                  <a:pt x="18421" y="82882"/>
                  <a:pt x="18524" y="82971"/>
                  <a:pt x="18535" y="83080"/>
                </a:cubicBezTo>
                <a:cubicBezTo>
                  <a:pt x="18558" y="83218"/>
                  <a:pt x="18524" y="83322"/>
                  <a:pt x="18478" y="83334"/>
                </a:cubicBezTo>
                <a:cubicBezTo>
                  <a:pt x="18420" y="83334"/>
                  <a:pt x="18316" y="83253"/>
                  <a:pt x="18235" y="83126"/>
                </a:cubicBezTo>
                <a:cubicBezTo>
                  <a:pt x="18154" y="83022"/>
                  <a:pt x="18189" y="82906"/>
                  <a:pt x="18293" y="82883"/>
                </a:cubicBezTo>
                <a:cubicBezTo>
                  <a:pt x="18300" y="82883"/>
                  <a:pt x="18306" y="82882"/>
                  <a:pt x="18313" y="82882"/>
                </a:cubicBezTo>
                <a:close/>
                <a:moveTo>
                  <a:pt x="31163" y="82930"/>
                </a:moveTo>
                <a:cubicBezTo>
                  <a:pt x="31255" y="82930"/>
                  <a:pt x="31313" y="83010"/>
                  <a:pt x="31302" y="83126"/>
                </a:cubicBezTo>
                <a:cubicBezTo>
                  <a:pt x="31302" y="83183"/>
                  <a:pt x="31382" y="83207"/>
                  <a:pt x="31498" y="83207"/>
                </a:cubicBezTo>
                <a:cubicBezTo>
                  <a:pt x="31440" y="83253"/>
                  <a:pt x="31371" y="83287"/>
                  <a:pt x="31290" y="83310"/>
                </a:cubicBezTo>
                <a:cubicBezTo>
                  <a:pt x="31182" y="83343"/>
                  <a:pt x="31076" y="83359"/>
                  <a:pt x="30985" y="83359"/>
                </a:cubicBezTo>
                <a:cubicBezTo>
                  <a:pt x="30854" y="83359"/>
                  <a:pt x="30756" y="83326"/>
                  <a:pt x="30736" y="83264"/>
                </a:cubicBezTo>
                <a:cubicBezTo>
                  <a:pt x="30701" y="83149"/>
                  <a:pt x="30817" y="83022"/>
                  <a:pt x="30990" y="82999"/>
                </a:cubicBezTo>
                <a:cubicBezTo>
                  <a:pt x="31071" y="82976"/>
                  <a:pt x="31117" y="82953"/>
                  <a:pt x="31163" y="82930"/>
                </a:cubicBezTo>
                <a:close/>
                <a:moveTo>
                  <a:pt x="12624" y="82616"/>
                </a:moveTo>
                <a:cubicBezTo>
                  <a:pt x="12720" y="82616"/>
                  <a:pt x="12812" y="82758"/>
                  <a:pt x="12833" y="82941"/>
                </a:cubicBezTo>
                <a:cubicBezTo>
                  <a:pt x="12856" y="83137"/>
                  <a:pt x="12718" y="83322"/>
                  <a:pt x="12499" y="83357"/>
                </a:cubicBezTo>
                <a:cubicBezTo>
                  <a:pt x="12465" y="83362"/>
                  <a:pt x="12432" y="83365"/>
                  <a:pt x="12400" y="83365"/>
                </a:cubicBezTo>
                <a:cubicBezTo>
                  <a:pt x="12226" y="83365"/>
                  <a:pt x="12093" y="83287"/>
                  <a:pt x="12083" y="83160"/>
                </a:cubicBezTo>
                <a:cubicBezTo>
                  <a:pt x="12066" y="83064"/>
                  <a:pt x="12114" y="83001"/>
                  <a:pt x="12184" y="83001"/>
                </a:cubicBezTo>
                <a:cubicBezTo>
                  <a:pt x="12206" y="83001"/>
                  <a:pt x="12231" y="83008"/>
                  <a:pt x="12256" y="83022"/>
                </a:cubicBezTo>
                <a:cubicBezTo>
                  <a:pt x="12287" y="83037"/>
                  <a:pt x="12315" y="83044"/>
                  <a:pt x="12339" y="83044"/>
                </a:cubicBezTo>
                <a:cubicBezTo>
                  <a:pt x="12408" y="83044"/>
                  <a:pt x="12449" y="82988"/>
                  <a:pt x="12441" y="82895"/>
                </a:cubicBezTo>
                <a:cubicBezTo>
                  <a:pt x="12418" y="82756"/>
                  <a:pt x="12499" y="82629"/>
                  <a:pt x="12602" y="82618"/>
                </a:cubicBezTo>
                <a:cubicBezTo>
                  <a:pt x="12610" y="82616"/>
                  <a:pt x="12617" y="82616"/>
                  <a:pt x="12624" y="82616"/>
                </a:cubicBezTo>
                <a:close/>
                <a:moveTo>
                  <a:pt x="23545" y="82768"/>
                </a:moveTo>
                <a:cubicBezTo>
                  <a:pt x="23591" y="82941"/>
                  <a:pt x="23637" y="83068"/>
                  <a:pt x="23683" y="83114"/>
                </a:cubicBezTo>
                <a:cubicBezTo>
                  <a:pt x="23776" y="83195"/>
                  <a:pt x="23810" y="83287"/>
                  <a:pt x="23822" y="83391"/>
                </a:cubicBezTo>
                <a:cubicBezTo>
                  <a:pt x="23763" y="83405"/>
                  <a:pt x="23706" y="83412"/>
                  <a:pt x="23652" y="83412"/>
                </a:cubicBezTo>
                <a:cubicBezTo>
                  <a:pt x="23482" y="83412"/>
                  <a:pt x="23344" y="83341"/>
                  <a:pt x="23291" y="83183"/>
                </a:cubicBezTo>
                <a:cubicBezTo>
                  <a:pt x="23245" y="82987"/>
                  <a:pt x="23314" y="82814"/>
                  <a:pt x="23464" y="82791"/>
                </a:cubicBezTo>
                <a:cubicBezTo>
                  <a:pt x="23487" y="82779"/>
                  <a:pt x="23510" y="82768"/>
                  <a:pt x="23545" y="82768"/>
                </a:cubicBezTo>
                <a:close/>
                <a:moveTo>
                  <a:pt x="46117" y="83453"/>
                </a:moveTo>
                <a:cubicBezTo>
                  <a:pt x="46151" y="83453"/>
                  <a:pt x="46190" y="83458"/>
                  <a:pt x="46238" y="83472"/>
                </a:cubicBezTo>
                <a:cubicBezTo>
                  <a:pt x="46201" y="83482"/>
                  <a:pt x="46170" y="83488"/>
                  <a:pt x="46142" y="83488"/>
                </a:cubicBezTo>
                <a:cubicBezTo>
                  <a:pt x="46107" y="83488"/>
                  <a:pt x="46078" y="83480"/>
                  <a:pt x="46053" y="83460"/>
                </a:cubicBezTo>
                <a:cubicBezTo>
                  <a:pt x="46072" y="83456"/>
                  <a:pt x="46093" y="83453"/>
                  <a:pt x="46117" y="83453"/>
                </a:cubicBezTo>
                <a:close/>
                <a:moveTo>
                  <a:pt x="47804" y="83140"/>
                </a:moveTo>
                <a:cubicBezTo>
                  <a:pt x="47832" y="83140"/>
                  <a:pt x="47861" y="83146"/>
                  <a:pt x="47888" y="83160"/>
                </a:cubicBezTo>
                <a:cubicBezTo>
                  <a:pt x="48154" y="83299"/>
                  <a:pt x="48142" y="83426"/>
                  <a:pt x="47888" y="83495"/>
                </a:cubicBezTo>
                <a:cubicBezTo>
                  <a:pt x="47888" y="83472"/>
                  <a:pt x="47888" y="83449"/>
                  <a:pt x="47900" y="83426"/>
                </a:cubicBezTo>
                <a:cubicBezTo>
                  <a:pt x="47924" y="83368"/>
                  <a:pt x="47922" y="83340"/>
                  <a:pt x="47898" y="83340"/>
                </a:cubicBezTo>
                <a:cubicBezTo>
                  <a:pt x="47864" y="83340"/>
                  <a:pt x="47788" y="83394"/>
                  <a:pt x="47681" y="83495"/>
                </a:cubicBezTo>
                <a:cubicBezTo>
                  <a:pt x="47611" y="83460"/>
                  <a:pt x="47565" y="83403"/>
                  <a:pt x="47600" y="83310"/>
                </a:cubicBezTo>
                <a:cubicBezTo>
                  <a:pt x="47635" y="83205"/>
                  <a:pt x="47717" y="83140"/>
                  <a:pt x="47804" y="83140"/>
                </a:cubicBezTo>
                <a:close/>
                <a:moveTo>
                  <a:pt x="37763" y="82822"/>
                </a:moveTo>
                <a:cubicBezTo>
                  <a:pt x="37780" y="82822"/>
                  <a:pt x="37796" y="82823"/>
                  <a:pt x="37812" y="82826"/>
                </a:cubicBezTo>
                <a:cubicBezTo>
                  <a:pt x="37823" y="82883"/>
                  <a:pt x="37835" y="82941"/>
                  <a:pt x="37846" y="82999"/>
                </a:cubicBezTo>
                <a:cubicBezTo>
                  <a:pt x="37892" y="83253"/>
                  <a:pt x="37927" y="83449"/>
                  <a:pt x="37950" y="83622"/>
                </a:cubicBezTo>
                <a:cubicBezTo>
                  <a:pt x="37846" y="83553"/>
                  <a:pt x="37731" y="83472"/>
                  <a:pt x="37615" y="83391"/>
                </a:cubicBezTo>
                <a:cubicBezTo>
                  <a:pt x="37512" y="83334"/>
                  <a:pt x="37442" y="83276"/>
                  <a:pt x="37396" y="83230"/>
                </a:cubicBezTo>
                <a:cubicBezTo>
                  <a:pt x="37408" y="83149"/>
                  <a:pt x="37408" y="83068"/>
                  <a:pt x="37408" y="82976"/>
                </a:cubicBezTo>
                <a:cubicBezTo>
                  <a:pt x="37442" y="82941"/>
                  <a:pt x="37488" y="82918"/>
                  <a:pt x="37558" y="82883"/>
                </a:cubicBezTo>
                <a:cubicBezTo>
                  <a:pt x="37638" y="82839"/>
                  <a:pt x="37705" y="82822"/>
                  <a:pt x="37763" y="82822"/>
                </a:cubicBezTo>
                <a:close/>
                <a:moveTo>
                  <a:pt x="35538" y="83484"/>
                </a:moveTo>
                <a:cubicBezTo>
                  <a:pt x="35515" y="83576"/>
                  <a:pt x="35468" y="83634"/>
                  <a:pt x="35422" y="83634"/>
                </a:cubicBezTo>
                <a:cubicBezTo>
                  <a:pt x="35416" y="83635"/>
                  <a:pt x="35410" y="83635"/>
                  <a:pt x="35404" y="83635"/>
                </a:cubicBezTo>
                <a:cubicBezTo>
                  <a:pt x="35353" y="83635"/>
                  <a:pt x="35303" y="83592"/>
                  <a:pt x="35272" y="83530"/>
                </a:cubicBezTo>
                <a:cubicBezTo>
                  <a:pt x="35295" y="83495"/>
                  <a:pt x="35376" y="83484"/>
                  <a:pt x="35538" y="83484"/>
                </a:cubicBezTo>
                <a:close/>
                <a:moveTo>
                  <a:pt x="131378" y="83329"/>
                </a:moveTo>
                <a:cubicBezTo>
                  <a:pt x="131439" y="83329"/>
                  <a:pt x="131484" y="83352"/>
                  <a:pt x="131492" y="83391"/>
                </a:cubicBezTo>
                <a:cubicBezTo>
                  <a:pt x="131503" y="83449"/>
                  <a:pt x="131446" y="83576"/>
                  <a:pt x="131365" y="83680"/>
                </a:cubicBezTo>
                <a:cubicBezTo>
                  <a:pt x="131330" y="83724"/>
                  <a:pt x="131292" y="83745"/>
                  <a:pt x="131257" y="83745"/>
                </a:cubicBezTo>
                <a:cubicBezTo>
                  <a:pt x="131210" y="83745"/>
                  <a:pt x="131170" y="83707"/>
                  <a:pt x="131157" y="83634"/>
                </a:cubicBezTo>
                <a:cubicBezTo>
                  <a:pt x="131122" y="83507"/>
                  <a:pt x="131180" y="83368"/>
                  <a:pt x="131284" y="83345"/>
                </a:cubicBezTo>
                <a:cubicBezTo>
                  <a:pt x="131317" y="83334"/>
                  <a:pt x="131349" y="83329"/>
                  <a:pt x="131378" y="83329"/>
                </a:cubicBezTo>
                <a:close/>
                <a:moveTo>
                  <a:pt x="127798" y="83437"/>
                </a:moveTo>
                <a:lnTo>
                  <a:pt x="127856" y="83611"/>
                </a:lnTo>
                <a:cubicBezTo>
                  <a:pt x="127867" y="83657"/>
                  <a:pt x="127891" y="83714"/>
                  <a:pt x="127914" y="83761"/>
                </a:cubicBezTo>
                <a:cubicBezTo>
                  <a:pt x="127821" y="83657"/>
                  <a:pt x="127775" y="83530"/>
                  <a:pt x="127798" y="83437"/>
                </a:cubicBezTo>
                <a:close/>
                <a:moveTo>
                  <a:pt x="18873" y="83372"/>
                </a:moveTo>
                <a:cubicBezTo>
                  <a:pt x="18931" y="83372"/>
                  <a:pt x="19023" y="83411"/>
                  <a:pt x="19159" y="83484"/>
                </a:cubicBezTo>
                <a:cubicBezTo>
                  <a:pt x="19274" y="83553"/>
                  <a:pt x="19366" y="83634"/>
                  <a:pt x="19424" y="83703"/>
                </a:cubicBezTo>
                <a:cubicBezTo>
                  <a:pt x="19378" y="83714"/>
                  <a:pt x="19320" y="83714"/>
                  <a:pt x="19263" y="83726"/>
                </a:cubicBezTo>
                <a:cubicBezTo>
                  <a:pt x="19078" y="83761"/>
                  <a:pt x="18916" y="83818"/>
                  <a:pt x="18801" y="83853"/>
                </a:cubicBezTo>
                <a:cubicBezTo>
                  <a:pt x="18801" y="83818"/>
                  <a:pt x="18812" y="83761"/>
                  <a:pt x="18801" y="83668"/>
                </a:cubicBezTo>
                <a:cubicBezTo>
                  <a:pt x="18773" y="83465"/>
                  <a:pt x="18783" y="83372"/>
                  <a:pt x="18873" y="83372"/>
                </a:cubicBezTo>
                <a:close/>
                <a:moveTo>
                  <a:pt x="30828" y="83761"/>
                </a:moveTo>
                <a:cubicBezTo>
                  <a:pt x="31001" y="83761"/>
                  <a:pt x="31140" y="83795"/>
                  <a:pt x="31209" y="83864"/>
                </a:cubicBezTo>
                <a:cubicBezTo>
                  <a:pt x="31194" y="83864"/>
                  <a:pt x="31173" y="83859"/>
                  <a:pt x="31155" y="83859"/>
                </a:cubicBezTo>
                <a:cubicBezTo>
                  <a:pt x="31145" y="83859"/>
                  <a:pt x="31136" y="83861"/>
                  <a:pt x="31128" y="83864"/>
                </a:cubicBezTo>
                <a:cubicBezTo>
                  <a:pt x="31103" y="83869"/>
                  <a:pt x="31079" y="83871"/>
                  <a:pt x="31055" y="83871"/>
                </a:cubicBezTo>
                <a:cubicBezTo>
                  <a:pt x="30961" y="83871"/>
                  <a:pt x="30884" y="83834"/>
                  <a:pt x="30828" y="83761"/>
                </a:cubicBezTo>
                <a:close/>
                <a:moveTo>
                  <a:pt x="36302" y="83890"/>
                </a:moveTo>
                <a:cubicBezTo>
                  <a:pt x="36320" y="83890"/>
                  <a:pt x="36339" y="83914"/>
                  <a:pt x="36357" y="83957"/>
                </a:cubicBezTo>
                <a:cubicBezTo>
                  <a:pt x="36323" y="83945"/>
                  <a:pt x="36288" y="83945"/>
                  <a:pt x="36253" y="83945"/>
                </a:cubicBezTo>
                <a:cubicBezTo>
                  <a:pt x="36269" y="83908"/>
                  <a:pt x="36286" y="83890"/>
                  <a:pt x="36302" y="83890"/>
                </a:cubicBezTo>
                <a:close/>
                <a:moveTo>
                  <a:pt x="28040" y="83270"/>
                </a:moveTo>
                <a:cubicBezTo>
                  <a:pt x="28085" y="83270"/>
                  <a:pt x="28154" y="83308"/>
                  <a:pt x="28254" y="83380"/>
                </a:cubicBezTo>
                <a:cubicBezTo>
                  <a:pt x="28358" y="83460"/>
                  <a:pt x="28427" y="83495"/>
                  <a:pt x="28474" y="83507"/>
                </a:cubicBezTo>
                <a:cubicBezTo>
                  <a:pt x="28451" y="83576"/>
                  <a:pt x="28439" y="83645"/>
                  <a:pt x="28404" y="83714"/>
                </a:cubicBezTo>
                <a:cubicBezTo>
                  <a:pt x="28323" y="83883"/>
                  <a:pt x="28271" y="83967"/>
                  <a:pt x="28227" y="83967"/>
                </a:cubicBezTo>
                <a:cubicBezTo>
                  <a:pt x="28184" y="83967"/>
                  <a:pt x="28150" y="83886"/>
                  <a:pt x="28104" y="83726"/>
                </a:cubicBezTo>
                <a:cubicBezTo>
                  <a:pt x="28081" y="83645"/>
                  <a:pt x="28035" y="83564"/>
                  <a:pt x="27977" y="83507"/>
                </a:cubicBezTo>
                <a:cubicBezTo>
                  <a:pt x="27964" y="83345"/>
                  <a:pt x="27978" y="83270"/>
                  <a:pt x="28040" y="83270"/>
                </a:cubicBezTo>
                <a:close/>
                <a:moveTo>
                  <a:pt x="132991" y="82880"/>
                </a:moveTo>
                <a:cubicBezTo>
                  <a:pt x="133042" y="82880"/>
                  <a:pt x="133081" y="82905"/>
                  <a:pt x="133119" y="82953"/>
                </a:cubicBezTo>
                <a:cubicBezTo>
                  <a:pt x="133096" y="83010"/>
                  <a:pt x="133119" y="83045"/>
                  <a:pt x="133177" y="83068"/>
                </a:cubicBezTo>
                <a:cubicBezTo>
                  <a:pt x="133281" y="83310"/>
                  <a:pt x="133258" y="83749"/>
                  <a:pt x="133073" y="83899"/>
                </a:cubicBezTo>
                <a:cubicBezTo>
                  <a:pt x="132998" y="83961"/>
                  <a:pt x="132942" y="83992"/>
                  <a:pt x="132902" y="83992"/>
                </a:cubicBezTo>
                <a:cubicBezTo>
                  <a:pt x="132838" y="83992"/>
                  <a:pt x="132816" y="83909"/>
                  <a:pt x="132831" y="83737"/>
                </a:cubicBezTo>
                <a:cubicBezTo>
                  <a:pt x="132842" y="83530"/>
                  <a:pt x="132842" y="83253"/>
                  <a:pt x="132819" y="83137"/>
                </a:cubicBezTo>
                <a:cubicBezTo>
                  <a:pt x="132785" y="83033"/>
                  <a:pt x="132854" y="82918"/>
                  <a:pt x="132958" y="82883"/>
                </a:cubicBezTo>
                <a:cubicBezTo>
                  <a:pt x="132969" y="82881"/>
                  <a:pt x="132980" y="82880"/>
                  <a:pt x="132991" y="82880"/>
                </a:cubicBezTo>
                <a:close/>
                <a:moveTo>
                  <a:pt x="23741" y="83714"/>
                </a:moveTo>
                <a:lnTo>
                  <a:pt x="23741" y="83714"/>
                </a:lnTo>
                <a:cubicBezTo>
                  <a:pt x="23706" y="83772"/>
                  <a:pt x="23672" y="83830"/>
                  <a:pt x="23626" y="83888"/>
                </a:cubicBezTo>
                <a:cubicBezTo>
                  <a:pt x="23546" y="84001"/>
                  <a:pt x="23472" y="84056"/>
                  <a:pt x="23387" y="84056"/>
                </a:cubicBezTo>
                <a:cubicBezTo>
                  <a:pt x="23299" y="84056"/>
                  <a:pt x="23200" y="83999"/>
                  <a:pt x="23072" y="83888"/>
                </a:cubicBezTo>
                <a:cubicBezTo>
                  <a:pt x="23372" y="83784"/>
                  <a:pt x="23580" y="83737"/>
                  <a:pt x="23741" y="83714"/>
                </a:cubicBezTo>
                <a:close/>
                <a:moveTo>
                  <a:pt x="49331" y="82122"/>
                </a:moveTo>
                <a:lnTo>
                  <a:pt x="49331" y="82122"/>
                </a:lnTo>
                <a:cubicBezTo>
                  <a:pt x="49447" y="82283"/>
                  <a:pt x="49551" y="82526"/>
                  <a:pt x="49585" y="82803"/>
                </a:cubicBezTo>
                <a:cubicBezTo>
                  <a:pt x="49608" y="82930"/>
                  <a:pt x="49724" y="83056"/>
                  <a:pt x="49874" y="83160"/>
                </a:cubicBezTo>
                <a:lnTo>
                  <a:pt x="49862" y="83160"/>
                </a:lnTo>
                <a:cubicBezTo>
                  <a:pt x="49527" y="83230"/>
                  <a:pt x="49481" y="83287"/>
                  <a:pt x="49747" y="83322"/>
                </a:cubicBezTo>
                <a:cubicBezTo>
                  <a:pt x="49765" y="83324"/>
                  <a:pt x="49783" y="83325"/>
                  <a:pt x="49801" y="83325"/>
                </a:cubicBezTo>
                <a:cubicBezTo>
                  <a:pt x="49890" y="83325"/>
                  <a:pt x="49986" y="83302"/>
                  <a:pt x="50081" y="83264"/>
                </a:cubicBezTo>
                <a:cubicBezTo>
                  <a:pt x="50139" y="83287"/>
                  <a:pt x="50185" y="83310"/>
                  <a:pt x="50243" y="83322"/>
                </a:cubicBezTo>
                <a:cubicBezTo>
                  <a:pt x="50208" y="83426"/>
                  <a:pt x="50255" y="83518"/>
                  <a:pt x="50382" y="83587"/>
                </a:cubicBezTo>
                <a:cubicBezTo>
                  <a:pt x="50362" y="83581"/>
                  <a:pt x="50343" y="83578"/>
                  <a:pt x="50327" y="83578"/>
                </a:cubicBezTo>
                <a:cubicBezTo>
                  <a:pt x="50256" y="83578"/>
                  <a:pt x="50217" y="83637"/>
                  <a:pt x="50255" y="83749"/>
                </a:cubicBezTo>
                <a:cubicBezTo>
                  <a:pt x="50278" y="83864"/>
                  <a:pt x="50174" y="83980"/>
                  <a:pt x="49978" y="84061"/>
                </a:cubicBezTo>
                <a:cubicBezTo>
                  <a:pt x="49966" y="84061"/>
                  <a:pt x="49954" y="84061"/>
                  <a:pt x="49954" y="84072"/>
                </a:cubicBezTo>
                <a:cubicBezTo>
                  <a:pt x="49897" y="84084"/>
                  <a:pt x="49839" y="84107"/>
                  <a:pt x="49770" y="84118"/>
                </a:cubicBezTo>
                <a:cubicBezTo>
                  <a:pt x="49770" y="84107"/>
                  <a:pt x="49770" y="84107"/>
                  <a:pt x="49770" y="84107"/>
                </a:cubicBezTo>
                <a:cubicBezTo>
                  <a:pt x="49735" y="83888"/>
                  <a:pt x="49608" y="83703"/>
                  <a:pt x="49481" y="83668"/>
                </a:cubicBezTo>
                <a:cubicBezTo>
                  <a:pt x="49343" y="83645"/>
                  <a:pt x="49216" y="83426"/>
                  <a:pt x="49158" y="83160"/>
                </a:cubicBezTo>
                <a:cubicBezTo>
                  <a:pt x="49147" y="83056"/>
                  <a:pt x="49112" y="82964"/>
                  <a:pt x="49077" y="82860"/>
                </a:cubicBezTo>
                <a:cubicBezTo>
                  <a:pt x="49470" y="82826"/>
                  <a:pt x="49516" y="82699"/>
                  <a:pt x="49354" y="82225"/>
                </a:cubicBezTo>
                <a:cubicBezTo>
                  <a:pt x="49343" y="82191"/>
                  <a:pt x="49331" y="82156"/>
                  <a:pt x="49331" y="82122"/>
                </a:cubicBezTo>
                <a:close/>
                <a:moveTo>
                  <a:pt x="14071" y="82940"/>
                </a:moveTo>
                <a:cubicBezTo>
                  <a:pt x="14095" y="82940"/>
                  <a:pt x="14122" y="82944"/>
                  <a:pt x="14149" y="82953"/>
                </a:cubicBezTo>
                <a:cubicBezTo>
                  <a:pt x="14265" y="82983"/>
                  <a:pt x="14411" y="83004"/>
                  <a:pt x="14543" y="83004"/>
                </a:cubicBezTo>
                <a:cubicBezTo>
                  <a:pt x="14610" y="83004"/>
                  <a:pt x="14672" y="82999"/>
                  <a:pt x="14726" y="82987"/>
                </a:cubicBezTo>
                <a:cubicBezTo>
                  <a:pt x="14755" y="82983"/>
                  <a:pt x="14781" y="82981"/>
                  <a:pt x="14805" y="82981"/>
                </a:cubicBezTo>
                <a:cubicBezTo>
                  <a:pt x="15063" y="82981"/>
                  <a:pt x="15060" y="83214"/>
                  <a:pt x="14796" y="83795"/>
                </a:cubicBezTo>
                <a:cubicBezTo>
                  <a:pt x="14689" y="84015"/>
                  <a:pt x="14630" y="84122"/>
                  <a:pt x="14591" y="84122"/>
                </a:cubicBezTo>
                <a:cubicBezTo>
                  <a:pt x="14558" y="84122"/>
                  <a:pt x="14540" y="84047"/>
                  <a:pt x="14519" y="83899"/>
                </a:cubicBezTo>
                <a:cubicBezTo>
                  <a:pt x="14502" y="83722"/>
                  <a:pt x="14423" y="83631"/>
                  <a:pt x="14292" y="83631"/>
                </a:cubicBezTo>
                <a:cubicBezTo>
                  <a:pt x="14244" y="83631"/>
                  <a:pt x="14188" y="83643"/>
                  <a:pt x="14126" y="83668"/>
                </a:cubicBezTo>
                <a:cubicBezTo>
                  <a:pt x="14051" y="83697"/>
                  <a:pt x="13990" y="83712"/>
                  <a:pt x="13943" y="83712"/>
                </a:cubicBezTo>
                <a:cubicBezTo>
                  <a:pt x="13818" y="83712"/>
                  <a:pt x="13786" y="83602"/>
                  <a:pt x="13803" y="83334"/>
                </a:cubicBezTo>
                <a:cubicBezTo>
                  <a:pt x="13832" y="83078"/>
                  <a:pt x="13929" y="82940"/>
                  <a:pt x="14071" y="82940"/>
                </a:cubicBezTo>
                <a:close/>
                <a:moveTo>
                  <a:pt x="44378" y="83689"/>
                </a:moveTo>
                <a:cubicBezTo>
                  <a:pt x="44716" y="83689"/>
                  <a:pt x="44940" y="83978"/>
                  <a:pt x="44841" y="84153"/>
                </a:cubicBezTo>
                <a:cubicBezTo>
                  <a:pt x="44789" y="83977"/>
                  <a:pt x="44663" y="83848"/>
                  <a:pt x="44538" y="83848"/>
                </a:cubicBezTo>
                <a:cubicBezTo>
                  <a:pt x="44524" y="83848"/>
                  <a:pt x="44509" y="83849"/>
                  <a:pt x="44495" y="83853"/>
                </a:cubicBezTo>
                <a:cubicBezTo>
                  <a:pt x="44487" y="83854"/>
                  <a:pt x="44480" y="83854"/>
                  <a:pt x="44472" y="83854"/>
                </a:cubicBezTo>
                <a:cubicBezTo>
                  <a:pt x="44378" y="83854"/>
                  <a:pt x="44294" y="83788"/>
                  <a:pt x="44241" y="83703"/>
                </a:cubicBezTo>
                <a:cubicBezTo>
                  <a:pt x="44264" y="83703"/>
                  <a:pt x="44287" y="83691"/>
                  <a:pt x="44322" y="83691"/>
                </a:cubicBezTo>
                <a:cubicBezTo>
                  <a:pt x="44341" y="83690"/>
                  <a:pt x="44360" y="83689"/>
                  <a:pt x="44378" y="83689"/>
                </a:cubicBezTo>
                <a:close/>
                <a:moveTo>
                  <a:pt x="29166" y="83830"/>
                </a:moveTo>
                <a:cubicBezTo>
                  <a:pt x="29224" y="83911"/>
                  <a:pt x="29270" y="83968"/>
                  <a:pt x="29305" y="84026"/>
                </a:cubicBezTo>
                <a:cubicBezTo>
                  <a:pt x="29270" y="84072"/>
                  <a:pt x="29224" y="84130"/>
                  <a:pt x="29155" y="84176"/>
                </a:cubicBezTo>
                <a:cubicBezTo>
                  <a:pt x="29094" y="84222"/>
                  <a:pt x="29033" y="84245"/>
                  <a:pt x="28980" y="84245"/>
                </a:cubicBezTo>
                <a:cubicBezTo>
                  <a:pt x="28912" y="84245"/>
                  <a:pt x="28857" y="84207"/>
                  <a:pt x="28831" y="84130"/>
                </a:cubicBezTo>
                <a:cubicBezTo>
                  <a:pt x="28797" y="84003"/>
                  <a:pt x="28901" y="83876"/>
                  <a:pt x="29062" y="83841"/>
                </a:cubicBezTo>
                <a:cubicBezTo>
                  <a:pt x="29080" y="83836"/>
                  <a:pt x="29097" y="83836"/>
                  <a:pt x="29114" y="83836"/>
                </a:cubicBezTo>
                <a:cubicBezTo>
                  <a:pt x="29132" y="83836"/>
                  <a:pt x="29149" y="83836"/>
                  <a:pt x="29166" y="83830"/>
                </a:cubicBezTo>
                <a:close/>
                <a:moveTo>
                  <a:pt x="33806" y="83676"/>
                </a:moveTo>
                <a:cubicBezTo>
                  <a:pt x="33967" y="83676"/>
                  <a:pt x="34024" y="83859"/>
                  <a:pt x="34003" y="84315"/>
                </a:cubicBezTo>
                <a:cubicBezTo>
                  <a:pt x="34003" y="84338"/>
                  <a:pt x="34003" y="84361"/>
                  <a:pt x="34003" y="84384"/>
                </a:cubicBezTo>
                <a:cubicBezTo>
                  <a:pt x="33760" y="84315"/>
                  <a:pt x="33587" y="84222"/>
                  <a:pt x="33633" y="84130"/>
                </a:cubicBezTo>
                <a:cubicBezTo>
                  <a:pt x="33656" y="84061"/>
                  <a:pt x="33645" y="83991"/>
                  <a:pt x="33599" y="83922"/>
                </a:cubicBezTo>
                <a:cubicBezTo>
                  <a:pt x="33610" y="83772"/>
                  <a:pt x="33668" y="83691"/>
                  <a:pt x="33760" y="83680"/>
                </a:cubicBezTo>
                <a:cubicBezTo>
                  <a:pt x="33776" y="83677"/>
                  <a:pt x="33791" y="83676"/>
                  <a:pt x="33806" y="83676"/>
                </a:cubicBezTo>
                <a:close/>
                <a:moveTo>
                  <a:pt x="50405" y="83599"/>
                </a:moveTo>
                <a:cubicBezTo>
                  <a:pt x="50451" y="83622"/>
                  <a:pt x="50474" y="83645"/>
                  <a:pt x="50520" y="83668"/>
                </a:cubicBezTo>
                <a:cubicBezTo>
                  <a:pt x="50762" y="83726"/>
                  <a:pt x="50901" y="84084"/>
                  <a:pt x="50855" y="84315"/>
                </a:cubicBezTo>
                <a:cubicBezTo>
                  <a:pt x="50832" y="84338"/>
                  <a:pt x="50809" y="84372"/>
                  <a:pt x="50797" y="84407"/>
                </a:cubicBezTo>
                <a:cubicBezTo>
                  <a:pt x="50762" y="84419"/>
                  <a:pt x="50728" y="84430"/>
                  <a:pt x="50682" y="84442"/>
                </a:cubicBezTo>
                <a:cubicBezTo>
                  <a:pt x="50624" y="84453"/>
                  <a:pt x="50589" y="84453"/>
                  <a:pt x="50543" y="84453"/>
                </a:cubicBezTo>
                <a:cubicBezTo>
                  <a:pt x="50497" y="84419"/>
                  <a:pt x="50451" y="84372"/>
                  <a:pt x="50393" y="84303"/>
                </a:cubicBezTo>
                <a:cubicBezTo>
                  <a:pt x="50347" y="84268"/>
                  <a:pt x="50324" y="84245"/>
                  <a:pt x="50289" y="84211"/>
                </a:cubicBezTo>
                <a:cubicBezTo>
                  <a:pt x="50301" y="84176"/>
                  <a:pt x="50312" y="84165"/>
                  <a:pt x="50335" y="84130"/>
                </a:cubicBezTo>
                <a:cubicBezTo>
                  <a:pt x="50485" y="83899"/>
                  <a:pt x="50509" y="83680"/>
                  <a:pt x="50405" y="83599"/>
                </a:cubicBezTo>
                <a:close/>
                <a:moveTo>
                  <a:pt x="11681" y="83723"/>
                </a:moveTo>
                <a:cubicBezTo>
                  <a:pt x="11731" y="83723"/>
                  <a:pt x="11781" y="83871"/>
                  <a:pt x="11818" y="84165"/>
                </a:cubicBezTo>
                <a:cubicBezTo>
                  <a:pt x="11848" y="84396"/>
                  <a:pt x="11808" y="84557"/>
                  <a:pt x="11721" y="84557"/>
                </a:cubicBezTo>
                <a:cubicBezTo>
                  <a:pt x="11708" y="84557"/>
                  <a:pt x="11694" y="84553"/>
                  <a:pt x="11679" y="84545"/>
                </a:cubicBezTo>
                <a:cubicBezTo>
                  <a:pt x="11575" y="84488"/>
                  <a:pt x="11506" y="84280"/>
                  <a:pt x="11552" y="84072"/>
                </a:cubicBezTo>
                <a:cubicBezTo>
                  <a:pt x="11590" y="83839"/>
                  <a:pt x="11636" y="83723"/>
                  <a:pt x="11681" y="83723"/>
                </a:cubicBezTo>
                <a:close/>
                <a:moveTo>
                  <a:pt x="15554" y="82625"/>
                </a:moveTo>
                <a:cubicBezTo>
                  <a:pt x="15636" y="82625"/>
                  <a:pt x="15766" y="82781"/>
                  <a:pt x="15938" y="83091"/>
                </a:cubicBezTo>
                <a:cubicBezTo>
                  <a:pt x="16319" y="83772"/>
                  <a:pt x="16377" y="84303"/>
                  <a:pt x="16088" y="84488"/>
                </a:cubicBezTo>
                <a:cubicBezTo>
                  <a:pt x="16000" y="84547"/>
                  <a:pt x="15917" y="84575"/>
                  <a:pt x="15844" y="84575"/>
                </a:cubicBezTo>
                <a:cubicBezTo>
                  <a:pt x="15689" y="84575"/>
                  <a:pt x="15577" y="84446"/>
                  <a:pt x="15546" y="84211"/>
                </a:cubicBezTo>
                <a:cubicBezTo>
                  <a:pt x="15538" y="84132"/>
                  <a:pt x="15573" y="84091"/>
                  <a:pt x="15633" y="84091"/>
                </a:cubicBezTo>
                <a:cubicBezTo>
                  <a:pt x="15660" y="84091"/>
                  <a:pt x="15694" y="84100"/>
                  <a:pt x="15731" y="84118"/>
                </a:cubicBezTo>
                <a:cubicBezTo>
                  <a:pt x="15753" y="84132"/>
                  <a:pt x="15775" y="84139"/>
                  <a:pt x="15795" y="84139"/>
                </a:cubicBezTo>
                <a:cubicBezTo>
                  <a:pt x="15873" y="84139"/>
                  <a:pt x="15920" y="84033"/>
                  <a:pt x="15892" y="83876"/>
                </a:cubicBezTo>
                <a:cubicBezTo>
                  <a:pt x="15871" y="83682"/>
                  <a:pt x="15779" y="83539"/>
                  <a:pt x="15692" y="83539"/>
                </a:cubicBezTo>
                <a:cubicBezTo>
                  <a:pt x="15685" y="83539"/>
                  <a:pt x="15679" y="83540"/>
                  <a:pt x="15673" y="83541"/>
                </a:cubicBezTo>
                <a:cubicBezTo>
                  <a:pt x="15670" y="83542"/>
                  <a:pt x="15667" y="83542"/>
                  <a:pt x="15664" y="83542"/>
                </a:cubicBezTo>
                <a:cubicBezTo>
                  <a:pt x="15564" y="83542"/>
                  <a:pt x="15476" y="83360"/>
                  <a:pt x="15453" y="83103"/>
                </a:cubicBezTo>
                <a:cubicBezTo>
                  <a:pt x="15436" y="82784"/>
                  <a:pt x="15471" y="82625"/>
                  <a:pt x="15554" y="82625"/>
                </a:cubicBezTo>
                <a:close/>
                <a:moveTo>
                  <a:pt x="20451" y="83968"/>
                </a:moveTo>
                <a:cubicBezTo>
                  <a:pt x="20475" y="84061"/>
                  <a:pt x="20659" y="84222"/>
                  <a:pt x="20982" y="84407"/>
                </a:cubicBezTo>
                <a:cubicBezTo>
                  <a:pt x="20902" y="84430"/>
                  <a:pt x="20832" y="84465"/>
                  <a:pt x="20752" y="84511"/>
                </a:cubicBezTo>
                <a:cubicBezTo>
                  <a:pt x="20668" y="84565"/>
                  <a:pt x="20606" y="84596"/>
                  <a:pt x="20561" y="84596"/>
                </a:cubicBezTo>
                <a:cubicBezTo>
                  <a:pt x="20463" y="84596"/>
                  <a:pt x="20444" y="84451"/>
                  <a:pt x="20451" y="84095"/>
                </a:cubicBezTo>
                <a:cubicBezTo>
                  <a:pt x="20451" y="84049"/>
                  <a:pt x="20451" y="84015"/>
                  <a:pt x="20451" y="83968"/>
                </a:cubicBezTo>
                <a:close/>
                <a:moveTo>
                  <a:pt x="21721" y="83495"/>
                </a:moveTo>
                <a:cubicBezTo>
                  <a:pt x="21837" y="83599"/>
                  <a:pt x="21975" y="83680"/>
                  <a:pt x="22114" y="83714"/>
                </a:cubicBezTo>
                <a:cubicBezTo>
                  <a:pt x="22102" y="83772"/>
                  <a:pt x="22091" y="83830"/>
                  <a:pt x="22079" y="83876"/>
                </a:cubicBezTo>
                <a:cubicBezTo>
                  <a:pt x="22054" y="84025"/>
                  <a:pt x="22094" y="84091"/>
                  <a:pt x="22247" y="84091"/>
                </a:cubicBezTo>
                <a:cubicBezTo>
                  <a:pt x="22307" y="84091"/>
                  <a:pt x="22385" y="84080"/>
                  <a:pt x="22483" y="84061"/>
                </a:cubicBezTo>
                <a:lnTo>
                  <a:pt x="22483" y="84061"/>
                </a:lnTo>
                <a:cubicBezTo>
                  <a:pt x="22460" y="84141"/>
                  <a:pt x="22425" y="84245"/>
                  <a:pt x="22368" y="84407"/>
                </a:cubicBezTo>
                <a:cubicBezTo>
                  <a:pt x="22333" y="84499"/>
                  <a:pt x="22298" y="84615"/>
                  <a:pt x="22264" y="84730"/>
                </a:cubicBezTo>
                <a:cubicBezTo>
                  <a:pt x="22148" y="84696"/>
                  <a:pt x="22033" y="84661"/>
                  <a:pt x="21906" y="84603"/>
                </a:cubicBezTo>
                <a:cubicBezTo>
                  <a:pt x="21363" y="84349"/>
                  <a:pt x="21167" y="83714"/>
                  <a:pt x="21594" y="83634"/>
                </a:cubicBezTo>
                <a:cubicBezTo>
                  <a:pt x="21710" y="83611"/>
                  <a:pt x="21733" y="83553"/>
                  <a:pt x="21721" y="83495"/>
                </a:cubicBezTo>
                <a:close/>
                <a:moveTo>
                  <a:pt x="39578" y="84384"/>
                </a:moveTo>
                <a:cubicBezTo>
                  <a:pt x="39612" y="84419"/>
                  <a:pt x="39670" y="84511"/>
                  <a:pt x="39716" y="84649"/>
                </a:cubicBezTo>
                <a:cubicBezTo>
                  <a:pt x="39728" y="84684"/>
                  <a:pt x="39728" y="84707"/>
                  <a:pt x="39739" y="84742"/>
                </a:cubicBezTo>
                <a:cubicBezTo>
                  <a:pt x="39682" y="84661"/>
                  <a:pt x="39612" y="84592"/>
                  <a:pt x="39543" y="84557"/>
                </a:cubicBezTo>
                <a:cubicBezTo>
                  <a:pt x="39485" y="84522"/>
                  <a:pt x="39462" y="84488"/>
                  <a:pt x="39462" y="84465"/>
                </a:cubicBezTo>
                <a:cubicBezTo>
                  <a:pt x="39462" y="84453"/>
                  <a:pt x="39474" y="84442"/>
                  <a:pt x="39474" y="84442"/>
                </a:cubicBezTo>
                <a:cubicBezTo>
                  <a:pt x="39485" y="84430"/>
                  <a:pt x="39485" y="84430"/>
                  <a:pt x="39485" y="84430"/>
                </a:cubicBezTo>
                <a:cubicBezTo>
                  <a:pt x="39508" y="84407"/>
                  <a:pt x="39520" y="84395"/>
                  <a:pt x="39578" y="84384"/>
                </a:cubicBezTo>
                <a:close/>
                <a:moveTo>
                  <a:pt x="13813" y="84311"/>
                </a:moveTo>
                <a:cubicBezTo>
                  <a:pt x="13916" y="84311"/>
                  <a:pt x="14012" y="84406"/>
                  <a:pt x="14022" y="84511"/>
                </a:cubicBezTo>
                <a:cubicBezTo>
                  <a:pt x="14045" y="84649"/>
                  <a:pt x="14011" y="84753"/>
                  <a:pt x="13964" y="84753"/>
                </a:cubicBezTo>
                <a:cubicBezTo>
                  <a:pt x="13961" y="84754"/>
                  <a:pt x="13957" y="84754"/>
                  <a:pt x="13953" y="84754"/>
                </a:cubicBezTo>
                <a:cubicBezTo>
                  <a:pt x="13894" y="84754"/>
                  <a:pt x="13798" y="84676"/>
                  <a:pt x="13722" y="84557"/>
                </a:cubicBezTo>
                <a:cubicBezTo>
                  <a:pt x="13641" y="84453"/>
                  <a:pt x="13676" y="84338"/>
                  <a:pt x="13780" y="84315"/>
                </a:cubicBezTo>
                <a:cubicBezTo>
                  <a:pt x="13791" y="84312"/>
                  <a:pt x="13802" y="84311"/>
                  <a:pt x="13813" y="84311"/>
                </a:cubicBezTo>
                <a:close/>
                <a:moveTo>
                  <a:pt x="38643" y="84707"/>
                </a:moveTo>
                <a:cubicBezTo>
                  <a:pt x="38631" y="84742"/>
                  <a:pt x="38631" y="84776"/>
                  <a:pt x="38608" y="84788"/>
                </a:cubicBezTo>
                <a:cubicBezTo>
                  <a:pt x="38597" y="84788"/>
                  <a:pt x="38573" y="84753"/>
                  <a:pt x="38539" y="84719"/>
                </a:cubicBezTo>
                <a:cubicBezTo>
                  <a:pt x="38573" y="84707"/>
                  <a:pt x="38608" y="84707"/>
                  <a:pt x="38643" y="84707"/>
                </a:cubicBezTo>
                <a:close/>
                <a:moveTo>
                  <a:pt x="23174" y="84501"/>
                </a:moveTo>
                <a:cubicBezTo>
                  <a:pt x="23263" y="84501"/>
                  <a:pt x="23360" y="84572"/>
                  <a:pt x="23453" y="84696"/>
                </a:cubicBezTo>
                <a:cubicBezTo>
                  <a:pt x="23326" y="84799"/>
                  <a:pt x="23164" y="84846"/>
                  <a:pt x="22956" y="84857"/>
                </a:cubicBezTo>
                <a:cubicBezTo>
                  <a:pt x="22945" y="84753"/>
                  <a:pt x="22956" y="84649"/>
                  <a:pt x="23049" y="84557"/>
                </a:cubicBezTo>
                <a:cubicBezTo>
                  <a:pt x="23087" y="84519"/>
                  <a:pt x="23129" y="84501"/>
                  <a:pt x="23174" y="84501"/>
                </a:cubicBezTo>
                <a:close/>
                <a:moveTo>
                  <a:pt x="40836" y="84661"/>
                </a:moveTo>
                <a:cubicBezTo>
                  <a:pt x="40882" y="84742"/>
                  <a:pt x="40905" y="84834"/>
                  <a:pt x="40894" y="84926"/>
                </a:cubicBezTo>
                <a:cubicBezTo>
                  <a:pt x="40870" y="84880"/>
                  <a:pt x="40847" y="84823"/>
                  <a:pt x="40836" y="84719"/>
                </a:cubicBezTo>
                <a:cubicBezTo>
                  <a:pt x="40836" y="84696"/>
                  <a:pt x="40836" y="84672"/>
                  <a:pt x="40836" y="84661"/>
                </a:cubicBezTo>
                <a:close/>
                <a:moveTo>
                  <a:pt x="126759" y="84836"/>
                </a:moveTo>
                <a:cubicBezTo>
                  <a:pt x="126811" y="84836"/>
                  <a:pt x="126848" y="84883"/>
                  <a:pt x="126863" y="84961"/>
                </a:cubicBezTo>
                <a:cubicBezTo>
                  <a:pt x="126806" y="84915"/>
                  <a:pt x="126736" y="84892"/>
                  <a:pt x="126667" y="84880"/>
                </a:cubicBezTo>
                <a:cubicBezTo>
                  <a:pt x="126679" y="84880"/>
                  <a:pt x="126679" y="84869"/>
                  <a:pt x="126679" y="84869"/>
                </a:cubicBezTo>
                <a:cubicBezTo>
                  <a:pt x="126708" y="84846"/>
                  <a:pt x="126735" y="84836"/>
                  <a:pt x="126759" y="84836"/>
                </a:cubicBezTo>
                <a:close/>
                <a:moveTo>
                  <a:pt x="186754" y="84359"/>
                </a:moveTo>
                <a:cubicBezTo>
                  <a:pt x="186814" y="84359"/>
                  <a:pt x="186880" y="84431"/>
                  <a:pt x="186920" y="84557"/>
                </a:cubicBezTo>
                <a:cubicBezTo>
                  <a:pt x="186989" y="84742"/>
                  <a:pt x="186954" y="84938"/>
                  <a:pt x="186850" y="84973"/>
                </a:cubicBezTo>
                <a:cubicBezTo>
                  <a:pt x="186830" y="84979"/>
                  <a:pt x="186810" y="84982"/>
                  <a:pt x="186790" y="84982"/>
                </a:cubicBezTo>
                <a:cubicBezTo>
                  <a:pt x="186705" y="84982"/>
                  <a:pt x="186624" y="84925"/>
                  <a:pt x="186596" y="84823"/>
                </a:cubicBezTo>
                <a:cubicBezTo>
                  <a:pt x="186562" y="84707"/>
                  <a:pt x="186596" y="84522"/>
                  <a:pt x="186677" y="84407"/>
                </a:cubicBezTo>
                <a:cubicBezTo>
                  <a:pt x="186699" y="84374"/>
                  <a:pt x="186726" y="84359"/>
                  <a:pt x="186754" y="84359"/>
                </a:cubicBezTo>
                <a:close/>
                <a:moveTo>
                  <a:pt x="47334" y="84973"/>
                </a:moveTo>
                <a:lnTo>
                  <a:pt x="47334" y="84973"/>
                </a:lnTo>
                <a:cubicBezTo>
                  <a:pt x="47311" y="84984"/>
                  <a:pt x="47277" y="84996"/>
                  <a:pt x="47242" y="85007"/>
                </a:cubicBezTo>
                <a:lnTo>
                  <a:pt x="47219" y="84984"/>
                </a:lnTo>
                <a:lnTo>
                  <a:pt x="47334" y="84973"/>
                </a:lnTo>
                <a:close/>
                <a:moveTo>
                  <a:pt x="27586" y="84023"/>
                </a:moveTo>
                <a:cubicBezTo>
                  <a:pt x="27597" y="84023"/>
                  <a:pt x="27608" y="84024"/>
                  <a:pt x="27619" y="84026"/>
                </a:cubicBezTo>
                <a:lnTo>
                  <a:pt x="27712" y="84026"/>
                </a:lnTo>
                <a:cubicBezTo>
                  <a:pt x="27723" y="84095"/>
                  <a:pt x="27700" y="84211"/>
                  <a:pt x="27619" y="84430"/>
                </a:cubicBezTo>
                <a:cubicBezTo>
                  <a:pt x="27550" y="84638"/>
                  <a:pt x="27481" y="84834"/>
                  <a:pt x="27423" y="84973"/>
                </a:cubicBezTo>
                <a:cubicBezTo>
                  <a:pt x="27389" y="84984"/>
                  <a:pt x="27366" y="84973"/>
                  <a:pt x="27308" y="85019"/>
                </a:cubicBezTo>
                <a:cubicBezTo>
                  <a:pt x="27302" y="85024"/>
                  <a:pt x="27296" y="85024"/>
                  <a:pt x="27289" y="85024"/>
                </a:cubicBezTo>
                <a:cubicBezTo>
                  <a:pt x="27282" y="85024"/>
                  <a:pt x="27273" y="85024"/>
                  <a:pt x="27262" y="85030"/>
                </a:cubicBezTo>
                <a:cubicBezTo>
                  <a:pt x="27227" y="84961"/>
                  <a:pt x="27192" y="84869"/>
                  <a:pt x="27158" y="84753"/>
                </a:cubicBezTo>
                <a:cubicBezTo>
                  <a:pt x="27088" y="84499"/>
                  <a:pt x="27204" y="84176"/>
                  <a:pt x="27423" y="84061"/>
                </a:cubicBezTo>
                <a:cubicBezTo>
                  <a:pt x="27435" y="84061"/>
                  <a:pt x="27435" y="84061"/>
                  <a:pt x="27446" y="84049"/>
                </a:cubicBezTo>
                <a:cubicBezTo>
                  <a:pt x="27493" y="84040"/>
                  <a:pt x="27540" y="84023"/>
                  <a:pt x="27586" y="84023"/>
                </a:cubicBezTo>
                <a:close/>
                <a:moveTo>
                  <a:pt x="6802" y="84082"/>
                </a:moveTo>
                <a:cubicBezTo>
                  <a:pt x="6965" y="84082"/>
                  <a:pt x="6968" y="84352"/>
                  <a:pt x="6762" y="84684"/>
                </a:cubicBezTo>
                <a:cubicBezTo>
                  <a:pt x="6620" y="84919"/>
                  <a:pt x="6435" y="85038"/>
                  <a:pt x="6287" y="85038"/>
                </a:cubicBezTo>
                <a:cubicBezTo>
                  <a:pt x="6158" y="85038"/>
                  <a:pt x="6056" y="84947"/>
                  <a:pt x="6035" y="84765"/>
                </a:cubicBezTo>
                <a:cubicBezTo>
                  <a:pt x="6000" y="84569"/>
                  <a:pt x="6058" y="84395"/>
                  <a:pt x="6162" y="84384"/>
                </a:cubicBezTo>
                <a:cubicBezTo>
                  <a:pt x="6254" y="84372"/>
                  <a:pt x="6473" y="84257"/>
                  <a:pt x="6623" y="84153"/>
                </a:cubicBezTo>
                <a:cubicBezTo>
                  <a:pt x="6695" y="84104"/>
                  <a:pt x="6755" y="84082"/>
                  <a:pt x="6802" y="84082"/>
                </a:cubicBezTo>
                <a:close/>
                <a:moveTo>
                  <a:pt x="49269" y="84572"/>
                </a:moveTo>
                <a:cubicBezTo>
                  <a:pt x="49373" y="84572"/>
                  <a:pt x="49433" y="84687"/>
                  <a:pt x="49458" y="84926"/>
                </a:cubicBezTo>
                <a:cubicBezTo>
                  <a:pt x="49470" y="84949"/>
                  <a:pt x="49458" y="84973"/>
                  <a:pt x="49458" y="84996"/>
                </a:cubicBezTo>
                <a:cubicBezTo>
                  <a:pt x="49412" y="85100"/>
                  <a:pt x="49331" y="85169"/>
                  <a:pt x="49227" y="85180"/>
                </a:cubicBezTo>
                <a:cubicBezTo>
                  <a:pt x="49211" y="85182"/>
                  <a:pt x="49196" y="85183"/>
                  <a:pt x="49181" y="85183"/>
                </a:cubicBezTo>
                <a:cubicBezTo>
                  <a:pt x="49108" y="85183"/>
                  <a:pt x="49044" y="85161"/>
                  <a:pt x="48996" y="85123"/>
                </a:cubicBezTo>
                <a:cubicBezTo>
                  <a:pt x="48904" y="84961"/>
                  <a:pt x="48927" y="84765"/>
                  <a:pt x="49123" y="84626"/>
                </a:cubicBezTo>
                <a:cubicBezTo>
                  <a:pt x="49179" y="84590"/>
                  <a:pt x="49228" y="84572"/>
                  <a:pt x="49269" y="84572"/>
                </a:cubicBezTo>
                <a:close/>
                <a:moveTo>
                  <a:pt x="40339" y="84407"/>
                </a:moveTo>
                <a:cubicBezTo>
                  <a:pt x="40443" y="84638"/>
                  <a:pt x="40536" y="84938"/>
                  <a:pt x="40605" y="85273"/>
                </a:cubicBezTo>
                <a:lnTo>
                  <a:pt x="40582" y="85273"/>
                </a:lnTo>
                <a:cubicBezTo>
                  <a:pt x="40537" y="85282"/>
                  <a:pt x="40497" y="85287"/>
                  <a:pt x="40460" y="85287"/>
                </a:cubicBezTo>
                <a:cubicBezTo>
                  <a:pt x="40282" y="85287"/>
                  <a:pt x="40209" y="85170"/>
                  <a:pt x="40247" y="84949"/>
                </a:cubicBezTo>
                <a:cubicBezTo>
                  <a:pt x="40293" y="84742"/>
                  <a:pt x="40316" y="84499"/>
                  <a:pt x="40305" y="84442"/>
                </a:cubicBezTo>
                <a:cubicBezTo>
                  <a:pt x="40293" y="84419"/>
                  <a:pt x="40316" y="84407"/>
                  <a:pt x="40339" y="84407"/>
                </a:cubicBezTo>
                <a:close/>
                <a:moveTo>
                  <a:pt x="19540" y="84015"/>
                </a:moveTo>
                <a:cubicBezTo>
                  <a:pt x="19586" y="84061"/>
                  <a:pt x="19643" y="84107"/>
                  <a:pt x="19736" y="84130"/>
                </a:cubicBezTo>
                <a:cubicBezTo>
                  <a:pt x="19921" y="84188"/>
                  <a:pt x="20013" y="84384"/>
                  <a:pt x="19967" y="84638"/>
                </a:cubicBezTo>
                <a:cubicBezTo>
                  <a:pt x="19932" y="84811"/>
                  <a:pt x="19943" y="84919"/>
                  <a:pt x="19989" y="84919"/>
                </a:cubicBezTo>
                <a:cubicBezTo>
                  <a:pt x="20005" y="84919"/>
                  <a:pt x="20024" y="84906"/>
                  <a:pt x="20047" y="84880"/>
                </a:cubicBezTo>
                <a:cubicBezTo>
                  <a:pt x="20098" y="84829"/>
                  <a:pt x="20180" y="84803"/>
                  <a:pt x="20271" y="84803"/>
                </a:cubicBezTo>
                <a:cubicBezTo>
                  <a:pt x="20345" y="84803"/>
                  <a:pt x="20425" y="84821"/>
                  <a:pt x="20498" y="84857"/>
                </a:cubicBezTo>
                <a:cubicBezTo>
                  <a:pt x="20694" y="84961"/>
                  <a:pt x="20717" y="85053"/>
                  <a:pt x="20578" y="85203"/>
                </a:cubicBezTo>
                <a:cubicBezTo>
                  <a:pt x="20540" y="85247"/>
                  <a:pt x="20499" y="85268"/>
                  <a:pt x="20464" y="85268"/>
                </a:cubicBezTo>
                <a:cubicBezTo>
                  <a:pt x="20414" y="85268"/>
                  <a:pt x="20373" y="85226"/>
                  <a:pt x="20359" y="85146"/>
                </a:cubicBezTo>
                <a:cubicBezTo>
                  <a:pt x="20349" y="85063"/>
                  <a:pt x="20322" y="85022"/>
                  <a:pt x="20273" y="85022"/>
                </a:cubicBezTo>
                <a:cubicBezTo>
                  <a:pt x="20212" y="85022"/>
                  <a:pt x="20118" y="85083"/>
                  <a:pt x="19978" y="85203"/>
                </a:cubicBezTo>
                <a:cubicBezTo>
                  <a:pt x="19855" y="85309"/>
                  <a:pt x="19773" y="85367"/>
                  <a:pt x="19715" y="85367"/>
                </a:cubicBezTo>
                <a:cubicBezTo>
                  <a:pt x="19626" y="85367"/>
                  <a:pt x="19593" y="85233"/>
                  <a:pt x="19551" y="84926"/>
                </a:cubicBezTo>
                <a:cubicBezTo>
                  <a:pt x="19513" y="84590"/>
                  <a:pt x="19378" y="84421"/>
                  <a:pt x="19214" y="84421"/>
                </a:cubicBezTo>
                <a:cubicBezTo>
                  <a:pt x="19181" y="84421"/>
                  <a:pt x="19147" y="84428"/>
                  <a:pt x="19113" y="84442"/>
                </a:cubicBezTo>
                <a:cubicBezTo>
                  <a:pt x="18997" y="84268"/>
                  <a:pt x="19066" y="84130"/>
                  <a:pt x="19320" y="84084"/>
                </a:cubicBezTo>
                <a:cubicBezTo>
                  <a:pt x="19401" y="84061"/>
                  <a:pt x="19470" y="84038"/>
                  <a:pt x="19540" y="84015"/>
                </a:cubicBezTo>
                <a:close/>
                <a:moveTo>
                  <a:pt x="76456" y="85169"/>
                </a:moveTo>
                <a:cubicBezTo>
                  <a:pt x="76468" y="85226"/>
                  <a:pt x="76480" y="85296"/>
                  <a:pt x="76491" y="85377"/>
                </a:cubicBezTo>
                <a:cubicBezTo>
                  <a:pt x="76445" y="85353"/>
                  <a:pt x="76410" y="85330"/>
                  <a:pt x="76364" y="85307"/>
                </a:cubicBezTo>
                <a:cubicBezTo>
                  <a:pt x="76353" y="85238"/>
                  <a:pt x="76376" y="85180"/>
                  <a:pt x="76445" y="85169"/>
                </a:cubicBezTo>
                <a:close/>
                <a:moveTo>
                  <a:pt x="23859" y="84577"/>
                </a:moveTo>
                <a:cubicBezTo>
                  <a:pt x="23916" y="84577"/>
                  <a:pt x="23994" y="84600"/>
                  <a:pt x="24087" y="84684"/>
                </a:cubicBezTo>
                <a:cubicBezTo>
                  <a:pt x="24168" y="84765"/>
                  <a:pt x="24226" y="84926"/>
                  <a:pt x="24249" y="85111"/>
                </a:cubicBezTo>
                <a:cubicBezTo>
                  <a:pt x="24214" y="85134"/>
                  <a:pt x="24157" y="85180"/>
                  <a:pt x="24099" y="85250"/>
                </a:cubicBezTo>
                <a:cubicBezTo>
                  <a:pt x="24030" y="85307"/>
                  <a:pt x="24018" y="85400"/>
                  <a:pt x="23984" y="85492"/>
                </a:cubicBezTo>
                <a:cubicBezTo>
                  <a:pt x="23960" y="85330"/>
                  <a:pt x="23903" y="85123"/>
                  <a:pt x="23810" y="84984"/>
                </a:cubicBezTo>
                <a:cubicBezTo>
                  <a:pt x="23810" y="84984"/>
                  <a:pt x="23810" y="84984"/>
                  <a:pt x="23810" y="84973"/>
                </a:cubicBezTo>
                <a:cubicBezTo>
                  <a:pt x="23822" y="84869"/>
                  <a:pt x="23822" y="84742"/>
                  <a:pt x="23822" y="84580"/>
                </a:cubicBezTo>
                <a:cubicBezTo>
                  <a:pt x="23833" y="84578"/>
                  <a:pt x="23846" y="84577"/>
                  <a:pt x="23859" y="84577"/>
                </a:cubicBezTo>
                <a:close/>
                <a:moveTo>
                  <a:pt x="21352" y="84615"/>
                </a:moveTo>
                <a:cubicBezTo>
                  <a:pt x="21721" y="84823"/>
                  <a:pt x="21952" y="85076"/>
                  <a:pt x="21883" y="85215"/>
                </a:cubicBezTo>
                <a:cubicBezTo>
                  <a:pt x="21789" y="85429"/>
                  <a:pt x="21586" y="85548"/>
                  <a:pt x="21441" y="85548"/>
                </a:cubicBezTo>
                <a:cubicBezTo>
                  <a:pt x="21391" y="85548"/>
                  <a:pt x="21347" y="85533"/>
                  <a:pt x="21317" y="85504"/>
                </a:cubicBezTo>
                <a:cubicBezTo>
                  <a:pt x="21329" y="85492"/>
                  <a:pt x="21329" y="85480"/>
                  <a:pt x="21340" y="85469"/>
                </a:cubicBezTo>
                <a:cubicBezTo>
                  <a:pt x="21548" y="85273"/>
                  <a:pt x="21536" y="85215"/>
                  <a:pt x="21306" y="85157"/>
                </a:cubicBezTo>
                <a:cubicBezTo>
                  <a:pt x="21075" y="85088"/>
                  <a:pt x="21063" y="85030"/>
                  <a:pt x="21248" y="84811"/>
                </a:cubicBezTo>
                <a:cubicBezTo>
                  <a:pt x="21317" y="84742"/>
                  <a:pt x="21340" y="84672"/>
                  <a:pt x="21352" y="84615"/>
                </a:cubicBezTo>
                <a:close/>
                <a:moveTo>
                  <a:pt x="184123" y="84938"/>
                </a:moveTo>
                <a:cubicBezTo>
                  <a:pt x="184157" y="84938"/>
                  <a:pt x="184195" y="84993"/>
                  <a:pt x="184230" y="85111"/>
                </a:cubicBezTo>
                <a:cubicBezTo>
                  <a:pt x="184276" y="85226"/>
                  <a:pt x="184242" y="85411"/>
                  <a:pt x="184161" y="85527"/>
                </a:cubicBezTo>
                <a:cubicBezTo>
                  <a:pt x="184136" y="85563"/>
                  <a:pt x="184113" y="85579"/>
                  <a:pt x="184093" y="85579"/>
                </a:cubicBezTo>
                <a:cubicBezTo>
                  <a:pt x="184050" y="85579"/>
                  <a:pt x="184022" y="85497"/>
                  <a:pt x="184022" y="85353"/>
                </a:cubicBezTo>
                <a:cubicBezTo>
                  <a:pt x="184022" y="85088"/>
                  <a:pt x="184067" y="84938"/>
                  <a:pt x="184123" y="84938"/>
                </a:cubicBezTo>
                <a:close/>
                <a:moveTo>
                  <a:pt x="10813" y="83924"/>
                </a:moveTo>
                <a:cubicBezTo>
                  <a:pt x="11041" y="83924"/>
                  <a:pt x="11506" y="84572"/>
                  <a:pt x="11506" y="85019"/>
                </a:cubicBezTo>
                <a:cubicBezTo>
                  <a:pt x="11506" y="85273"/>
                  <a:pt x="11356" y="85527"/>
                  <a:pt x="11171" y="85584"/>
                </a:cubicBezTo>
                <a:cubicBezTo>
                  <a:pt x="11121" y="85601"/>
                  <a:pt x="11071" y="85609"/>
                  <a:pt x="11026" y="85609"/>
                </a:cubicBezTo>
                <a:cubicBezTo>
                  <a:pt x="10915" y="85609"/>
                  <a:pt x="10830" y="85562"/>
                  <a:pt x="10813" y="85480"/>
                </a:cubicBezTo>
                <a:cubicBezTo>
                  <a:pt x="10802" y="85365"/>
                  <a:pt x="10883" y="85261"/>
                  <a:pt x="10986" y="85238"/>
                </a:cubicBezTo>
                <a:cubicBezTo>
                  <a:pt x="11333" y="85180"/>
                  <a:pt x="11113" y="84799"/>
                  <a:pt x="10721" y="84742"/>
                </a:cubicBezTo>
                <a:cubicBezTo>
                  <a:pt x="10490" y="84696"/>
                  <a:pt x="10305" y="84557"/>
                  <a:pt x="10282" y="84407"/>
                </a:cubicBezTo>
                <a:cubicBezTo>
                  <a:pt x="10274" y="84293"/>
                  <a:pt x="10305" y="84225"/>
                  <a:pt x="10372" y="84225"/>
                </a:cubicBezTo>
                <a:cubicBezTo>
                  <a:pt x="10392" y="84225"/>
                  <a:pt x="10417" y="84232"/>
                  <a:pt x="10444" y="84245"/>
                </a:cubicBezTo>
                <a:cubicBezTo>
                  <a:pt x="10465" y="84257"/>
                  <a:pt x="10487" y="84263"/>
                  <a:pt x="10508" y="84263"/>
                </a:cubicBezTo>
                <a:cubicBezTo>
                  <a:pt x="10591" y="84263"/>
                  <a:pt x="10670" y="84178"/>
                  <a:pt x="10698" y="84049"/>
                </a:cubicBezTo>
                <a:cubicBezTo>
                  <a:pt x="10716" y="83962"/>
                  <a:pt x="10757" y="83924"/>
                  <a:pt x="10813" y="83924"/>
                </a:cubicBezTo>
                <a:close/>
                <a:moveTo>
                  <a:pt x="18259" y="85258"/>
                </a:moveTo>
                <a:cubicBezTo>
                  <a:pt x="18357" y="85258"/>
                  <a:pt x="18433" y="85344"/>
                  <a:pt x="18443" y="85457"/>
                </a:cubicBezTo>
                <a:cubicBezTo>
                  <a:pt x="18455" y="85527"/>
                  <a:pt x="18443" y="85596"/>
                  <a:pt x="18408" y="85642"/>
                </a:cubicBezTo>
                <a:cubicBezTo>
                  <a:pt x="18316" y="85573"/>
                  <a:pt x="18201" y="85527"/>
                  <a:pt x="18074" y="85492"/>
                </a:cubicBezTo>
                <a:cubicBezTo>
                  <a:pt x="18074" y="85377"/>
                  <a:pt x="18131" y="85273"/>
                  <a:pt x="18224" y="85261"/>
                </a:cubicBezTo>
                <a:cubicBezTo>
                  <a:pt x="18236" y="85259"/>
                  <a:pt x="18247" y="85258"/>
                  <a:pt x="18259" y="85258"/>
                </a:cubicBezTo>
                <a:close/>
                <a:moveTo>
                  <a:pt x="29328" y="85042"/>
                </a:moveTo>
                <a:cubicBezTo>
                  <a:pt x="29351" y="85065"/>
                  <a:pt x="29397" y="85100"/>
                  <a:pt x="29432" y="85134"/>
                </a:cubicBezTo>
                <a:cubicBezTo>
                  <a:pt x="29443" y="85261"/>
                  <a:pt x="29362" y="85457"/>
                  <a:pt x="29212" y="85642"/>
                </a:cubicBezTo>
                <a:cubicBezTo>
                  <a:pt x="29201" y="85573"/>
                  <a:pt x="29189" y="85480"/>
                  <a:pt x="29178" y="85342"/>
                </a:cubicBezTo>
                <a:cubicBezTo>
                  <a:pt x="29166" y="85238"/>
                  <a:pt x="29155" y="85180"/>
                  <a:pt x="29155" y="85111"/>
                </a:cubicBezTo>
                <a:cubicBezTo>
                  <a:pt x="29224" y="85053"/>
                  <a:pt x="29282" y="85042"/>
                  <a:pt x="29328" y="85042"/>
                </a:cubicBezTo>
                <a:close/>
                <a:moveTo>
                  <a:pt x="12764" y="83645"/>
                </a:moveTo>
                <a:lnTo>
                  <a:pt x="13122" y="84419"/>
                </a:lnTo>
                <a:cubicBezTo>
                  <a:pt x="13500" y="85238"/>
                  <a:pt x="13583" y="85453"/>
                  <a:pt x="13420" y="85453"/>
                </a:cubicBezTo>
                <a:cubicBezTo>
                  <a:pt x="13375" y="85453"/>
                  <a:pt x="13309" y="85437"/>
                  <a:pt x="13226" y="85411"/>
                </a:cubicBezTo>
                <a:cubicBezTo>
                  <a:pt x="13153" y="85391"/>
                  <a:pt x="13098" y="85381"/>
                  <a:pt x="13060" y="85381"/>
                </a:cubicBezTo>
                <a:cubicBezTo>
                  <a:pt x="12966" y="85381"/>
                  <a:pt x="12977" y="85445"/>
                  <a:pt x="13076" y="85584"/>
                </a:cubicBezTo>
                <a:cubicBezTo>
                  <a:pt x="13160" y="85708"/>
                  <a:pt x="13179" y="85765"/>
                  <a:pt x="13115" y="85765"/>
                </a:cubicBezTo>
                <a:cubicBezTo>
                  <a:pt x="13066" y="85765"/>
                  <a:pt x="12967" y="85731"/>
                  <a:pt x="12810" y="85665"/>
                </a:cubicBezTo>
                <a:cubicBezTo>
                  <a:pt x="12556" y="85550"/>
                  <a:pt x="12395" y="85377"/>
                  <a:pt x="12441" y="85261"/>
                </a:cubicBezTo>
                <a:cubicBezTo>
                  <a:pt x="12475" y="85157"/>
                  <a:pt x="12568" y="84753"/>
                  <a:pt x="12637" y="84349"/>
                </a:cubicBezTo>
                <a:lnTo>
                  <a:pt x="12764" y="83645"/>
                </a:lnTo>
                <a:close/>
                <a:moveTo>
                  <a:pt x="14204" y="85076"/>
                </a:moveTo>
                <a:cubicBezTo>
                  <a:pt x="14256" y="85076"/>
                  <a:pt x="14323" y="85112"/>
                  <a:pt x="14415" y="85180"/>
                </a:cubicBezTo>
                <a:cubicBezTo>
                  <a:pt x="14576" y="85296"/>
                  <a:pt x="14726" y="85515"/>
                  <a:pt x="14749" y="85665"/>
                </a:cubicBezTo>
                <a:cubicBezTo>
                  <a:pt x="14760" y="85736"/>
                  <a:pt x="14748" y="85771"/>
                  <a:pt x="14719" y="85771"/>
                </a:cubicBezTo>
                <a:cubicBezTo>
                  <a:pt x="14686" y="85771"/>
                  <a:pt x="14632" y="85727"/>
                  <a:pt x="14565" y="85642"/>
                </a:cubicBezTo>
                <a:cubicBezTo>
                  <a:pt x="14491" y="85539"/>
                  <a:pt x="14389" y="85483"/>
                  <a:pt x="14298" y="85483"/>
                </a:cubicBezTo>
                <a:cubicBezTo>
                  <a:pt x="14246" y="85483"/>
                  <a:pt x="14198" y="85501"/>
                  <a:pt x="14161" y="85538"/>
                </a:cubicBezTo>
                <a:cubicBezTo>
                  <a:pt x="14126" y="85573"/>
                  <a:pt x="14097" y="85590"/>
                  <a:pt x="14075" y="85590"/>
                </a:cubicBezTo>
                <a:cubicBezTo>
                  <a:pt x="14026" y="85590"/>
                  <a:pt x="14013" y="85502"/>
                  <a:pt x="14045" y="85342"/>
                </a:cubicBezTo>
                <a:cubicBezTo>
                  <a:pt x="14080" y="85160"/>
                  <a:pt x="14124" y="85076"/>
                  <a:pt x="14204" y="85076"/>
                </a:cubicBezTo>
                <a:close/>
                <a:moveTo>
                  <a:pt x="112413" y="85301"/>
                </a:moveTo>
                <a:cubicBezTo>
                  <a:pt x="112490" y="85301"/>
                  <a:pt x="112552" y="85357"/>
                  <a:pt x="112573" y="85457"/>
                </a:cubicBezTo>
                <a:cubicBezTo>
                  <a:pt x="112608" y="85619"/>
                  <a:pt x="112516" y="85781"/>
                  <a:pt x="112354" y="85815"/>
                </a:cubicBezTo>
                <a:cubicBezTo>
                  <a:pt x="112311" y="85828"/>
                  <a:pt x="112269" y="85833"/>
                  <a:pt x="112231" y="85833"/>
                </a:cubicBezTo>
                <a:cubicBezTo>
                  <a:pt x="112127" y="85833"/>
                  <a:pt x="112048" y="85790"/>
                  <a:pt x="112031" y="85723"/>
                </a:cubicBezTo>
                <a:cubicBezTo>
                  <a:pt x="112019" y="85630"/>
                  <a:pt x="112112" y="85480"/>
                  <a:pt x="112262" y="85365"/>
                </a:cubicBezTo>
                <a:cubicBezTo>
                  <a:pt x="112314" y="85321"/>
                  <a:pt x="112366" y="85301"/>
                  <a:pt x="112413" y="85301"/>
                </a:cubicBezTo>
                <a:close/>
                <a:moveTo>
                  <a:pt x="20155" y="85742"/>
                </a:moveTo>
                <a:cubicBezTo>
                  <a:pt x="20202" y="85742"/>
                  <a:pt x="20236" y="85778"/>
                  <a:pt x="20244" y="85850"/>
                </a:cubicBezTo>
                <a:cubicBezTo>
                  <a:pt x="20255" y="85884"/>
                  <a:pt x="20232" y="85908"/>
                  <a:pt x="20232" y="85931"/>
                </a:cubicBezTo>
                <a:cubicBezTo>
                  <a:pt x="20198" y="85884"/>
                  <a:pt x="20140" y="85838"/>
                  <a:pt x="20059" y="85781"/>
                </a:cubicBezTo>
                <a:cubicBezTo>
                  <a:pt x="20094" y="85755"/>
                  <a:pt x="20127" y="85742"/>
                  <a:pt x="20155" y="85742"/>
                </a:cubicBezTo>
                <a:close/>
                <a:moveTo>
                  <a:pt x="24665" y="84487"/>
                </a:moveTo>
                <a:cubicBezTo>
                  <a:pt x="24669" y="84487"/>
                  <a:pt x="24672" y="84487"/>
                  <a:pt x="24676" y="84488"/>
                </a:cubicBezTo>
                <a:cubicBezTo>
                  <a:pt x="24780" y="84511"/>
                  <a:pt x="24907" y="84799"/>
                  <a:pt x="24942" y="85157"/>
                </a:cubicBezTo>
                <a:cubicBezTo>
                  <a:pt x="24990" y="85527"/>
                  <a:pt x="25044" y="85673"/>
                  <a:pt x="25173" y="85673"/>
                </a:cubicBezTo>
                <a:cubicBezTo>
                  <a:pt x="25230" y="85673"/>
                  <a:pt x="25301" y="85645"/>
                  <a:pt x="25392" y="85596"/>
                </a:cubicBezTo>
                <a:cubicBezTo>
                  <a:pt x="25524" y="85527"/>
                  <a:pt x="25602" y="85490"/>
                  <a:pt x="25630" y="85490"/>
                </a:cubicBezTo>
                <a:cubicBezTo>
                  <a:pt x="25667" y="85490"/>
                  <a:pt x="25612" y="85559"/>
                  <a:pt x="25473" y="85711"/>
                </a:cubicBezTo>
                <a:cubicBezTo>
                  <a:pt x="25337" y="85857"/>
                  <a:pt x="25144" y="85953"/>
                  <a:pt x="24997" y="85953"/>
                </a:cubicBezTo>
                <a:cubicBezTo>
                  <a:pt x="24969" y="85953"/>
                  <a:pt x="24943" y="85950"/>
                  <a:pt x="24918" y="85942"/>
                </a:cubicBezTo>
                <a:cubicBezTo>
                  <a:pt x="24611" y="85851"/>
                  <a:pt x="24382" y="84487"/>
                  <a:pt x="24665" y="84487"/>
                </a:cubicBezTo>
                <a:close/>
                <a:moveTo>
                  <a:pt x="8816" y="83270"/>
                </a:moveTo>
                <a:cubicBezTo>
                  <a:pt x="8908" y="83270"/>
                  <a:pt x="8945" y="83512"/>
                  <a:pt x="8978" y="84038"/>
                </a:cubicBezTo>
                <a:cubicBezTo>
                  <a:pt x="9001" y="84481"/>
                  <a:pt x="9091" y="84834"/>
                  <a:pt x="9181" y="84834"/>
                </a:cubicBezTo>
                <a:cubicBezTo>
                  <a:pt x="9183" y="84834"/>
                  <a:pt x="9184" y="84834"/>
                  <a:pt x="9186" y="84834"/>
                </a:cubicBezTo>
                <a:cubicBezTo>
                  <a:pt x="9193" y="84833"/>
                  <a:pt x="9201" y="84832"/>
                  <a:pt x="9208" y="84832"/>
                </a:cubicBezTo>
                <a:cubicBezTo>
                  <a:pt x="9409" y="84832"/>
                  <a:pt x="9457" y="85300"/>
                  <a:pt x="9290" y="85746"/>
                </a:cubicBezTo>
                <a:cubicBezTo>
                  <a:pt x="9233" y="85900"/>
                  <a:pt x="9195" y="85978"/>
                  <a:pt x="9166" y="85978"/>
                </a:cubicBezTo>
                <a:cubicBezTo>
                  <a:pt x="9137" y="85978"/>
                  <a:pt x="9117" y="85897"/>
                  <a:pt x="9093" y="85734"/>
                </a:cubicBezTo>
                <a:cubicBezTo>
                  <a:pt x="9071" y="85511"/>
                  <a:pt x="8984" y="85353"/>
                  <a:pt x="8895" y="85353"/>
                </a:cubicBezTo>
                <a:cubicBezTo>
                  <a:pt x="8892" y="85353"/>
                  <a:pt x="8889" y="85353"/>
                  <a:pt x="8886" y="85353"/>
                </a:cubicBezTo>
                <a:cubicBezTo>
                  <a:pt x="8882" y="85354"/>
                  <a:pt x="8879" y="85355"/>
                  <a:pt x="8876" y="85355"/>
                </a:cubicBezTo>
                <a:cubicBezTo>
                  <a:pt x="8788" y="85355"/>
                  <a:pt x="8713" y="85051"/>
                  <a:pt x="8713" y="84672"/>
                </a:cubicBezTo>
                <a:cubicBezTo>
                  <a:pt x="8702" y="84242"/>
                  <a:pt x="8627" y="84001"/>
                  <a:pt x="8500" y="84001"/>
                </a:cubicBezTo>
                <a:cubicBezTo>
                  <a:pt x="8494" y="84001"/>
                  <a:pt x="8488" y="84002"/>
                  <a:pt x="8482" y="84003"/>
                </a:cubicBezTo>
                <a:cubicBezTo>
                  <a:pt x="8472" y="84005"/>
                  <a:pt x="8462" y="84005"/>
                  <a:pt x="8454" y="84005"/>
                </a:cubicBezTo>
                <a:cubicBezTo>
                  <a:pt x="8346" y="84005"/>
                  <a:pt x="8366" y="83870"/>
                  <a:pt x="8505" y="83645"/>
                </a:cubicBezTo>
                <a:cubicBezTo>
                  <a:pt x="8651" y="83401"/>
                  <a:pt x="8748" y="83270"/>
                  <a:pt x="8816" y="83270"/>
                </a:cubicBezTo>
                <a:close/>
                <a:moveTo>
                  <a:pt x="27516" y="85919"/>
                </a:moveTo>
                <a:cubicBezTo>
                  <a:pt x="27643" y="85919"/>
                  <a:pt x="27770" y="85919"/>
                  <a:pt x="27908" y="85954"/>
                </a:cubicBezTo>
                <a:cubicBezTo>
                  <a:pt x="27883" y="85974"/>
                  <a:pt x="27843" y="85985"/>
                  <a:pt x="27790" y="85985"/>
                </a:cubicBezTo>
                <a:cubicBezTo>
                  <a:pt x="27720" y="85985"/>
                  <a:pt x="27627" y="85965"/>
                  <a:pt x="27516" y="85919"/>
                </a:cubicBezTo>
                <a:close/>
                <a:moveTo>
                  <a:pt x="103824" y="85746"/>
                </a:moveTo>
                <a:lnTo>
                  <a:pt x="103824" y="85746"/>
                </a:lnTo>
                <a:cubicBezTo>
                  <a:pt x="103847" y="85757"/>
                  <a:pt x="103870" y="85757"/>
                  <a:pt x="103893" y="85757"/>
                </a:cubicBezTo>
                <a:cubicBezTo>
                  <a:pt x="103951" y="85757"/>
                  <a:pt x="104032" y="85757"/>
                  <a:pt x="104090" y="85769"/>
                </a:cubicBezTo>
                <a:cubicBezTo>
                  <a:pt x="104101" y="85769"/>
                  <a:pt x="104101" y="85781"/>
                  <a:pt x="104101" y="85781"/>
                </a:cubicBezTo>
                <a:cubicBezTo>
                  <a:pt x="104147" y="85850"/>
                  <a:pt x="104217" y="85896"/>
                  <a:pt x="104286" y="85942"/>
                </a:cubicBezTo>
                <a:cubicBezTo>
                  <a:pt x="104286" y="85942"/>
                  <a:pt x="104286" y="85954"/>
                  <a:pt x="104286" y="85954"/>
                </a:cubicBezTo>
                <a:cubicBezTo>
                  <a:pt x="104274" y="85978"/>
                  <a:pt x="104248" y="85989"/>
                  <a:pt x="104212" y="85989"/>
                </a:cubicBezTo>
                <a:cubicBezTo>
                  <a:pt x="104146" y="85989"/>
                  <a:pt x="104045" y="85948"/>
                  <a:pt x="103940" y="85873"/>
                </a:cubicBezTo>
                <a:cubicBezTo>
                  <a:pt x="103882" y="85827"/>
                  <a:pt x="103847" y="85792"/>
                  <a:pt x="103824" y="85746"/>
                </a:cubicBezTo>
                <a:close/>
                <a:moveTo>
                  <a:pt x="47946" y="84984"/>
                </a:moveTo>
                <a:cubicBezTo>
                  <a:pt x="48062" y="84996"/>
                  <a:pt x="48165" y="85019"/>
                  <a:pt x="48258" y="85065"/>
                </a:cubicBezTo>
                <a:cubicBezTo>
                  <a:pt x="48235" y="85111"/>
                  <a:pt x="48212" y="85157"/>
                  <a:pt x="48177" y="85215"/>
                </a:cubicBezTo>
                <a:cubicBezTo>
                  <a:pt x="48038" y="85423"/>
                  <a:pt x="48027" y="85700"/>
                  <a:pt x="48165" y="85804"/>
                </a:cubicBezTo>
                <a:cubicBezTo>
                  <a:pt x="48281" y="85896"/>
                  <a:pt x="48258" y="85977"/>
                  <a:pt x="48177" y="86023"/>
                </a:cubicBezTo>
                <a:cubicBezTo>
                  <a:pt x="48085" y="85873"/>
                  <a:pt x="47923" y="85665"/>
                  <a:pt x="47727" y="85469"/>
                </a:cubicBezTo>
                <a:lnTo>
                  <a:pt x="47531" y="85296"/>
                </a:lnTo>
                <a:cubicBezTo>
                  <a:pt x="47692" y="85157"/>
                  <a:pt x="47831" y="85053"/>
                  <a:pt x="47946" y="84984"/>
                </a:cubicBezTo>
                <a:close/>
                <a:moveTo>
                  <a:pt x="28487" y="84941"/>
                </a:moveTo>
                <a:cubicBezTo>
                  <a:pt x="28577" y="84941"/>
                  <a:pt x="28658" y="84978"/>
                  <a:pt x="28716" y="85053"/>
                </a:cubicBezTo>
                <a:cubicBezTo>
                  <a:pt x="28728" y="85065"/>
                  <a:pt x="28739" y="85065"/>
                  <a:pt x="28739" y="85076"/>
                </a:cubicBezTo>
                <a:cubicBezTo>
                  <a:pt x="28762" y="85226"/>
                  <a:pt x="28808" y="85377"/>
                  <a:pt x="28924" y="85527"/>
                </a:cubicBezTo>
                <a:cubicBezTo>
                  <a:pt x="29028" y="85642"/>
                  <a:pt x="29085" y="85711"/>
                  <a:pt x="29132" y="85746"/>
                </a:cubicBezTo>
                <a:cubicBezTo>
                  <a:pt x="29051" y="85827"/>
                  <a:pt x="28981" y="85942"/>
                  <a:pt x="28935" y="86046"/>
                </a:cubicBezTo>
                <a:cubicBezTo>
                  <a:pt x="28901" y="85977"/>
                  <a:pt x="28855" y="85919"/>
                  <a:pt x="28808" y="85838"/>
                </a:cubicBezTo>
                <a:cubicBezTo>
                  <a:pt x="28589" y="85423"/>
                  <a:pt x="28312" y="85100"/>
                  <a:pt x="28174" y="85076"/>
                </a:cubicBezTo>
                <a:cubicBezTo>
                  <a:pt x="28185" y="85065"/>
                  <a:pt x="28185" y="85065"/>
                  <a:pt x="28197" y="85053"/>
                </a:cubicBezTo>
                <a:cubicBezTo>
                  <a:pt x="28295" y="84978"/>
                  <a:pt x="28396" y="84941"/>
                  <a:pt x="28487" y="84941"/>
                </a:cubicBezTo>
                <a:close/>
                <a:moveTo>
                  <a:pt x="47745" y="85860"/>
                </a:moveTo>
                <a:cubicBezTo>
                  <a:pt x="47813" y="85860"/>
                  <a:pt x="47909" y="85919"/>
                  <a:pt x="48015" y="86046"/>
                </a:cubicBezTo>
                <a:cubicBezTo>
                  <a:pt x="47888" y="86034"/>
                  <a:pt x="47773" y="85977"/>
                  <a:pt x="47750" y="85884"/>
                </a:cubicBezTo>
                <a:cubicBezTo>
                  <a:pt x="47750" y="85873"/>
                  <a:pt x="47738" y="85873"/>
                  <a:pt x="47727" y="85861"/>
                </a:cubicBezTo>
                <a:cubicBezTo>
                  <a:pt x="47732" y="85860"/>
                  <a:pt x="47738" y="85860"/>
                  <a:pt x="47745" y="85860"/>
                </a:cubicBezTo>
                <a:close/>
                <a:moveTo>
                  <a:pt x="128272" y="85623"/>
                </a:moveTo>
                <a:cubicBezTo>
                  <a:pt x="128364" y="85623"/>
                  <a:pt x="128459" y="85705"/>
                  <a:pt x="128479" y="85804"/>
                </a:cubicBezTo>
                <a:cubicBezTo>
                  <a:pt x="128514" y="85931"/>
                  <a:pt x="128502" y="86034"/>
                  <a:pt x="128445" y="86058"/>
                </a:cubicBezTo>
                <a:cubicBezTo>
                  <a:pt x="128442" y="86058"/>
                  <a:pt x="128438" y="86059"/>
                  <a:pt x="128435" y="86059"/>
                </a:cubicBezTo>
                <a:cubicBezTo>
                  <a:pt x="128384" y="86059"/>
                  <a:pt x="128277" y="85982"/>
                  <a:pt x="128191" y="85884"/>
                </a:cubicBezTo>
                <a:cubicBezTo>
                  <a:pt x="128098" y="85781"/>
                  <a:pt x="128121" y="85665"/>
                  <a:pt x="128225" y="85630"/>
                </a:cubicBezTo>
                <a:cubicBezTo>
                  <a:pt x="128240" y="85625"/>
                  <a:pt x="128256" y="85623"/>
                  <a:pt x="128272" y="85623"/>
                </a:cubicBezTo>
                <a:close/>
                <a:moveTo>
                  <a:pt x="22137" y="85757"/>
                </a:moveTo>
                <a:cubicBezTo>
                  <a:pt x="22137" y="85884"/>
                  <a:pt x="22137" y="86000"/>
                  <a:pt x="22148" y="86081"/>
                </a:cubicBezTo>
                <a:cubicBezTo>
                  <a:pt x="22033" y="86023"/>
                  <a:pt x="21964" y="85977"/>
                  <a:pt x="21929" y="85942"/>
                </a:cubicBezTo>
                <a:cubicBezTo>
                  <a:pt x="21929" y="85908"/>
                  <a:pt x="21929" y="85873"/>
                  <a:pt x="21917" y="85850"/>
                </a:cubicBezTo>
                <a:cubicBezTo>
                  <a:pt x="21952" y="85815"/>
                  <a:pt x="22010" y="85792"/>
                  <a:pt x="22137" y="85757"/>
                </a:cubicBezTo>
                <a:close/>
                <a:moveTo>
                  <a:pt x="9760" y="85916"/>
                </a:moveTo>
                <a:cubicBezTo>
                  <a:pt x="9846" y="85916"/>
                  <a:pt x="9903" y="85940"/>
                  <a:pt x="9913" y="85988"/>
                </a:cubicBezTo>
                <a:cubicBezTo>
                  <a:pt x="9925" y="86046"/>
                  <a:pt x="9855" y="86161"/>
                  <a:pt x="9751" y="86265"/>
                </a:cubicBezTo>
                <a:cubicBezTo>
                  <a:pt x="9716" y="86301"/>
                  <a:pt x="9681" y="86318"/>
                  <a:pt x="9649" y="86318"/>
                </a:cubicBezTo>
                <a:cubicBezTo>
                  <a:pt x="9598" y="86318"/>
                  <a:pt x="9558" y="86274"/>
                  <a:pt x="9544" y="86196"/>
                </a:cubicBezTo>
                <a:cubicBezTo>
                  <a:pt x="9532" y="86058"/>
                  <a:pt x="9601" y="85942"/>
                  <a:pt x="9705" y="85919"/>
                </a:cubicBezTo>
                <a:cubicBezTo>
                  <a:pt x="9724" y="85917"/>
                  <a:pt x="9743" y="85916"/>
                  <a:pt x="9760" y="85916"/>
                </a:cubicBezTo>
                <a:close/>
                <a:moveTo>
                  <a:pt x="27158" y="86185"/>
                </a:moveTo>
                <a:cubicBezTo>
                  <a:pt x="27215" y="86231"/>
                  <a:pt x="27296" y="86277"/>
                  <a:pt x="27377" y="86335"/>
                </a:cubicBezTo>
                <a:cubicBezTo>
                  <a:pt x="27262" y="86323"/>
                  <a:pt x="27181" y="86265"/>
                  <a:pt x="27158" y="86185"/>
                </a:cubicBezTo>
                <a:close/>
                <a:moveTo>
                  <a:pt x="40847" y="86219"/>
                </a:moveTo>
                <a:cubicBezTo>
                  <a:pt x="40870" y="86277"/>
                  <a:pt x="40894" y="86323"/>
                  <a:pt x="40905" y="86369"/>
                </a:cubicBezTo>
                <a:cubicBezTo>
                  <a:pt x="40859" y="86358"/>
                  <a:pt x="40813" y="86346"/>
                  <a:pt x="40813" y="86323"/>
                </a:cubicBezTo>
                <a:cubicBezTo>
                  <a:pt x="40801" y="86300"/>
                  <a:pt x="40824" y="86254"/>
                  <a:pt x="40847" y="86219"/>
                </a:cubicBezTo>
                <a:close/>
                <a:moveTo>
                  <a:pt x="41204" y="85957"/>
                </a:moveTo>
                <a:cubicBezTo>
                  <a:pt x="41271" y="85957"/>
                  <a:pt x="41324" y="85992"/>
                  <a:pt x="41344" y="86058"/>
                </a:cubicBezTo>
                <a:cubicBezTo>
                  <a:pt x="41344" y="86081"/>
                  <a:pt x="41344" y="86104"/>
                  <a:pt x="41344" y="86115"/>
                </a:cubicBezTo>
                <a:cubicBezTo>
                  <a:pt x="41344" y="86231"/>
                  <a:pt x="41263" y="86335"/>
                  <a:pt x="41124" y="86358"/>
                </a:cubicBezTo>
                <a:cubicBezTo>
                  <a:pt x="41090" y="86369"/>
                  <a:pt x="41067" y="86369"/>
                  <a:pt x="41032" y="86369"/>
                </a:cubicBezTo>
                <a:cubicBezTo>
                  <a:pt x="41032" y="86323"/>
                  <a:pt x="41020" y="86265"/>
                  <a:pt x="41009" y="86196"/>
                </a:cubicBezTo>
                <a:cubicBezTo>
                  <a:pt x="41009" y="86138"/>
                  <a:pt x="41009" y="86092"/>
                  <a:pt x="41009" y="86046"/>
                </a:cubicBezTo>
                <a:cubicBezTo>
                  <a:pt x="41020" y="86046"/>
                  <a:pt x="41032" y="86034"/>
                  <a:pt x="41032" y="86023"/>
                </a:cubicBezTo>
                <a:cubicBezTo>
                  <a:pt x="41092" y="85978"/>
                  <a:pt x="41152" y="85957"/>
                  <a:pt x="41204" y="85957"/>
                </a:cubicBezTo>
                <a:close/>
                <a:moveTo>
                  <a:pt x="50924" y="86173"/>
                </a:moveTo>
                <a:cubicBezTo>
                  <a:pt x="50913" y="86265"/>
                  <a:pt x="50878" y="86346"/>
                  <a:pt x="50843" y="86415"/>
                </a:cubicBezTo>
                <a:cubicBezTo>
                  <a:pt x="50786" y="86415"/>
                  <a:pt x="50728" y="86415"/>
                  <a:pt x="50659" y="86438"/>
                </a:cubicBezTo>
                <a:cubicBezTo>
                  <a:pt x="50647" y="86404"/>
                  <a:pt x="50624" y="86369"/>
                  <a:pt x="50624" y="86346"/>
                </a:cubicBezTo>
                <a:cubicBezTo>
                  <a:pt x="50659" y="86312"/>
                  <a:pt x="50670" y="86277"/>
                  <a:pt x="50670" y="86219"/>
                </a:cubicBezTo>
                <a:cubicBezTo>
                  <a:pt x="50728" y="86185"/>
                  <a:pt x="50820" y="86173"/>
                  <a:pt x="50924" y="86173"/>
                </a:cubicBezTo>
                <a:close/>
                <a:moveTo>
                  <a:pt x="10848" y="85992"/>
                </a:moveTo>
                <a:cubicBezTo>
                  <a:pt x="10981" y="85992"/>
                  <a:pt x="11094" y="86074"/>
                  <a:pt x="11113" y="86173"/>
                </a:cubicBezTo>
                <a:cubicBezTo>
                  <a:pt x="11125" y="86312"/>
                  <a:pt x="11067" y="86427"/>
                  <a:pt x="10963" y="86438"/>
                </a:cubicBezTo>
                <a:cubicBezTo>
                  <a:pt x="10956" y="86439"/>
                  <a:pt x="10948" y="86440"/>
                  <a:pt x="10940" y="86440"/>
                </a:cubicBezTo>
                <a:cubicBezTo>
                  <a:pt x="10838" y="86440"/>
                  <a:pt x="10704" y="86372"/>
                  <a:pt x="10629" y="86254"/>
                </a:cubicBezTo>
                <a:cubicBezTo>
                  <a:pt x="10548" y="86138"/>
                  <a:pt x="10617" y="86023"/>
                  <a:pt x="10779" y="86000"/>
                </a:cubicBezTo>
                <a:cubicBezTo>
                  <a:pt x="10802" y="85995"/>
                  <a:pt x="10825" y="85992"/>
                  <a:pt x="10848" y="85992"/>
                </a:cubicBezTo>
                <a:close/>
                <a:moveTo>
                  <a:pt x="89257" y="86358"/>
                </a:moveTo>
                <a:cubicBezTo>
                  <a:pt x="89246" y="86404"/>
                  <a:pt x="89234" y="86450"/>
                  <a:pt x="89223" y="86450"/>
                </a:cubicBezTo>
                <a:cubicBezTo>
                  <a:pt x="89211" y="86450"/>
                  <a:pt x="89200" y="86438"/>
                  <a:pt x="89188" y="86438"/>
                </a:cubicBezTo>
                <a:cubicBezTo>
                  <a:pt x="89188" y="86381"/>
                  <a:pt x="89211" y="86358"/>
                  <a:pt x="89257" y="86358"/>
                </a:cubicBezTo>
                <a:close/>
                <a:moveTo>
                  <a:pt x="28393" y="86161"/>
                </a:moveTo>
                <a:lnTo>
                  <a:pt x="28393" y="86161"/>
                </a:lnTo>
                <a:cubicBezTo>
                  <a:pt x="28508" y="86254"/>
                  <a:pt x="28508" y="86346"/>
                  <a:pt x="28347" y="86508"/>
                </a:cubicBezTo>
                <a:cubicBezTo>
                  <a:pt x="28185" y="86404"/>
                  <a:pt x="28208" y="86312"/>
                  <a:pt x="28393" y="86161"/>
                </a:cubicBezTo>
                <a:close/>
                <a:moveTo>
                  <a:pt x="15364" y="85605"/>
                </a:moveTo>
                <a:cubicBezTo>
                  <a:pt x="15475" y="85605"/>
                  <a:pt x="15537" y="85752"/>
                  <a:pt x="15580" y="86081"/>
                </a:cubicBezTo>
                <a:cubicBezTo>
                  <a:pt x="15623" y="86387"/>
                  <a:pt x="15626" y="86606"/>
                  <a:pt x="15600" y="86606"/>
                </a:cubicBezTo>
                <a:cubicBezTo>
                  <a:pt x="15598" y="86606"/>
                  <a:pt x="15595" y="86604"/>
                  <a:pt x="15592" y="86600"/>
                </a:cubicBezTo>
                <a:cubicBezTo>
                  <a:pt x="15557" y="86554"/>
                  <a:pt x="15396" y="86346"/>
                  <a:pt x="15246" y="86173"/>
                </a:cubicBezTo>
                <a:cubicBezTo>
                  <a:pt x="15003" y="85896"/>
                  <a:pt x="15003" y="85804"/>
                  <a:pt x="15234" y="85654"/>
                </a:cubicBezTo>
                <a:cubicBezTo>
                  <a:pt x="15284" y="85622"/>
                  <a:pt x="15326" y="85605"/>
                  <a:pt x="15364" y="85605"/>
                </a:cubicBezTo>
                <a:close/>
                <a:moveTo>
                  <a:pt x="48272" y="86332"/>
                </a:moveTo>
                <a:cubicBezTo>
                  <a:pt x="48332" y="86332"/>
                  <a:pt x="48427" y="86341"/>
                  <a:pt x="48558" y="86358"/>
                </a:cubicBezTo>
                <a:cubicBezTo>
                  <a:pt x="48650" y="86369"/>
                  <a:pt x="48719" y="86392"/>
                  <a:pt x="48777" y="86404"/>
                </a:cubicBezTo>
                <a:cubicBezTo>
                  <a:pt x="48777" y="86473"/>
                  <a:pt x="48789" y="86542"/>
                  <a:pt x="48789" y="86623"/>
                </a:cubicBezTo>
                <a:cubicBezTo>
                  <a:pt x="48685" y="86612"/>
                  <a:pt x="48558" y="86565"/>
                  <a:pt x="48442" y="86508"/>
                </a:cubicBezTo>
                <a:cubicBezTo>
                  <a:pt x="48189" y="86385"/>
                  <a:pt x="48127" y="86332"/>
                  <a:pt x="48272" y="86332"/>
                </a:cubicBezTo>
                <a:close/>
                <a:moveTo>
                  <a:pt x="35349" y="85724"/>
                </a:moveTo>
                <a:cubicBezTo>
                  <a:pt x="35436" y="85724"/>
                  <a:pt x="35536" y="85742"/>
                  <a:pt x="35642" y="85781"/>
                </a:cubicBezTo>
                <a:cubicBezTo>
                  <a:pt x="35603" y="86069"/>
                  <a:pt x="35645" y="86173"/>
                  <a:pt x="35820" y="86173"/>
                </a:cubicBezTo>
                <a:cubicBezTo>
                  <a:pt x="35855" y="86173"/>
                  <a:pt x="35896" y="86169"/>
                  <a:pt x="35942" y="86161"/>
                </a:cubicBezTo>
                <a:cubicBezTo>
                  <a:pt x="35980" y="86157"/>
                  <a:pt x="36016" y="86154"/>
                  <a:pt x="36050" y="86154"/>
                </a:cubicBezTo>
                <a:cubicBezTo>
                  <a:pt x="36097" y="86154"/>
                  <a:pt x="36139" y="86159"/>
                  <a:pt x="36173" y="86173"/>
                </a:cubicBezTo>
                <a:cubicBezTo>
                  <a:pt x="36242" y="86254"/>
                  <a:pt x="36300" y="86335"/>
                  <a:pt x="36334" y="86415"/>
                </a:cubicBezTo>
                <a:cubicBezTo>
                  <a:pt x="36334" y="86496"/>
                  <a:pt x="36300" y="86577"/>
                  <a:pt x="36207" y="86669"/>
                </a:cubicBezTo>
                <a:cubicBezTo>
                  <a:pt x="36194" y="86682"/>
                  <a:pt x="36176" y="86688"/>
                  <a:pt x="36152" y="86688"/>
                </a:cubicBezTo>
                <a:cubicBezTo>
                  <a:pt x="36024" y="86688"/>
                  <a:pt x="35748" y="86514"/>
                  <a:pt x="35457" y="86242"/>
                </a:cubicBezTo>
                <a:cubicBezTo>
                  <a:pt x="35261" y="86058"/>
                  <a:pt x="35157" y="85942"/>
                  <a:pt x="35088" y="85827"/>
                </a:cubicBezTo>
                <a:cubicBezTo>
                  <a:pt x="35135" y="85759"/>
                  <a:pt x="35229" y="85724"/>
                  <a:pt x="35349" y="85724"/>
                </a:cubicBezTo>
                <a:close/>
                <a:moveTo>
                  <a:pt x="27361" y="86653"/>
                </a:moveTo>
                <a:cubicBezTo>
                  <a:pt x="27378" y="86653"/>
                  <a:pt x="27389" y="86662"/>
                  <a:pt x="27389" y="86681"/>
                </a:cubicBezTo>
                <a:cubicBezTo>
                  <a:pt x="27389" y="86692"/>
                  <a:pt x="27377" y="86704"/>
                  <a:pt x="27377" y="86704"/>
                </a:cubicBezTo>
                <a:cubicBezTo>
                  <a:pt x="27354" y="86692"/>
                  <a:pt x="27331" y="86681"/>
                  <a:pt x="27308" y="86669"/>
                </a:cubicBezTo>
                <a:cubicBezTo>
                  <a:pt x="27329" y="86659"/>
                  <a:pt x="27347" y="86653"/>
                  <a:pt x="27361" y="86653"/>
                </a:cubicBezTo>
                <a:close/>
                <a:moveTo>
                  <a:pt x="11630" y="86398"/>
                </a:moveTo>
                <a:cubicBezTo>
                  <a:pt x="11681" y="86398"/>
                  <a:pt x="11722" y="86444"/>
                  <a:pt x="11737" y="86531"/>
                </a:cubicBezTo>
                <a:cubicBezTo>
                  <a:pt x="11748" y="86658"/>
                  <a:pt x="11679" y="86796"/>
                  <a:pt x="11575" y="86808"/>
                </a:cubicBezTo>
                <a:cubicBezTo>
                  <a:pt x="11551" y="86813"/>
                  <a:pt x="11528" y="86815"/>
                  <a:pt x="11508" y="86815"/>
                </a:cubicBezTo>
                <a:cubicBezTo>
                  <a:pt x="11429" y="86815"/>
                  <a:pt x="11377" y="86782"/>
                  <a:pt x="11367" y="86727"/>
                </a:cubicBezTo>
                <a:cubicBezTo>
                  <a:pt x="11356" y="86669"/>
                  <a:pt x="11425" y="86542"/>
                  <a:pt x="11529" y="86450"/>
                </a:cubicBezTo>
                <a:cubicBezTo>
                  <a:pt x="11564" y="86415"/>
                  <a:pt x="11599" y="86398"/>
                  <a:pt x="11630" y="86398"/>
                </a:cubicBezTo>
                <a:close/>
                <a:moveTo>
                  <a:pt x="128374" y="86313"/>
                </a:moveTo>
                <a:cubicBezTo>
                  <a:pt x="128502" y="86313"/>
                  <a:pt x="128625" y="86420"/>
                  <a:pt x="128664" y="86577"/>
                </a:cubicBezTo>
                <a:cubicBezTo>
                  <a:pt x="128704" y="86769"/>
                  <a:pt x="128639" y="86872"/>
                  <a:pt x="128491" y="86872"/>
                </a:cubicBezTo>
                <a:cubicBezTo>
                  <a:pt x="128469" y="86872"/>
                  <a:pt x="128446" y="86870"/>
                  <a:pt x="128421" y="86866"/>
                </a:cubicBezTo>
                <a:cubicBezTo>
                  <a:pt x="128248" y="86831"/>
                  <a:pt x="128087" y="86727"/>
                  <a:pt x="128064" y="86612"/>
                </a:cubicBezTo>
                <a:cubicBezTo>
                  <a:pt x="128041" y="86496"/>
                  <a:pt x="128144" y="86369"/>
                  <a:pt x="128306" y="86323"/>
                </a:cubicBezTo>
                <a:cubicBezTo>
                  <a:pt x="128328" y="86316"/>
                  <a:pt x="128351" y="86313"/>
                  <a:pt x="128374" y="86313"/>
                </a:cubicBezTo>
                <a:close/>
                <a:moveTo>
                  <a:pt x="50093" y="86358"/>
                </a:moveTo>
                <a:cubicBezTo>
                  <a:pt x="50133" y="86398"/>
                  <a:pt x="50173" y="86429"/>
                  <a:pt x="50206" y="86429"/>
                </a:cubicBezTo>
                <a:cubicBezTo>
                  <a:pt x="50211" y="86429"/>
                  <a:pt x="50215" y="86428"/>
                  <a:pt x="50220" y="86427"/>
                </a:cubicBezTo>
                <a:cubicBezTo>
                  <a:pt x="50224" y="86426"/>
                  <a:pt x="50228" y="86426"/>
                  <a:pt x="50232" y="86426"/>
                </a:cubicBezTo>
                <a:cubicBezTo>
                  <a:pt x="50283" y="86426"/>
                  <a:pt x="50314" y="86492"/>
                  <a:pt x="50335" y="86589"/>
                </a:cubicBezTo>
                <a:cubicBezTo>
                  <a:pt x="50289" y="86612"/>
                  <a:pt x="50255" y="86635"/>
                  <a:pt x="50232" y="86658"/>
                </a:cubicBezTo>
                <a:cubicBezTo>
                  <a:pt x="50080" y="86809"/>
                  <a:pt x="49991" y="86875"/>
                  <a:pt x="49932" y="86875"/>
                </a:cubicBezTo>
                <a:cubicBezTo>
                  <a:pt x="49919" y="86875"/>
                  <a:pt x="49907" y="86872"/>
                  <a:pt x="49897" y="86866"/>
                </a:cubicBezTo>
                <a:cubicBezTo>
                  <a:pt x="49885" y="86808"/>
                  <a:pt x="49874" y="86750"/>
                  <a:pt x="49851" y="86704"/>
                </a:cubicBezTo>
                <a:cubicBezTo>
                  <a:pt x="49862" y="86658"/>
                  <a:pt x="49874" y="86612"/>
                  <a:pt x="49885" y="86565"/>
                </a:cubicBezTo>
                <a:cubicBezTo>
                  <a:pt x="49931" y="86508"/>
                  <a:pt x="50001" y="86438"/>
                  <a:pt x="50093" y="86358"/>
                </a:cubicBezTo>
                <a:close/>
                <a:moveTo>
                  <a:pt x="23683" y="85307"/>
                </a:moveTo>
                <a:cubicBezTo>
                  <a:pt x="23695" y="85353"/>
                  <a:pt x="23706" y="85400"/>
                  <a:pt x="23706" y="85446"/>
                </a:cubicBezTo>
                <a:cubicBezTo>
                  <a:pt x="23755" y="85773"/>
                  <a:pt x="23707" y="85899"/>
                  <a:pt x="23503" y="85899"/>
                </a:cubicBezTo>
                <a:cubicBezTo>
                  <a:pt x="23462" y="85899"/>
                  <a:pt x="23414" y="85894"/>
                  <a:pt x="23360" y="85884"/>
                </a:cubicBezTo>
                <a:cubicBezTo>
                  <a:pt x="23273" y="85871"/>
                  <a:pt x="23206" y="85863"/>
                  <a:pt x="23156" y="85863"/>
                </a:cubicBezTo>
                <a:cubicBezTo>
                  <a:pt x="22988" y="85863"/>
                  <a:pt x="23026" y="85959"/>
                  <a:pt x="23222" y="86288"/>
                </a:cubicBezTo>
                <a:cubicBezTo>
                  <a:pt x="23464" y="86681"/>
                  <a:pt x="23453" y="86773"/>
                  <a:pt x="23164" y="86831"/>
                </a:cubicBezTo>
                <a:cubicBezTo>
                  <a:pt x="23060" y="86854"/>
                  <a:pt x="23002" y="86877"/>
                  <a:pt x="22991" y="86900"/>
                </a:cubicBezTo>
                <a:cubicBezTo>
                  <a:pt x="22910" y="86877"/>
                  <a:pt x="22852" y="86831"/>
                  <a:pt x="22899" y="86750"/>
                </a:cubicBezTo>
                <a:cubicBezTo>
                  <a:pt x="22922" y="86681"/>
                  <a:pt x="22852" y="86577"/>
                  <a:pt x="22748" y="86473"/>
                </a:cubicBezTo>
                <a:cubicBezTo>
                  <a:pt x="22933" y="86438"/>
                  <a:pt x="22956" y="86300"/>
                  <a:pt x="22875" y="85861"/>
                </a:cubicBezTo>
                <a:cubicBezTo>
                  <a:pt x="22852" y="85769"/>
                  <a:pt x="22852" y="85677"/>
                  <a:pt x="22841" y="85596"/>
                </a:cubicBezTo>
                <a:cubicBezTo>
                  <a:pt x="23303" y="85492"/>
                  <a:pt x="23556" y="85423"/>
                  <a:pt x="23683" y="85307"/>
                </a:cubicBezTo>
                <a:close/>
                <a:moveTo>
                  <a:pt x="116196" y="85062"/>
                </a:moveTo>
                <a:cubicBezTo>
                  <a:pt x="116250" y="85062"/>
                  <a:pt x="116326" y="85084"/>
                  <a:pt x="116429" y="85123"/>
                </a:cubicBezTo>
                <a:cubicBezTo>
                  <a:pt x="117006" y="85319"/>
                  <a:pt x="117491" y="86785"/>
                  <a:pt x="117017" y="86900"/>
                </a:cubicBezTo>
                <a:cubicBezTo>
                  <a:pt x="117013" y="86901"/>
                  <a:pt x="117009" y="86902"/>
                  <a:pt x="117005" y="86902"/>
                </a:cubicBezTo>
                <a:cubicBezTo>
                  <a:pt x="116913" y="86902"/>
                  <a:pt x="116783" y="86668"/>
                  <a:pt x="116717" y="86381"/>
                </a:cubicBezTo>
                <a:cubicBezTo>
                  <a:pt x="116662" y="86094"/>
                  <a:pt x="116523" y="85860"/>
                  <a:pt x="116430" y="85860"/>
                </a:cubicBezTo>
                <a:cubicBezTo>
                  <a:pt x="116425" y="85860"/>
                  <a:pt x="116421" y="85860"/>
                  <a:pt x="116417" y="85861"/>
                </a:cubicBezTo>
                <a:cubicBezTo>
                  <a:pt x="116411" y="85863"/>
                  <a:pt x="116405" y="85863"/>
                  <a:pt x="116399" y="85863"/>
                </a:cubicBezTo>
                <a:cubicBezTo>
                  <a:pt x="116299" y="85863"/>
                  <a:pt x="116183" y="85685"/>
                  <a:pt x="116129" y="85446"/>
                </a:cubicBezTo>
                <a:cubicBezTo>
                  <a:pt x="116064" y="85173"/>
                  <a:pt x="116073" y="85062"/>
                  <a:pt x="116196" y="85062"/>
                </a:cubicBezTo>
                <a:close/>
                <a:moveTo>
                  <a:pt x="186666" y="86450"/>
                </a:moveTo>
                <a:cubicBezTo>
                  <a:pt x="186677" y="86485"/>
                  <a:pt x="186700" y="86531"/>
                  <a:pt x="186723" y="86589"/>
                </a:cubicBezTo>
                <a:cubicBezTo>
                  <a:pt x="186792" y="86786"/>
                  <a:pt x="186794" y="86924"/>
                  <a:pt x="186743" y="86924"/>
                </a:cubicBezTo>
                <a:cubicBezTo>
                  <a:pt x="186734" y="86924"/>
                  <a:pt x="186724" y="86920"/>
                  <a:pt x="186712" y="86912"/>
                </a:cubicBezTo>
                <a:cubicBezTo>
                  <a:pt x="186654" y="86877"/>
                  <a:pt x="186608" y="86739"/>
                  <a:pt x="186585" y="86612"/>
                </a:cubicBezTo>
                <a:cubicBezTo>
                  <a:pt x="186631" y="86554"/>
                  <a:pt x="186654" y="86496"/>
                  <a:pt x="186666" y="86450"/>
                </a:cubicBezTo>
                <a:close/>
                <a:moveTo>
                  <a:pt x="10761" y="86573"/>
                </a:moveTo>
                <a:cubicBezTo>
                  <a:pt x="10795" y="86573"/>
                  <a:pt x="10832" y="86578"/>
                  <a:pt x="10871" y="86589"/>
                </a:cubicBezTo>
                <a:cubicBezTo>
                  <a:pt x="11044" y="86635"/>
                  <a:pt x="11183" y="86715"/>
                  <a:pt x="11183" y="86773"/>
                </a:cubicBezTo>
                <a:cubicBezTo>
                  <a:pt x="11194" y="86831"/>
                  <a:pt x="11067" y="86889"/>
                  <a:pt x="10906" y="86923"/>
                </a:cubicBezTo>
                <a:cubicBezTo>
                  <a:pt x="10887" y="86926"/>
                  <a:pt x="10869" y="86927"/>
                  <a:pt x="10851" y="86927"/>
                </a:cubicBezTo>
                <a:cubicBezTo>
                  <a:pt x="10714" y="86927"/>
                  <a:pt x="10603" y="86851"/>
                  <a:pt x="10582" y="86739"/>
                </a:cubicBezTo>
                <a:cubicBezTo>
                  <a:pt x="10574" y="86632"/>
                  <a:pt x="10647" y="86573"/>
                  <a:pt x="10761" y="86573"/>
                </a:cubicBezTo>
                <a:close/>
                <a:moveTo>
                  <a:pt x="27746" y="86565"/>
                </a:moveTo>
                <a:cubicBezTo>
                  <a:pt x="27770" y="86577"/>
                  <a:pt x="27793" y="86589"/>
                  <a:pt x="27816" y="86612"/>
                </a:cubicBezTo>
                <a:cubicBezTo>
                  <a:pt x="27908" y="86658"/>
                  <a:pt x="27989" y="86704"/>
                  <a:pt x="28058" y="86762"/>
                </a:cubicBezTo>
                <a:cubicBezTo>
                  <a:pt x="28023" y="86796"/>
                  <a:pt x="28000" y="86819"/>
                  <a:pt x="27954" y="86854"/>
                </a:cubicBezTo>
                <a:cubicBezTo>
                  <a:pt x="27896" y="86900"/>
                  <a:pt x="27850" y="86935"/>
                  <a:pt x="27804" y="86969"/>
                </a:cubicBezTo>
                <a:cubicBezTo>
                  <a:pt x="27770" y="86946"/>
                  <a:pt x="27735" y="86923"/>
                  <a:pt x="27700" y="86900"/>
                </a:cubicBezTo>
                <a:cubicBezTo>
                  <a:pt x="27677" y="86889"/>
                  <a:pt x="27666" y="86877"/>
                  <a:pt x="27643" y="86866"/>
                </a:cubicBezTo>
                <a:cubicBezTo>
                  <a:pt x="27700" y="86750"/>
                  <a:pt x="27735" y="86646"/>
                  <a:pt x="27746" y="86565"/>
                </a:cubicBezTo>
                <a:close/>
                <a:moveTo>
                  <a:pt x="101651" y="86639"/>
                </a:moveTo>
                <a:cubicBezTo>
                  <a:pt x="101725" y="86639"/>
                  <a:pt x="101784" y="86668"/>
                  <a:pt x="101793" y="86704"/>
                </a:cubicBezTo>
                <a:cubicBezTo>
                  <a:pt x="101804" y="86762"/>
                  <a:pt x="101746" y="86877"/>
                  <a:pt x="101654" y="86981"/>
                </a:cubicBezTo>
                <a:cubicBezTo>
                  <a:pt x="101635" y="86966"/>
                  <a:pt x="101617" y="86960"/>
                  <a:pt x="101603" y="86960"/>
                </a:cubicBezTo>
                <a:cubicBezTo>
                  <a:pt x="101583" y="86960"/>
                  <a:pt x="101568" y="86972"/>
                  <a:pt x="101562" y="86993"/>
                </a:cubicBezTo>
                <a:cubicBezTo>
                  <a:pt x="101562" y="86993"/>
                  <a:pt x="101562" y="86981"/>
                  <a:pt x="101562" y="86981"/>
                </a:cubicBezTo>
                <a:cubicBezTo>
                  <a:pt x="101539" y="86993"/>
                  <a:pt x="101516" y="87004"/>
                  <a:pt x="101492" y="87016"/>
                </a:cubicBezTo>
                <a:cubicBezTo>
                  <a:pt x="101481" y="86993"/>
                  <a:pt x="101446" y="86981"/>
                  <a:pt x="101446" y="86935"/>
                </a:cubicBezTo>
                <a:cubicBezTo>
                  <a:pt x="101423" y="86808"/>
                  <a:pt x="101481" y="86681"/>
                  <a:pt x="101585" y="86646"/>
                </a:cubicBezTo>
                <a:cubicBezTo>
                  <a:pt x="101608" y="86641"/>
                  <a:pt x="101630" y="86639"/>
                  <a:pt x="101651" y="86639"/>
                </a:cubicBezTo>
                <a:close/>
                <a:moveTo>
                  <a:pt x="48835" y="86946"/>
                </a:moveTo>
                <a:cubicBezTo>
                  <a:pt x="48835" y="86969"/>
                  <a:pt x="48835" y="86993"/>
                  <a:pt x="48846" y="87027"/>
                </a:cubicBezTo>
                <a:cubicBezTo>
                  <a:pt x="48846" y="87027"/>
                  <a:pt x="48846" y="87027"/>
                  <a:pt x="48846" y="87039"/>
                </a:cubicBezTo>
                <a:cubicBezTo>
                  <a:pt x="48743" y="87016"/>
                  <a:pt x="48743" y="86981"/>
                  <a:pt x="48835" y="86946"/>
                </a:cubicBezTo>
                <a:close/>
                <a:moveTo>
                  <a:pt x="8796" y="85930"/>
                </a:moveTo>
                <a:cubicBezTo>
                  <a:pt x="8862" y="85930"/>
                  <a:pt x="8845" y="86060"/>
                  <a:pt x="8759" y="86381"/>
                </a:cubicBezTo>
                <a:cubicBezTo>
                  <a:pt x="8666" y="86681"/>
                  <a:pt x="8574" y="86981"/>
                  <a:pt x="8551" y="87039"/>
                </a:cubicBezTo>
                <a:cubicBezTo>
                  <a:pt x="8548" y="87049"/>
                  <a:pt x="8543" y="87054"/>
                  <a:pt x="8538" y="87054"/>
                </a:cubicBezTo>
                <a:cubicBezTo>
                  <a:pt x="8511" y="87054"/>
                  <a:pt x="8465" y="86895"/>
                  <a:pt x="8436" y="86669"/>
                </a:cubicBezTo>
                <a:cubicBezTo>
                  <a:pt x="8401" y="86404"/>
                  <a:pt x="8493" y="86104"/>
                  <a:pt x="8643" y="86011"/>
                </a:cubicBezTo>
                <a:cubicBezTo>
                  <a:pt x="8714" y="85959"/>
                  <a:pt x="8764" y="85930"/>
                  <a:pt x="8796" y="85930"/>
                </a:cubicBezTo>
                <a:close/>
                <a:moveTo>
                  <a:pt x="20936" y="86081"/>
                </a:moveTo>
                <a:cubicBezTo>
                  <a:pt x="21006" y="86115"/>
                  <a:pt x="21063" y="86150"/>
                  <a:pt x="21167" y="86196"/>
                </a:cubicBezTo>
                <a:cubicBezTo>
                  <a:pt x="21329" y="86288"/>
                  <a:pt x="21525" y="86346"/>
                  <a:pt x="21698" y="86381"/>
                </a:cubicBezTo>
                <a:cubicBezTo>
                  <a:pt x="21710" y="86392"/>
                  <a:pt x="21733" y="86404"/>
                  <a:pt x="21733" y="86415"/>
                </a:cubicBezTo>
                <a:cubicBezTo>
                  <a:pt x="21803" y="86516"/>
                  <a:pt x="21862" y="86570"/>
                  <a:pt x="21893" y="86570"/>
                </a:cubicBezTo>
                <a:cubicBezTo>
                  <a:pt x="21909" y="86570"/>
                  <a:pt x="21917" y="86557"/>
                  <a:pt x="21917" y="86531"/>
                </a:cubicBezTo>
                <a:cubicBezTo>
                  <a:pt x="21917" y="86519"/>
                  <a:pt x="21917" y="86473"/>
                  <a:pt x="21917" y="86415"/>
                </a:cubicBezTo>
                <a:cubicBezTo>
                  <a:pt x="21948" y="86415"/>
                  <a:pt x="21979" y="86421"/>
                  <a:pt x="22003" y="86421"/>
                </a:cubicBezTo>
                <a:cubicBezTo>
                  <a:pt x="22015" y="86421"/>
                  <a:pt x="22025" y="86419"/>
                  <a:pt x="22033" y="86415"/>
                </a:cubicBezTo>
                <a:cubicBezTo>
                  <a:pt x="22052" y="86412"/>
                  <a:pt x="22071" y="86410"/>
                  <a:pt x="22090" y="86410"/>
                </a:cubicBezTo>
                <a:cubicBezTo>
                  <a:pt x="22254" y="86410"/>
                  <a:pt x="22409" y="86542"/>
                  <a:pt x="22471" y="86739"/>
                </a:cubicBezTo>
                <a:cubicBezTo>
                  <a:pt x="22499" y="86838"/>
                  <a:pt x="22585" y="86989"/>
                  <a:pt x="22702" y="87149"/>
                </a:cubicBezTo>
                <a:lnTo>
                  <a:pt x="22702" y="87149"/>
                </a:lnTo>
                <a:cubicBezTo>
                  <a:pt x="22693" y="87141"/>
                  <a:pt x="22682" y="87138"/>
                  <a:pt x="22670" y="87138"/>
                </a:cubicBezTo>
                <a:cubicBezTo>
                  <a:pt x="22662" y="87138"/>
                  <a:pt x="22654" y="87139"/>
                  <a:pt x="22645" y="87143"/>
                </a:cubicBezTo>
                <a:cubicBezTo>
                  <a:pt x="22483" y="87212"/>
                  <a:pt x="22344" y="87235"/>
                  <a:pt x="22217" y="87235"/>
                </a:cubicBezTo>
                <a:cubicBezTo>
                  <a:pt x="22229" y="87187"/>
                  <a:pt x="22223" y="87161"/>
                  <a:pt x="22198" y="87161"/>
                </a:cubicBezTo>
                <a:cubicBezTo>
                  <a:pt x="22175" y="87161"/>
                  <a:pt x="22135" y="87184"/>
                  <a:pt x="22079" y="87235"/>
                </a:cubicBezTo>
                <a:cubicBezTo>
                  <a:pt x="21917" y="87200"/>
                  <a:pt x="21837" y="87108"/>
                  <a:pt x="21883" y="86958"/>
                </a:cubicBezTo>
                <a:cubicBezTo>
                  <a:pt x="21903" y="86897"/>
                  <a:pt x="21902" y="86867"/>
                  <a:pt x="21883" y="86867"/>
                </a:cubicBezTo>
                <a:cubicBezTo>
                  <a:pt x="21849" y="86867"/>
                  <a:pt x="21756" y="86967"/>
                  <a:pt x="21629" y="87154"/>
                </a:cubicBezTo>
                <a:cubicBezTo>
                  <a:pt x="21627" y="87157"/>
                  <a:pt x="21625" y="87159"/>
                  <a:pt x="21623" y="87162"/>
                </a:cubicBezTo>
                <a:lnTo>
                  <a:pt x="21623" y="87162"/>
                </a:lnTo>
                <a:cubicBezTo>
                  <a:pt x="21636" y="87093"/>
                  <a:pt x="21439" y="86963"/>
                  <a:pt x="20913" y="86635"/>
                </a:cubicBezTo>
                <a:cubicBezTo>
                  <a:pt x="20821" y="86589"/>
                  <a:pt x="20752" y="86531"/>
                  <a:pt x="20671" y="86473"/>
                </a:cubicBezTo>
                <a:cubicBezTo>
                  <a:pt x="20705" y="86219"/>
                  <a:pt x="20775" y="86092"/>
                  <a:pt x="20936" y="86081"/>
                </a:cubicBezTo>
                <a:close/>
                <a:moveTo>
                  <a:pt x="12444" y="85951"/>
                </a:moveTo>
                <a:cubicBezTo>
                  <a:pt x="12590" y="85951"/>
                  <a:pt x="12826" y="86061"/>
                  <a:pt x="12995" y="86219"/>
                </a:cubicBezTo>
                <a:cubicBezTo>
                  <a:pt x="13172" y="86379"/>
                  <a:pt x="13415" y="86460"/>
                  <a:pt x="13586" y="86460"/>
                </a:cubicBezTo>
                <a:cubicBezTo>
                  <a:pt x="13761" y="86460"/>
                  <a:pt x="13862" y="86376"/>
                  <a:pt x="13745" y="86208"/>
                </a:cubicBezTo>
                <a:cubicBezTo>
                  <a:pt x="13689" y="86130"/>
                  <a:pt x="13710" y="86091"/>
                  <a:pt x="13809" y="86091"/>
                </a:cubicBezTo>
                <a:cubicBezTo>
                  <a:pt x="13872" y="86091"/>
                  <a:pt x="13966" y="86107"/>
                  <a:pt x="14091" y="86138"/>
                </a:cubicBezTo>
                <a:cubicBezTo>
                  <a:pt x="14253" y="86185"/>
                  <a:pt x="14407" y="86209"/>
                  <a:pt x="14514" y="86209"/>
                </a:cubicBezTo>
                <a:cubicBezTo>
                  <a:pt x="14590" y="86209"/>
                  <a:pt x="14643" y="86197"/>
                  <a:pt x="14657" y="86173"/>
                </a:cubicBezTo>
                <a:cubicBezTo>
                  <a:pt x="14661" y="86167"/>
                  <a:pt x="14666" y="86165"/>
                  <a:pt x="14672" y="86165"/>
                </a:cubicBezTo>
                <a:cubicBezTo>
                  <a:pt x="14711" y="86165"/>
                  <a:pt x="14777" y="86306"/>
                  <a:pt x="14807" y="86519"/>
                </a:cubicBezTo>
                <a:cubicBezTo>
                  <a:pt x="14853" y="86762"/>
                  <a:pt x="14819" y="86981"/>
                  <a:pt x="14715" y="87004"/>
                </a:cubicBezTo>
                <a:cubicBezTo>
                  <a:pt x="14708" y="87005"/>
                  <a:pt x="14702" y="87005"/>
                  <a:pt x="14695" y="87005"/>
                </a:cubicBezTo>
                <a:cubicBezTo>
                  <a:pt x="14600" y="87005"/>
                  <a:pt x="14518" y="86926"/>
                  <a:pt x="14507" y="86796"/>
                </a:cubicBezTo>
                <a:cubicBezTo>
                  <a:pt x="14486" y="86682"/>
                  <a:pt x="14410" y="86597"/>
                  <a:pt x="14320" y="86597"/>
                </a:cubicBezTo>
                <a:cubicBezTo>
                  <a:pt x="14309" y="86597"/>
                  <a:pt x="14298" y="86598"/>
                  <a:pt x="14288" y="86600"/>
                </a:cubicBezTo>
                <a:cubicBezTo>
                  <a:pt x="14184" y="86612"/>
                  <a:pt x="14115" y="86808"/>
                  <a:pt x="14138" y="87004"/>
                </a:cubicBezTo>
                <a:cubicBezTo>
                  <a:pt x="14160" y="87173"/>
                  <a:pt x="14140" y="87253"/>
                  <a:pt x="14074" y="87253"/>
                </a:cubicBezTo>
                <a:cubicBezTo>
                  <a:pt x="14037" y="87253"/>
                  <a:pt x="13985" y="87227"/>
                  <a:pt x="13918" y="87177"/>
                </a:cubicBezTo>
                <a:cubicBezTo>
                  <a:pt x="13789" y="87069"/>
                  <a:pt x="13629" y="86991"/>
                  <a:pt x="13571" y="86991"/>
                </a:cubicBezTo>
                <a:cubicBezTo>
                  <a:pt x="13567" y="86991"/>
                  <a:pt x="13563" y="86992"/>
                  <a:pt x="13561" y="86993"/>
                </a:cubicBezTo>
                <a:cubicBezTo>
                  <a:pt x="13514" y="87008"/>
                  <a:pt x="13460" y="87014"/>
                  <a:pt x="13402" y="87014"/>
                </a:cubicBezTo>
                <a:cubicBezTo>
                  <a:pt x="13059" y="87014"/>
                  <a:pt x="12578" y="86776"/>
                  <a:pt x="12637" y="86589"/>
                </a:cubicBezTo>
                <a:cubicBezTo>
                  <a:pt x="12695" y="86450"/>
                  <a:pt x="12602" y="86254"/>
                  <a:pt x="12441" y="86161"/>
                </a:cubicBezTo>
                <a:cubicBezTo>
                  <a:pt x="12198" y="86023"/>
                  <a:pt x="12187" y="85988"/>
                  <a:pt x="12406" y="85954"/>
                </a:cubicBezTo>
                <a:cubicBezTo>
                  <a:pt x="12418" y="85952"/>
                  <a:pt x="12431" y="85951"/>
                  <a:pt x="12444" y="85951"/>
                </a:cubicBezTo>
                <a:close/>
                <a:moveTo>
                  <a:pt x="19811" y="86508"/>
                </a:moveTo>
                <a:cubicBezTo>
                  <a:pt x="19967" y="86508"/>
                  <a:pt x="20151" y="86589"/>
                  <a:pt x="20301" y="86762"/>
                </a:cubicBezTo>
                <a:cubicBezTo>
                  <a:pt x="20463" y="86958"/>
                  <a:pt x="20532" y="87131"/>
                  <a:pt x="20544" y="87281"/>
                </a:cubicBezTo>
                <a:cubicBezTo>
                  <a:pt x="20380" y="87214"/>
                  <a:pt x="20235" y="87176"/>
                  <a:pt x="20134" y="87176"/>
                </a:cubicBezTo>
                <a:cubicBezTo>
                  <a:pt x="20079" y="87176"/>
                  <a:pt x="20037" y="87187"/>
                  <a:pt x="20013" y="87212"/>
                </a:cubicBezTo>
                <a:cubicBezTo>
                  <a:pt x="19991" y="87239"/>
                  <a:pt x="19967" y="87252"/>
                  <a:pt x="19941" y="87252"/>
                </a:cubicBezTo>
                <a:cubicBezTo>
                  <a:pt x="19869" y="87252"/>
                  <a:pt x="19790" y="87154"/>
                  <a:pt x="19747" y="86993"/>
                </a:cubicBezTo>
                <a:cubicBezTo>
                  <a:pt x="19701" y="86842"/>
                  <a:pt x="19620" y="86750"/>
                  <a:pt x="19493" y="86739"/>
                </a:cubicBezTo>
                <a:cubicBezTo>
                  <a:pt x="19528" y="86589"/>
                  <a:pt x="19655" y="86508"/>
                  <a:pt x="19811" y="86508"/>
                </a:cubicBezTo>
                <a:close/>
                <a:moveTo>
                  <a:pt x="26615" y="86704"/>
                </a:moveTo>
                <a:lnTo>
                  <a:pt x="26615" y="86704"/>
                </a:lnTo>
                <a:cubicBezTo>
                  <a:pt x="26661" y="86750"/>
                  <a:pt x="26708" y="86808"/>
                  <a:pt x="26788" y="86877"/>
                </a:cubicBezTo>
                <a:cubicBezTo>
                  <a:pt x="26927" y="87004"/>
                  <a:pt x="26996" y="87096"/>
                  <a:pt x="26996" y="87166"/>
                </a:cubicBezTo>
                <a:cubicBezTo>
                  <a:pt x="26903" y="87245"/>
                  <a:pt x="26838" y="87289"/>
                  <a:pt x="26788" y="87289"/>
                </a:cubicBezTo>
                <a:cubicBezTo>
                  <a:pt x="26710" y="87289"/>
                  <a:pt x="26674" y="87175"/>
                  <a:pt x="26638" y="86912"/>
                </a:cubicBezTo>
                <a:cubicBezTo>
                  <a:pt x="26627" y="86819"/>
                  <a:pt x="26615" y="86762"/>
                  <a:pt x="26615" y="86704"/>
                </a:cubicBezTo>
                <a:close/>
                <a:moveTo>
                  <a:pt x="23760" y="86575"/>
                </a:moveTo>
                <a:cubicBezTo>
                  <a:pt x="23837" y="86575"/>
                  <a:pt x="23878" y="86759"/>
                  <a:pt x="23937" y="87200"/>
                </a:cubicBezTo>
                <a:cubicBezTo>
                  <a:pt x="23833" y="87200"/>
                  <a:pt x="23695" y="87223"/>
                  <a:pt x="23499" y="87293"/>
                </a:cubicBezTo>
                <a:cubicBezTo>
                  <a:pt x="23478" y="87277"/>
                  <a:pt x="23459" y="87271"/>
                  <a:pt x="23444" y="87271"/>
                </a:cubicBezTo>
                <a:cubicBezTo>
                  <a:pt x="23426" y="87271"/>
                  <a:pt x="23413" y="87280"/>
                  <a:pt x="23406" y="87293"/>
                </a:cubicBezTo>
                <a:cubicBezTo>
                  <a:pt x="23401" y="87293"/>
                  <a:pt x="23395" y="87294"/>
                  <a:pt x="23389" y="87294"/>
                </a:cubicBezTo>
                <a:cubicBezTo>
                  <a:pt x="23319" y="87294"/>
                  <a:pt x="23284" y="87227"/>
                  <a:pt x="23337" y="87119"/>
                </a:cubicBezTo>
                <a:cubicBezTo>
                  <a:pt x="23372" y="87039"/>
                  <a:pt x="23372" y="86981"/>
                  <a:pt x="23337" y="86946"/>
                </a:cubicBezTo>
                <a:cubicBezTo>
                  <a:pt x="23429" y="86900"/>
                  <a:pt x="23522" y="86819"/>
                  <a:pt x="23591" y="86727"/>
                </a:cubicBezTo>
                <a:cubicBezTo>
                  <a:pt x="23664" y="86629"/>
                  <a:pt x="23717" y="86575"/>
                  <a:pt x="23760" y="86575"/>
                </a:cubicBezTo>
                <a:close/>
                <a:moveTo>
                  <a:pt x="16436" y="87284"/>
                </a:moveTo>
                <a:cubicBezTo>
                  <a:pt x="16453" y="87284"/>
                  <a:pt x="16473" y="87320"/>
                  <a:pt x="16492" y="87385"/>
                </a:cubicBezTo>
                <a:cubicBezTo>
                  <a:pt x="16446" y="87420"/>
                  <a:pt x="16388" y="87431"/>
                  <a:pt x="16319" y="87454"/>
                </a:cubicBezTo>
                <a:cubicBezTo>
                  <a:pt x="16354" y="87420"/>
                  <a:pt x="16388" y="87397"/>
                  <a:pt x="16400" y="87350"/>
                </a:cubicBezTo>
                <a:cubicBezTo>
                  <a:pt x="16410" y="87305"/>
                  <a:pt x="16422" y="87284"/>
                  <a:pt x="16436" y="87284"/>
                </a:cubicBezTo>
                <a:close/>
                <a:moveTo>
                  <a:pt x="21605" y="87188"/>
                </a:moveTo>
                <a:lnTo>
                  <a:pt x="21605" y="87188"/>
                </a:lnTo>
                <a:cubicBezTo>
                  <a:pt x="21438" y="87424"/>
                  <a:pt x="21352" y="87539"/>
                  <a:pt x="21300" y="87539"/>
                </a:cubicBezTo>
                <a:cubicBezTo>
                  <a:pt x="21247" y="87539"/>
                  <a:pt x="21230" y="87421"/>
                  <a:pt x="21202" y="87189"/>
                </a:cubicBezTo>
                <a:lnTo>
                  <a:pt x="21202" y="87189"/>
                </a:lnTo>
                <a:cubicBezTo>
                  <a:pt x="21278" y="87227"/>
                  <a:pt x="21339" y="87249"/>
                  <a:pt x="21384" y="87249"/>
                </a:cubicBezTo>
                <a:cubicBezTo>
                  <a:pt x="21393" y="87249"/>
                  <a:pt x="21402" y="87248"/>
                  <a:pt x="21410" y="87246"/>
                </a:cubicBezTo>
                <a:cubicBezTo>
                  <a:pt x="21505" y="87227"/>
                  <a:pt x="21573" y="87212"/>
                  <a:pt x="21605" y="87188"/>
                </a:cubicBezTo>
                <a:close/>
                <a:moveTo>
                  <a:pt x="41194" y="87154"/>
                </a:moveTo>
                <a:cubicBezTo>
                  <a:pt x="41292" y="87154"/>
                  <a:pt x="41381" y="87233"/>
                  <a:pt x="41413" y="87362"/>
                </a:cubicBezTo>
                <a:cubicBezTo>
                  <a:pt x="41413" y="87373"/>
                  <a:pt x="41413" y="87373"/>
                  <a:pt x="41413" y="87385"/>
                </a:cubicBezTo>
                <a:cubicBezTo>
                  <a:pt x="41403" y="87383"/>
                  <a:pt x="41395" y="87382"/>
                  <a:pt x="41389" y="87382"/>
                </a:cubicBezTo>
                <a:cubicBezTo>
                  <a:pt x="41357" y="87382"/>
                  <a:pt x="41365" y="87406"/>
                  <a:pt x="41413" y="87454"/>
                </a:cubicBezTo>
                <a:cubicBezTo>
                  <a:pt x="41413" y="87616"/>
                  <a:pt x="41355" y="87754"/>
                  <a:pt x="41217" y="87777"/>
                </a:cubicBezTo>
                <a:cubicBezTo>
                  <a:pt x="41191" y="87783"/>
                  <a:pt x="41166" y="87786"/>
                  <a:pt x="41141" y="87786"/>
                </a:cubicBezTo>
                <a:cubicBezTo>
                  <a:pt x="41010" y="87786"/>
                  <a:pt x="40900" y="87713"/>
                  <a:pt x="40870" y="87616"/>
                </a:cubicBezTo>
                <a:cubicBezTo>
                  <a:pt x="40836" y="87489"/>
                  <a:pt x="40917" y="87316"/>
                  <a:pt x="41067" y="87200"/>
                </a:cubicBezTo>
                <a:cubicBezTo>
                  <a:pt x="41108" y="87169"/>
                  <a:pt x="41152" y="87154"/>
                  <a:pt x="41194" y="87154"/>
                </a:cubicBezTo>
                <a:close/>
                <a:moveTo>
                  <a:pt x="22728" y="87183"/>
                </a:moveTo>
                <a:cubicBezTo>
                  <a:pt x="22850" y="87346"/>
                  <a:pt x="23001" y="87516"/>
                  <a:pt x="23152" y="87650"/>
                </a:cubicBezTo>
                <a:cubicBezTo>
                  <a:pt x="23176" y="87674"/>
                  <a:pt x="23199" y="87697"/>
                  <a:pt x="23222" y="87720"/>
                </a:cubicBezTo>
                <a:cubicBezTo>
                  <a:pt x="23164" y="87743"/>
                  <a:pt x="23106" y="87777"/>
                  <a:pt x="23037" y="87777"/>
                </a:cubicBezTo>
                <a:cubicBezTo>
                  <a:pt x="23002" y="87789"/>
                  <a:pt x="22971" y="87792"/>
                  <a:pt x="22942" y="87792"/>
                </a:cubicBezTo>
                <a:cubicBezTo>
                  <a:pt x="22913" y="87792"/>
                  <a:pt x="22887" y="87789"/>
                  <a:pt x="22864" y="87789"/>
                </a:cubicBezTo>
                <a:cubicBezTo>
                  <a:pt x="22829" y="87754"/>
                  <a:pt x="22783" y="87731"/>
                  <a:pt x="22748" y="87697"/>
                </a:cubicBezTo>
                <a:cubicBezTo>
                  <a:pt x="22725" y="87650"/>
                  <a:pt x="22714" y="87570"/>
                  <a:pt x="22737" y="87466"/>
                </a:cubicBezTo>
                <a:cubicBezTo>
                  <a:pt x="22757" y="87343"/>
                  <a:pt x="22754" y="87240"/>
                  <a:pt x="22728" y="87183"/>
                </a:cubicBezTo>
                <a:close/>
                <a:moveTo>
                  <a:pt x="124418" y="87474"/>
                </a:moveTo>
                <a:cubicBezTo>
                  <a:pt x="124438" y="87474"/>
                  <a:pt x="124461" y="87479"/>
                  <a:pt x="124485" y="87489"/>
                </a:cubicBezTo>
                <a:cubicBezTo>
                  <a:pt x="124612" y="87547"/>
                  <a:pt x="124716" y="87627"/>
                  <a:pt x="124728" y="87674"/>
                </a:cubicBezTo>
                <a:cubicBezTo>
                  <a:pt x="124739" y="87731"/>
                  <a:pt x="124670" y="87801"/>
                  <a:pt x="124566" y="87824"/>
                </a:cubicBezTo>
                <a:cubicBezTo>
                  <a:pt x="124551" y="87829"/>
                  <a:pt x="124536" y="87831"/>
                  <a:pt x="124521" y="87831"/>
                </a:cubicBezTo>
                <a:cubicBezTo>
                  <a:pt x="124431" y="87831"/>
                  <a:pt x="124344" y="87748"/>
                  <a:pt x="124324" y="87639"/>
                </a:cubicBezTo>
                <a:cubicBezTo>
                  <a:pt x="124297" y="87539"/>
                  <a:pt x="124341" y="87474"/>
                  <a:pt x="124418" y="87474"/>
                </a:cubicBezTo>
                <a:close/>
                <a:moveTo>
                  <a:pt x="164825" y="87458"/>
                </a:moveTo>
                <a:cubicBezTo>
                  <a:pt x="164923" y="87458"/>
                  <a:pt x="165017" y="87530"/>
                  <a:pt x="165046" y="87627"/>
                </a:cubicBezTo>
                <a:cubicBezTo>
                  <a:pt x="165081" y="87754"/>
                  <a:pt x="165069" y="87858"/>
                  <a:pt x="165012" y="87881"/>
                </a:cubicBezTo>
                <a:cubicBezTo>
                  <a:pt x="165008" y="87882"/>
                  <a:pt x="165005" y="87883"/>
                  <a:pt x="165001" y="87883"/>
                </a:cubicBezTo>
                <a:cubicBezTo>
                  <a:pt x="164949" y="87883"/>
                  <a:pt x="164843" y="87816"/>
                  <a:pt x="164746" y="87720"/>
                </a:cubicBezTo>
                <a:cubicBezTo>
                  <a:pt x="164654" y="87627"/>
                  <a:pt x="164665" y="87500"/>
                  <a:pt x="164769" y="87466"/>
                </a:cubicBezTo>
                <a:cubicBezTo>
                  <a:pt x="164788" y="87460"/>
                  <a:pt x="164806" y="87458"/>
                  <a:pt x="164825" y="87458"/>
                </a:cubicBezTo>
                <a:close/>
                <a:moveTo>
                  <a:pt x="8496" y="87333"/>
                </a:moveTo>
                <a:cubicBezTo>
                  <a:pt x="8569" y="87333"/>
                  <a:pt x="8660" y="87394"/>
                  <a:pt x="8736" y="87500"/>
                </a:cubicBezTo>
                <a:cubicBezTo>
                  <a:pt x="8920" y="87769"/>
                  <a:pt x="8920" y="87951"/>
                  <a:pt x="8798" y="87951"/>
                </a:cubicBezTo>
                <a:cubicBezTo>
                  <a:pt x="8737" y="87951"/>
                  <a:pt x="8644" y="87905"/>
                  <a:pt x="8528" y="87801"/>
                </a:cubicBezTo>
                <a:cubicBezTo>
                  <a:pt x="8378" y="87662"/>
                  <a:pt x="8332" y="87489"/>
                  <a:pt x="8401" y="87385"/>
                </a:cubicBezTo>
                <a:cubicBezTo>
                  <a:pt x="8425" y="87349"/>
                  <a:pt x="8458" y="87333"/>
                  <a:pt x="8496" y="87333"/>
                </a:cubicBezTo>
                <a:close/>
                <a:moveTo>
                  <a:pt x="23960" y="87420"/>
                </a:moveTo>
                <a:lnTo>
                  <a:pt x="23960" y="87420"/>
                </a:lnTo>
                <a:cubicBezTo>
                  <a:pt x="23984" y="87685"/>
                  <a:pt x="23984" y="87870"/>
                  <a:pt x="23926" y="87974"/>
                </a:cubicBezTo>
                <a:cubicBezTo>
                  <a:pt x="23914" y="87962"/>
                  <a:pt x="23903" y="87962"/>
                  <a:pt x="23891" y="87951"/>
                </a:cubicBezTo>
                <a:cubicBezTo>
                  <a:pt x="23718" y="87824"/>
                  <a:pt x="23741" y="87604"/>
                  <a:pt x="23937" y="87454"/>
                </a:cubicBezTo>
                <a:cubicBezTo>
                  <a:pt x="23949" y="87443"/>
                  <a:pt x="23949" y="87431"/>
                  <a:pt x="23960" y="87420"/>
                </a:cubicBezTo>
                <a:close/>
                <a:moveTo>
                  <a:pt x="26742" y="87662"/>
                </a:moveTo>
                <a:cubicBezTo>
                  <a:pt x="26927" y="87708"/>
                  <a:pt x="27077" y="87777"/>
                  <a:pt x="27100" y="87847"/>
                </a:cubicBezTo>
                <a:cubicBezTo>
                  <a:pt x="27131" y="87959"/>
                  <a:pt x="26980" y="88035"/>
                  <a:pt x="26761" y="88035"/>
                </a:cubicBezTo>
                <a:cubicBezTo>
                  <a:pt x="26733" y="88035"/>
                  <a:pt x="26703" y="88034"/>
                  <a:pt x="26673" y="88031"/>
                </a:cubicBezTo>
                <a:cubicBezTo>
                  <a:pt x="26581" y="88031"/>
                  <a:pt x="26483" y="88026"/>
                  <a:pt x="26387" y="88026"/>
                </a:cubicBezTo>
                <a:cubicBezTo>
                  <a:pt x="26340" y="88026"/>
                  <a:pt x="26292" y="88028"/>
                  <a:pt x="26246" y="88031"/>
                </a:cubicBezTo>
                <a:cubicBezTo>
                  <a:pt x="26361" y="87847"/>
                  <a:pt x="26546" y="87708"/>
                  <a:pt x="26742" y="87662"/>
                </a:cubicBezTo>
                <a:close/>
                <a:moveTo>
                  <a:pt x="25103" y="86589"/>
                </a:moveTo>
                <a:lnTo>
                  <a:pt x="25103" y="86589"/>
                </a:lnTo>
                <a:cubicBezTo>
                  <a:pt x="25195" y="86623"/>
                  <a:pt x="25299" y="86704"/>
                  <a:pt x="25392" y="86819"/>
                </a:cubicBezTo>
                <a:cubicBezTo>
                  <a:pt x="25426" y="86866"/>
                  <a:pt x="25461" y="86923"/>
                  <a:pt x="25496" y="86981"/>
                </a:cubicBezTo>
                <a:cubicBezTo>
                  <a:pt x="25473" y="87039"/>
                  <a:pt x="25438" y="87085"/>
                  <a:pt x="25426" y="87166"/>
                </a:cubicBezTo>
                <a:cubicBezTo>
                  <a:pt x="25412" y="87282"/>
                  <a:pt x="25438" y="87334"/>
                  <a:pt x="25497" y="87334"/>
                </a:cubicBezTo>
                <a:cubicBezTo>
                  <a:pt x="25532" y="87334"/>
                  <a:pt x="25578" y="87315"/>
                  <a:pt x="25634" y="87281"/>
                </a:cubicBezTo>
                <a:cubicBezTo>
                  <a:pt x="25738" y="87547"/>
                  <a:pt x="25784" y="87835"/>
                  <a:pt x="25761" y="88043"/>
                </a:cubicBezTo>
                <a:cubicBezTo>
                  <a:pt x="25392" y="87997"/>
                  <a:pt x="25045" y="87154"/>
                  <a:pt x="25103" y="86589"/>
                </a:cubicBezTo>
                <a:close/>
                <a:moveTo>
                  <a:pt x="16885" y="87835"/>
                </a:moveTo>
                <a:cubicBezTo>
                  <a:pt x="16908" y="87858"/>
                  <a:pt x="16942" y="87870"/>
                  <a:pt x="16942" y="87893"/>
                </a:cubicBezTo>
                <a:cubicBezTo>
                  <a:pt x="16966" y="87974"/>
                  <a:pt x="16942" y="88031"/>
                  <a:pt x="16885" y="88089"/>
                </a:cubicBezTo>
                <a:cubicBezTo>
                  <a:pt x="16873" y="88043"/>
                  <a:pt x="16862" y="88008"/>
                  <a:pt x="16873" y="87927"/>
                </a:cubicBezTo>
                <a:cubicBezTo>
                  <a:pt x="16885" y="87893"/>
                  <a:pt x="16885" y="87870"/>
                  <a:pt x="16885" y="87835"/>
                </a:cubicBezTo>
                <a:close/>
                <a:moveTo>
                  <a:pt x="38962" y="87804"/>
                </a:moveTo>
                <a:cubicBezTo>
                  <a:pt x="39030" y="87804"/>
                  <a:pt x="39085" y="87843"/>
                  <a:pt x="39104" y="87916"/>
                </a:cubicBezTo>
                <a:cubicBezTo>
                  <a:pt x="39094" y="87915"/>
                  <a:pt x="39083" y="87914"/>
                  <a:pt x="39073" y="87914"/>
                </a:cubicBezTo>
                <a:cubicBezTo>
                  <a:pt x="38959" y="87914"/>
                  <a:pt x="38860" y="87974"/>
                  <a:pt x="38839" y="88101"/>
                </a:cubicBezTo>
                <a:cubicBezTo>
                  <a:pt x="38836" y="88127"/>
                  <a:pt x="38829" y="88139"/>
                  <a:pt x="38821" y="88139"/>
                </a:cubicBezTo>
                <a:cubicBezTo>
                  <a:pt x="38800" y="88139"/>
                  <a:pt x="38765" y="88063"/>
                  <a:pt x="38723" y="87939"/>
                </a:cubicBezTo>
                <a:cubicBezTo>
                  <a:pt x="38747" y="87916"/>
                  <a:pt x="38770" y="87893"/>
                  <a:pt x="38793" y="87870"/>
                </a:cubicBezTo>
                <a:cubicBezTo>
                  <a:pt x="38852" y="87826"/>
                  <a:pt x="38911" y="87804"/>
                  <a:pt x="38962" y="87804"/>
                </a:cubicBezTo>
                <a:close/>
                <a:moveTo>
                  <a:pt x="16562" y="87743"/>
                </a:moveTo>
                <a:lnTo>
                  <a:pt x="16562" y="87743"/>
                </a:lnTo>
                <a:cubicBezTo>
                  <a:pt x="16585" y="87951"/>
                  <a:pt x="16585" y="88112"/>
                  <a:pt x="16539" y="88124"/>
                </a:cubicBezTo>
                <a:cubicBezTo>
                  <a:pt x="16539" y="88124"/>
                  <a:pt x="16504" y="88135"/>
                  <a:pt x="16481" y="88147"/>
                </a:cubicBezTo>
                <a:cubicBezTo>
                  <a:pt x="16423" y="88112"/>
                  <a:pt x="16377" y="88078"/>
                  <a:pt x="16365" y="88020"/>
                </a:cubicBezTo>
                <a:cubicBezTo>
                  <a:pt x="16331" y="87893"/>
                  <a:pt x="16412" y="87789"/>
                  <a:pt x="16562" y="87743"/>
                </a:cubicBezTo>
                <a:close/>
                <a:moveTo>
                  <a:pt x="23383" y="87916"/>
                </a:moveTo>
                <a:lnTo>
                  <a:pt x="23383" y="87916"/>
                </a:lnTo>
                <a:cubicBezTo>
                  <a:pt x="23453" y="87997"/>
                  <a:pt x="23499" y="88078"/>
                  <a:pt x="23545" y="88170"/>
                </a:cubicBezTo>
                <a:cubicBezTo>
                  <a:pt x="23520" y="88173"/>
                  <a:pt x="23497" y="88174"/>
                  <a:pt x="23477" y="88174"/>
                </a:cubicBezTo>
                <a:cubicBezTo>
                  <a:pt x="23330" y="88174"/>
                  <a:pt x="23312" y="88098"/>
                  <a:pt x="23383" y="87916"/>
                </a:cubicBezTo>
                <a:close/>
                <a:moveTo>
                  <a:pt x="116199" y="86883"/>
                </a:moveTo>
                <a:cubicBezTo>
                  <a:pt x="116321" y="86883"/>
                  <a:pt x="116391" y="87004"/>
                  <a:pt x="116371" y="87189"/>
                </a:cubicBezTo>
                <a:cubicBezTo>
                  <a:pt x="116348" y="87397"/>
                  <a:pt x="116256" y="87570"/>
                  <a:pt x="116152" y="87593"/>
                </a:cubicBezTo>
                <a:cubicBezTo>
                  <a:pt x="116048" y="87627"/>
                  <a:pt x="116036" y="87720"/>
                  <a:pt x="116129" y="87835"/>
                </a:cubicBezTo>
                <a:cubicBezTo>
                  <a:pt x="116221" y="87939"/>
                  <a:pt x="116209" y="88101"/>
                  <a:pt x="116129" y="88216"/>
                </a:cubicBezTo>
                <a:cubicBezTo>
                  <a:pt x="116099" y="88246"/>
                  <a:pt x="116068" y="88260"/>
                  <a:pt x="116039" y="88260"/>
                </a:cubicBezTo>
                <a:cubicBezTo>
                  <a:pt x="115977" y="88260"/>
                  <a:pt x="115921" y="88195"/>
                  <a:pt x="115898" y="88078"/>
                </a:cubicBezTo>
                <a:cubicBezTo>
                  <a:pt x="115771" y="87489"/>
                  <a:pt x="115886" y="86958"/>
                  <a:pt x="116152" y="86889"/>
                </a:cubicBezTo>
                <a:cubicBezTo>
                  <a:pt x="116168" y="86885"/>
                  <a:pt x="116184" y="86883"/>
                  <a:pt x="116199" y="86883"/>
                </a:cubicBezTo>
                <a:close/>
                <a:moveTo>
                  <a:pt x="186392" y="87669"/>
                </a:moveTo>
                <a:cubicBezTo>
                  <a:pt x="186430" y="87669"/>
                  <a:pt x="186463" y="87701"/>
                  <a:pt x="186481" y="87766"/>
                </a:cubicBezTo>
                <a:cubicBezTo>
                  <a:pt x="186516" y="87893"/>
                  <a:pt x="186493" y="88078"/>
                  <a:pt x="186412" y="88193"/>
                </a:cubicBezTo>
                <a:cubicBezTo>
                  <a:pt x="186374" y="88247"/>
                  <a:pt x="186334" y="88273"/>
                  <a:pt x="186298" y="88273"/>
                </a:cubicBezTo>
                <a:cubicBezTo>
                  <a:pt x="186255" y="88273"/>
                  <a:pt x="186217" y="88238"/>
                  <a:pt x="186192" y="88170"/>
                </a:cubicBezTo>
                <a:cubicBezTo>
                  <a:pt x="186158" y="88043"/>
                  <a:pt x="186192" y="87870"/>
                  <a:pt x="186273" y="87754"/>
                </a:cubicBezTo>
                <a:cubicBezTo>
                  <a:pt x="186313" y="87698"/>
                  <a:pt x="186355" y="87669"/>
                  <a:pt x="186392" y="87669"/>
                </a:cubicBezTo>
                <a:close/>
                <a:moveTo>
                  <a:pt x="36011" y="88193"/>
                </a:moveTo>
                <a:lnTo>
                  <a:pt x="36011" y="88193"/>
                </a:lnTo>
                <a:cubicBezTo>
                  <a:pt x="35988" y="88228"/>
                  <a:pt x="35965" y="88274"/>
                  <a:pt x="35942" y="88274"/>
                </a:cubicBezTo>
                <a:cubicBezTo>
                  <a:pt x="35930" y="88274"/>
                  <a:pt x="35919" y="88251"/>
                  <a:pt x="35907" y="88251"/>
                </a:cubicBezTo>
                <a:cubicBezTo>
                  <a:pt x="35942" y="88228"/>
                  <a:pt x="35976" y="88216"/>
                  <a:pt x="36011" y="88193"/>
                </a:cubicBezTo>
                <a:close/>
                <a:moveTo>
                  <a:pt x="15836" y="87557"/>
                </a:moveTo>
                <a:cubicBezTo>
                  <a:pt x="15874" y="87557"/>
                  <a:pt x="15919" y="87562"/>
                  <a:pt x="15973" y="87570"/>
                </a:cubicBezTo>
                <a:lnTo>
                  <a:pt x="15996" y="87570"/>
                </a:lnTo>
                <a:cubicBezTo>
                  <a:pt x="15892" y="87674"/>
                  <a:pt x="15904" y="87893"/>
                  <a:pt x="16019" y="88331"/>
                </a:cubicBezTo>
                <a:cubicBezTo>
                  <a:pt x="15927" y="88297"/>
                  <a:pt x="15846" y="88193"/>
                  <a:pt x="15777" y="87997"/>
                </a:cubicBezTo>
                <a:cubicBezTo>
                  <a:pt x="15652" y="87662"/>
                  <a:pt x="15655" y="87557"/>
                  <a:pt x="15836" y="87557"/>
                </a:cubicBezTo>
                <a:close/>
                <a:moveTo>
                  <a:pt x="32167" y="88158"/>
                </a:moveTo>
                <a:cubicBezTo>
                  <a:pt x="32405" y="88287"/>
                  <a:pt x="32677" y="88373"/>
                  <a:pt x="32902" y="88373"/>
                </a:cubicBezTo>
                <a:cubicBezTo>
                  <a:pt x="32939" y="88373"/>
                  <a:pt x="32975" y="88371"/>
                  <a:pt x="33010" y="88366"/>
                </a:cubicBezTo>
                <a:cubicBezTo>
                  <a:pt x="33157" y="88347"/>
                  <a:pt x="33255" y="88336"/>
                  <a:pt x="33305" y="88336"/>
                </a:cubicBezTo>
                <a:cubicBezTo>
                  <a:pt x="33407" y="88336"/>
                  <a:pt x="33305" y="88384"/>
                  <a:pt x="33010" y="88516"/>
                </a:cubicBezTo>
                <a:cubicBezTo>
                  <a:pt x="32885" y="88569"/>
                  <a:pt x="32744" y="88595"/>
                  <a:pt x="32610" y="88595"/>
                </a:cubicBezTo>
                <a:cubicBezTo>
                  <a:pt x="32510" y="88595"/>
                  <a:pt x="32413" y="88580"/>
                  <a:pt x="32329" y="88551"/>
                </a:cubicBezTo>
                <a:cubicBezTo>
                  <a:pt x="32306" y="88505"/>
                  <a:pt x="32271" y="88435"/>
                  <a:pt x="32237" y="88331"/>
                </a:cubicBezTo>
                <a:cubicBezTo>
                  <a:pt x="32202" y="88262"/>
                  <a:pt x="32179" y="88204"/>
                  <a:pt x="32167" y="88158"/>
                </a:cubicBezTo>
                <a:close/>
                <a:moveTo>
                  <a:pt x="24572" y="88505"/>
                </a:moveTo>
                <a:lnTo>
                  <a:pt x="24572" y="88505"/>
                </a:lnTo>
                <a:cubicBezTo>
                  <a:pt x="24595" y="88516"/>
                  <a:pt x="24607" y="88562"/>
                  <a:pt x="24607" y="88620"/>
                </a:cubicBezTo>
                <a:cubicBezTo>
                  <a:pt x="24584" y="88597"/>
                  <a:pt x="24572" y="88551"/>
                  <a:pt x="24572" y="88505"/>
                </a:cubicBezTo>
                <a:close/>
                <a:moveTo>
                  <a:pt x="25542" y="88435"/>
                </a:moveTo>
                <a:cubicBezTo>
                  <a:pt x="25542" y="88470"/>
                  <a:pt x="25553" y="88528"/>
                  <a:pt x="25588" y="88574"/>
                </a:cubicBezTo>
                <a:cubicBezTo>
                  <a:pt x="25565" y="88597"/>
                  <a:pt x="25553" y="88620"/>
                  <a:pt x="25530" y="88632"/>
                </a:cubicBezTo>
                <a:cubicBezTo>
                  <a:pt x="25507" y="88597"/>
                  <a:pt x="25484" y="88539"/>
                  <a:pt x="25461" y="88470"/>
                </a:cubicBezTo>
                <a:cubicBezTo>
                  <a:pt x="25461" y="88470"/>
                  <a:pt x="25473" y="88470"/>
                  <a:pt x="25484" y="88458"/>
                </a:cubicBezTo>
                <a:cubicBezTo>
                  <a:pt x="25507" y="88435"/>
                  <a:pt x="25519" y="88447"/>
                  <a:pt x="25542" y="88435"/>
                </a:cubicBezTo>
                <a:close/>
                <a:moveTo>
                  <a:pt x="50197" y="88666"/>
                </a:moveTo>
                <a:cubicBezTo>
                  <a:pt x="50216" y="88667"/>
                  <a:pt x="50233" y="88668"/>
                  <a:pt x="50243" y="88678"/>
                </a:cubicBezTo>
                <a:cubicBezTo>
                  <a:pt x="50232" y="88678"/>
                  <a:pt x="50220" y="88678"/>
                  <a:pt x="50197" y="88666"/>
                </a:cubicBezTo>
                <a:close/>
                <a:moveTo>
                  <a:pt x="9262" y="86971"/>
                </a:moveTo>
                <a:cubicBezTo>
                  <a:pt x="9329" y="86971"/>
                  <a:pt x="9390" y="87018"/>
                  <a:pt x="9428" y="87108"/>
                </a:cubicBezTo>
                <a:cubicBezTo>
                  <a:pt x="9465" y="87202"/>
                  <a:pt x="9524" y="87251"/>
                  <a:pt x="9586" y="87251"/>
                </a:cubicBezTo>
                <a:cubicBezTo>
                  <a:pt x="9622" y="87251"/>
                  <a:pt x="9660" y="87234"/>
                  <a:pt x="9694" y="87200"/>
                </a:cubicBezTo>
                <a:cubicBezTo>
                  <a:pt x="9744" y="87150"/>
                  <a:pt x="9785" y="87127"/>
                  <a:pt x="9815" y="87127"/>
                </a:cubicBezTo>
                <a:cubicBezTo>
                  <a:pt x="9941" y="87127"/>
                  <a:pt x="9883" y="87523"/>
                  <a:pt x="9659" y="87812"/>
                </a:cubicBezTo>
                <a:cubicBezTo>
                  <a:pt x="9521" y="87997"/>
                  <a:pt x="9428" y="88320"/>
                  <a:pt x="9463" y="88516"/>
                </a:cubicBezTo>
                <a:cubicBezTo>
                  <a:pt x="9483" y="88681"/>
                  <a:pt x="9472" y="88759"/>
                  <a:pt x="9419" y="88759"/>
                </a:cubicBezTo>
                <a:cubicBezTo>
                  <a:pt x="9379" y="88759"/>
                  <a:pt x="9314" y="88716"/>
                  <a:pt x="9220" y="88632"/>
                </a:cubicBezTo>
                <a:cubicBezTo>
                  <a:pt x="8990" y="88435"/>
                  <a:pt x="8990" y="88331"/>
                  <a:pt x="9186" y="88147"/>
                </a:cubicBezTo>
                <a:cubicBezTo>
                  <a:pt x="9382" y="87951"/>
                  <a:pt x="9382" y="87847"/>
                  <a:pt x="9151" y="87593"/>
                </a:cubicBezTo>
                <a:cubicBezTo>
                  <a:pt x="8920" y="87327"/>
                  <a:pt x="8909" y="87235"/>
                  <a:pt x="9093" y="87062"/>
                </a:cubicBezTo>
                <a:cubicBezTo>
                  <a:pt x="9150" y="87000"/>
                  <a:pt x="9208" y="86971"/>
                  <a:pt x="9262" y="86971"/>
                </a:cubicBezTo>
                <a:close/>
                <a:moveTo>
                  <a:pt x="128110" y="87218"/>
                </a:moveTo>
                <a:cubicBezTo>
                  <a:pt x="128167" y="87218"/>
                  <a:pt x="128210" y="87252"/>
                  <a:pt x="128225" y="87327"/>
                </a:cubicBezTo>
                <a:cubicBezTo>
                  <a:pt x="128260" y="87454"/>
                  <a:pt x="128191" y="87570"/>
                  <a:pt x="128087" y="87604"/>
                </a:cubicBezTo>
                <a:cubicBezTo>
                  <a:pt x="127971" y="87627"/>
                  <a:pt x="127856" y="87997"/>
                  <a:pt x="127810" y="88424"/>
                </a:cubicBezTo>
                <a:cubicBezTo>
                  <a:pt x="127772" y="88812"/>
                  <a:pt x="127729" y="88989"/>
                  <a:pt x="127658" y="88989"/>
                </a:cubicBezTo>
                <a:cubicBezTo>
                  <a:pt x="127621" y="88989"/>
                  <a:pt x="127576" y="88941"/>
                  <a:pt x="127521" y="88851"/>
                </a:cubicBezTo>
                <a:cubicBezTo>
                  <a:pt x="127394" y="88655"/>
                  <a:pt x="127360" y="88285"/>
                  <a:pt x="127429" y="88008"/>
                </a:cubicBezTo>
                <a:cubicBezTo>
                  <a:pt x="127536" y="87606"/>
                  <a:pt x="127913" y="87218"/>
                  <a:pt x="128110" y="87218"/>
                </a:cubicBezTo>
                <a:close/>
                <a:moveTo>
                  <a:pt x="50151" y="88735"/>
                </a:moveTo>
                <a:lnTo>
                  <a:pt x="50151" y="88735"/>
                </a:lnTo>
                <a:cubicBezTo>
                  <a:pt x="50185" y="88782"/>
                  <a:pt x="50220" y="88839"/>
                  <a:pt x="50289" y="88920"/>
                </a:cubicBezTo>
                <a:cubicBezTo>
                  <a:pt x="50289" y="88932"/>
                  <a:pt x="50301" y="88943"/>
                  <a:pt x="50301" y="88955"/>
                </a:cubicBezTo>
                <a:cubicBezTo>
                  <a:pt x="50278" y="88978"/>
                  <a:pt x="50232" y="88978"/>
                  <a:pt x="50208" y="89001"/>
                </a:cubicBezTo>
                <a:cubicBezTo>
                  <a:pt x="50174" y="88920"/>
                  <a:pt x="50162" y="88839"/>
                  <a:pt x="50151" y="88735"/>
                </a:cubicBezTo>
                <a:close/>
                <a:moveTo>
                  <a:pt x="14485" y="87982"/>
                </a:moveTo>
                <a:cubicBezTo>
                  <a:pt x="14586" y="87982"/>
                  <a:pt x="14670" y="88065"/>
                  <a:pt x="14680" y="88158"/>
                </a:cubicBezTo>
                <a:cubicBezTo>
                  <a:pt x="14692" y="88274"/>
                  <a:pt x="14911" y="88412"/>
                  <a:pt x="15153" y="88458"/>
                </a:cubicBezTo>
                <a:lnTo>
                  <a:pt x="15604" y="88539"/>
                </a:lnTo>
                <a:lnTo>
                  <a:pt x="15188" y="88839"/>
                </a:lnTo>
                <a:cubicBezTo>
                  <a:pt x="15005" y="88959"/>
                  <a:pt x="14785" y="89041"/>
                  <a:pt x="14650" y="89041"/>
                </a:cubicBezTo>
                <a:cubicBezTo>
                  <a:pt x="14615" y="89041"/>
                  <a:pt x="14586" y="89036"/>
                  <a:pt x="14565" y="89024"/>
                </a:cubicBezTo>
                <a:cubicBezTo>
                  <a:pt x="14311" y="88886"/>
                  <a:pt x="14218" y="88020"/>
                  <a:pt x="14449" y="87985"/>
                </a:cubicBezTo>
                <a:cubicBezTo>
                  <a:pt x="14461" y="87983"/>
                  <a:pt x="14473" y="87982"/>
                  <a:pt x="14485" y="87982"/>
                </a:cubicBezTo>
                <a:close/>
                <a:moveTo>
                  <a:pt x="31186" y="88031"/>
                </a:moveTo>
                <a:cubicBezTo>
                  <a:pt x="31440" y="88101"/>
                  <a:pt x="31706" y="88204"/>
                  <a:pt x="31913" y="88355"/>
                </a:cubicBezTo>
                <a:cubicBezTo>
                  <a:pt x="31890" y="88378"/>
                  <a:pt x="31890" y="88447"/>
                  <a:pt x="31936" y="88597"/>
                </a:cubicBezTo>
                <a:cubicBezTo>
                  <a:pt x="32010" y="88892"/>
                  <a:pt x="31907" y="89046"/>
                  <a:pt x="31743" y="89046"/>
                </a:cubicBezTo>
                <a:cubicBezTo>
                  <a:pt x="31598" y="89046"/>
                  <a:pt x="31406" y="88926"/>
                  <a:pt x="31244" y="88678"/>
                </a:cubicBezTo>
                <a:cubicBezTo>
                  <a:pt x="31071" y="88412"/>
                  <a:pt x="31082" y="88181"/>
                  <a:pt x="31186" y="88031"/>
                </a:cubicBezTo>
                <a:close/>
                <a:moveTo>
                  <a:pt x="39329" y="88605"/>
                </a:moveTo>
                <a:cubicBezTo>
                  <a:pt x="39444" y="88605"/>
                  <a:pt x="39562" y="88691"/>
                  <a:pt x="39624" y="88805"/>
                </a:cubicBezTo>
                <a:cubicBezTo>
                  <a:pt x="39601" y="88851"/>
                  <a:pt x="39555" y="88874"/>
                  <a:pt x="39497" y="88886"/>
                </a:cubicBezTo>
                <a:cubicBezTo>
                  <a:pt x="39416" y="88897"/>
                  <a:pt x="39312" y="88966"/>
                  <a:pt x="39208" y="89070"/>
                </a:cubicBezTo>
                <a:cubicBezTo>
                  <a:pt x="39127" y="89012"/>
                  <a:pt x="39070" y="88943"/>
                  <a:pt x="39058" y="88886"/>
                </a:cubicBezTo>
                <a:cubicBezTo>
                  <a:pt x="39024" y="88759"/>
                  <a:pt x="39116" y="88643"/>
                  <a:pt x="39289" y="88608"/>
                </a:cubicBezTo>
                <a:cubicBezTo>
                  <a:pt x="39302" y="88606"/>
                  <a:pt x="39316" y="88605"/>
                  <a:pt x="39329" y="88605"/>
                </a:cubicBezTo>
                <a:close/>
                <a:moveTo>
                  <a:pt x="1499" y="88674"/>
                </a:moveTo>
                <a:cubicBezTo>
                  <a:pt x="1598" y="88674"/>
                  <a:pt x="1673" y="88760"/>
                  <a:pt x="1683" y="88874"/>
                </a:cubicBezTo>
                <a:cubicBezTo>
                  <a:pt x="1706" y="89012"/>
                  <a:pt x="1637" y="89128"/>
                  <a:pt x="1533" y="89139"/>
                </a:cubicBezTo>
                <a:cubicBezTo>
                  <a:pt x="1521" y="89142"/>
                  <a:pt x="1509" y="89143"/>
                  <a:pt x="1498" y="89143"/>
                </a:cubicBezTo>
                <a:cubicBezTo>
                  <a:pt x="1399" y="89143"/>
                  <a:pt x="1323" y="89057"/>
                  <a:pt x="1302" y="88943"/>
                </a:cubicBezTo>
                <a:cubicBezTo>
                  <a:pt x="1291" y="88805"/>
                  <a:pt x="1360" y="88701"/>
                  <a:pt x="1464" y="88678"/>
                </a:cubicBezTo>
                <a:cubicBezTo>
                  <a:pt x="1476" y="88675"/>
                  <a:pt x="1488" y="88674"/>
                  <a:pt x="1499" y="88674"/>
                </a:cubicBezTo>
                <a:close/>
                <a:moveTo>
                  <a:pt x="30693" y="88662"/>
                </a:moveTo>
                <a:cubicBezTo>
                  <a:pt x="30703" y="88662"/>
                  <a:pt x="30714" y="88664"/>
                  <a:pt x="30724" y="88666"/>
                </a:cubicBezTo>
                <a:cubicBezTo>
                  <a:pt x="30921" y="88712"/>
                  <a:pt x="30967" y="88955"/>
                  <a:pt x="30851" y="89266"/>
                </a:cubicBezTo>
                <a:cubicBezTo>
                  <a:pt x="30851" y="89278"/>
                  <a:pt x="30840" y="89290"/>
                  <a:pt x="30840" y="89290"/>
                </a:cubicBezTo>
                <a:cubicBezTo>
                  <a:pt x="30805" y="89243"/>
                  <a:pt x="30771" y="89174"/>
                  <a:pt x="30782" y="89059"/>
                </a:cubicBezTo>
                <a:cubicBezTo>
                  <a:pt x="30782" y="88862"/>
                  <a:pt x="30739" y="88767"/>
                  <a:pt x="30649" y="88767"/>
                </a:cubicBezTo>
                <a:cubicBezTo>
                  <a:pt x="30608" y="88767"/>
                  <a:pt x="30556" y="88787"/>
                  <a:pt x="30494" y="88828"/>
                </a:cubicBezTo>
                <a:cubicBezTo>
                  <a:pt x="30482" y="88839"/>
                  <a:pt x="30482" y="88851"/>
                  <a:pt x="30470" y="88862"/>
                </a:cubicBezTo>
                <a:cubicBezTo>
                  <a:pt x="30532" y="88740"/>
                  <a:pt x="30611" y="88662"/>
                  <a:pt x="30693" y="88662"/>
                </a:cubicBezTo>
                <a:close/>
                <a:moveTo>
                  <a:pt x="10398" y="88902"/>
                </a:moveTo>
                <a:cubicBezTo>
                  <a:pt x="10505" y="88902"/>
                  <a:pt x="10471" y="88963"/>
                  <a:pt x="10305" y="89128"/>
                </a:cubicBezTo>
                <a:cubicBezTo>
                  <a:pt x="10167" y="89290"/>
                  <a:pt x="9994" y="89416"/>
                  <a:pt x="9901" y="89440"/>
                </a:cubicBezTo>
                <a:cubicBezTo>
                  <a:pt x="9896" y="89440"/>
                  <a:pt x="9891" y="89441"/>
                  <a:pt x="9887" y="89441"/>
                </a:cubicBezTo>
                <a:cubicBezTo>
                  <a:pt x="9807" y="89441"/>
                  <a:pt x="9789" y="89351"/>
                  <a:pt x="9832" y="89220"/>
                </a:cubicBezTo>
                <a:cubicBezTo>
                  <a:pt x="9890" y="89070"/>
                  <a:pt x="10063" y="88943"/>
                  <a:pt x="10248" y="88920"/>
                </a:cubicBezTo>
                <a:cubicBezTo>
                  <a:pt x="10313" y="88909"/>
                  <a:pt x="10363" y="88902"/>
                  <a:pt x="10398" y="88902"/>
                </a:cubicBezTo>
                <a:close/>
                <a:moveTo>
                  <a:pt x="33214" y="89108"/>
                </a:moveTo>
                <a:cubicBezTo>
                  <a:pt x="33240" y="89108"/>
                  <a:pt x="33269" y="89110"/>
                  <a:pt x="33298" y="89116"/>
                </a:cubicBezTo>
                <a:cubicBezTo>
                  <a:pt x="33483" y="89174"/>
                  <a:pt x="33645" y="89255"/>
                  <a:pt x="33656" y="89313"/>
                </a:cubicBezTo>
                <a:cubicBezTo>
                  <a:pt x="33679" y="89382"/>
                  <a:pt x="33564" y="89451"/>
                  <a:pt x="33391" y="89474"/>
                </a:cubicBezTo>
                <a:cubicBezTo>
                  <a:pt x="33369" y="89479"/>
                  <a:pt x="33347" y="89482"/>
                  <a:pt x="33325" y="89482"/>
                </a:cubicBezTo>
                <a:cubicBezTo>
                  <a:pt x="33194" y="89482"/>
                  <a:pt x="33063" y="89398"/>
                  <a:pt x="33033" y="89290"/>
                </a:cubicBezTo>
                <a:cubicBezTo>
                  <a:pt x="33004" y="89175"/>
                  <a:pt x="33086" y="89108"/>
                  <a:pt x="33214" y="89108"/>
                </a:cubicBezTo>
                <a:close/>
                <a:moveTo>
                  <a:pt x="13646" y="88305"/>
                </a:moveTo>
                <a:cubicBezTo>
                  <a:pt x="13772" y="88305"/>
                  <a:pt x="13943" y="88408"/>
                  <a:pt x="14080" y="88632"/>
                </a:cubicBezTo>
                <a:cubicBezTo>
                  <a:pt x="14393" y="89154"/>
                  <a:pt x="14371" y="89543"/>
                  <a:pt x="14083" y="89543"/>
                </a:cubicBezTo>
                <a:cubicBezTo>
                  <a:pt x="14021" y="89543"/>
                  <a:pt x="13947" y="89525"/>
                  <a:pt x="13861" y="89486"/>
                </a:cubicBezTo>
                <a:cubicBezTo>
                  <a:pt x="13664" y="89393"/>
                  <a:pt x="13410" y="89197"/>
                  <a:pt x="13318" y="89070"/>
                </a:cubicBezTo>
                <a:cubicBezTo>
                  <a:pt x="13247" y="88971"/>
                  <a:pt x="13237" y="88924"/>
                  <a:pt x="13280" y="88924"/>
                </a:cubicBezTo>
                <a:cubicBezTo>
                  <a:pt x="13307" y="88924"/>
                  <a:pt x="13355" y="88942"/>
                  <a:pt x="13422" y="88978"/>
                </a:cubicBezTo>
                <a:cubicBezTo>
                  <a:pt x="13481" y="89009"/>
                  <a:pt x="13525" y="89025"/>
                  <a:pt x="13555" y="89025"/>
                </a:cubicBezTo>
                <a:cubicBezTo>
                  <a:pt x="13625" y="89025"/>
                  <a:pt x="13618" y="88940"/>
                  <a:pt x="13537" y="88770"/>
                </a:cubicBezTo>
                <a:cubicBezTo>
                  <a:pt x="13395" y="88473"/>
                  <a:pt x="13485" y="88305"/>
                  <a:pt x="13646" y="88305"/>
                </a:cubicBezTo>
                <a:close/>
                <a:moveTo>
                  <a:pt x="38920" y="89416"/>
                </a:moveTo>
                <a:cubicBezTo>
                  <a:pt x="38852" y="89512"/>
                  <a:pt x="38788" y="89563"/>
                  <a:pt x="38744" y="89563"/>
                </a:cubicBezTo>
                <a:cubicBezTo>
                  <a:pt x="38714" y="89563"/>
                  <a:pt x="38694" y="89538"/>
                  <a:pt x="38689" y="89486"/>
                </a:cubicBezTo>
                <a:cubicBezTo>
                  <a:pt x="38677" y="89486"/>
                  <a:pt x="38689" y="89463"/>
                  <a:pt x="38689" y="89451"/>
                </a:cubicBezTo>
                <a:cubicBezTo>
                  <a:pt x="38712" y="89451"/>
                  <a:pt x="38723" y="89440"/>
                  <a:pt x="38758" y="89440"/>
                </a:cubicBezTo>
                <a:cubicBezTo>
                  <a:pt x="38804" y="89428"/>
                  <a:pt x="38862" y="89416"/>
                  <a:pt x="38920" y="89416"/>
                </a:cubicBezTo>
                <a:close/>
                <a:moveTo>
                  <a:pt x="30355" y="89370"/>
                </a:moveTo>
                <a:lnTo>
                  <a:pt x="30355" y="89370"/>
                </a:lnTo>
                <a:cubicBezTo>
                  <a:pt x="30401" y="89486"/>
                  <a:pt x="30436" y="89578"/>
                  <a:pt x="30447" y="89659"/>
                </a:cubicBezTo>
                <a:cubicBezTo>
                  <a:pt x="30390" y="89601"/>
                  <a:pt x="30355" y="89497"/>
                  <a:pt x="30355" y="89370"/>
                </a:cubicBezTo>
                <a:close/>
                <a:moveTo>
                  <a:pt x="47433" y="89591"/>
                </a:moveTo>
                <a:cubicBezTo>
                  <a:pt x="47464" y="89591"/>
                  <a:pt x="47515" y="89620"/>
                  <a:pt x="47588" y="89670"/>
                </a:cubicBezTo>
                <a:cubicBezTo>
                  <a:pt x="47537" y="89692"/>
                  <a:pt x="47495" y="89700"/>
                  <a:pt x="47459" y="89700"/>
                </a:cubicBezTo>
                <a:cubicBezTo>
                  <a:pt x="47439" y="89700"/>
                  <a:pt x="47420" y="89698"/>
                  <a:pt x="47404" y="89693"/>
                </a:cubicBezTo>
                <a:cubicBezTo>
                  <a:pt x="47392" y="89623"/>
                  <a:pt x="47401" y="89591"/>
                  <a:pt x="47433" y="89591"/>
                </a:cubicBezTo>
                <a:close/>
                <a:moveTo>
                  <a:pt x="5299" y="84374"/>
                </a:moveTo>
                <a:cubicBezTo>
                  <a:pt x="5370" y="84374"/>
                  <a:pt x="5384" y="84454"/>
                  <a:pt x="5354" y="84626"/>
                </a:cubicBezTo>
                <a:cubicBezTo>
                  <a:pt x="5308" y="84834"/>
                  <a:pt x="5250" y="85146"/>
                  <a:pt x="5215" y="85342"/>
                </a:cubicBezTo>
                <a:cubicBezTo>
                  <a:pt x="5182" y="85501"/>
                  <a:pt x="5210" y="85577"/>
                  <a:pt x="5341" y="85577"/>
                </a:cubicBezTo>
                <a:cubicBezTo>
                  <a:pt x="5437" y="85577"/>
                  <a:pt x="5590" y="85536"/>
                  <a:pt x="5815" y="85457"/>
                </a:cubicBezTo>
                <a:cubicBezTo>
                  <a:pt x="6037" y="85372"/>
                  <a:pt x="6193" y="85328"/>
                  <a:pt x="6301" y="85328"/>
                </a:cubicBezTo>
                <a:cubicBezTo>
                  <a:pt x="6440" y="85328"/>
                  <a:pt x="6500" y="85400"/>
                  <a:pt x="6519" y="85550"/>
                </a:cubicBezTo>
                <a:cubicBezTo>
                  <a:pt x="6543" y="85734"/>
                  <a:pt x="6762" y="86046"/>
                  <a:pt x="6993" y="86231"/>
                </a:cubicBezTo>
                <a:cubicBezTo>
                  <a:pt x="7174" y="86376"/>
                  <a:pt x="7276" y="86453"/>
                  <a:pt x="7318" y="86453"/>
                </a:cubicBezTo>
                <a:cubicBezTo>
                  <a:pt x="7370" y="86453"/>
                  <a:pt x="7331" y="86335"/>
                  <a:pt x="7235" y="86081"/>
                </a:cubicBezTo>
                <a:cubicBezTo>
                  <a:pt x="7122" y="85771"/>
                  <a:pt x="7128" y="85637"/>
                  <a:pt x="7263" y="85637"/>
                </a:cubicBezTo>
                <a:cubicBezTo>
                  <a:pt x="7279" y="85637"/>
                  <a:pt x="7297" y="85638"/>
                  <a:pt x="7316" y="85642"/>
                </a:cubicBezTo>
                <a:cubicBezTo>
                  <a:pt x="7639" y="85723"/>
                  <a:pt x="7905" y="86969"/>
                  <a:pt x="7651" y="87235"/>
                </a:cubicBezTo>
                <a:cubicBezTo>
                  <a:pt x="7558" y="87339"/>
                  <a:pt x="7558" y="87512"/>
                  <a:pt x="7662" y="87650"/>
                </a:cubicBezTo>
                <a:cubicBezTo>
                  <a:pt x="7727" y="87737"/>
                  <a:pt x="7805" y="87783"/>
                  <a:pt x="7877" y="87783"/>
                </a:cubicBezTo>
                <a:cubicBezTo>
                  <a:pt x="7921" y="87783"/>
                  <a:pt x="7962" y="87766"/>
                  <a:pt x="7997" y="87731"/>
                </a:cubicBezTo>
                <a:cubicBezTo>
                  <a:pt x="8041" y="87687"/>
                  <a:pt x="8079" y="87666"/>
                  <a:pt x="8110" y="87666"/>
                </a:cubicBezTo>
                <a:cubicBezTo>
                  <a:pt x="8151" y="87666"/>
                  <a:pt x="8180" y="87704"/>
                  <a:pt x="8193" y="87777"/>
                </a:cubicBezTo>
                <a:cubicBezTo>
                  <a:pt x="8205" y="87893"/>
                  <a:pt x="8459" y="88239"/>
                  <a:pt x="8770" y="88574"/>
                </a:cubicBezTo>
                <a:cubicBezTo>
                  <a:pt x="9082" y="88909"/>
                  <a:pt x="9278" y="89220"/>
                  <a:pt x="9232" y="89290"/>
                </a:cubicBezTo>
                <a:cubicBezTo>
                  <a:pt x="9225" y="89302"/>
                  <a:pt x="9213" y="89308"/>
                  <a:pt x="9198" y="89308"/>
                </a:cubicBezTo>
                <a:cubicBezTo>
                  <a:pt x="9111" y="89308"/>
                  <a:pt x="8903" y="89127"/>
                  <a:pt x="8678" y="88862"/>
                </a:cubicBezTo>
                <a:cubicBezTo>
                  <a:pt x="8392" y="88508"/>
                  <a:pt x="8130" y="88321"/>
                  <a:pt x="8010" y="88321"/>
                </a:cubicBezTo>
                <a:cubicBezTo>
                  <a:pt x="7907" y="88321"/>
                  <a:pt x="7908" y="88459"/>
                  <a:pt x="8089" y="88747"/>
                </a:cubicBezTo>
                <a:cubicBezTo>
                  <a:pt x="8262" y="89036"/>
                  <a:pt x="8262" y="89151"/>
                  <a:pt x="8055" y="89186"/>
                </a:cubicBezTo>
                <a:cubicBezTo>
                  <a:pt x="8046" y="89187"/>
                  <a:pt x="8038" y="89188"/>
                  <a:pt x="8029" y="89188"/>
                </a:cubicBezTo>
                <a:cubicBezTo>
                  <a:pt x="7888" y="89188"/>
                  <a:pt x="7753" y="89010"/>
                  <a:pt x="7720" y="88782"/>
                </a:cubicBezTo>
                <a:cubicBezTo>
                  <a:pt x="7694" y="88562"/>
                  <a:pt x="7604" y="88460"/>
                  <a:pt x="7504" y="88460"/>
                </a:cubicBezTo>
                <a:cubicBezTo>
                  <a:pt x="7379" y="88460"/>
                  <a:pt x="7239" y="88624"/>
                  <a:pt x="7200" y="88920"/>
                </a:cubicBezTo>
                <a:cubicBezTo>
                  <a:pt x="7180" y="89042"/>
                  <a:pt x="7196" y="89105"/>
                  <a:pt x="7240" y="89105"/>
                </a:cubicBezTo>
                <a:cubicBezTo>
                  <a:pt x="7271" y="89105"/>
                  <a:pt x="7317" y="89074"/>
                  <a:pt x="7374" y="89012"/>
                </a:cubicBezTo>
                <a:cubicBezTo>
                  <a:pt x="7438" y="88948"/>
                  <a:pt x="7481" y="88916"/>
                  <a:pt x="7504" y="88916"/>
                </a:cubicBezTo>
                <a:cubicBezTo>
                  <a:pt x="7534" y="88916"/>
                  <a:pt x="7529" y="88974"/>
                  <a:pt x="7489" y="89093"/>
                </a:cubicBezTo>
                <a:cubicBezTo>
                  <a:pt x="7420" y="89290"/>
                  <a:pt x="7524" y="89428"/>
                  <a:pt x="7789" y="89463"/>
                </a:cubicBezTo>
                <a:cubicBezTo>
                  <a:pt x="8020" y="89497"/>
                  <a:pt x="8228" y="89624"/>
                  <a:pt x="8239" y="89751"/>
                </a:cubicBezTo>
                <a:cubicBezTo>
                  <a:pt x="8258" y="89854"/>
                  <a:pt x="8171" y="89911"/>
                  <a:pt x="8046" y="89911"/>
                </a:cubicBezTo>
                <a:cubicBezTo>
                  <a:pt x="8016" y="89911"/>
                  <a:pt x="7984" y="89908"/>
                  <a:pt x="7951" y="89901"/>
                </a:cubicBezTo>
                <a:cubicBezTo>
                  <a:pt x="7807" y="89863"/>
                  <a:pt x="7616" y="89841"/>
                  <a:pt x="7489" y="89841"/>
                </a:cubicBezTo>
                <a:cubicBezTo>
                  <a:pt x="7463" y="89841"/>
                  <a:pt x="7440" y="89842"/>
                  <a:pt x="7420" y="89844"/>
                </a:cubicBezTo>
                <a:cubicBezTo>
                  <a:pt x="7415" y="89844"/>
                  <a:pt x="7410" y="89845"/>
                  <a:pt x="7405" y="89845"/>
                </a:cubicBezTo>
                <a:cubicBezTo>
                  <a:pt x="7100" y="89845"/>
                  <a:pt x="6858" y="88497"/>
                  <a:pt x="7085" y="88031"/>
                </a:cubicBezTo>
                <a:cubicBezTo>
                  <a:pt x="7185" y="87839"/>
                  <a:pt x="7214" y="87752"/>
                  <a:pt x="7159" y="87752"/>
                </a:cubicBezTo>
                <a:cubicBezTo>
                  <a:pt x="7125" y="87752"/>
                  <a:pt x="7059" y="87785"/>
                  <a:pt x="6958" y="87847"/>
                </a:cubicBezTo>
                <a:cubicBezTo>
                  <a:pt x="6879" y="87902"/>
                  <a:pt x="6819" y="87933"/>
                  <a:pt x="6774" y="87933"/>
                </a:cubicBezTo>
                <a:cubicBezTo>
                  <a:pt x="6670" y="87933"/>
                  <a:pt x="6650" y="87761"/>
                  <a:pt x="6658" y="87316"/>
                </a:cubicBezTo>
                <a:cubicBezTo>
                  <a:pt x="6665" y="86919"/>
                  <a:pt x="6654" y="86750"/>
                  <a:pt x="6591" y="86750"/>
                </a:cubicBezTo>
                <a:cubicBezTo>
                  <a:pt x="6557" y="86750"/>
                  <a:pt x="6508" y="86799"/>
                  <a:pt x="6439" y="86889"/>
                </a:cubicBezTo>
                <a:cubicBezTo>
                  <a:pt x="6208" y="87200"/>
                  <a:pt x="6300" y="88101"/>
                  <a:pt x="6612" y="88539"/>
                </a:cubicBezTo>
                <a:cubicBezTo>
                  <a:pt x="6704" y="88655"/>
                  <a:pt x="6670" y="89001"/>
                  <a:pt x="6554" y="89290"/>
                </a:cubicBezTo>
                <a:cubicBezTo>
                  <a:pt x="6454" y="89536"/>
                  <a:pt x="6364" y="89654"/>
                  <a:pt x="6281" y="89654"/>
                </a:cubicBezTo>
                <a:cubicBezTo>
                  <a:pt x="6240" y="89654"/>
                  <a:pt x="6200" y="89624"/>
                  <a:pt x="6162" y="89567"/>
                </a:cubicBezTo>
                <a:cubicBezTo>
                  <a:pt x="6058" y="89428"/>
                  <a:pt x="6092" y="89209"/>
                  <a:pt x="6219" y="89070"/>
                </a:cubicBezTo>
                <a:cubicBezTo>
                  <a:pt x="6368" y="88914"/>
                  <a:pt x="6347" y="88815"/>
                  <a:pt x="6199" y="88815"/>
                </a:cubicBezTo>
                <a:cubicBezTo>
                  <a:pt x="6129" y="88815"/>
                  <a:pt x="6030" y="88837"/>
                  <a:pt x="5908" y="88886"/>
                </a:cubicBezTo>
                <a:cubicBezTo>
                  <a:pt x="5896" y="88890"/>
                  <a:pt x="5886" y="88893"/>
                  <a:pt x="5877" y="88893"/>
                </a:cubicBezTo>
                <a:cubicBezTo>
                  <a:pt x="5822" y="88893"/>
                  <a:pt x="5810" y="88808"/>
                  <a:pt x="5850" y="88689"/>
                </a:cubicBezTo>
                <a:cubicBezTo>
                  <a:pt x="5902" y="88544"/>
                  <a:pt x="5861" y="88455"/>
                  <a:pt x="5768" y="88455"/>
                </a:cubicBezTo>
                <a:cubicBezTo>
                  <a:pt x="5758" y="88455"/>
                  <a:pt x="5746" y="88456"/>
                  <a:pt x="5735" y="88458"/>
                </a:cubicBezTo>
                <a:cubicBezTo>
                  <a:pt x="5719" y="88461"/>
                  <a:pt x="5704" y="88462"/>
                  <a:pt x="5690" y="88462"/>
                </a:cubicBezTo>
                <a:cubicBezTo>
                  <a:pt x="5584" y="88462"/>
                  <a:pt x="5544" y="88386"/>
                  <a:pt x="5585" y="88274"/>
                </a:cubicBezTo>
                <a:cubicBezTo>
                  <a:pt x="5619" y="88170"/>
                  <a:pt x="5469" y="87881"/>
                  <a:pt x="5250" y="87674"/>
                </a:cubicBezTo>
                <a:cubicBezTo>
                  <a:pt x="4857" y="87281"/>
                  <a:pt x="4869" y="87270"/>
                  <a:pt x="5504" y="87143"/>
                </a:cubicBezTo>
                <a:cubicBezTo>
                  <a:pt x="6266" y="87004"/>
                  <a:pt x="6266" y="87004"/>
                  <a:pt x="6300" y="86115"/>
                </a:cubicBezTo>
                <a:cubicBezTo>
                  <a:pt x="6306" y="85787"/>
                  <a:pt x="6306" y="85628"/>
                  <a:pt x="6288" y="85628"/>
                </a:cubicBezTo>
                <a:cubicBezTo>
                  <a:pt x="6273" y="85628"/>
                  <a:pt x="6244" y="85747"/>
                  <a:pt x="6196" y="85977"/>
                </a:cubicBezTo>
                <a:cubicBezTo>
                  <a:pt x="6129" y="86269"/>
                  <a:pt x="5976" y="86417"/>
                  <a:pt x="5763" y="86417"/>
                </a:cubicBezTo>
                <a:cubicBezTo>
                  <a:pt x="5572" y="86417"/>
                  <a:pt x="5333" y="86298"/>
                  <a:pt x="5065" y="86058"/>
                </a:cubicBezTo>
                <a:cubicBezTo>
                  <a:pt x="4730" y="85757"/>
                  <a:pt x="4626" y="85100"/>
                  <a:pt x="4915" y="85053"/>
                </a:cubicBezTo>
                <a:cubicBezTo>
                  <a:pt x="5019" y="85042"/>
                  <a:pt x="5054" y="84938"/>
                  <a:pt x="4973" y="84834"/>
                </a:cubicBezTo>
                <a:cubicBezTo>
                  <a:pt x="4904" y="84730"/>
                  <a:pt x="4973" y="84545"/>
                  <a:pt x="5134" y="84442"/>
                </a:cubicBezTo>
                <a:cubicBezTo>
                  <a:pt x="5207" y="84397"/>
                  <a:pt x="5262" y="84374"/>
                  <a:pt x="5299" y="84374"/>
                </a:cubicBezTo>
                <a:close/>
                <a:moveTo>
                  <a:pt x="119306" y="89218"/>
                </a:moveTo>
                <a:cubicBezTo>
                  <a:pt x="119392" y="89218"/>
                  <a:pt x="119464" y="89408"/>
                  <a:pt x="119464" y="89659"/>
                </a:cubicBezTo>
                <a:cubicBezTo>
                  <a:pt x="119464" y="89844"/>
                  <a:pt x="119441" y="89994"/>
                  <a:pt x="119430" y="90074"/>
                </a:cubicBezTo>
                <a:cubicBezTo>
                  <a:pt x="119360" y="90005"/>
                  <a:pt x="119303" y="89947"/>
                  <a:pt x="119268" y="89913"/>
                </a:cubicBezTo>
                <a:cubicBezTo>
                  <a:pt x="119245" y="89855"/>
                  <a:pt x="119234" y="89797"/>
                  <a:pt x="119222" y="89728"/>
                </a:cubicBezTo>
                <a:cubicBezTo>
                  <a:pt x="119164" y="89463"/>
                  <a:pt x="119187" y="89255"/>
                  <a:pt x="119291" y="89220"/>
                </a:cubicBezTo>
                <a:cubicBezTo>
                  <a:pt x="119296" y="89219"/>
                  <a:pt x="119301" y="89218"/>
                  <a:pt x="119306" y="89218"/>
                </a:cubicBezTo>
                <a:close/>
                <a:moveTo>
                  <a:pt x="51804" y="89979"/>
                </a:moveTo>
                <a:cubicBezTo>
                  <a:pt x="51822" y="89979"/>
                  <a:pt x="51841" y="89994"/>
                  <a:pt x="51859" y="89994"/>
                </a:cubicBezTo>
                <a:cubicBezTo>
                  <a:pt x="51836" y="90063"/>
                  <a:pt x="51801" y="90132"/>
                  <a:pt x="51732" y="90213"/>
                </a:cubicBezTo>
                <a:cubicBezTo>
                  <a:pt x="51663" y="90097"/>
                  <a:pt x="51686" y="89994"/>
                  <a:pt x="51790" y="89982"/>
                </a:cubicBezTo>
                <a:cubicBezTo>
                  <a:pt x="51794" y="89980"/>
                  <a:pt x="51799" y="89979"/>
                  <a:pt x="51804" y="89979"/>
                </a:cubicBezTo>
                <a:close/>
                <a:moveTo>
                  <a:pt x="188365" y="89626"/>
                </a:moveTo>
                <a:cubicBezTo>
                  <a:pt x="188450" y="89626"/>
                  <a:pt x="188531" y="89683"/>
                  <a:pt x="188559" y="89786"/>
                </a:cubicBezTo>
                <a:cubicBezTo>
                  <a:pt x="188593" y="89901"/>
                  <a:pt x="188570" y="90086"/>
                  <a:pt x="188478" y="90201"/>
                </a:cubicBezTo>
                <a:cubicBezTo>
                  <a:pt x="188456" y="90234"/>
                  <a:pt x="188429" y="90250"/>
                  <a:pt x="188402" y="90250"/>
                </a:cubicBezTo>
                <a:cubicBezTo>
                  <a:pt x="188341" y="90250"/>
                  <a:pt x="188275" y="90178"/>
                  <a:pt x="188236" y="90051"/>
                </a:cubicBezTo>
                <a:cubicBezTo>
                  <a:pt x="188166" y="89855"/>
                  <a:pt x="188201" y="89670"/>
                  <a:pt x="188305" y="89636"/>
                </a:cubicBezTo>
                <a:cubicBezTo>
                  <a:pt x="188325" y="89629"/>
                  <a:pt x="188345" y="89626"/>
                  <a:pt x="188365" y="89626"/>
                </a:cubicBezTo>
                <a:close/>
                <a:moveTo>
                  <a:pt x="39024" y="90109"/>
                </a:moveTo>
                <a:cubicBezTo>
                  <a:pt x="39035" y="90121"/>
                  <a:pt x="39047" y="90121"/>
                  <a:pt x="39047" y="90132"/>
                </a:cubicBezTo>
                <a:cubicBezTo>
                  <a:pt x="39094" y="90199"/>
                  <a:pt x="39164" y="90235"/>
                  <a:pt x="39233" y="90235"/>
                </a:cubicBezTo>
                <a:cubicBezTo>
                  <a:pt x="39283" y="90235"/>
                  <a:pt x="39331" y="90217"/>
                  <a:pt x="39370" y="90178"/>
                </a:cubicBezTo>
                <a:lnTo>
                  <a:pt x="39370" y="90178"/>
                </a:lnTo>
                <a:cubicBezTo>
                  <a:pt x="39347" y="90248"/>
                  <a:pt x="39278" y="90328"/>
                  <a:pt x="39162" y="90421"/>
                </a:cubicBezTo>
                <a:cubicBezTo>
                  <a:pt x="39103" y="90465"/>
                  <a:pt x="39044" y="90486"/>
                  <a:pt x="38993" y="90486"/>
                </a:cubicBezTo>
                <a:cubicBezTo>
                  <a:pt x="38925" y="90486"/>
                  <a:pt x="38870" y="90447"/>
                  <a:pt x="38850" y="90375"/>
                </a:cubicBezTo>
                <a:cubicBezTo>
                  <a:pt x="38816" y="90259"/>
                  <a:pt x="38908" y="90155"/>
                  <a:pt x="39024" y="90109"/>
                </a:cubicBezTo>
                <a:close/>
                <a:moveTo>
                  <a:pt x="6784" y="89516"/>
                </a:moveTo>
                <a:cubicBezTo>
                  <a:pt x="6822" y="89516"/>
                  <a:pt x="6850" y="89631"/>
                  <a:pt x="6889" y="89878"/>
                </a:cubicBezTo>
                <a:cubicBezTo>
                  <a:pt x="6931" y="90132"/>
                  <a:pt x="6992" y="90268"/>
                  <a:pt x="7072" y="90268"/>
                </a:cubicBezTo>
                <a:cubicBezTo>
                  <a:pt x="7101" y="90268"/>
                  <a:pt x="7132" y="90250"/>
                  <a:pt x="7166" y="90213"/>
                </a:cubicBezTo>
                <a:cubicBezTo>
                  <a:pt x="7212" y="90167"/>
                  <a:pt x="7245" y="90145"/>
                  <a:pt x="7264" y="90145"/>
                </a:cubicBezTo>
                <a:cubicBezTo>
                  <a:pt x="7294" y="90145"/>
                  <a:pt x="7293" y="90196"/>
                  <a:pt x="7258" y="90294"/>
                </a:cubicBezTo>
                <a:cubicBezTo>
                  <a:pt x="7209" y="90421"/>
                  <a:pt x="7070" y="90498"/>
                  <a:pt x="6937" y="90498"/>
                </a:cubicBezTo>
                <a:cubicBezTo>
                  <a:pt x="6913" y="90498"/>
                  <a:pt x="6889" y="90495"/>
                  <a:pt x="6866" y="90490"/>
                </a:cubicBezTo>
                <a:cubicBezTo>
                  <a:pt x="6519" y="90386"/>
                  <a:pt x="6485" y="90248"/>
                  <a:pt x="6670" y="89717"/>
                </a:cubicBezTo>
                <a:cubicBezTo>
                  <a:pt x="6720" y="89585"/>
                  <a:pt x="6755" y="89516"/>
                  <a:pt x="6784" y="89516"/>
                </a:cubicBezTo>
                <a:close/>
                <a:moveTo>
                  <a:pt x="145264" y="90286"/>
                </a:moveTo>
                <a:cubicBezTo>
                  <a:pt x="145320" y="90286"/>
                  <a:pt x="145359" y="90304"/>
                  <a:pt x="145366" y="90340"/>
                </a:cubicBezTo>
                <a:cubicBezTo>
                  <a:pt x="145378" y="90398"/>
                  <a:pt x="145320" y="90525"/>
                  <a:pt x="145239" y="90628"/>
                </a:cubicBezTo>
                <a:cubicBezTo>
                  <a:pt x="145204" y="90679"/>
                  <a:pt x="145163" y="90703"/>
                  <a:pt x="145128" y="90703"/>
                </a:cubicBezTo>
                <a:cubicBezTo>
                  <a:pt x="145082" y="90703"/>
                  <a:pt x="145044" y="90665"/>
                  <a:pt x="145031" y="90594"/>
                </a:cubicBezTo>
                <a:cubicBezTo>
                  <a:pt x="144997" y="90467"/>
                  <a:pt x="145054" y="90328"/>
                  <a:pt x="145147" y="90305"/>
                </a:cubicBezTo>
                <a:cubicBezTo>
                  <a:pt x="145190" y="90292"/>
                  <a:pt x="145230" y="90286"/>
                  <a:pt x="145264" y="90286"/>
                </a:cubicBezTo>
                <a:close/>
                <a:moveTo>
                  <a:pt x="63217" y="90663"/>
                </a:moveTo>
                <a:cubicBezTo>
                  <a:pt x="63217" y="90675"/>
                  <a:pt x="63240" y="90675"/>
                  <a:pt x="63240" y="90686"/>
                </a:cubicBezTo>
                <a:cubicBezTo>
                  <a:pt x="63240" y="90721"/>
                  <a:pt x="63217" y="90779"/>
                  <a:pt x="63171" y="90836"/>
                </a:cubicBezTo>
                <a:cubicBezTo>
                  <a:pt x="62986" y="90744"/>
                  <a:pt x="63021" y="90709"/>
                  <a:pt x="63217" y="90663"/>
                </a:cubicBezTo>
                <a:close/>
                <a:moveTo>
                  <a:pt x="13965" y="90201"/>
                </a:moveTo>
                <a:cubicBezTo>
                  <a:pt x="14061" y="90201"/>
                  <a:pt x="14113" y="90336"/>
                  <a:pt x="14068" y="90536"/>
                </a:cubicBezTo>
                <a:cubicBezTo>
                  <a:pt x="14034" y="90744"/>
                  <a:pt x="13976" y="90894"/>
                  <a:pt x="13930" y="90905"/>
                </a:cubicBezTo>
                <a:cubicBezTo>
                  <a:pt x="13895" y="90905"/>
                  <a:pt x="13838" y="90767"/>
                  <a:pt x="13814" y="90571"/>
                </a:cubicBezTo>
                <a:cubicBezTo>
                  <a:pt x="13791" y="90375"/>
                  <a:pt x="13849" y="90224"/>
                  <a:pt x="13953" y="90201"/>
                </a:cubicBezTo>
                <a:cubicBezTo>
                  <a:pt x="13957" y="90201"/>
                  <a:pt x="13961" y="90201"/>
                  <a:pt x="13965" y="90201"/>
                </a:cubicBezTo>
                <a:close/>
                <a:moveTo>
                  <a:pt x="186375" y="90573"/>
                </a:moveTo>
                <a:cubicBezTo>
                  <a:pt x="186465" y="90573"/>
                  <a:pt x="186556" y="90639"/>
                  <a:pt x="186585" y="90744"/>
                </a:cubicBezTo>
                <a:cubicBezTo>
                  <a:pt x="186620" y="90871"/>
                  <a:pt x="186620" y="90975"/>
                  <a:pt x="186573" y="90998"/>
                </a:cubicBezTo>
                <a:cubicBezTo>
                  <a:pt x="186570" y="90999"/>
                  <a:pt x="186566" y="90999"/>
                  <a:pt x="186562" y="90999"/>
                </a:cubicBezTo>
                <a:cubicBezTo>
                  <a:pt x="186510" y="90999"/>
                  <a:pt x="186404" y="90933"/>
                  <a:pt x="186308" y="90836"/>
                </a:cubicBezTo>
                <a:cubicBezTo>
                  <a:pt x="186204" y="90744"/>
                  <a:pt x="186216" y="90628"/>
                  <a:pt x="186319" y="90582"/>
                </a:cubicBezTo>
                <a:cubicBezTo>
                  <a:pt x="186337" y="90576"/>
                  <a:pt x="186356" y="90573"/>
                  <a:pt x="186375" y="90573"/>
                </a:cubicBezTo>
                <a:close/>
                <a:moveTo>
                  <a:pt x="15902" y="90669"/>
                </a:moveTo>
                <a:cubicBezTo>
                  <a:pt x="15953" y="90669"/>
                  <a:pt x="15993" y="90712"/>
                  <a:pt x="16008" y="90790"/>
                </a:cubicBezTo>
                <a:cubicBezTo>
                  <a:pt x="16019" y="90929"/>
                  <a:pt x="15950" y="91044"/>
                  <a:pt x="15846" y="91067"/>
                </a:cubicBezTo>
                <a:cubicBezTo>
                  <a:pt x="15821" y="91072"/>
                  <a:pt x="15798" y="91074"/>
                  <a:pt x="15777" y="91074"/>
                </a:cubicBezTo>
                <a:cubicBezTo>
                  <a:pt x="15699" y="91074"/>
                  <a:pt x="15647" y="91043"/>
                  <a:pt x="15638" y="90998"/>
                </a:cubicBezTo>
                <a:cubicBezTo>
                  <a:pt x="15627" y="90940"/>
                  <a:pt x="15696" y="90825"/>
                  <a:pt x="15800" y="90721"/>
                </a:cubicBezTo>
                <a:cubicBezTo>
                  <a:pt x="15835" y="90685"/>
                  <a:pt x="15871" y="90669"/>
                  <a:pt x="15902" y="90669"/>
                </a:cubicBezTo>
                <a:close/>
                <a:moveTo>
                  <a:pt x="11076" y="90140"/>
                </a:moveTo>
                <a:cubicBezTo>
                  <a:pt x="11178" y="90140"/>
                  <a:pt x="11297" y="90211"/>
                  <a:pt x="11414" y="90375"/>
                </a:cubicBezTo>
                <a:cubicBezTo>
                  <a:pt x="11570" y="90609"/>
                  <a:pt x="11834" y="90768"/>
                  <a:pt x="12018" y="90768"/>
                </a:cubicBezTo>
                <a:cubicBezTo>
                  <a:pt x="12024" y="90768"/>
                  <a:pt x="12031" y="90767"/>
                  <a:pt x="12037" y="90767"/>
                </a:cubicBezTo>
                <a:cubicBezTo>
                  <a:pt x="12112" y="90758"/>
                  <a:pt x="12167" y="90753"/>
                  <a:pt x="12203" y="90753"/>
                </a:cubicBezTo>
                <a:cubicBezTo>
                  <a:pt x="12305" y="90753"/>
                  <a:pt x="12248" y="90794"/>
                  <a:pt x="12025" y="90905"/>
                </a:cubicBezTo>
                <a:cubicBezTo>
                  <a:pt x="11959" y="90943"/>
                  <a:pt x="11884" y="90961"/>
                  <a:pt x="11811" y="90961"/>
                </a:cubicBezTo>
                <a:cubicBezTo>
                  <a:pt x="11682" y="90961"/>
                  <a:pt x="11557" y="90905"/>
                  <a:pt x="11483" y="90802"/>
                </a:cubicBezTo>
                <a:cubicBezTo>
                  <a:pt x="11412" y="90700"/>
                  <a:pt x="11365" y="90647"/>
                  <a:pt x="11338" y="90647"/>
                </a:cubicBezTo>
                <a:cubicBezTo>
                  <a:pt x="11304" y="90647"/>
                  <a:pt x="11302" y="90731"/>
                  <a:pt x="11321" y="90905"/>
                </a:cubicBezTo>
                <a:cubicBezTo>
                  <a:pt x="11357" y="91188"/>
                  <a:pt x="11293" y="91333"/>
                  <a:pt x="11196" y="91333"/>
                </a:cubicBezTo>
                <a:cubicBezTo>
                  <a:pt x="11102" y="91333"/>
                  <a:pt x="10979" y="91200"/>
                  <a:pt x="10883" y="90929"/>
                </a:cubicBezTo>
                <a:cubicBezTo>
                  <a:pt x="10716" y="90477"/>
                  <a:pt x="10854" y="90140"/>
                  <a:pt x="11076" y="90140"/>
                </a:cubicBezTo>
                <a:close/>
                <a:moveTo>
                  <a:pt x="4292" y="90935"/>
                </a:moveTo>
                <a:cubicBezTo>
                  <a:pt x="4322" y="90935"/>
                  <a:pt x="4357" y="90940"/>
                  <a:pt x="4396" y="90952"/>
                </a:cubicBezTo>
                <a:cubicBezTo>
                  <a:pt x="4569" y="90998"/>
                  <a:pt x="4707" y="91067"/>
                  <a:pt x="4719" y="91102"/>
                </a:cubicBezTo>
                <a:cubicBezTo>
                  <a:pt x="4719" y="91136"/>
                  <a:pt x="4603" y="91240"/>
                  <a:pt x="4442" y="91344"/>
                </a:cubicBezTo>
                <a:cubicBezTo>
                  <a:pt x="4387" y="91383"/>
                  <a:pt x="4336" y="91403"/>
                  <a:pt x="4291" y="91403"/>
                </a:cubicBezTo>
                <a:cubicBezTo>
                  <a:pt x="4206" y="91403"/>
                  <a:pt x="4145" y="91331"/>
                  <a:pt x="4130" y="91194"/>
                </a:cubicBezTo>
                <a:cubicBezTo>
                  <a:pt x="4112" y="91027"/>
                  <a:pt x="4168" y="90935"/>
                  <a:pt x="4292" y="90935"/>
                </a:cubicBezTo>
                <a:close/>
                <a:moveTo>
                  <a:pt x="114385" y="90704"/>
                </a:moveTo>
                <a:cubicBezTo>
                  <a:pt x="114525" y="90704"/>
                  <a:pt x="114483" y="90856"/>
                  <a:pt x="114270" y="91194"/>
                </a:cubicBezTo>
                <a:cubicBezTo>
                  <a:pt x="114181" y="91333"/>
                  <a:pt x="114127" y="91405"/>
                  <a:pt x="114099" y="91405"/>
                </a:cubicBezTo>
                <a:cubicBezTo>
                  <a:pt x="114068" y="91405"/>
                  <a:pt x="114068" y="91321"/>
                  <a:pt x="114086" y="91148"/>
                </a:cubicBezTo>
                <a:cubicBezTo>
                  <a:pt x="114109" y="90940"/>
                  <a:pt x="114201" y="90732"/>
                  <a:pt x="114282" y="90721"/>
                </a:cubicBezTo>
                <a:cubicBezTo>
                  <a:pt x="114323" y="90710"/>
                  <a:pt x="114357" y="90704"/>
                  <a:pt x="114385" y="90704"/>
                </a:cubicBezTo>
                <a:close/>
                <a:moveTo>
                  <a:pt x="12110" y="91520"/>
                </a:moveTo>
                <a:cubicBezTo>
                  <a:pt x="12133" y="91520"/>
                  <a:pt x="12159" y="91526"/>
                  <a:pt x="12187" y="91540"/>
                </a:cubicBezTo>
                <a:cubicBezTo>
                  <a:pt x="12302" y="91598"/>
                  <a:pt x="12395" y="91702"/>
                  <a:pt x="12406" y="91760"/>
                </a:cubicBezTo>
                <a:cubicBezTo>
                  <a:pt x="12418" y="91829"/>
                  <a:pt x="12337" y="91887"/>
                  <a:pt x="12233" y="91898"/>
                </a:cubicBezTo>
                <a:cubicBezTo>
                  <a:pt x="12224" y="91900"/>
                  <a:pt x="12215" y="91901"/>
                  <a:pt x="12206" y="91901"/>
                </a:cubicBezTo>
                <a:cubicBezTo>
                  <a:pt x="12112" y="91901"/>
                  <a:pt x="12023" y="91795"/>
                  <a:pt x="12002" y="91679"/>
                </a:cubicBezTo>
                <a:cubicBezTo>
                  <a:pt x="11994" y="91583"/>
                  <a:pt x="12038" y="91520"/>
                  <a:pt x="12110" y="91520"/>
                </a:cubicBezTo>
                <a:close/>
                <a:moveTo>
                  <a:pt x="10516" y="90863"/>
                </a:moveTo>
                <a:cubicBezTo>
                  <a:pt x="10527" y="90863"/>
                  <a:pt x="10537" y="90866"/>
                  <a:pt x="10548" y="90871"/>
                </a:cubicBezTo>
                <a:cubicBezTo>
                  <a:pt x="10663" y="90929"/>
                  <a:pt x="10686" y="91171"/>
                  <a:pt x="10594" y="91483"/>
                </a:cubicBezTo>
                <a:cubicBezTo>
                  <a:pt x="10522" y="91731"/>
                  <a:pt x="10421" y="91905"/>
                  <a:pt x="10360" y="91905"/>
                </a:cubicBezTo>
                <a:cubicBezTo>
                  <a:pt x="10353" y="91905"/>
                  <a:pt x="10346" y="91903"/>
                  <a:pt x="10340" y="91898"/>
                </a:cubicBezTo>
                <a:cubicBezTo>
                  <a:pt x="10165" y="91734"/>
                  <a:pt x="10322" y="90863"/>
                  <a:pt x="10516" y="90863"/>
                </a:cubicBezTo>
                <a:close/>
                <a:moveTo>
                  <a:pt x="16110" y="91503"/>
                </a:moveTo>
                <a:cubicBezTo>
                  <a:pt x="16206" y="91503"/>
                  <a:pt x="16298" y="91646"/>
                  <a:pt x="16319" y="91829"/>
                </a:cubicBezTo>
                <a:cubicBezTo>
                  <a:pt x="16338" y="91998"/>
                  <a:pt x="16295" y="92099"/>
                  <a:pt x="16217" y="92099"/>
                </a:cubicBezTo>
                <a:cubicBezTo>
                  <a:pt x="16199" y="92099"/>
                  <a:pt x="16179" y="92093"/>
                  <a:pt x="16158" y="92083"/>
                </a:cubicBezTo>
                <a:cubicBezTo>
                  <a:pt x="16042" y="92025"/>
                  <a:pt x="15938" y="91875"/>
                  <a:pt x="15915" y="91748"/>
                </a:cubicBezTo>
                <a:cubicBezTo>
                  <a:pt x="15904" y="91621"/>
                  <a:pt x="15973" y="91517"/>
                  <a:pt x="16088" y="91506"/>
                </a:cubicBezTo>
                <a:cubicBezTo>
                  <a:pt x="16095" y="91504"/>
                  <a:pt x="16103" y="91503"/>
                  <a:pt x="16110" y="91503"/>
                </a:cubicBezTo>
                <a:close/>
                <a:moveTo>
                  <a:pt x="49639" y="92015"/>
                </a:moveTo>
                <a:cubicBezTo>
                  <a:pt x="49670" y="92015"/>
                  <a:pt x="49713" y="92042"/>
                  <a:pt x="49770" y="92094"/>
                </a:cubicBezTo>
                <a:cubicBezTo>
                  <a:pt x="49804" y="92117"/>
                  <a:pt x="49839" y="92117"/>
                  <a:pt x="49862" y="92141"/>
                </a:cubicBezTo>
                <a:cubicBezTo>
                  <a:pt x="49828" y="92175"/>
                  <a:pt x="49804" y="92221"/>
                  <a:pt x="49758" y="92221"/>
                </a:cubicBezTo>
                <a:cubicBezTo>
                  <a:pt x="49748" y="92223"/>
                  <a:pt x="49737" y="92224"/>
                  <a:pt x="49725" y="92224"/>
                </a:cubicBezTo>
                <a:cubicBezTo>
                  <a:pt x="49676" y="92224"/>
                  <a:pt x="49621" y="92206"/>
                  <a:pt x="49574" y="92187"/>
                </a:cubicBezTo>
                <a:cubicBezTo>
                  <a:pt x="49574" y="92071"/>
                  <a:pt x="49594" y="92015"/>
                  <a:pt x="49639" y="92015"/>
                </a:cubicBezTo>
                <a:close/>
                <a:moveTo>
                  <a:pt x="6878" y="92306"/>
                </a:moveTo>
                <a:cubicBezTo>
                  <a:pt x="6959" y="92306"/>
                  <a:pt x="7016" y="92338"/>
                  <a:pt x="7016" y="92383"/>
                </a:cubicBezTo>
                <a:cubicBezTo>
                  <a:pt x="7027" y="92429"/>
                  <a:pt x="6958" y="92556"/>
                  <a:pt x="6854" y="92648"/>
                </a:cubicBezTo>
                <a:cubicBezTo>
                  <a:pt x="6817" y="92685"/>
                  <a:pt x="6780" y="92704"/>
                  <a:pt x="6749" y="92704"/>
                </a:cubicBezTo>
                <a:cubicBezTo>
                  <a:pt x="6701" y="92704"/>
                  <a:pt x="6665" y="92662"/>
                  <a:pt x="6658" y="92579"/>
                </a:cubicBezTo>
                <a:cubicBezTo>
                  <a:pt x="6635" y="92452"/>
                  <a:pt x="6716" y="92325"/>
                  <a:pt x="6808" y="92314"/>
                </a:cubicBezTo>
                <a:cubicBezTo>
                  <a:pt x="6833" y="92309"/>
                  <a:pt x="6856" y="92306"/>
                  <a:pt x="6878" y="92306"/>
                </a:cubicBezTo>
                <a:close/>
                <a:moveTo>
                  <a:pt x="15754" y="92275"/>
                </a:moveTo>
                <a:cubicBezTo>
                  <a:pt x="15897" y="92275"/>
                  <a:pt x="15997" y="92351"/>
                  <a:pt x="16008" y="92464"/>
                </a:cubicBezTo>
                <a:cubicBezTo>
                  <a:pt x="16031" y="92602"/>
                  <a:pt x="15927" y="92718"/>
                  <a:pt x="15754" y="92741"/>
                </a:cubicBezTo>
                <a:cubicBezTo>
                  <a:pt x="15728" y="92746"/>
                  <a:pt x="15704" y="92749"/>
                  <a:pt x="15681" y="92749"/>
                </a:cubicBezTo>
                <a:cubicBezTo>
                  <a:pt x="15555" y="92749"/>
                  <a:pt x="15461" y="92673"/>
                  <a:pt x="15442" y="92556"/>
                </a:cubicBezTo>
                <a:cubicBezTo>
                  <a:pt x="15430" y="92429"/>
                  <a:pt x="15534" y="92314"/>
                  <a:pt x="15696" y="92279"/>
                </a:cubicBezTo>
                <a:cubicBezTo>
                  <a:pt x="15716" y="92276"/>
                  <a:pt x="15735" y="92275"/>
                  <a:pt x="15754" y="92275"/>
                </a:cubicBezTo>
                <a:close/>
                <a:moveTo>
                  <a:pt x="89246" y="92718"/>
                </a:moveTo>
                <a:lnTo>
                  <a:pt x="89246" y="92718"/>
                </a:lnTo>
                <a:cubicBezTo>
                  <a:pt x="89223" y="92833"/>
                  <a:pt x="89165" y="92925"/>
                  <a:pt x="89049" y="92949"/>
                </a:cubicBezTo>
                <a:cubicBezTo>
                  <a:pt x="89028" y="92954"/>
                  <a:pt x="89008" y="92957"/>
                  <a:pt x="88989" y="92957"/>
                </a:cubicBezTo>
                <a:cubicBezTo>
                  <a:pt x="88890" y="92957"/>
                  <a:pt x="88838" y="92882"/>
                  <a:pt x="88819" y="92775"/>
                </a:cubicBezTo>
                <a:cubicBezTo>
                  <a:pt x="88957" y="92764"/>
                  <a:pt x="89096" y="92752"/>
                  <a:pt x="89246" y="92718"/>
                </a:cubicBezTo>
                <a:close/>
                <a:moveTo>
                  <a:pt x="41701" y="92787"/>
                </a:moveTo>
                <a:lnTo>
                  <a:pt x="41701" y="92787"/>
                </a:lnTo>
                <a:cubicBezTo>
                  <a:pt x="41644" y="92925"/>
                  <a:pt x="41505" y="93029"/>
                  <a:pt x="41378" y="93052"/>
                </a:cubicBezTo>
                <a:lnTo>
                  <a:pt x="41355" y="93052"/>
                </a:lnTo>
                <a:lnTo>
                  <a:pt x="41701" y="92787"/>
                </a:lnTo>
                <a:close/>
                <a:moveTo>
                  <a:pt x="73338" y="92986"/>
                </a:moveTo>
                <a:cubicBezTo>
                  <a:pt x="73365" y="92986"/>
                  <a:pt x="73399" y="93034"/>
                  <a:pt x="73432" y="93122"/>
                </a:cubicBezTo>
                <a:cubicBezTo>
                  <a:pt x="73432" y="93133"/>
                  <a:pt x="73421" y="93145"/>
                  <a:pt x="73409" y="93145"/>
                </a:cubicBezTo>
                <a:cubicBezTo>
                  <a:pt x="73394" y="93149"/>
                  <a:pt x="73380" y="93150"/>
                  <a:pt x="73366" y="93150"/>
                </a:cubicBezTo>
                <a:cubicBezTo>
                  <a:pt x="73340" y="93150"/>
                  <a:pt x="73317" y="93145"/>
                  <a:pt x="73294" y="93145"/>
                </a:cubicBezTo>
                <a:cubicBezTo>
                  <a:pt x="73294" y="93110"/>
                  <a:pt x="73282" y="93087"/>
                  <a:pt x="73294" y="93064"/>
                </a:cubicBezTo>
                <a:cubicBezTo>
                  <a:pt x="73303" y="93011"/>
                  <a:pt x="73319" y="92986"/>
                  <a:pt x="73338" y="92986"/>
                </a:cubicBezTo>
                <a:close/>
                <a:moveTo>
                  <a:pt x="43608" y="93096"/>
                </a:moveTo>
                <a:cubicBezTo>
                  <a:pt x="43680" y="93096"/>
                  <a:pt x="43745" y="93116"/>
                  <a:pt x="43802" y="93145"/>
                </a:cubicBezTo>
                <a:cubicBezTo>
                  <a:pt x="43792" y="93169"/>
                  <a:pt x="43772" y="93184"/>
                  <a:pt x="43741" y="93184"/>
                </a:cubicBezTo>
                <a:cubicBezTo>
                  <a:pt x="43700" y="93184"/>
                  <a:pt x="43639" y="93158"/>
                  <a:pt x="43560" y="93099"/>
                </a:cubicBezTo>
                <a:cubicBezTo>
                  <a:pt x="43576" y="93097"/>
                  <a:pt x="43592" y="93096"/>
                  <a:pt x="43608" y="93096"/>
                </a:cubicBezTo>
                <a:close/>
                <a:moveTo>
                  <a:pt x="15931" y="92946"/>
                </a:moveTo>
                <a:cubicBezTo>
                  <a:pt x="16013" y="92946"/>
                  <a:pt x="16077" y="92970"/>
                  <a:pt x="16077" y="93018"/>
                </a:cubicBezTo>
                <a:cubicBezTo>
                  <a:pt x="16088" y="93075"/>
                  <a:pt x="16019" y="93191"/>
                  <a:pt x="15927" y="93295"/>
                </a:cubicBezTo>
                <a:cubicBezTo>
                  <a:pt x="15887" y="93330"/>
                  <a:pt x="15849" y="93347"/>
                  <a:pt x="15816" y="93347"/>
                </a:cubicBezTo>
                <a:cubicBezTo>
                  <a:pt x="15764" y="93347"/>
                  <a:pt x="15726" y="93304"/>
                  <a:pt x="15719" y="93226"/>
                </a:cubicBezTo>
                <a:cubicBezTo>
                  <a:pt x="15696" y="93087"/>
                  <a:pt x="15777" y="92972"/>
                  <a:pt x="15881" y="92949"/>
                </a:cubicBezTo>
                <a:cubicBezTo>
                  <a:pt x="15898" y="92947"/>
                  <a:pt x="15915" y="92946"/>
                  <a:pt x="15931" y="92946"/>
                </a:cubicBezTo>
                <a:close/>
                <a:moveTo>
                  <a:pt x="153949" y="92836"/>
                </a:moveTo>
                <a:cubicBezTo>
                  <a:pt x="153984" y="92836"/>
                  <a:pt x="154049" y="92882"/>
                  <a:pt x="154139" y="92972"/>
                </a:cubicBezTo>
                <a:cubicBezTo>
                  <a:pt x="154382" y="93240"/>
                  <a:pt x="154461" y="93350"/>
                  <a:pt x="154379" y="93350"/>
                </a:cubicBezTo>
                <a:cubicBezTo>
                  <a:pt x="154348" y="93350"/>
                  <a:pt x="154295" y="93335"/>
                  <a:pt x="154219" y="93306"/>
                </a:cubicBezTo>
                <a:cubicBezTo>
                  <a:pt x="154092" y="93260"/>
                  <a:pt x="153965" y="93110"/>
                  <a:pt x="153931" y="92960"/>
                </a:cubicBezTo>
                <a:cubicBezTo>
                  <a:pt x="153908" y="92876"/>
                  <a:pt x="153916" y="92836"/>
                  <a:pt x="153949" y="92836"/>
                </a:cubicBezTo>
                <a:close/>
                <a:moveTo>
                  <a:pt x="43358" y="93344"/>
                </a:moveTo>
                <a:cubicBezTo>
                  <a:pt x="43390" y="93344"/>
                  <a:pt x="43416" y="93353"/>
                  <a:pt x="43433" y="93376"/>
                </a:cubicBezTo>
                <a:cubicBezTo>
                  <a:pt x="43444" y="93387"/>
                  <a:pt x="43456" y="93399"/>
                  <a:pt x="43468" y="93410"/>
                </a:cubicBezTo>
                <a:cubicBezTo>
                  <a:pt x="43387" y="93399"/>
                  <a:pt x="43317" y="93387"/>
                  <a:pt x="43248" y="93364"/>
                </a:cubicBezTo>
                <a:cubicBezTo>
                  <a:pt x="43289" y="93353"/>
                  <a:pt x="43326" y="93344"/>
                  <a:pt x="43358" y="93344"/>
                </a:cubicBezTo>
                <a:close/>
                <a:moveTo>
                  <a:pt x="84202" y="93742"/>
                </a:moveTo>
                <a:cubicBezTo>
                  <a:pt x="84246" y="93742"/>
                  <a:pt x="84256" y="93777"/>
                  <a:pt x="84236" y="93849"/>
                </a:cubicBezTo>
                <a:cubicBezTo>
                  <a:pt x="84178" y="93826"/>
                  <a:pt x="84121" y="93803"/>
                  <a:pt x="84040" y="93803"/>
                </a:cubicBezTo>
                <a:cubicBezTo>
                  <a:pt x="84115" y="93763"/>
                  <a:pt x="84169" y="93742"/>
                  <a:pt x="84202" y="93742"/>
                </a:cubicBezTo>
                <a:close/>
                <a:moveTo>
                  <a:pt x="98539" y="94036"/>
                </a:moveTo>
                <a:cubicBezTo>
                  <a:pt x="98609" y="94036"/>
                  <a:pt x="98656" y="94060"/>
                  <a:pt x="98665" y="94103"/>
                </a:cubicBezTo>
                <a:cubicBezTo>
                  <a:pt x="98676" y="94149"/>
                  <a:pt x="98618" y="94276"/>
                  <a:pt x="98526" y="94380"/>
                </a:cubicBezTo>
                <a:cubicBezTo>
                  <a:pt x="98489" y="94422"/>
                  <a:pt x="98452" y="94441"/>
                  <a:pt x="98419" y="94441"/>
                </a:cubicBezTo>
                <a:cubicBezTo>
                  <a:pt x="98371" y="94441"/>
                  <a:pt x="98332" y="94398"/>
                  <a:pt x="98318" y="94322"/>
                </a:cubicBezTo>
                <a:cubicBezTo>
                  <a:pt x="98284" y="94195"/>
                  <a:pt x="98353" y="94068"/>
                  <a:pt x="98457" y="94045"/>
                </a:cubicBezTo>
                <a:cubicBezTo>
                  <a:pt x="98487" y="94039"/>
                  <a:pt x="98514" y="94036"/>
                  <a:pt x="98539" y="94036"/>
                </a:cubicBezTo>
                <a:close/>
                <a:moveTo>
                  <a:pt x="2833" y="94362"/>
                </a:moveTo>
                <a:cubicBezTo>
                  <a:pt x="2860" y="94362"/>
                  <a:pt x="2914" y="94435"/>
                  <a:pt x="3011" y="94576"/>
                </a:cubicBezTo>
                <a:cubicBezTo>
                  <a:pt x="3137" y="94749"/>
                  <a:pt x="3253" y="95049"/>
                  <a:pt x="3276" y="95234"/>
                </a:cubicBezTo>
                <a:cubicBezTo>
                  <a:pt x="3300" y="95394"/>
                  <a:pt x="3305" y="95472"/>
                  <a:pt x="3278" y="95472"/>
                </a:cubicBezTo>
                <a:cubicBezTo>
                  <a:pt x="3253" y="95472"/>
                  <a:pt x="3198" y="95403"/>
                  <a:pt x="3103" y="95269"/>
                </a:cubicBezTo>
                <a:cubicBezTo>
                  <a:pt x="2976" y="95095"/>
                  <a:pt x="2849" y="94795"/>
                  <a:pt x="2826" y="94599"/>
                </a:cubicBezTo>
                <a:cubicBezTo>
                  <a:pt x="2808" y="94440"/>
                  <a:pt x="2806" y="94362"/>
                  <a:pt x="2833" y="94362"/>
                </a:cubicBezTo>
                <a:close/>
                <a:moveTo>
                  <a:pt x="121980" y="95371"/>
                </a:moveTo>
                <a:cubicBezTo>
                  <a:pt x="122008" y="95371"/>
                  <a:pt x="122044" y="95445"/>
                  <a:pt x="122085" y="95592"/>
                </a:cubicBezTo>
                <a:cubicBezTo>
                  <a:pt x="122143" y="95797"/>
                  <a:pt x="122136" y="95928"/>
                  <a:pt x="122083" y="95928"/>
                </a:cubicBezTo>
                <a:cubicBezTo>
                  <a:pt x="122073" y="95928"/>
                  <a:pt x="122062" y="95924"/>
                  <a:pt x="122050" y="95915"/>
                </a:cubicBezTo>
                <a:cubicBezTo>
                  <a:pt x="121981" y="95857"/>
                  <a:pt x="121923" y="95649"/>
                  <a:pt x="121935" y="95488"/>
                </a:cubicBezTo>
                <a:cubicBezTo>
                  <a:pt x="121944" y="95410"/>
                  <a:pt x="121960" y="95371"/>
                  <a:pt x="121980" y="95371"/>
                </a:cubicBezTo>
                <a:close/>
                <a:moveTo>
                  <a:pt x="18619" y="96291"/>
                </a:moveTo>
                <a:cubicBezTo>
                  <a:pt x="18751" y="96291"/>
                  <a:pt x="18849" y="96358"/>
                  <a:pt x="18859" y="96469"/>
                </a:cubicBezTo>
                <a:cubicBezTo>
                  <a:pt x="18876" y="96567"/>
                  <a:pt x="18812" y="96623"/>
                  <a:pt x="18703" y="96623"/>
                </a:cubicBezTo>
                <a:cubicBezTo>
                  <a:pt x="18670" y="96623"/>
                  <a:pt x="18633" y="96618"/>
                  <a:pt x="18593" y="96608"/>
                </a:cubicBezTo>
                <a:cubicBezTo>
                  <a:pt x="18420" y="96550"/>
                  <a:pt x="18293" y="96481"/>
                  <a:pt x="18281" y="96423"/>
                </a:cubicBezTo>
                <a:cubicBezTo>
                  <a:pt x="18281" y="96377"/>
                  <a:pt x="18385" y="96319"/>
                  <a:pt x="18558" y="96296"/>
                </a:cubicBezTo>
                <a:cubicBezTo>
                  <a:pt x="18579" y="96293"/>
                  <a:pt x="18599" y="96291"/>
                  <a:pt x="18619" y="96291"/>
                </a:cubicBezTo>
                <a:close/>
                <a:moveTo>
                  <a:pt x="149666" y="96341"/>
                </a:moveTo>
                <a:cubicBezTo>
                  <a:pt x="149708" y="96341"/>
                  <a:pt x="149745" y="96376"/>
                  <a:pt x="149764" y="96446"/>
                </a:cubicBezTo>
                <a:cubicBezTo>
                  <a:pt x="149798" y="96584"/>
                  <a:pt x="149741" y="96711"/>
                  <a:pt x="149637" y="96746"/>
                </a:cubicBezTo>
                <a:cubicBezTo>
                  <a:pt x="149604" y="96757"/>
                  <a:pt x="149571" y="96762"/>
                  <a:pt x="149543" y="96762"/>
                </a:cubicBezTo>
                <a:cubicBezTo>
                  <a:pt x="149482" y="96762"/>
                  <a:pt x="149437" y="96739"/>
                  <a:pt x="149429" y="96700"/>
                </a:cubicBezTo>
                <a:cubicBezTo>
                  <a:pt x="149406" y="96654"/>
                  <a:pt x="149464" y="96527"/>
                  <a:pt x="149556" y="96411"/>
                </a:cubicBezTo>
                <a:cubicBezTo>
                  <a:pt x="149592" y="96365"/>
                  <a:pt x="149631" y="96341"/>
                  <a:pt x="149666" y="96341"/>
                </a:cubicBezTo>
                <a:close/>
                <a:moveTo>
                  <a:pt x="73880" y="96898"/>
                </a:moveTo>
                <a:cubicBezTo>
                  <a:pt x="73971" y="96898"/>
                  <a:pt x="74090" y="96964"/>
                  <a:pt x="74194" y="97115"/>
                </a:cubicBezTo>
                <a:cubicBezTo>
                  <a:pt x="74171" y="97138"/>
                  <a:pt x="74148" y="97150"/>
                  <a:pt x="74113" y="97173"/>
                </a:cubicBezTo>
                <a:cubicBezTo>
                  <a:pt x="74043" y="97224"/>
                  <a:pt x="73992" y="97249"/>
                  <a:pt x="73961" y="97249"/>
                </a:cubicBezTo>
                <a:cubicBezTo>
                  <a:pt x="73916" y="97249"/>
                  <a:pt x="73915" y="97195"/>
                  <a:pt x="73963" y="97092"/>
                </a:cubicBezTo>
                <a:cubicBezTo>
                  <a:pt x="74032" y="96977"/>
                  <a:pt x="73975" y="96919"/>
                  <a:pt x="73825" y="96908"/>
                </a:cubicBezTo>
                <a:cubicBezTo>
                  <a:pt x="73841" y="96901"/>
                  <a:pt x="73860" y="96898"/>
                  <a:pt x="73880" y="96898"/>
                </a:cubicBezTo>
                <a:close/>
                <a:moveTo>
                  <a:pt x="70987" y="97187"/>
                </a:moveTo>
                <a:cubicBezTo>
                  <a:pt x="71039" y="97198"/>
                  <a:pt x="71082" y="97209"/>
                  <a:pt x="71135" y="97219"/>
                </a:cubicBezTo>
                <a:cubicBezTo>
                  <a:pt x="71193" y="97242"/>
                  <a:pt x="71239" y="97254"/>
                  <a:pt x="71285" y="97277"/>
                </a:cubicBezTo>
                <a:cubicBezTo>
                  <a:pt x="71274" y="97323"/>
                  <a:pt x="71251" y="97369"/>
                  <a:pt x="71228" y="97369"/>
                </a:cubicBezTo>
                <a:cubicBezTo>
                  <a:pt x="71224" y="97370"/>
                  <a:pt x="71220" y="97370"/>
                  <a:pt x="71216" y="97370"/>
                </a:cubicBezTo>
                <a:cubicBezTo>
                  <a:pt x="71157" y="97370"/>
                  <a:pt x="71062" y="97294"/>
                  <a:pt x="70987" y="97187"/>
                </a:cubicBezTo>
                <a:close/>
                <a:moveTo>
                  <a:pt x="3731" y="97603"/>
                </a:moveTo>
                <a:cubicBezTo>
                  <a:pt x="3753" y="97603"/>
                  <a:pt x="3779" y="97609"/>
                  <a:pt x="3807" y="97623"/>
                </a:cubicBezTo>
                <a:cubicBezTo>
                  <a:pt x="3922" y="97693"/>
                  <a:pt x="4026" y="97785"/>
                  <a:pt x="4026" y="97854"/>
                </a:cubicBezTo>
                <a:cubicBezTo>
                  <a:pt x="4038" y="97912"/>
                  <a:pt x="3957" y="97970"/>
                  <a:pt x="3853" y="97993"/>
                </a:cubicBezTo>
                <a:cubicBezTo>
                  <a:pt x="3848" y="97993"/>
                  <a:pt x="3843" y="97994"/>
                  <a:pt x="3837" y="97994"/>
                </a:cubicBezTo>
                <a:cubicBezTo>
                  <a:pt x="3739" y="97994"/>
                  <a:pt x="3645" y="97894"/>
                  <a:pt x="3634" y="97773"/>
                </a:cubicBezTo>
                <a:cubicBezTo>
                  <a:pt x="3616" y="97668"/>
                  <a:pt x="3659" y="97603"/>
                  <a:pt x="3731" y="97603"/>
                </a:cubicBezTo>
                <a:close/>
                <a:moveTo>
                  <a:pt x="17589" y="95772"/>
                </a:moveTo>
                <a:cubicBezTo>
                  <a:pt x="17597" y="95772"/>
                  <a:pt x="17605" y="95773"/>
                  <a:pt x="17612" y="95776"/>
                </a:cubicBezTo>
                <a:lnTo>
                  <a:pt x="17404" y="96238"/>
                </a:lnTo>
                <a:cubicBezTo>
                  <a:pt x="17346" y="96296"/>
                  <a:pt x="17312" y="96365"/>
                  <a:pt x="17312" y="96469"/>
                </a:cubicBezTo>
                <a:lnTo>
                  <a:pt x="17266" y="96561"/>
                </a:lnTo>
                <a:cubicBezTo>
                  <a:pt x="17220" y="96665"/>
                  <a:pt x="17173" y="96781"/>
                  <a:pt x="17139" y="96885"/>
                </a:cubicBezTo>
                <a:cubicBezTo>
                  <a:pt x="17116" y="96873"/>
                  <a:pt x="17093" y="96861"/>
                  <a:pt x="17069" y="96850"/>
                </a:cubicBezTo>
                <a:cubicBezTo>
                  <a:pt x="17026" y="96840"/>
                  <a:pt x="16989" y="96836"/>
                  <a:pt x="16957" y="96836"/>
                </a:cubicBezTo>
                <a:cubicBezTo>
                  <a:pt x="16723" y="96836"/>
                  <a:pt x="16774" y="97079"/>
                  <a:pt x="16977" y="97323"/>
                </a:cubicBezTo>
                <a:cubicBezTo>
                  <a:pt x="16919" y="97519"/>
                  <a:pt x="16885" y="97669"/>
                  <a:pt x="16885" y="97739"/>
                </a:cubicBezTo>
                <a:cubicBezTo>
                  <a:pt x="16908" y="97866"/>
                  <a:pt x="16827" y="97993"/>
                  <a:pt x="16723" y="98004"/>
                </a:cubicBezTo>
                <a:cubicBezTo>
                  <a:pt x="16709" y="98007"/>
                  <a:pt x="16695" y="98008"/>
                  <a:pt x="16681" y="98008"/>
                </a:cubicBezTo>
                <a:cubicBezTo>
                  <a:pt x="16265" y="98008"/>
                  <a:pt x="16510" y="96809"/>
                  <a:pt x="17069" y="96238"/>
                </a:cubicBezTo>
                <a:lnTo>
                  <a:pt x="17520" y="95788"/>
                </a:lnTo>
                <a:cubicBezTo>
                  <a:pt x="17544" y="95780"/>
                  <a:pt x="17569" y="95772"/>
                  <a:pt x="17589" y="95772"/>
                </a:cubicBezTo>
                <a:close/>
                <a:moveTo>
                  <a:pt x="74333" y="97358"/>
                </a:moveTo>
                <a:cubicBezTo>
                  <a:pt x="74412" y="97635"/>
                  <a:pt x="74330" y="98014"/>
                  <a:pt x="74195" y="98014"/>
                </a:cubicBezTo>
                <a:cubicBezTo>
                  <a:pt x="74173" y="98014"/>
                  <a:pt x="74149" y="98004"/>
                  <a:pt x="74125" y="97981"/>
                </a:cubicBezTo>
                <a:cubicBezTo>
                  <a:pt x="74067" y="97935"/>
                  <a:pt x="73940" y="97693"/>
                  <a:pt x="73825" y="97439"/>
                </a:cubicBezTo>
                <a:cubicBezTo>
                  <a:pt x="73929" y="97416"/>
                  <a:pt x="74021" y="97392"/>
                  <a:pt x="74125" y="97392"/>
                </a:cubicBezTo>
                <a:cubicBezTo>
                  <a:pt x="74206" y="97381"/>
                  <a:pt x="74263" y="97369"/>
                  <a:pt x="74333" y="97358"/>
                </a:cubicBezTo>
                <a:close/>
                <a:moveTo>
                  <a:pt x="76688" y="97473"/>
                </a:moveTo>
                <a:cubicBezTo>
                  <a:pt x="76788" y="97473"/>
                  <a:pt x="76896" y="97608"/>
                  <a:pt x="76930" y="97808"/>
                </a:cubicBezTo>
                <a:cubicBezTo>
                  <a:pt x="76958" y="97970"/>
                  <a:pt x="76916" y="98077"/>
                  <a:pt x="76836" y="98077"/>
                </a:cubicBezTo>
                <a:cubicBezTo>
                  <a:pt x="76819" y="98077"/>
                  <a:pt x="76800" y="98072"/>
                  <a:pt x="76780" y="98062"/>
                </a:cubicBezTo>
                <a:cubicBezTo>
                  <a:pt x="76653" y="97993"/>
                  <a:pt x="76549" y="97854"/>
                  <a:pt x="76526" y="97739"/>
                </a:cubicBezTo>
                <a:cubicBezTo>
                  <a:pt x="76503" y="97612"/>
                  <a:pt x="76572" y="97496"/>
                  <a:pt x="76676" y="97473"/>
                </a:cubicBezTo>
                <a:cubicBezTo>
                  <a:pt x="76680" y="97473"/>
                  <a:pt x="76684" y="97473"/>
                  <a:pt x="76688" y="97473"/>
                </a:cubicBezTo>
                <a:close/>
                <a:moveTo>
                  <a:pt x="114986" y="97503"/>
                </a:moveTo>
                <a:cubicBezTo>
                  <a:pt x="115063" y="97503"/>
                  <a:pt x="115129" y="97570"/>
                  <a:pt x="115159" y="97681"/>
                </a:cubicBezTo>
                <a:cubicBezTo>
                  <a:pt x="115182" y="97808"/>
                  <a:pt x="115147" y="97970"/>
                  <a:pt x="115067" y="98062"/>
                </a:cubicBezTo>
                <a:cubicBezTo>
                  <a:pt x="115044" y="98088"/>
                  <a:pt x="115021" y="98100"/>
                  <a:pt x="114998" y="98100"/>
                </a:cubicBezTo>
                <a:cubicBezTo>
                  <a:pt x="114939" y="98100"/>
                  <a:pt x="114884" y="98019"/>
                  <a:pt x="114859" y="97877"/>
                </a:cubicBezTo>
                <a:cubicBezTo>
                  <a:pt x="114813" y="97693"/>
                  <a:pt x="114847" y="97531"/>
                  <a:pt x="114951" y="97508"/>
                </a:cubicBezTo>
                <a:cubicBezTo>
                  <a:pt x="114963" y="97505"/>
                  <a:pt x="114975" y="97503"/>
                  <a:pt x="114986" y="97503"/>
                </a:cubicBezTo>
                <a:close/>
                <a:moveTo>
                  <a:pt x="54018" y="98073"/>
                </a:moveTo>
                <a:cubicBezTo>
                  <a:pt x="54006" y="98097"/>
                  <a:pt x="54006" y="98131"/>
                  <a:pt x="53994" y="98154"/>
                </a:cubicBezTo>
                <a:cubicBezTo>
                  <a:pt x="53994" y="98143"/>
                  <a:pt x="53983" y="98143"/>
                  <a:pt x="53983" y="98143"/>
                </a:cubicBezTo>
                <a:cubicBezTo>
                  <a:pt x="53983" y="98108"/>
                  <a:pt x="54006" y="98097"/>
                  <a:pt x="54018" y="98073"/>
                </a:cubicBezTo>
                <a:close/>
                <a:moveTo>
                  <a:pt x="73209" y="97809"/>
                </a:moveTo>
                <a:cubicBezTo>
                  <a:pt x="73405" y="97809"/>
                  <a:pt x="73474" y="97917"/>
                  <a:pt x="73455" y="98154"/>
                </a:cubicBezTo>
                <a:cubicBezTo>
                  <a:pt x="73440" y="98378"/>
                  <a:pt x="73399" y="98473"/>
                  <a:pt x="73276" y="98473"/>
                </a:cubicBezTo>
                <a:cubicBezTo>
                  <a:pt x="73215" y="98473"/>
                  <a:pt x="73135" y="98450"/>
                  <a:pt x="73028" y="98408"/>
                </a:cubicBezTo>
                <a:cubicBezTo>
                  <a:pt x="72486" y="98189"/>
                  <a:pt x="72486" y="97935"/>
                  <a:pt x="73028" y="97831"/>
                </a:cubicBezTo>
                <a:cubicBezTo>
                  <a:pt x="73098" y="97817"/>
                  <a:pt x="73158" y="97809"/>
                  <a:pt x="73209" y="97809"/>
                </a:cubicBezTo>
                <a:close/>
                <a:moveTo>
                  <a:pt x="105368" y="98260"/>
                </a:moveTo>
                <a:cubicBezTo>
                  <a:pt x="105418" y="98260"/>
                  <a:pt x="105461" y="98302"/>
                  <a:pt x="105475" y="98385"/>
                </a:cubicBezTo>
                <a:cubicBezTo>
                  <a:pt x="105509" y="98512"/>
                  <a:pt x="105440" y="98651"/>
                  <a:pt x="105336" y="98674"/>
                </a:cubicBezTo>
                <a:cubicBezTo>
                  <a:pt x="105308" y="98683"/>
                  <a:pt x="105280" y="98687"/>
                  <a:pt x="105254" y="98687"/>
                </a:cubicBezTo>
                <a:cubicBezTo>
                  <a:pt x="105188" y="98687"/>
                  <a:pt x="105137" y="98658"/>
                  <a:pt x="105128" y="98616"/>
                </a:cubicBezTo>
                <a:cubicBezTo>
                  <a:pt x="105117" y="98558"/>
                  <a:pt x="105175" y="98431"/>
                  <a:pt x="105267" y="98316"/>
                </a:cubicBezTo>
                <a:cubicBezTo>
                  <a:pt x="105299" y="98279"/>
                  <a:pt x="105335" y="98260"/>
                  <a:pt x="105368" y="98260"/>
                </a:cubicBezTo>
                <a:close/>
                <a:moveTo>
                  <a:pt x="81165" y="98044"/>
                </a:moveTo>
                <a:cubicBezTo>
                  <a:pt x="81205" y="98044"/>
                  <a:pt x="81259" y="98102"/>
                  <a:pt x="81339" y="98212"/>
                </a:cubicBezTo>
                <a:cubicBezTo>
                  <a:pt x="81544" y="98476"/>
                  <a:pt x="81460" y="98955"/>
                  <a:pt x="81268" y="98955"/>
                </a:cubicBezTo>
                <a:cubicBezTo>
                  <a:pt x="81233" y="98955"/>
                  <a:pt x="81195" y="98940"/>
                  <a:pt x="81154" y="98905"/>
                </a:cubicBezTo>
                <a:cubicBezTo>
                  <a:pt x="81074" y="98835"/>
                  <a:pt x="81027" y="98581"/>
                  <a:pt x="81062" y="98350"/>
                </a:cubicBezTo>
                <a:cubicBezTo>
                  <a:pt x="81088" y="98142"/>
                  <a:pt x="81114" y="98044"/>
                  <a:pt x="81165" y="98044"/>
                </a:cubicBezTo>
                <a:close/>
                <a:moveTo>
                  <a:pt x="47072" y="98911"/>
                </a:moveTo>
                <a:cubicBezTo>
                  <a:pt x="47168" y="98911"/>
                  <a:pt x="47234" y="98935"/>
                  <a:pt x="47242" y="98974"/>
                </a:cubicBezTo>
                <a:cubicBezTo>
                  <a:pt x="47254" y="99031"/>
                  <a:pt x="47161" y="99147"/>
                  <a:pt x="47011" y="99262"/>
                </a:cubicBezTo>
                <a:cubicBezTo>
                  <a:pt x="46976" y="99285"/>
                  <a:pt x="46942" y="99285"/>
                  <a:pt x="46907" y="99297"/>
                </a:cubicBezTo>
                <a:cubicBezTo>
                  <a:pt x="46907" y="99297"/>
                  <a:pt x="46907" y="99285"/>
                  <a:pt x="46907" y="99285"/>
                </a:cubicBezTo>
                <a:cubicBezTo>
                  <a:pt x="46896" y="99170"/>
                  <a:pt x="46826" y="99101"/>
                  <a:pt x="46734" y="99055"/>
                </a:cubicBezTo>
                <a:cubicBezTo>
                  <a:pt x="46780" y="98985"/>
                  <a:pt x="46838" y="98939"/>
                  <a:pt x="46919" y="98928"/>
                </a:cubicBezTo>
                <a:cubicBezTo>
                  <a:pt x="46974" y="98917"/>
                  <a:pt x="47026" y="98911"/>
                  <a:pt x="47072" y="98911"/>
                </a:cubicBezTo>
                <a:close/>
                <a:moveTo>
                  <a:pt x="9337" y="99082"/>
                </a:moveTo>
                <a:cubicBezTo>
                  <a:pt x="9405" y="99082"/>
                  <a:pt x="9449" y="99124"/>
                  <a:pt x="9463" y="99205"/>
                </a:cubicBezTo>
                <a:cubicBezTo>
                  <a:pt x="9474" y="99343"/>
                  <a:pt x="9371" y="99459"/>
                  <a:pt x="9209" y="99482"/>
                </a:cubicBezTo>
                <a:cubicBezTo>
                  <a:pt x="9167" y="99488"/>
                  <a:pt x="9128" y="99490"/>
                  <a:pt x="9092" y="99490"/>
                </a:cubicBezTo>
                <a:cubicBezTo>
                  <a:pt x="8990" y="99490"/>
                  <a:pt x="8920" y="99467"/>
                  <a:pt x="8920" y="99424"/>
                </a:cubicBezTo>
                <a:cubicBezTo>
                  <a:pt x="8909" y="99366"/>
                  <a:pt x="9013" y="99251"/>
                  <a:pt x="9163" y="99147"/>
                </a:cubicBezTo>
                <a:cubicBezTo>
                  <a:pt x="9230" y="99104"/>
                  <a:pt x="9289" y="99082"/>
                  <a:pt x="9337" y="99082"/>
                </a:cubicBezTo>
                <a:close/>
                <a:moveTo>
                  <a:pt x="103665" y="98785"/>
                </a:moveTo>
                <a:cubicBezTo>
                  <a:pt x="103694" y="98785"/>
                  <a:pt x="103744" y="98918"/>
                  <a:pt x="103789" y="99158"/>
                </a:cubicBezTo>
                <a:cubicBezTo>
                  <a:pt x="103853" y="99447"/>
                  <a:pt x="103866" y="99630"/>
                  <a:pt x="103825" y="99630"/>
                </a:cubicBezTo>
                <a:cubicBezTo>
                  <a:pt x="103814" y="99630"/>
                  <a:pt x="103798" y="99616"/>
                  <a:pt x="103778" y="99586"/>
                </a:cubicBezTo>
                <a:cubicBezTo>
                  <a:pt x="103697" y="99447"/>
                  <a:pt x="103628" y="99135"/>
                  <a:pt x="103639" y="98905"/>
                </a:cubicBezTo>
                <a:cubicBezTo>
                  <a:pt x="103639" y="98824"/>
                  <a:pt x="103649" y="98785"/>
                  <a:pt x="103665" y="98785"/>
                </a:cubicBezTo>
                <a:close/>
                <a:moveTo>
                  <a:pt x="101557" y="98618"/>
                </a:moveTo>
                <a:cubicBezTo>
                  <a:pt x="101640" y="98618"/>
                  <a:pt x="101730" y="98650"/>
                  <a:pt x="101816" y="98720"/>
                </a:cubicBezTo>
                <a:cubicBezTo>
                  <a:pt x="102012" y="98881"/>
                  <a:pt x="102104" y="99297"/>
                  <a:pt x="101989" y="99516"/>
                </a:cubicBezTo>
                <a:cubicBezTo>
                  <a:pt x="101936" y="99612"/>
                  <a:pt x="101852" y="99654"/>
                  <a:pt x="101759" y="99654"/>
                </a:cubicBezTo>
                <a:cubicBezTo>
                  <a:pt x="101549" y="99654"/>
                  <a:pt x="101291" y="99439"/>
                  <a:pt x="101227" y="99135"/>
                </a:cubicBezTo>
                <a:cubicBezTo>
                  <a:pt x="101168" y="98835"/>
                  <a:pt x="101340" y="98618"/>
                  <a:pt x="101557" y="98618"/>
                </a:cubicBezTo>
                <a:close/>
                <a:moveTo>
                  <a:pt x="105950" y="99246"/>
                </a:moveTo>
                <a:cubicBezTo>
                  <a:pt x="106010" y="99246"/>
                  <a:pt x="106056" y="99269"/>
                  <a:pt x="106063" y="99309"/>
                </a:cubicBezTo>
                <a:cubicBezTo>
                  <a:pt x="106075" y="99366"/>
                  <a:pt x="106017" y="99493"/>
                  <a:pt x="105925" y="99597"/>
                </a:cubicBezTo>
                <a:cubicBezTo>
                  <a:pt x="105886" y="99641"/>
                  <a:pt x="105846" y="99662"/>
                  <a:pt x="105812" y="99662"/>
                </a:cubicBezTo>
                <a:cubicBezTo>
                  <a:pt x="105766" y="99662"/>
                  <a:pt x="105730" y="99624"/>
                  <a:pt x="105717" y="99551"/>
                </a:cubicBezTo>
                <a:cubicBezTo>
                  <a:pt x="105682" y="99412"/>
                  <a:pt x="105752" y="99285"/>
                  <a:pt x="105856" y="99262"/>
                </a:cubicBezTo>
                <a:cubicBezTo>
                  <a:pt x="105889" y="99251"/>
                  <a:pt x="105921" y="99246"/>
                  <a:pt x="105950" y="99246"/>
                </a:cubicBezTo>
                <a:close/>
                <a:moveTo>
                  <a:pt x="129913" y="99244"/>
                </a:moveTo>
                <a:cubicBezTo>
                  <a:pt x="129962" y="99244"/>
                  <a:pt x="130006" y="99285"/>
                  <a:pt x="130026" y="99366"/>
                </a:cubicBezTo>
                <a:cubicBezTo>
                  <a:pt x="130061" y="99493"/>
                  <a:pt x="129991" y="99632"/>
                  <a:pt x="129899" y="99666"/>
                </a:cubicBezTo>
                <a:cubicBezTo>
                  <a:pt x="129869" y="99672"/>
                  <a:pt x="129841" y="99675"/>
                  <a:pt x="129815" y="99675"/>
                </a:cubicBezTo>
                <a:cubicBezTo>
                  <a:pt x="129741" y="99675"/>
                  <a:pt x="129688" y="99651"/>
                  <a:pt x="129680" y="99609"/>
                </a:cubicBezTo>
                <a:cubicBezTo>
                  <a:pt x="129668" y="99539"/>
                  <a:pt x="129714" y="99412"/>
                  <a:pt x="129807" y="99309"/>
                </a:cubicBezTo>
                <a:cubicBezTo>
                  <a:pt x="129840" y="99265"/>
                  <a:pt x="129878" y="99244"/>
                  <a:pt x="129913" y="99244"/>
                </a:cubicBezTo>
                <a:close/>
                <a:moveTo>
                  <a:pt x="66704" y="99443"/>
                </a:moveTo>
                <a:cubicBezTo>
                  <a:pt x="66797" y="99443"/>
                  <a:pt x="66890" y="99519"/>
                  <a:pt x="66911" y="99632"/>
                </a:cubicBezTo>
                <a:cubicBezTo>
                  <a:pt x="66934" y="99759"/>
                  <a:pt x="66899" y="99874"/>
                  <a:pt x="66853" y="99874"/>
                </a:cubicBezTo>
                <a:cubicBezTo>
                  <a:pt x="66849" y="99875"/>
                  <a:pt x="66845" y="99875"/>
                  <a:pt x="66841" y="99875"/>
                </a:cubicBezTo>
                <a:cubicBezTo>
                  <a:pt x="66782" y="99875"/>
                  <a:pt x="66686" y="99797"/>
                  <a:pt x="66611" y="99689"/>
                </a:cubicBezTo>
                <a:cubicBezTo>
                  <a:pt x="66530" y="99586"/>
                  <a:pt x="66553" y="99459"/>
                  <a:pt x="66668" y="99447"/>
                </a:cubicBezTo>
                <a:cubicBezTo>
                  <a:pt x="66680" y="99444"/>
                  <a:pt x="66692" y="99443"/>
                  <a:pt x="66704" y="99443"/>
                </a:cubicBezTo>
                <a:close/>
                <a:moveTo>
                  <a:pt x="106537" y="99125"/>
                </a:moveTo>
                <a:cubicBezTo>
                  <a:pt x="106655" y="99125"/>
                  <a:pt x="106832" y="99223"/>
                  <a:pt x="106987" y="99378"/>
                </a:cubicBezTo>
                <a:cubicBezTo>
                  <a:pt x="107206" y="99597"/>
                  <a:pt x="107264" y="99782"/>
                  <a:pt x="107160" y="99863"/>
                </a:cubicBezTo>
                <a:cubicBezTo>
                  <a:pt x="107138" y="99877"/>
                  <a:pt x="107111" y="99884"/>
                  <a:pt x="107080" y="99884"/>
                </a:cubicBezTo>
                <a:cubicBezTo>
                  <a:pt x="106965" y="99884"/>
                  <a:pt x="106795" y="99787"/>
                  <a:pt x="106640" y="99632"/>
                </a:cubicBezTo>
                <a:cubicBezTo>
                  <a:pt x="106421" y="99401"/>
                  <a:pt x="106352" y="99216"/>
                  <a:pt x="106456" y="99147"/>
                </a:cubicBezTo>
                <a:cubicBezTo>
                  <a:pt x="106478" y="99132"/>
                  <a:pt x="106505" y="99125"/>
                  <a:pt x="106537" y="99125"/>
                </a:cubicBezTo>
                <a:close/>
                <a:moveTo>
                  <a:pt x="113923" y="98370"/>
                </a:moveTo>
                <a:cubicBezTo>
                  <a:pt x="114103" y="98370"/>
                  <a:pt x="114414" y="98596"/>
                  <a:pt x="114732" y="99020"/>
                </a:cubicBezTo>
                <a:cubicBezTo>
                  <a:pt x="115194" y="99643"/>
                  <a:pt x="115263" y="99828"/>
                  <a:pt x="115020" y="99886"/>
                </a:cubicBezTo>
                <a:cubicBezTo>
                  <a:pt x="115012" y="99888"/>
                  <a:pt x="115004" y="99889"/>
                  <a:pt x="114995" y="99889"/>
                </a:cubicBezTo>
                <a:cubicBezTo>
                  <a:pt x="114875" y="99889"/>
                  <a:pt x="114674" y="99680"/>
                  <a:pt x="114513" y="99401"/>
                </a:cubicBezTo>
                <a:cubicBezTo>
                  <a:pt x="114376" y="99156"/>
                  <a:pt x="114219" y="99010"/>
                  <a:pt x="114113" y="99010"/>
                </a:cubicBezTo>
                <a:cubicBezTo>
                  <a:pt x="114084" y="99010"/>
                  <a:pt x="114059" y="99021"/>
                  <a:pt x="114039" y="99043"/>
                </a:cubicBezTo>
                <a:cubicBezTo>
                  <a:pt x="114021" y="99067"/>
                  <a:pt x="114000" y="99078"/>
                  <a:pt x="113978" y="99078"/>
                </a:cubicBezTo>
                <a:cubicBezTo>
                  <a:pt x="113905" y="99078"/>
                  <a:pt x="113821" y="98951"/>
                  <a:pt x="113785" y="98754"/>
                </a:cubicBezTo>
                <a:cubicBezTo>
                  <a:pt x="113726" y="98494"/>
                  <a:pt x="113789" y="98370"/>
                  <a:pt x="113923" y="98370"/>
                </a:cubicBezTo>
                <a:close/>
                <a:moveTo>
                  <a:pt x="68953" y="99474"/>
                </a:moveTo>
                <a:cubicBezTo>
                  <a:pt x="69139" y="99474"/>
                  <a:pt x="69081" y="99633"/>
                  <a:pt x="68804" y="99828"/>
                </a:cubicBezTo>
                <a:cubicBezTo>
                  <a:pt x="68735" y="99877"/>
                  <a:pt x="68679" y="99901"/>
                  <a:pt x="68642" y="99901"/>
                </a:cubicBezTo>
                <a:cubicBezTo>
                  <a:pt x="68591" y="99901"/>
                  <a:pt x="68574" y="99857"/>
                  <a:pt x="68607" y="99770"/>
                </a:cubicBezTo>
                <a:cubicBezTo>
                  <a:pt x="68654" y="99632"/>
                  <a:pt x="68769" y="99505"/>
                  <a:pt x="68873" y="99482"/>
                </a:cubicBezTo>
                <a:cubicBezTo>
                  <a:pt x="68903" y="99477"/>
                  <a:pt x="68930" y="99474"/>
                  <a:pt x="68953" y="99474"/>
                </a:cubicBezTo>
                <a:close/>
                <a:moveTo>
                  <a:pt x="57642" y="99551"/>
                </a:moveTo>
                <a:lnTo>
                  <a:pt x="57642" y="99551"/>
                </a:lnTo>
                <a:cubicBezTo>
                  <a:pt x="57607" y="99620"/>
                  <a:pt x="57584" y="99689"/>
                  <a:pt x="57526" y="99770"/>
                </a:cubicBezTo>
                <a:cubicBezTo>
                  <a:pt x="57422" y="99951"/>
                  <a:pt x="57355" y="100041"/>
                  <a:pt x="57318" y="100041"/>
                </a:cubicBezTo>
                <a:cubicBezTo>
                  <a:pt x="57278" y="100041"/>
                  <a:pt x="57277" y="99931"/>
                  <a:pt x="57307" y="99713"/>
                </a:cubicBezTo>
                <a:cubicBezTo>
                  <a:pt x="57411" y="99666"/>
                  <a:pt x="57526" y="99609"/>
                  <a:pt x="57642" y="99551"/>
                </a:cubicBezTo>
                <a:close/>
                <a:moveTo>
                  <a:pt x="80662" y="99156"/>
                </a:moveTo>
                <a:cubicBezTo>
                  <a:pt x="80754" y="99156"/>
                  <a:pt x="80760" y="99401"/>
                  <a:pt x="80635" y="99805"/>
                </a:cubicBezTo>
                <a:cubicBezTo>
                  <a:pt x="80581" y="99957"/>
                  <a:pt x="80485" y="100047"/>
                  <a:pt x="80402" y="100047"/>
                </a:cubicBezTo>
                <a:cubicBezTo>
                  <a:pt x="80378" y="100047"/>
                  <a:pt x="80355" y="100040"/>
                  <a:pt x="80335" y="100024"/>
                </a:cubicBezTo>
                <a:cubicBezTo>
                  <a:pt x="80242" y="99943"/>
                  <a:pt x="80277" y="99666"/>
                  <a:pt x="80427" y="99412"/>
                </a:cubicBezTo>
                <a:cubicBezTo>
                  <a:pt x="80528" y="99236"/>
                  <a:pt x="80609" y="99156"/>
                  <a:pt x="80662" y="99156"/>
                </a:cubicBezTo>
                <a:close/>
                <a:moveTo>
                  <a:pt x="86673" y="99750"/>
                </a:moveTo>
                <a:cubicBezTo>
                  <a:pt x="86743" y="99750"/>
                  <a:pt x="86790" y="99774"/>
                  <a:pt x="86799" y="99816"/>
                </a:cubicBezTo>
                <a:cubicBezTo>
                  <a:pt x="86810" y="99874"/>
                  <a:pt x="86752" y="99990"/>
                  <a:pt x="86649" y="100093"/>
                </a:cubicBezTo>
                <a:cubicBezTo>
                  <a:pt x="86610" y="100137"/>
                  <a:pt x="86572" y="100158"/>
                  <a:pt x="86538" y="100158"/>
                </a:cubicBezTo>
                <a:cubicBezTo>
                  <a:pt x="86491" y="100158"/>
                  <a:pt x="86454" y="100116"/>
                  <a:pt x="86441" y="100036"/>
                </a:cubicBezTo>
                <a:cubicBezTo>
                  <a:pt x="86418" y="99909"/>
                  <a:pt x="86487" y="99782"/>
                  <a:pt x="86591" y="99759"/>
                </a:cubicBezTo>
                <a:cubicBezTo>
                  <a:pt x="86621" y="99753"/>
                  <a:pt x="86648" y="99750"/>
                  <a:pt x="86673" y="99750"/>
                </a:cubicBezTo>
                <a:close/>
                <a:moveTo>
                  <a:pt x="10965" y="99506"/>
                </a:moveTo>
                <a:cubicBezTo>
                  <a:pt x="11015" y="99506"/>
                  <a:pt x="11042" y="99616"/>
                  <a:pt x="11056" y="99839"/>
                </a:cubicBezTo>
                <a:cubicBezTo>
                  <a:pt x="11072" y="100078"/>
                  <a:pt x="11048" y="100199"/>
                  <a:pt x="10978" y="100199"/>
                </a:cubicBezTo>
                <a:cubicBezTo>
                  <a:pt x="10950" y="100199"/>
                  <a:pt x="10914" y="100179"/>
                  <a:pt x="10871" y="100140"/>
                </a:cubicBezTo>
                <a:cubicBezTo>
                  <a:pt x="10721" y="100013"/>
                  <a:pt x="10709" y="99839"/>
                  <a:pt x="10836" y="99643"/>
                </a:cubicBezTo>
                <a:cubicBezTo>
                  <a:pt x="10891" y="99552"/>
                  <a:pt x="10933" y="99506"/>
                  <a:pt x="10965" y="99506"/>
                </a:cubicBezTo>
                <a:close/>
                <a:moveTo>
                  <a:pt x="100163" y="99232"/>
                </a:moveTo>
                <a:cubicBezTo>
                  <a:pt x="100232" y="99232"/>
                  <a:pt x="100288" y="99385"/>
                  <a:pt x="100350" y="99724"/>
                </a:cubicBezTo>
                <a:cubicBezTo>
                  <a:pt x="100412" y="100075"/>
                  <a:pt x="100428" y="100233"/>
                  <a:pt x="100378" y="100233"/>
                </a:cubicBezTo>
                <a:cubicBezTo>
                  <a:pt x="100344" y="100233"/>
                  <a:pt x="100279" y="100160"/>
                  <a:pt x="100177" y="100024"/>
                </a:cubicBezTo>
                <a:cubicBezTo>
                  <a:pt x="99969" y="99747"/>
                  <a:pt x="99934" y="99562"/>
                  <a:pt x="100050" y="99343"/>
                </a:cubicBezTo>
                <a:cubicBezTo>
                  <a:pt x="100092" y="99270"/>
                  <a:pt x="100129" y="99232"/>
                  <a:pt x="100163" y="99232"/>
                </a:cubicBezTo>
                <a:close/>
                <a:moveTo>
                  <a:pt x="93032" y="99787"/>
                </a:moveTo>
                <a:cubicBezTo>
                  <a:pt x="93157" y="99787"/>
                  <a:pt x="93139" y="99859"/>
                  <a:pt x="93009" y="100013"/>
                </a:cubicBezTo>
                <a:cubicBezTo>
                  <a:pt x="92870" y="100174"/>
                  <a:pt x="92662" y="100324"/>
                  <a:pt x="92524" y="100359"/>
                </a:cubicBezTo>
                <a:cubicBezTo>
                  <a:pt x="92509" y="100362"/>
                  <a:pt x="92495" y="100363"/>
                  <a:pt x="92480" y="100363"/>
                </a:cubicBezTo>
                <a:cubicBezTo>
                  <a:pt x="92369" y="100363"/>
                  <a:pt x="92267" y="100287"/>
                  <a:pt x="92247" y="100174"/>
                </a:cubicBezTo>
                <a:cubicBezTo>
                  <a:pt x="92224" y="100059"/>
                  <a:pt x="92443" y="99897"/>
                  <a:pt x="92732" y="99839"/>
                </a:cubicBezTo>
                <a:cubicBezTo>
                  <a:pt x="92870" y="99805"/>
                  <a:pt x="92969" y="99787"/>
                  <a:pt x="93032" y="99787"/>
                </a:cubicBezTo>
                <a:close/>
                <a:moveTo>
                  <a:pt x="90670" y="99662"/>
                </a:moveTo>
                <a:cubicBezTo>
                  <a:pt x="90809" y="99662"/>
                  <a:pt x="90982" y="99851"/>
                  <a:pt x="91035" y="100140"/>
                </a:cubicBezTo>
                <a:cubicBezTo>
                  <a:pt x="91068" y="100307"/>
                  <a:pt x="91063" y="100385"/>
                  <a:pt x="91001" y="100385"/>
                </a:cubicBezTo>
                <a:cubicBezTo>
                  <a:pt x="90956" y="100385"/>
                  <a:pt x="90881" y="100344"/>
                  <a:pt x="90769" y="100267"/>
                </a:cubicBezTo>
                <a:cubicBezTo>
                  <a:pt x="90573" y="100140"/>
                  <a:pt x="90458" y="99955"/>
                  <a:pt x="90504" y="99828"/>
                </a:cubicBezTo>
                <a:cubicBezTo>
                  <a:pt x="90535" y="99713"/>
                  <a:pt x="90598" y="99662"/>
                  <a:pt x="90670" y="99662"/>
                </a:cubicBezTo>
                <a:close/>
                <a:moveTo>
                  <a:pt x="85626" y="99017"/>
                </a:moveTo>
                <a:cubicBezTo>
                  <a:pt x="85857" y="99017"/>
                  <a:pt x="86312" y="99527"/>
                  <a:pt x="86279" y="99782"/>
                </a:cubicBezTo>
                <a:cubicBezTo>
                  <a:pt x="86256" y="99966"/>
                  <a:pt x="86268" y="100209"/>
                  <a:pt x="86291" y="100336"/>
                </a:cubicBezTo>
                <a:cubicBezTo>
                  <a:pt x="86296" y="100397"/>
                  <a:pt x="86275" y="100428"/>
                  <a:pt x="86232" y="100428"/>
                </a:cubicBezTo>
                <a:cubicBezTo>
                  <a:pt x="86184" y="100428"/>
                  <a:pt x="86110" y="100391"/>
                  <a:pt x="86014" y="100313"/>
                </a:cubicBezTo>
                <a:cubicBezTo>
                  <a:pt x="85760" y="100105"/>
                  <a:pt x="85425" y="99066"/>
                  <a:pt x="85598" y="99020"/>
                </a:cubicBezTo>
                <a:cubicBezTo>
                  <a:pt x="85607" y="99018"/>
                  <a:pt x="85616" y="99017"/>
                  <a:pt x="85626" y="99017"/>
                </a:cubicBezTo>
                <a:close/>
                <a:moveTo>
                  <a:pt x="3145" y="99428"/>
                </a:moveTo>
                <a:cubicBezTo>
                  <a:pt x="3172" y="99428"/>
                  <a:pt x="3196" y="99430"/>
                  <a:pt x="3218" y="99435"/>
                </a:cubicBezTo>
                <a:cubicBezTo>
                  <a:pt x="3345" y="99470"/>
                  <a:pt x="3484" y="99609"/>
                  <a:pt x="3495" y="99747"/>
                </a:cubicBezTo>
                <a:cubicBezTo>
                  <a:pt x="3512" y="99840"/>
                  <a:pt x="3480" y="99901"/>
                  <a:pt x="3430" y="99901"/>
                </a:cubicBezTo>
                <a:cubicBezTo>
                  <a:pt x="3411" y="99901"/>
                  <a:pt x="3390" y="99893"/>
                  <a:pt x="3368" y="99874"/>
                </a:cubicBezTo>
                <a:cubicBezTo>
                  <a:pt x="3353" y="99858"/>
                  <a:pt x="3330" y="99851"/>
                  <a:pt x="3303" y="99851"/>
                </a:cubicBezTo>
                <a:cubicBezTo>
                  <a:pt x="3190" y="99851"/>
                  <a:pt x="2993" y="99977"/>
                  <a:pt x="2826" y="100163"/>
                </a:cubicBezTo>
                <a:cubicBezTo>
                  <a:pt x="2627" y="100379"/>
                  <a:pt x="2431" y="100486"/>
                  <a:pt x="2278" y="100486"/>
                </a:cubicBezTo>
                <a:cubicBezTo>
                  <a:pt x="2130" y="100486"/>
                  <a:pt x="2023" y="100385"/>
                  <a:pt x="1995" y="100186"/>
                </a:cubicBezTo>
                <a:cubicBezTo>
                  <a:pt x="1962" y="99938"/>
                  <a:pt x="2766" y="99428"/>
                  <a:pt x="3145" y="99428"/>
                </a:cubicBezTo>
                <a:close/>
                <a:moveTo>
                  <a:pt x="106333" y="99949"/>
                </a:moveTo>
                <a:cubicBezTo>
                  <a:pt x="106388" y="99949"/>
                  <a:pt x="106422" y="100058"/>
                  <a:pt x="106467" y="100290"/>
                </a:cubicBezTo>
                <a:cubicBezTo>
                  <a:pt x="106525" y="100544"/>
                  <a:pt x="106490" y="100798"/>
                  <a:pt x="106387" y="100821"/>
                </a:cubicBezTo>
                <a:cubicBezTo>
                  <a:pt x="106358" y="100828"/>
                  <a:pt x="106330" y="100831"/>
                  <a:pt x="106304" y="100831"/>
                </a:cubicBezTo>
                <a:cubicBezTo>
                  <a:pt x="106040" y="100831"/>
                  <a:pt x="105934" y="100477"/>
                  <a:pt x="106144" y="100151"/>
                </a:cubicBezTo>
                <a:cubicBezTo>
                  <a:pt x="106231" y="100018"/>
                  <a:pt x="106289" y="99949"/>
                  <a:pt x="106333" y="99949"/>
                </a:cubicBezTo>
                <a:close/>
                <a:moveTo>
                  <a:pt x="77228" y="100325"/>
                </a:moveTo>
                <a:cubicBezTo>
                  <a:pt x="77297" y="100325"/>
                  <a:pt x="77356" y="100406"/>
                  <a:pt x="77380" y="100544"/>
                </a:cubicBezTo>
                <a:cubicBezTo>
                  <a:pt x="77414" y="100740"/>
                  <a:pt x="77391" y="100913"/>
                  <a:pt x="77345" y="100924"/>
                </a:cubicBezTo>
                <a:cubicBezTo>
                  <a:pt x="77337" y="100926"/>
                  <a:pt x="77329" y="100926"/>
                  <a:pt x="77321" y="100926"/>
                </a:cubicBezTo>
                <a:cubicBezTo>
                  <a:pt x="77126" y="100926"/>
                  <a:pt x="76993" y="100526"/>
                  <a:pt x="77137" y="100370"/>
                </a:cubicBezTo>
                <a:cubicBezTo>
                  <a:pt x="77168" y="100339"/>
                  <a:pt x="77199" y="100325"/>
                  <a:pt x="77228" y="100325"/>
                </a:cubicBezTo>
                <a:close/>
                <a:moveTo>
                  <a:pt x="82134" y="100534"/>
                </a:moveTo>
                <a:cubicBezTo>
                  <a:pt x="82254" y="100534"/>
                  <a:pt x="82348" y="100589"/>
                  <a:pt x="82366" y="100682"/>
                </a:cubicBezTo>
                <a:cubicBezTo>
                  <a:pt x="82378" y="100798"/>
                  <a:pt x="82274" y="100901"/>
                  <a:pt x="82112" y="100936"/>
                </a:cubicBezTo>
                <a:cubicBezTo>
                  <a:pt x="82081" y="100943"/>
                  <a:pt x="82050" y="100946"/>
                  <a:pt x="82021" y="100946"/>
                </a:cubicBezTo>
                <a:cubicBezTo>
                  <a:pt x="81901" y="100946"/>
                  <a:pt x="81808" y="100890"/>
                  <a:pt x="81789" y="100798"/>
                </a:cubicBezTo>
                <a:cubicBezTo>
                  <a:pt x="81778" y="100682"/>
                  <a:pt x="81881" y="100578"/>
                  <a:pt x="82043" y="100544"/>
                </a:cubicBezTo>
                <a:cubicBezTo>
                  <a:pt x="82075" y="100537"/>
                  <a:pt x="82105" y="100534"/>
                  <a:pt x="82134" y="100534"/>
                </a:cubicBezTo>
                <a:close/>
                <a:moveTo>
                  <a:pt x="22598" y="100474"/>
                </a:moveTo>
                <a:cubicBezTo>
                  <a:pt x="22656" y="100474"/>
                  <a:pt x="22702" y="100555"/>
                  <a:pt x="22725" y="100694"/>
                </a:cubicBezTo>
                <a:cubicBezTo>
                  <a:pt x="22748" y="100867"/>
                  <a:pt x="22691" y="101017"/>
                  <a:pt x="22598" y="101051"/>
                </a:cubicBezTo>
                <a:cubicBezTo>
                  <a:pt x="22587" y="101017"/>
                  <a:pt x="22575" y="101005"/>
                  <a:pt x="22564" y="100959"/>
                </a:cubicBezTo>
                <a:cubicBezTo>
                  <a:pt x="22506" y="100751"/>
                  <a:pt x="22529" y="100567"/>
                  <a:pt x="22598" y="100474"/>
                </a:cubicBezTo>
                <a:close/>
                <a:moveTo>
                  <a:pt x="77811" y="100586"/>
                </a:moveTo>
                <a:cubicBezTo>
                  <a:pt x="77908" y="100586"/>
                  <a:pt x="77983" y="100663"/>
                  <a:pt x="78003" y="100786"/>
                </a:cubicBezTo>
                <a:cubicBezTo>
                  <a:pt x="78026" y="100913"/>
                  <a:pt x="77957" y="101028"/>
                  <a:pt x="77853" y="101051"/>
                </a:cubicBezTo>
                <a:cubicBezTo>
                  <a:pt x="77840" y="101054"/>
                  <a:pt x="77827" y="101055"/>
                  <a:pt x="77814" y="101055"/>
                </a:cubicBezTo>
                <a:cubicBezTo>
                  <a:pt x="77715" y="101055"/>
                  <a:pt x="77632" y="100978"/>
                  <a:pt x="77622" y="100855"/>
                </a:cubicBezTo>
                <a:cubicBezTo>
                  <a:pt x="77599" y="100728"/>
                  <a:pt x="77668" y="100613"/>
                  <a:pt x="77772" y="100590"/>
                </a:cubicBezTo>
                <a:cubicBezTo>
                  <a:pt x="77785" y="100587"/>
                  <a:pt x="77798" y="100586"/>
                  <a:pt x="77811" y="100586"/>
                </a:cubicBezTo>
                <a:close/>
                <a:moveTo>
                  <a:pt x="3055" y="100713"/>
                </a:moveTo>
                <a:cubicBezTo>
                  <a:pt x="3149" y="100713"/>
                  <a:pt x="3243" y="100799"/>
                  <a:pt x="3253" y="100913"/>
                </a:cubicBezTo>
                <a:cubicBezTo>
                  <a:pt x="3276" y="101040"/>
                  <a:pt x="3253" y="101144"/>
                  <a:pt x="3195" y="101155"/>
                </a:cubicBezTo>
                <a:cubicBezTo>
                  <a:pt x="3192" y="101156"/>
                  <a:pt x="3189" y="101156"/>
                  <a:pt x="3186" y="101156"/>
                </a:cubicBezTo>
                <a:cubicBezTo>
                  <a:pt x="3136" y="101156"/>
                  <a:pt x="3039" y="101078"/>
                  <a:pt x="2953" y="100959"/>
                </a:cubicBezTo>
                <a:cubicBezTo>
                  <a:pt x="2884" y="100855"/>
                  <a:pt x="2907" y="100728"/>
                  <a:pt x="3022" y="100717"/>
                </a:cubicBezTo>
                <a:cubicBezTo>
                  <a:pt x="3033" y="100714"/>
                  <a:pt x="3044" y="100713"/>
                  <a:pt x="3055" y="100713"/>
                </a:cubicBezTo>
                <a:close/>
                <a:moveTo>
                  <a:pt x="44864" y="101063"/>
                </a:moveTo>
                <a:lnTo>
                  <a:pt x="44864" y="101063"/>
                </a:lnTo>
                <a:cubicBezTo>
                  <a:pt x="44957" y="101086"/>
                  <a:pt x="45037" y="101132"/>
                  <a:pt x="45130" y="101190"/>
                </a:cubicBezTo>
                <a:cubicBezTo>
                  <a:pt x="45083" y="101167"/>
                  <a:pt x="45037" y="101155"/>
                  <a:pt x="44980" y="101132"/>
                </a:cubicBezTo>
                <a:cubicBezTo>
                  <a:pt x="44933" y="101109"/>
                  <a:pt x="44899" y="101086"/>
                  <a:pt x="44864" y="101063"/>
                </a:cubicBezTo>
                <a:close/>
                <a:moveTo>
                  <a:pt x="88205" y="100180"/>
                </a:moveTo>
                <a:cubicBezTo>
                  <a:pt x="88240" y="100180"/>
                  <a:pt x="88262" y="100299"/>
                  <a:pt x="88276" y="100555"/>
                </a:cubicBezTo>
                <a:cubicBezTo>
                  <a:pt x="88299" y="100867"/>
                  <a:pt x="88195" y="101178"/>
                  <a:pt x="88034" y="101248"/>
                </a:cubicBezTo>
                <a:cubicBezTo>
                  <a:pt x="88002" y="101260"/>
                  <a:pt x="87971" y="101266"/>
                  <a:pt x="87941" y="101266"/>
                </a:cubicBezTo>
                <a:cubicBezTo>
                  <a:pt x="87805" y="101266"/>
                  <a:pt x="87686" y="101144"/>
                  <a:pt x="87630" y="100936"/>
                </a:cubicBezTo>
                <a:cubicBezTo>
                  <a:pt x="87581" y="100721"/>
                  <a:pt x="87607" y="100588"/>
                  <a:pt x="87700" y="100588"/>
                </a:cubicBezTo>
                <a:cubicBezTo>
                  <a:pt x="87717" y="100588"/>
                  <a:pt x="87736" y="100593"/>
                  <a:pt x="87757" y="100601"/>
                </a:cubicBezTo>
                <a:cubicBezTo>
                  <a:pt x="87779" y="100611"/>
                  <a:pt x="87802" y="100616"/>
                  <a:pt x="87825" y="100616"/>
                </a:cubicBezTo>
                <a:cubicBezTo>
                  <a:pt x="87937" y="100616"/>
                  <a:pt x="88057" y="100507"/>
                  <a:pt x="88115" y="100336"/>
                </a:cubicBezTo>
                <a:cubicBezTo>
                  <a:pt x="88152" y="100234"/>
                  <a:pt x="88181" y="100180"/>
                  <a:pt x="88205" y="100180"/>
                </a:cubicBezTo>
                <a:close/>
                <a:moveTo>
                  <a:pt x="86553" y="100770"/>
                </a:moveTo>
                <a:cubicBezTo>
                  <a:pt x="86601" y="100770"/>
                  <a:pt x="86652" y="100775"/>
                  <a:pt x="86706" y="100786"/>
                </a:cubicBezTo>
                <a:cubicBezTo>
                  <a:pt x="86949" y="100844"/>
                  <a:pt x="86995" y="100948"/>
                  <a:pt x="86891" y="101155"/>
                </a:cubicBezTo>
                <a:cubicBezTo>
                  <a:pt x="86821" y="101287"/>
                  <a:pt x="86715" y="101351"/>
                  <a:pt x="86580" y="101351"/>
                </a:cubicBezTo>
                <a:cubicBezTo>
                  <a:pt x="86513" y="101351"/>
                  <a:pt x="86440" y="101336"/>
                  <a:pt x="86360" y="101305"/>
                </a:cubicBezTo>
                <a:cubicBezTo>
                  <a:pt x="85946" y="101140"/>
                  <a:pt x="86135" y="100770"/>
                  <a:pt x="86553" y="100770"/>
                </a:cubicBezTo>
                <a:close/>
                <a:moveTo>
                  <a:pt x="102457" y="100885"/>
                </a:moveTo>
                <a:cubicBezTo>
                  <a:pt x="102510" y="100885"/>
                  <a:pt x="102590" y="100917"/>
                  <a:pt x="102693" y="100982"/>
                </a:cubicBezTo>
                <a:cubicBezTo>
                  <a:pt x="102984" y="101173"/>
                  <a:pt x="103038" y="101393"/>
                  <a:pt x="102862" y="101393"/>
                </a:cubicBezTo>
                <a:cubicBezTo>
                  <a:pt x="102815" y="101393"/>
                  <a:pt x="102751" y="101377"/>
                  <a:pt x="102670" y="101340"/>
                </a:cubicBezTo>
                <a:cubicBezTo>
                  <a:pt x="102543" y="101294"/>
                  <a:pt x="102416" y="101132"/>
                  <a:pt x="102393" y="101005"/>
                </a:cubicBezTo>
                <a:cubicBezTo>
                  <a:pt x="102374" y="100926"/>
                  <a:pt x="102398" y="100885"/>
                  <a:pt x="102457" y="100885"/>
                </a:cubicBezTo>
                <a:close/>
                <a:moveTo>
                  <a:pt x="28047" y="100844"/>
                </a:moveTo>
                <a:cubicBezTo>
                  <a:pt x="28093" y="100867"/>
                  <a:pt x="28150" y="100890"/>
                  <a:pt x="28231" y="100936"/>
                </a:cubicBezTo>
                <a:cubicBezTo>
                  <a:pt x="28693" y="101190"/>
                  <a:pt x="28693" y="101190"/>
                  <a:pt x="28381" y="101386"/>
                </a:cubicBezTo>
                <a:cubicBezTo>
                  <a:pt x="28345" y="101409"/>
                  <a:pt x="28307" y="101420"/>
                  <a:pt x="28269" y="101420"/>
                </a:cubicBezTo>
                <a:cubicBezTo>
                  <a:pt x="28152" y="101420"/>
                  <a:pt x="28038" y="101315"/>
                  <a:pt x="27977" y="101132"/>
                </a:cubicBezTo>
                <a:cubicBezTo>
                  <a:pt x="27966" y="101098"/>
                  <a:pt x="27954" y="101075"/>
                  <a:pt x="27954" y="101040"/>
                </a:cubicBezTo>
                <a:cubicBezTo>
                  <a:pt x="27977" y="100982"/>
                  <a:pt x="28012" y="100913"/>
                  <a:pt x="28047" y="100844"/>
                </a:cubicBezTo>
                <a:close/>
                <a:moveTo>
                  <a:pt x="1346" y="100990"/>
                </a:moveTo>
                <a:cubicBezTo>
                  <a:pt x="1436" y="100990"/>
                  <a:pt x="1512" y="101076"/>
                  <a:pt x="1533" y="101190"/>
                </a:cubicBezTo>
                <a:cubicBezTo>
                  <a:pt x="1545" y="101328"/>
                  <a:pt x="1475" y="101432"/>
                  <a:pt x="1371" y="101455"/>
                </a:cubicBezTo>
                <a:cubicBezTo>
                  <a:pt x="1359" y="101458"/>
                  <a:pt x="1348" y="101459"/>
                  <a:pt x="1336" y="101459"/>
                </a:cubicBezTo>
                <a:cubicBezTo>
                  <a:pt x="1238" y="101459"/>
                  <a:pt x="1162" y="101373"/>
                  <a:pt x="1152" y="101259"/>
                </a:cubicBezTo>
                <a:cubicBezTo>
                  <a:pt x="1129" y="101121"/>
                  <a:pt x="1198" y="101005"/>
                  <a:pt x="1314" y="100994"/>
                </a:cubicBezTo>
                <a:cubicBezTo>
                  <a:pt x="1325" y="100991"/>
                  <a:pt x="1335" y="100990"/>
                  <a:pt x="1346" y="100990"/>
                </a:cubicBezTo>
                <a:close/>
                <a:moveTo>
                  <a:pt x="100157" y="100592"/>
                </a:moveTo>
                <a:cubicBezTo>
                  <a:pt x="100233" y="100592"/>
                  <a:pt x="100324" y="100663"/>
                  <a:pt x="100407" y="100821"/>
                </a:cubicBezTo>
                <a:cubicBezTo>
                  <a:pt x="100581" y="101155"/>
                  <a:pt x="100523" y="101455"/>
                  <a:pt x="100280" y="101513"/>
                </a:cubicBezTo>
                <a:cubicBezTo>
                  <a:pt x="100275" y="101514"/>
                  <a:pt x="100269" y="101515"/>
                  <a:pt x="100263" y="101515"/>
                </a:cubicBezTo>
                <a:cubicBezTo>
                  <a:pt x="100164" y="101515"/>
                  <a:pt x="100059" y="101337"/>
                  <a:pt x="100015" y="101098"/>
                </a:cubicBezTo>
                <a:cubicBezTo>
                  <a:pt x="99951" y="100782"/>
                  <a:pt x="100033" y="100592"/>
                  <a:pt x="100157" y="100592"/>
                </a:cubicBezTo>
                <a:close/>
                <a:moveTo>
                  <a:pt x="76701" y="100903"/>
                </a:moveTo>
                <a:cubicBezTo>
                  <a:pt x="76766" y="100903"/>
                  <a:pt x="76832" y="100913"/>
                  <a:pt x="76895" y="100936"/>
                </a:cubicBezTo>
                <a:cubicBezTo>
                  <a:pt x="77184" y="101051"/>
                  <a:pt x="76907" y="101479"/>
                  <a:pt x="76503" y="101559"/>
                </a:cubicBezTo>
                <a:cubicBezTo>
                  <a:pt x="76465" y="101567"/>
                  <a:pt x="76429" y="101571"/>
                  <a:pt x="76396" y="101571"/>
                </a:cubicBezTo>
                <a:cubicBezTo>
                  <a:pt x="76237" y="101571"/>
                  <a:pt x="76137" y="101483"/>
                  <a:pt x="76156" y="101340"/>
                </a:cubicBezTo>
                <a:cubicBezTo>
                  <a:pt x="76184" y="101080"/>
                  <a:pt x="76435" y="100903"/>
                  <a:pt x="76701" y="100903"/>
                </a:cubicBezTo>
                <a:close/>
                <a:moveTo>
                  <a:pt x="106365" y="101312"/>
                </a:moveTo>
                <a:cubicBezTo>
                  <a:pt x="106426" y="101312"/>
                  <a:pt x="106471" y="101335"/>
                  <a:pt x="106479" y="101375"/>
                </a:cubicBezTo>
                <a:cubicBezTo>
                  <a:pt x="106490" y="101432"/>
                  <a:pt x="106433" y="101559"/>
                  <a:pt x="106340" y="101663"/>
                </a:cubicBezTo>
                <a:cubicBezTo>
                  <a:pt x="106301" y="101707"/>
                  <a:pt x="106262" y="101729"/>
                  <a:pt x="106228" y="101729"/>
                </a:cubicBezTo>
                <a:cubicBezTo>
                  <a:pt x="106182" y="101729"/>
                  <a:pt x="106146" y="101690"/>
                  <a:pt x="106133" y="101617"/>
                </a:cubicBezTo>
                <a:cubicBezTo>
                  <a:pt x="106098" y="101479"/>
                  <a:pt x="106167" y="101352"/>
                  <a:pt x="106271" y="101328"/>
                </a:cubicBezTo>
                <a:cubicBezTo>
                  <a:pt x="106304" y="101317"/>
                  <a:pt x="106337" y="101312"/>
                  <a:pt x="106365" y="101312"/>
                </a:cubicBezTo>
                <a:close/>
                <a:moveTo>
                  <a:pt x="17296" y="101232"/>
                </a:moveTo>
                <a:cubicBezTo>
                  <a:pt x="17357" y="101232"/>
                  <a:pt x="17407" y="101245"/>
                  <a:pt x="17450" y="101271"/>
                </a:cubicBezTo>
                <a:cubicBezTo>
                  <a:pt x="17450" y="101282"/>
                  <a:pt x="17450" y="101282"/>
                  <a:pt x="17450" y="101294"/>
                </a:cubicBezTo>
                <a:cubicBezTo>
                  <a:pt x="17497" y="101328"/>
                  <a:pt x="17520" y="101375"/>
                  <a:pt x="17508" y="101444"/>
                </a:cubicBezTo>
                <a:cubicBezTo>
                  <a:pt x="17485" y="101582"/>
                  <a:pt x="17381" y="101732"/>
                  <a:pt x="17289" y="101744"/>
                </a:cubicBezTo>
                <a:cubicBezTo>
                  <a:pt x="17284" y="101745"/>
                  <a:pt x="17279" y="101745"/>
                  <a:pt x="17274" y="101745"/>
                </a:cubicBezTo>
                <a:cubicBezTo>
                  <a:pt x="17183" y="101745"/>
                  <a:pt x="17056" y="101645"/>
                  <a:pt x="17012" y="101525"/>
                </a:cubicBezTo>
                <a:cubicBezTo>
                  <a:pt x="16954" y="101386"/>
                  <a:pt x="17046" y="101259"/>
                  <a:pt x="17231" y="101236"/>
                </a:cubicBezTo>
                <a:cubicBezTo>
                  <a:pt x="17254" y="101233"/>
                  <a:pt x="17276" y="101232"/>
                  <a:pt x="17296" y="101232"/>
                </a:cubicBezTo>
                <a:close/>
                <a:moveTo>
                  <a:pt x="90003" y="100920"/>
                </a:moveTo>
                <a:cubicBezTo>
                  <a:pt x="90110" y="100920"/>
                  <a:pt x="90219" y="101083"/>
                  <a:pt x="90261" y="101294"/>
                </a:cubicBezTo>
                <a:cubicBezTo>
                  <a:pt x="90319" y="101605"/>
                  <a:pt x="90181" y="101767"/>
                  <a:pt x="89765" y="101871"/>
                </a:cubicBezTo>
                <a:cubicBezTo>
                  <a:pt x="89641" y="101903"/>
                  <a:pt x="89523" y="101919"/>
                  <a:pt x="89424" y="101919"/>
                </a:cubicBezTo>
                <a:cubicBezTo>
                  <a:pt x="89273" y="101919"/>
                  <a:pt x="89167" y="101883"/>
                  <a:pt x="89153" y="101813"/>
                </a:cubicBezTo>
                <a:cubicBezTo>
                  <a:pt x="89142" y="101757"/>
                  <a:pt x="89103" y="101728"/>
                  <a:pt x="89046" y="101728"/>
                </a:cubicBezTo>
                <a:cubicBezTo>
                  <a:pt x="88987" y="101728"/>
                  <a:pt x="88907" y="101760"/>
                  <a:pt x="88819" y="101825"/>
                </a:cubicBezTo>
                <a:cubicBezTo>
                  <a:pt x="88738" y="101882"/>
                  <a:pt x="88683" y="101914"/>
                  <a:pt x="88654" y="101914"/>
                </a:cubicBezTo>
                <a:cubicBezTo>
                  <a:pt x="88595" y="101914"/>
                  <a:pt x="88641" y="101784"/>
                  <a:pt x="88796" y="101467"/>
                </a:cubicBezTo>
                <a:cubicBezTo>
                  <a:pt x="88913" y="101203"/>
                  <a:pt x="89072" y="101022"/>
                  <a:pt x="89160" y="101022"/>
                </a:cubicBezTo>
                <a:cubicBezTo>
                  <a:pt x="89175" y="101022"/>
                  <a:pt x="89189" y="101028"/>
                  <a:pt x="89200" y="101040"/>
                </a:cubicBezTo>
                <a:cubicBezTo>
                  <a:pt x="89326" y="101194"/>
                  <a:pt x="89636" y="101298"/>
                  <a:pt x="89815" y="101298"/>
                </a:cubicBezTo>
                <a:cubicBezTo>
                  <a:pt x="89931" y="101298"/>
                  <a:pt x="89992" y="101255"/>
                  <a:pt x="89915" y="101155"/>
                </a:cubicBezTo>
                <a:cubicBezTo>
                  <a:pt x="89834" y="101063"/>
                  <a:pt x="89869" y="100948"/>
                  <a:pt x="89973" y="100924"/>
                </a:cubicBezTo>
                <a:cubicBezTo>
                  <a:pt x="89983" y="100921"/>
                  <a:pt x="89993" y="100920"/>
                  <a:pt x="90003" y="100920"/>
                </a:cubicBezTo>
                <a:close/>
                <a:moveTo>
                  <a:pt x="74754" y="101027"/>
                </a:moveTo>
                <a:cubicBezTo>
                  <a:pt x="74817" y="101027"/>
                  <a:pt x="74874" y="101104"/>
                  <a:pt x="74898" y="101248"/>
                </a:cubicBezTo>
                <a:cubicBezTo>
                  <a:pt x="74933" y="101444"/>
                  <a:pt x="75129" y="101617"/>
                  <a:pt x="75360" y="101663"/>
                </a:cubicBezTo>
                <a:cubicBezTo>
                  <a:pt x="75937" y="101756"/>
                  <a:pt x="75891" y="101871"/>
                  <a:pt x="75221" y="101986"/>
                </a:cubicBezTo>
                <a:cubicBezTo>
                  <a:pt x="75132" y="102001"/>
                  <a:pt x="75054" y="102008"/>
                  <a:pt x="74985" y="102008"/>
                </a:cubicBezTo>
                <a:cubicBezTo>
                  <a:pt x="74723" y="102008"/>
                  <a:pt x="74600" y="101901"/>
                  <a:pt x="74563" y="101663"/>
                </a:cubicBezTo>
                <a:cubicBezTo>
                  <a:pt x="74529" y="101455"/>
                  <a:pt x="74575" y="101167"/>
                  <a:pt x="74667" y="101075"/>
                </a:cubicBezTo>
                <a:cubicBezTo>
                  <a:pt x="74696" y="101042"/>
                  <a:pt x="74726" y="101027"/>
                  <a:pt x="74754" y="101027"/>
                </a:cubicBezTo>
                <a:close/>
                <a:moveTo>
                  <a:pt x="81351" y="101165"/>
                </a:moveTo>
                <a:cubicBezTo>
                  <a:pt x="81416" y="101165"/>
                  <a:pt x="81519" y="101191"/>
                  <a:pt x="81662" y="101248"/>
                </a:cubicBezTo>
                <a:cubicBezTo>
                  <a:pt x="81840" y="101315"/>
                  <a:pt x="82042" y="101358"/>
                  <a:pt x="82187" y="101358"/>
                </a:cubicBezTo>
                <a:cubicBezTo>
                  <a:pt x="82240" y="101358"/>
                  <a:pt x="82286" y="101352"/>
                  <a:pt x="82320" y="101340"/>
                </a:cubicBezTo>
                <a:cubicBezTo>
                  <a:pt x="82485" y="101280"/>
                  <a:pt x="82632" y="101253"/>
                  <a:pt x="82753" y="101253"/>
                </a:cubicBezTo>
                <a:cubicBezTo>
                  <a:pt x="83141" y="101253"/>
                  <a:pt x="83262" y="101526"/>
                  <a:pt x="82840" y="101825"/>
                </a:cubicBezTo>
                <a:cubicBezTo>
                  <a:pt x="82641" y="101964"/>
                  <a:pt x="82509" y="102037"/>
                  <a:pt x="82374" y="102037"/>
                </a:cubicBezTo>
                <a:cubicBezTo>
                  <a:pt x="82217" y="102037"/>
                  <a:pt x="82055" y="101941"/>
                  <a:pt x="81778" y="101744"/>
                </a:cubicBezTo>
                <a:cubicBezTo>
                  <a:pt x="81309" y="101405"/>
                  <a:pt x="81153" y="101165"/>
                  <a:pt x="81351" y="101165"/>
                </a:cubicBezTo>
                <a:close/>
                <a:moveTo>
                  <a:pt x="94812" y="101060"/>
                </a:moveTo>
                <a:cubicBezTo>
                  <a:pt x="95052" y="101060"/>
                  <a:pt x="95217" y="101833"/>
                  <a:pt x="95005" y="102056"/>
                </a:cubicBezTo>
                <a:cubicBezTo>
                  <a:pt x="94968" y="102104"/>
                  <a:pt x="94919" y="102127"/>
                  <a:pt x="94867" y="102127"/>
                </a:cubicBezTo>
                <a:cubicBezTo>
                  <a:pt x="94807" y="102127"/>
                  <a:pt x="94744" y="102095"/>
                  <a:pt x="94694" y="102033"/>
                </a:cubicBezTo>
                <a:cubicBezTo>
                  <a:pt x="94601" y="101917"/>
                  <a:pt x="94613" y="101802"/>
                  <a:pt x="94717" y="101779"/>
                </a:cubicBezTo>
                <a:cubicBezTo>
                  <a:pt x="94832" y="101756"/>
                  <a:pt x="94844" y="101605"/>
                  <a:pt x="94740" y="101421"/>
                </a:cubicBezTo>
                <a:cubicBezTo>
                  <a:pt x="94636" y="101248"/>
                  <a:pt x="94659" y="101086"/>
                  <a:pt x="94786" y="101063"/>
                </a:cubicBezTo>
                <a:cubicBezTo>
                  <a:pt x="94795" y="101061"/>
                  <a:pt x="94803" y="101060"/>
                  <a:pt x="94812" y="101060"/>
                </a:cubicBezTo>
                <a:close/>
                <a:moveTo>
                  <a:pt x="118023" y="101557"/>
                </a:moveTo>
                <a:cubicBezTo>
                  <a:pt x="118120" y="101557"/>
                  <a:pt x="118221" y="101679"/>
                  <a:pt x="118264" y="101859"/>
                </a:cubicBezTo>
                <a:cubicBezTo>
                  <a:pt x="118299" y="102056"/>
                  <a:pt x="118299" y="102217"/>
                  <a:pt x="118264" y="102229"/>
                </a:cubicBezTo>
                <a:cubicBezTo>
                  <a:pt x="118262" y="102229"/>
                  <a:pt x="118260" y="102229"/>
                  <a:pt x="118258" y="102229"/>
                </a:cubicBezTo>
                <a:cubicBezTo>
                  <a:pt x="118209" y="102229"/>
                  <a:pt x="118098" y="102095"/>
                  <a:pt x="117998" y="101929"/>
                </a:cubicBezTo>
                <a:cubicBezTo>
                  <a:pt x="117895" y="101744"/>
                  <a:pt x="117895" y="101582"/>
                  <a:pt x="117998" y="101559"/>
                </a:cubicBezTo>
                <a:cubicBezTo>
                  <a:pt x="118007" y="101558"/>
                  <a:pt x="118015" y="101557"/>
                  <a:pt x="118023" y="101557"/>
                </a:cubicBezTo>
                <a:close/>
                <a:moveTo>
                  <a:pt x="37851" y="101435"/>
                </a:moveTo>
                <a:cubicBezTo>
                  <a:pt x="37983" y="101435"/>
                  <a:pt x="38122" y="101562"/>
                  <a:pt x="38343" y="101836"/>
                </a:cubicBezTo>
                <a:cubicBezTo>
                  <a:pt x="38423" y="101929"/>
                  <a:pt x="38504" y="101998"/>
                  <a:pt x="38573" y="102056"/>
                </a:cubicBezTo>
                <a:cubicBezTo>
                  <a:pt x="38539" y="102090"/>
                  <a:pt x="38516" y="102125"/>
                  <a:pt x="38470" y="102171"/>
                </a:cubicBezTo>
                <a:cubicBezTo>
                  <a:pt x="38424" y="102217"/>
                  <a:pt x="38389" y="102239"/>
                  <a:pt x="38368" y="102239"/>
                </a:cubicBezTo>
                <a:cubicBezTo>
                  <a:pt x="38336" y="102239"/>
                  <a:pt x="38335" y="102188"/>
                  <a:pt x="38377" y="102090"/>
                </a:cubicBezTo>
                <a:cubicBezTo>
                  <a:pt x="38425" y="101955"/>
                  <a:pt x="38385" y="101891"/>
                  <a:pt x="38260" y="101891"/>
                </a:cubicBezTo>
                <a:cubicBezTo>
                  <a:pt x="38205" y="101891"/>
                  <a:pt x="38132" y="101904"/>
                  <a:pt x="38042" y="101929"/>
                </a:cubicBezTo>
                <a:cubicBezTo>
                  <a:pt x="37980" y="101948"/>
                  <a:pt x="37922" y="101957"/>
                  <a:pt x="37869" y="101957"/>
                </a:cubicBezTo>
                <a:cubicBezTo>
                  <a:pt x="37699" y="101957"/>
                  <a:pt x="37582" y="101860"/>
                  <a:pt x="37512" y="101675"/>
                </a:cubicBezTo>
                <a:cubicBezTo>
                  <a:pt x="37523" y="101663"/>
                  <a:pt x="37535" y="101652"/>
                  <a:pt x="37546" y="101629"/>
                </a:cubicBezTo>
                <a:cubicBezTo>
                  <a:pt x="37663" y="101502"/>
                  <a:pt x="37755" y="101435"/>
                  <a:pt x="37851" y="101435"/>
                </a:cubicBezTo>
                <a:close/>
                <a:moveTo>
                  <a:pt x="80740" y="100488"/>
                </a:moveTo>
                <a:cubicBezTo>
                  <a:pt x="80991" y="100488"/>
                  <a:pt x="81026" y="100735"/>
                  <a:pt x="80912" y="101513"/>
                </a:cubicBezTo>
                <a:cubicBezTo>
                  <a:pt x="80857" y="101931"/>
                  <a:pt x="80581" y="102241"/>
                  <a:pt x="80385" y="102241"/>
                </a:cubicBezTo>
                <a:cubicBezTo>
                  <a:pt x="80295" y="102241"/>
                  <a:pt x="80222" y="102175"/>
                  <a:pt x="80196" y="102021"/>
                </a:cubicBezTo>
                <a:cubicBezTo>
                  <a:pt x="80173" y="101894"/>
                  <a:pt x="80242" y="101779"/>
                  <a:pt x="80358" y="101756"/>
                </a:cubicBezTo>
                <a:cubicBezTo>
                  <a:pt x="80462" y="101732"/>
                  <a:pt x="80508" y="101467"/>
                  <a:pt x="80450" y="101144"/>
                </a:cubicBezTo>
                <a:cubicBezTo>
                  <a:pt x="80392" y="100786"/>
                  <a:pt x="80473" y="100532"/>
                  <a:pt x="80646" y="100497"/>
                </a:cubicBezTo>
                <a:cubicBezTo>
                  <a:pt x="80680" y="100492"/>
                  <a:pt x="80711" y="100488"/>
                  <a:pt x="80740" y="100488"/>
                </a:cubicBezTo>
                <a:close/>
                <a:moveTo>
                  <a:pt x="28404" y="102136"/>
                </a:moveTo>
                <a:lnTo>
                  <a:pt x="28404" y="102136"/>
                </a:lnTo>
                <a:cubicBezTo>
                  <a:pt x="28681" y="102240"/>
                  <a:pt x="28647" y="102310"/>
                  <a:pt x="28300" y="102321"/>
                </a:cubicBezTo>
                <a:cubicBezTo>
                  <a:pt x="28324" y="102240"/>
                  <a:pt x="28358" y="102183"/>
                  <a:pt x="28404" y="102136"/>
                </a:cubicBezTo>
                <a:close/>
                <a:moveTo>
                  <a:pt x="147793" y="101781"/>
                </a:moveTo>
                <a:cubicBezTo>
                  <a:pt x="147822" y="101781"/>
                  <a:pt x="147873" y="101906"/>
                  <a:pt x="147929" y="102113"/>
                </a:cubicBezTo>
                <a:cubicBezTo>
                  <a:pt x="147988" y="102334"/>
                  <a:pt x="147997" y="102467"/>
                  <a:pt x="147962" y="102467"/>
                </a:cubicBezTo>
                <a:cubicBezTo>
                  <a:pt x="147949" y="102467"/>
                  <a:pt x="147930" y="102450"/>
                  <a:pt x="147905" y="102413"/>
                </a:cubicBezTo>
                <a:cubicBezTo>
                  <a:pt x="147825" y="102287"/>
                  <a:pt x="147755" y="102021"/>
                  <a:pt x="147767" y="101859"/>
                </a:cubicBezTo>
                <a:cubicBezTo>
                  <a:pt x="147771" y="101806"/>
                  <a:pt x="147780" y="101781"/>
                  <a:pt x="147793" y="101781"/>
                </a:cubicBezTo>
                <a:close/>
                <a:moveTo>
                  <a:pt x="91047" y="102121"/>
                </a:moveTo>
                <a:cubicBezTo>
                  <a:pt x="91138" y="102121"/>
                  <a:pt x="91222" y="102197"/>
                  <a:pt x="91243" y="102310"/>
                </a:cubicBezTo>
                <a:cubicBezTo>
                  <a:pt x="91266" y="102437"/>
                  <a:pt x="91196" y="102564"/>
                  <a:pt x="91093" y="102587"/>
                </a:cubicBezTo>
                <a:cubicBezTo>
                  <a:pt x="91079" y="102589"/>
                  <a:pt x="91067" y="102591"/>
                  <a:pt x="91054" y="102591"/>
                </a:cubicBezTo>
                <a:cubicBezTo>
                  <a:pt x="90957" y="102591"/>
                  <a:pt x="90882" y="102513"/>
                  <a:pt x="90862" y="102390"/>
                </a:cubicBezTo>
                <a:cubicBezTo>
                  <a:pt x="90839" y="102263"/>
                  <a:pt x="90896" y="102148"/>
                  <a:pt x="91012" y="102125"/>
                </a:cubicBezTo>
                <a:cubicBezTo>
                  <a:pt x="91024" y="102122"/>
                  <a:pt x="91036" y="102121"/>
                  <a:pt x="91047" y="102121"/>
                </a:cubicBezTo>
                <a:close/>
                <a:moveTo>
                  <a:pt x="4774" y="101845"/>
                </a:moveTo>
                <a:cubicBezTo>
                  <a:pt x="4976" y="101845"/>
                  <a:pt x="4997" y="102086"/>
                  <a:pt x="4834" y="102540"/>
                </a:cubicBezTo>
                <a:cubicBezTo>
                  <a:pt x="4783" y="102673"/>
                  <a:pt x="4746" y="102743"/>
                  <a:pt x="4716" y="102743"/>
                </a:cubicBezTo>
                <a:cubicBezTo>
                  <a:pt x="4678" y="102743"/>
                  <a:pt x="4652" y="102633"/>
                  <a:pt x="4626" y="102402"/>
                </a:cubicBezTo>
                <a:cubicBezTo>
                  <a:pt x="4580" y="102113"/>
                  <a:pt x="4638" y="101871"/>
                  <a:pt x="4730" y="101848"/>
                </a:cubicBezTo>
                <a:cubicBezTo>
                  <a:pt x="4746" y="101846"/>
                  <a:pt x="4760" y="101845"/>
                  <a:pt x="4774" y="101845"/>
                </a:cubicBezTo>
                <a:close/>
                <a:moveTo>
                  <a:pt x="20440" y="102529"/>
                </a:moveTo>
                <a:cubicBezTo>
                  <a:pt x="20475" y="102564"/>
                  <a:pt x="20555" y="102598"/>
                  <a:pt x="20671" y="102644"/>
                </a:cubicBezTo>
                <a:cubicBezTo>
                  <a:pt x="20659" y="102656"/>
                  <a:pt x="20648" y="102679"/>
                  <a:pt x="20625" y="102691"/>
                </a:cubicBezTo>
                <a:cubicBezTo>
                  <a:pt x="20588" y="102731"/>
                  <a:pt x="20552" y="102751"/>
                  <a:pt x="20520" y="102751"/>
                </a:cubicBezTo>
                <a:cubicBezTo>
                  <a:pt x="20472" y="102751"/>
                  <a:pt x="20435" y="102705"/>
                  <a:pt x="20428" y="102621"/>
                </a:cubicBezTo>
                <a:cubicBezTo>
                  <a:pt x="20417" y="102587"/>
                  <a:pt x="20440" y="102564"/>
                  <a:pt x="20440" y="102529"/>
                </a:cubicBezTo>
                <a:close/>
                <a:moveTo>
                  <a:pt x="76537" y="101806"/>
                </a:moveTo>
                <a:cubicBezTo>
                  <a:pt x="76574" y="101806"/>
                  <a:pt x="76591" y="101893"/>
                  <a:pt x="76618" y="102056"/>
                </a:cubicBezTo>
                <a:cubicBezTo>
                  <a:pt x="76653" y="102252"/>
                  <a:pt x="76595" y="102517"/>
                  <a:pt x="76503" y="102621"/>
                </a:cubicBezTo>
                <a:cubicBezTo>
                  <a:pt x="76412" y="102718"/>
                  <a:pt x="76335" y="102760"/>
                  <a:pt x="76276" y="102760"/>
                </a:cubicBezTo>
                <a:cubicBezTo>
                  <a:pt x="76123" y="102760"/>
                  <a:pt x="76095" y="102481"/>
                  <a:pt x="76295" y="102148"/>
                </a:cubicBezTo>
                <a:cubicBezTo>
                  <a:pt x="76429" y="101916"/>
                  <a:pt x="76496" y="101806"/>
                  <a:pt x="76537" y="101806"/>
                </a:cubicBezTo>
                <a:close/>
                <a:moveTo>
                  <a:pt x="35595" y="102783"/>
                </a:moveTo>
                <a:cubicBezTo>
                  <a:pt x="35561" y="102887"/>
                  <a:pt x="35492" y="102979"/>
                  <a:pt x="35388" y="103002"/>
                </a:cubicBezTo>
                <a:cubicBezTo>
                  <a:pt x="35378" y="103003"/>
                  <a:pt x="35369" y="103004"/>
                  <a:pt x="35360" y="103004"/>
                </a:cubicBezTo>
                <a:cubicBezTo>
                  <a:pt x="35264" y="103004"/>
                  <a:pt x="35223" y="102948"/>
                  <a:pt x="35191" y="102864"/>
                </a:cubicBezTo>
                <a:lnTo>
                  <a:pt x="35191" y="102864"/>
                </a:lnTo>
                <a:cubicBezTo>
                  <a:pt x="35211" y="102865"/>
                  <a:pt x="35230" y="102866"/>
                  <a:pt x="35249" y="102866"/>
                </a:cubicBezTo>
                <a:cubicBezTo>
                  <a:pt x="35377" y="102866"/>
                  <a:pt x="35495" y="102833"/>
                  <a:pt x="35595" y="102783"/>
                </a:cubicBezTo>
                <a:close/>
                <a:moveTo>
                  <a:pt x="122571" y="102617"/>
                </a:moveTo>
                <a:cubicBezTo>
                  <a:pt x="122632" y="102617"/>
                  <a:pt x="122677" y="102640"/>
                  <a:pt x="122685" y="102679"/>
                </a:cubicBezTo>
                <a:cubicBezTo>
                  <a:pt x="122696" y="102737"/>
                  <a:pt x="122639" y="102852"/>
                  <a:pt x="122546" y="102968"/>
                </a:cubicBezTo>
                <a:cubicBezTo>
                  <a:pt x="122512" y="103012"/>
                  <a:pt x="122473" y="103033"/>
                  <a:pt x="122439" y="103033"/>
                </a:cubicBezTo>
                <a:cubicBezTo>
                  <a:pt x="122392" y="103033"/>
                  <a:pt x="122352" y="102994"/>
                  <a:pt x="122339" y="102921"/>
                </a:cubicBezTo>
                <a:cubicBezTo>
                  <a:pt x="122304" y="102794"/>
                  <a:pt x="122373" y="102656"/>
                  <a:pt x="122477" y="102633"/>
                </a:cubicBezTo>
                <a:cubicBezTo>
                  <a:pt x="122510" y="102622"/>
                  <a:pt x="122542" y="102617"/>
                  <a:pt x="122571" y="102617"/>
                </a:cubicBezTo>
                <a:close/>
                <a:moveTo>
                  <a:pt x="86229" y="102444"/>
                </a:moveTo>
                <a:cubicBezTo>
                  <a:pt x="86573" y="102444"/>
                  <a:pt x="86621" y="102521"/>
                  <a:pt x="86510" y="102783"/>
                </a:cubicBezTo>
                <a:cubicBezTo>
                  <a:pt x="86425" y="102968"/>
                  <a:pt x="86331" y="103050"/>
                  <a:pt x="86188" y="103050"/>
                </a:cubicBezTo>
                <a:cubicBezTo>
                  <a:pt x="86116" y="103050"/>
                  <a:pt x="86033" y="103029"/>
                  <a:pt x="85933" y="102991"/>
                </a:cubicBezTo>
                <a:cubicBezTo>
                  <a:pt x="85310" y="102760"/>
                  <a:pt x="85379" y="102471"/>
                  <a:pt x="86060" y="102448"/>
                </a:cubicBezTo>
                <a:cubicBezTo>
                  <a:pt x="86123" y="102445"/>
                  <a:pt x="86179" y="102444"/>
                  <a:pt x="86229" y="102444"/>
                </a:cubicBezTo>
                <a:close/>
                <a:moveTo>
                  <a:pt x="74525" y="102530"/>
                </a:moveTo>
                <a:cubicBezTo>
                  <a:pt x="74550" y="102530"/>
                  <a:pt x="74579" y="102533"/>
                  <a:pt x="74610" y="102540"/>
                </a:cubicBezTo>
                <a:cubicBezTo>
                  <a:pt x="74794" y="102587"/>
                  <a:pt x="74944" y="102702"/>
                  <a:pt x="74956" y="102829"/>
                </a:cubicBezTo>
                <a:cubicBezTo>
                  <a:pt x="74979" y="102944"/>
                  <a:pt x="74864" y="103060"/>
                  <a:pt x="74702" y="103094"/>
                </a:cubicBezTo>
                <a:cubicBezTo>
                  <a:pt x="74687" y="103096"/>
                  <a:pt x="74673" y="103097"/>
                  <a:pt x="74658" y="103097"/>
                </a:cubicBezTo>
                <a:cubicBezTo>
                  <a:pt x="74504" y="103097"/>
                  <a:pt x="74377" y="102986"/>
                  <a:pt x="74356" y="102806"/>
                </a:cubicBezTo>
                <a:cubicBezTo>
                  <a:pt x="74327" y="102631"/>
                  <a:pt x="74387" y="102530"/>
                  <a:pt x="74525" y="102530"/>
                </a:cubicBezTo>
                <a:close/>
                <a:moveTo>
                  <a:pt x="26061" y="102864"/>
                </a:moveTo>
                <a:cubicBezTo>
                  <a:pt x="26142" y="102921"/>
                  <a:pt x="26107" y="102979"/>
                  <a:pt x="25969" y="103060"/>
                </a:cubicBezTo>
                <a:cubicBezTo>
                  <a:pt x="25897" y="103099"/>
                  <a:pt x="25810" y="103120"/>
                  <a:pt x="25738" y="103120"/>
                </a:cubicBezTo>
                <a:cubicBezTo>
                  <a:pt x="25682" y="103120"/>
                  <a:pt x="25636" y="103108"/>
                  <a:pt x="25611" y="103083"/>
                </a:cubicBezTo>
                <a:cubicBezTo>
                  <a:pt x="25553" y="103037"/>
                  <a:pt x="25530" y="102991"/>
                  <a:pt x="25530" y="102944"/>
                </a:cubicBezTo>
                <a:cubicBezTo>
                  <a:pt x="25634" y="102933"/>
                  <a:pt x="25726" y="102921"/>
                  <a:pt x="25853" y="102887"/>
                </a:cubicBezTo>
                <a:cubicBezTo>
                  <a:pt x="25934" y="102875"/>
                  <a:pt x="25980" y="102875"/>
                  <a:pt x="26061" y="102864"/>
                </a:cubicBezTo>
                <a:close/>
                <a:moveTo>
                  <a:pt x="80009" y="102381"/>
                </a:moveTo>
                <a:cubicBezTo>
                  <a:pt x="80047" y="102381"/>
                  <a:pt x="80089" y="102442"/>
                  <a:pt x="80150" y="102564"/>
                </a:cubicBezTo>
                <a:cubicBezTo>
                  <a:pt x="80205" y="102680"/>
                  <a:pt x="80329" y="102740"/>
                  <a:pt x="80518" y="102740"/>
                </a:cubicBezTo>
                <a:cubicBezTo>
                  <a:pt x="80647" y="102740"/>
                  <a:pt x="80805" y="102712"/>
                  <a:pt x="80993" y="102656"/>
                </a:cubicBezTo>
                <a:cubicBezTo>
                  <a:pt x="81159" y="102608"/>
                  <a:pt x="81303" y="102587"/>
                  <a:pt x="81418" y="102587"/>
                </a:cubicBezTo>
                <a:cubicBezTo>
                  <a:pt x="81773" y="102587"/>
                  <a:pt x="81845" y="102790"/>
                  <a:pt x="81408" y="103025"/>
                </a:cubicBezTo>
                <a:cubicBezTo>
                  <a:pt x="81270" y="103099"/>
                  <a:pt x="81089" y="103131"/>
                  <a:pt x="80900" y="103131"/>
                </a:cubicBezTo>
                <a:cubicBezTo>
                  <a:pt x="80376" y="103131"/>
                  <a:pt x="79791" y="102886"/>
                  <a:pt x="79885" y="102598"/>
                </a:cubicBezTo>
                <a:cubicBezTo>
                  <a:pt x="79933" y="102454"/>
                  <a:pt x="79968" y="102381"/>
                  <a:pt x="80009" y="102381"/>
                </a:cubicBezTo>
                <a:close/>
                <a:moveTo>
                  <a:pt x="84268" y="99640"/>
                </a:moveTo>
                <a:cubicBezTo>
                  <a:pt x="84335" y="99640"/>
                  <a:pt x="84396" y="99721"/>
                  <a:pt x="84421" y="99863"/>
                </a:cubicBezTo>
                <a:cubicBezTo>
                  <a:pt x="84454" y="100052"/>
                  <a:pt x="84584" y="100198"/>
                  <a:pt x="84707" y="100198"/>
                </a:cubicBezTo>
                <a:cubicBezTo>
                  <a:pt x="84712" y="100198"/>
                  <a:pt x="84716" y="100198"/>
                  <a:pt x="84721" y="100197"/>
                </a:cubicBezTo>
                <a:cubicBezTo>
                  <a:pt x="84738" y="100194"/>
                  <a:pt x="84751" y="100193"/>
                  <a:pt x="84762" y="100193"/>
                </a:cubicBezTo>
                <a:cubicBezTo>
                  <a:pt x="84837" y="100193"/>
                  <a:pt x="84791" y="100257"/>
                  <a:pt x="84640" y="100347"/>
                </a:cubicBezTo>
                <a:cubicBezTo>
                  <a:pt x="84467" y="100451"/>
                  <a:pt x="84352" y="100682"/>
                  <a:pt x="84386" y="100867"/>
                </a:cubicBezTo>
                <a:cubicBezTo>
                  <a:pt x="84421" y="101063"/>
                  <a:pt x="84582" y="101236"/>
                  <a:pt x="84756" y="101271"/>
                </a:cubicBezTo>
                <a:cubicBezTo>
                  <a:pt x="84929" y="101305"/>
                  <a:pt x="85090" y="101432"/>
                  <a:pt x="85113" y="101548"/>
                </a:cubicBezTo>
                <a:cubicBezTo>
                  <a:pt x="85125" y="101663"/>
                  <a:pt x="85021" y="101779"/>
                  <a:pt x="84848" y="101825"/>
                </a:cubicBezTo>
                <a:cubicBezTo>
                  <a:pt x="84686" y="101859"/>
                  <a:pt x="84582" y="102033"/>
                  <a:pt x="84617" y="102217"/>
                </a:cubicBezTo>
                <a:cubicBezTo>
                  <a:pt x="84652" y="102425"/>
                  <a:pt x="84559" y="102587"/>
                  <a:pt x="84386" y="102621"/>
                </a:cubicBezTo>
                <a:cubicBezTo>
                  <a:pt x="84359" y="102627"/>
                  <a:pt x="84331" y="102630"/>
                  <a:pt x="84306" y="102630"/>
                </a:cubicBezTo>
                <a:cubicBezTo>
                  <a:pt x="84181" y="102630"/>
                  <a:pt x="84082" y="102563"/>
                  <a:pt x="84063" y="102448"/>
                </a:cubicBezTo>
                <a:cubicBezTo>
                  <a:pt x="84041" y="102329"/>
                  <a:pt x="83959" y="102251"/>
                  <a:pt x="83854" y="102251"/>
                </a:cubicBezTo>
                <a:cubicBezTo>
                  <a:pt x="83847" y="102251"/>
                  <a:pt x="83840" y="102251"/>
                  <a:pt x="83832" y="102252"/>
                </a:cubicBezTo>
                <a:cubicBezTo>
                  <a:pt x="83728" y="102275"/>
                  <a:pt x="83671" y="102448"/>
                  <a:pt x="83694" y="102621"/>
                </a:cubicBezTo>
                <a:cubicBezTo>
                  <a:pt x="83754" y="102954"/>
                  <a:pt x="83651" y="103148"/>
                  <a:pt x="83479" y="103148"/>
                </a:cubicBezTo>
                <a:cubicBezTo>
                  <a:pt x="83388" y="103148"/>
                  <a:pt x="83278" y="103094"/>
                  <a:pt x="83163" y="102979"/>
                </a:cubicBezTo>
                <a:cubicBezTo>
                  <a:pt x="82982" y="102798"/>
                  <a:pt x="82930" y="102729"/>
                  <a:pt x="83023" y="102729"/>
                </a:cubicBezTo>
                <a:cubicBezTo>
                  <a:pt x="83061" y="102729"/>
                  <a:pt x="83123" y="102740"/>
                  <a:pt x="83209" y="102760"/>
                </a:cubicBezTo>
                <a:cubicBezTo>
                  <a:pt x="83273" y="102775"/>
                  <a:pt x="83324" y="102784"/>
                  <a:pt x="83363" y="102784"/>
                </a:cubicBezTo>
                <a:cubicBezTo>
                  <a:pt x="83499" y="102784"/>
                  <a:pt x="83487" y="102680"/>
                  <a:pt x="83370" y="102402"/>
                </a:cubicBezTo>
                <a:cubicBezTo>
                  <a:pt x="83209" y="102044"/>
                  <a:pt x="83267" y="101906"/>
                  <a:pt x="83728" y="101686"/>
                </a:cubicBezTo>
                <a:cubicBezTo>
                  <a:pt x="84213" y="101455"/>
                  <a:pt x="84271" y="101317"/>
                  <a:pt x="84155" y="100636"/>
                </a:cubicBezTo>
                <a:cubicBezTo>
                  <a:pt x="84075" y="100197"/>
                  <a:pt x="84098" y="99782"/>
                  <a:pt x="84190" y="99678"/>
                </a:cubicBezTo>
                <a:cubicBezTo>
                  <a:pt x="84216" y="99652"/>
                  <a:pt x="84243" y="99640"/>
                  <a:pt x="84268" y="99640"/>
                </a:cubicBezTo>
                <a:close/>
                <a:moveTo>
                  <a:pt x="102918" y="102388"/>
                </a:moveTo>
                <a:cubicBezTo>
                  <a:pt x="102947" y="102388"/>
                  <a:pt x="103006" y="102451"/>
                  <a:pt x="103108" y="102575"/>
                </a:cubicBezTo>
                <a:cubicBezTo>
                  <a:pt x="103380" y="102895"/>
                  <a:pt x="103464" y="103159"/>
                  <a:pt x="103319" y="103159"/>
                </a:cubicBezTo>
                <a:cubicBezTo>
                  <a:pt x="103292" y="103159"/>
                  <a:pt x="103256" y="103149"/>
                  <a:pt x="103212" y="103129"/>
                </a:cubicBezTo>
                <a:cubicBezTo>
                  <a:pt x="103097" y="103071"/>
                  <a:pt x="102970" y="102864"/>
                  <a:pt x="102924" y="102644"/>
                </a:cubicBezTo>
                <a:cubicBezTo>
                  <a:pt x="102893" y="102472"/>
                  <a:pt x="102885" y="102388"/>
                  <a:pt x="102918" y="102388"/>
                </a:cubicBezTo>
                <a:close/>
                <a:moveTo>
                  <a:pt x="31255" y="102564"/>
                </a:moveTo>
                <a:cubicBezTo>
                  <a:pt x="31313" y="102587"/>
                  <a:pt x="31382" y="102610"/>
                  <a:pt x="31417" y="102633"/>
                </a:cubicBezTo>
                <a:cubicBezTo>
                  <a:pt x="31579" y="102783"/>
                  <a:pt x="31636" y="103141"/>
                  <a:pt x="31498" y="103164"/>
                </a:cubicBezTo>
                <a:cubicBezTo>
                  <a:pt x="31495" y="103164"/>
                  <a:pt x="31493" y="103164"/>
                  <a:pt x="31490" y="103164"/>
                </a:cubicBezTo>
                <a:cubicBezTo>
                  <a:pt x="31423" y="103164"/>
                  <a:pt x="31236" y="103041"/>
                  <a:pt x="31059" y="102887"/>
                </a:cubicBezTo>
                <a:cubicBezTo>
                  <a:pt x="31048" y="102875"/>
                  <a:pt x="31048" y="102875"/>
                  <a:pt x="31036" y="102864"/>
                </a:cubicBezTo>
                <a:cubicBezTo>
                  <a:pt x="31117" y="102794"/>
                  <a:pt x="31186" y="102714"/>
                  <a:pt x="31232" y="102610"/>
                </a:cubicBezTo>
                <a:cubicBezTo>
                  <a:pt x="31244" y="102587"/>
                  <a:pt x="31244" y="102587"/>
                  <a:pt x="31255" y="102564"/>
                </a:cubicBezTo>
                <a:close/>
                <a:moveTo>
                  <a:pt x="106731" y="102408"/>
                </a:moveTo>
                <a:cubicBezTo>
                  <a:pt x="106812" y="102408"/>
                  <a:pt x="106897" y="102435"/>
                  <a:pt x="106975" y="102494"/>
                </a:cubicBezTo>
                <a:cubicBezTo>
                  <a:pt x="107137" y="102621"/>
                  <a:pt x="106860" y="103083"/>
                  <a:pt x="106594" y="103164"/>
                </a:cubicBezTo>
                <a:cubicBezTo>
                  <a:pt x="106588" y="103165"/>
                  <a:pt x="106582" y="103166"/>
                  <a:pt x="106576" y="103166"/>
                </a:cubicBezTo>
                <a:cubicBezTo>
                  <a:pt x="106500" y="103166"/>
                  <a:pt x="106418" y="103034"/>
                  <a:pt x="106375" y="102852"/>
                </a:cubicBezTo>
                <a:cubicBezTo>
                  <a:pt x="106325" y="102600"/>
                  <a:pt x="106513" y="102408"/>
                  <a:pt x="106731" y="102408"/>
                </a:cubicBezTo>
                <a:close/>
                <a:moveTo>
                  <a:pt x="127124" y="102897"/>
                </a:moveTo>
                <a:cubicBezTo>
                  <a:pt x="127143" y="102897"/>
                  <a:pt x="127164" y="102901"/>
                  <a:pt x="127186" y="102910"/>
                </a:cubicBezTo>
                <a:cubicBezTo>
                  <a:pt x="127313" y="102956"/>
                  <a:pt x="127429" y="103048"/>
                  <a:pt x="127440" y="103106"/>
                </a:cubicBezTo>
                <a:cubicBezTo>
                  <a:pt x="127452" y="103164"/>
                  <a:pt x="127383" y="103233"/>
                  <a:pt x="127279" y="103268"/>
                </a:cubicBezTo>
                <a:cubicBezTo>
                  <a:pt x="127268" y="103270"/>
                  <a:pt x="127257" y="103271"/>
                  <a:pt x="127246" y="103271"/>
                </a:cubicBezTo>
                <a:cubicBezTo>
                  <a:pt x="127152" y="103271"/>
                  <a:pt x="127056" y="103185"/>
                  <a:pt x="127025" y="103071"/>
                </a:cubicBezTo>
                <a:cubicBezTo>
                  <a:pt x="126997" y="102969"/>
                  <a:pt x="127044" y="102897"/>
                  <a:pt x="127124" y="102897"/>
                </a:cubicBezTo>
                <a:close/>
                <a:moveTo>
                  <a:pt x="8452" y="102259"/>
                </a:moveTo>
                <a:cubicBezTo>
                  <a:pt x="8497" y="102259"/>
                  <a:pt x="8520" y="102409"/>
                  <a:pt x="8563" y="102725"/>
                </a:cubicBezTo>
                <a:cubicBezTo>
                  <a:pt x="8609" y="103118"/>
                  <a:pt x="8539" y="103372"/>
                  <a:pt x="8355" y="103406"/>
                </a:cubicBezTo>
                <a:cubicBezTo>
                  <a:pt x="8320" y="103412"/>
                  <a:pt x="8288" y="103415"/>
                  <a:pt x="8259" y="103415"/>
                </a:cubicBezTo>
                <a:cubicBezTo>
                  <a:pt x="7995" y="103415"/>
                  <a:pt x="8001" y="103172"/>
                  <a:pt x="8251" y="102610"/>
                </a:cubicBezTo>
                <a:cubicBezTo>
                  <a:pt x="8355" y="102380"/>
                  <a:pt x="8412" y="102259"/>
                  <a:pt x="8452" y="102259"/>
                </a:cubicBezTo>
                <a:close/>
                <a:moveTo>
                  <a:pt x="84896" y="103076"/>
                </a:moveTo>
                <a:cubicBezTo>
                  <a:pt x="84944" y="103076"/>
                  <a:pt x="84985" y="103118"/>
                  <a:pt x="84998" y="103198"/>
                </a:cubicBezTo>
                <a:cubicBezTo>
                  <a:pt x="85021" y="103325"/>
                  <a:pt x="84952" y="103452"/>
                  <a:pt x="84848" y="103475"/>
                </a:cubicBezTo>
                <a:cubicBezTo>
                  <a:pt x="84818" y="103481"/>
                  <a:pt x="84790" y="103484"/>
                  <a:pt x="84764" y="103484"/>
                </a:cubicBezTo>
                <a:cubicBezTo>
                  <a:pt x="84691" y="103484"/>
                  <a:pt x="84640" y="103460"/>
                  <a:pt x="84640" y="103418"/>
                </a:cubicBezTo>
                <a:cubicBezTo>
                  <a:pt x="84629" y="103372"/>
                  <a:pt x="84686" y="103245"/>
                  <a:pt x="84790" y="103141"/>
                </a:cubicBezTo>
                <a:cubicBezTo>
                  <a:pt x="84824" y="103097"/>
                  <a:pt x="84862" y="103076"/>
                  <a:pt x="84896" y="103076"/>
                </a:cubicBezTo>
                <a:close/>
                <a:moveTo>
                  <a:pt x="96151" y="102677"/>
                </a:moveTo>
                <a:cubicBezTo>
                  <a:pt x="96234" y="102677"/>
                  <a:pt x="96334" y="102750"/>
                  <a:pt x="96425" y="102910"/>
                </a:cubicBezTo>
                <a:cubicBezTo>
                  <a:pt x="96679" y="103348"/>
                  <a:pt x="96668" y="103418"/>
                  <a:pt x="96368" y="103487"/>
                </a:cubicBezTo>
                <a:cubicBezTo>
                  <a:pt x="96353" y="103490"/>
                  <a:pt x="96338" y="103492"/>
                  <a:pt x="96323" y="103492"/>
                </a:cubicBezTo>
                <a:cubicBezTo>
                  <a:pt x="96176" y="103492"/>
                  <a:pt x="96030" y="103340"/>
                  <a:pt x="95998" y="103141"/>
                </a:cubicBezTo>
                <a:cubicBezTo>
                  <a:pt x="95942" y="102848"/>
                  <a:pt x="96026" y="102677"/>
                  <a:pt x="96151" y="102677"/>
                </a:cubicBezTo>
                <a:close/>
                <a:moveTo>
                  <a:pt x="78308" y="103181"/>
                </a:moveTo>
                <a:cubicBezTo>
                  <a:pt x="78360" y="103181"/>
                  <a:pt x="78404" y="103224"/>
                  <a:pt x="78419" y="103302"/>
                </a:cubicBezTo>
                <a:cubicBezTo>
                  <a:pt x="78442" y="103429"/>
                  <a:pt x="78373" y="103568"/>
                  <a:pt x="78269" y="103591"/>
                </a:cubicBezTo>
                <a:cubicBezTo>
                  <a:pt x="78244" y="103596"/>
                  <a:pt x="78220" y="103598"/>
                  <a:pt x="78198" y="103598"/>
                </a:cubicBezTo>
                <a:cubicBezTo>
                  <a:pt x="78118" y="103598"/>
                  <a:pt x="78061" y="103567"/>
                  <a:pt x="78061" y="103522"/>
                </a:cubicBezTo>
                <a:cubicBezTo>
                  <a:pt x="78049" y="103464"/>
                  <a:pt x="78107" y="103337"/>
                  <a:pt x="78211" y="103233"/>
                </a:cubicBezTo>
                <a:cubicBezTo>
                  <a:pt x="78242" y="103198"/>
                  <a:pt x="78276" y="103181"/>
                  <a:pt x="78308" y="103181"/>
                </a:cubicBezTo>
                <a:close/>
                <a:moveTo>
                  <a:pt x="7082" y="103137"/>
                </a:moveTo>
                <a:cubicBezTo>
                  <a:pt x="7173" y="103137"/>
                  <a:pt x="7249" y="103223"/>
                  <a:pt x="7270" y="103337"/>
                </a:cubicBezTo>
                <a:cubicBezTo>
                  <a:pt x="7281" y="103475"/>
                  <a:pt x="7212" y="103591"/>
                  <a:pt x="7108" y="103602"/>
                </a:cubicBezTo>
                <a:cubicBezTo>
                  <a:pt x="7096" y="103605"/>
                  <a:pt x="7084" y="103606"/>
                  <a:pt x="7073" y="103606"/>
                </a:cubicBezTo>
                <a:cubicBezTo>
                  <a:pt x="6974" y="103606"/>
                  <a:pt x="6899" y="103520"/>
                  <a:pt x="6889" y="103406"/>
                </a:cubicBezTo>
                <a:cubicBezTo>
                  <a:pt x="6866" y="103268"/>
                  <a:pt x="6935" y="103164"/>
                  <a:pt x="7050" y="103141"/>
                </a:cubicBezTo>
                <a:cubicBezTo>
                  <a:pt x="7061" y="103138"/>
                  <a:pt x="7072" y="103137"/>
                  <a:pt x="7082" y="103137"/>
                </a:cubicBezTo>
                <a:close/>
                <a:moveTo>
                  <a:pt x="16897" y="103029"/>
                </a:moveTo>
                <a:cubicBezTo>
                  <a:pt x="16922" y="103029"/>
                  <a:pt x="16950" y="103109"/>
                  <a:pt x="16977" y="103268"/>
                </a:cubicBezTo>
                <a:cubicBezTo>
                  <a:pt x="17016" y="103470"/>
                  <a:pt x="16998" y="103608"/>
                  <a:pt x="16951" y="103608"/>
                </a:cubicBezTo>
                <a:cubicBezTo>
                  <a:pt x="16941" y="103608"/>
                  <a:pt x="16931" y="103602"/>
                  <a:pt x="16919" y="103591"/>
                </a:cubicBezTo>
                <a:cubicBezTo>
                  <a:pt x="16839" y="103522"/>
                  <a:pt x="16816" y="103325"/>
                  <a:pt x="16850" y="103141"/>
                </a:cubicBezTo>
                <a:cubicBezTo>
                  <a:pt x="16864" y="103066"/>
                  <a:pt x="16880" y="103029"/>
                  <a:pt x="16897" y="103029"/>
                </a:cubicBezTo>
                <a:close/>
                <a:moveTo>
                  <a:pt x="93843" y="102713"/>
                </a:moveTo>
                <a:cubicBezTo>
                  <a:pt x="94058" y="102713"/>
                  <a:pt x="94268" y="102935"/>
                  <a:pt x="94371" y="103314"/>
                </a:cubicBezTo>
                <a:cubicBezTo>
                  <a:pt x="94429" y="103563"/>
                  <a:pt x="94441" y="103682"/>
                  <a:pt x="94401" y="103682"/>
                </a:cubicBezTo>
                <a:cubicBezTo>
                  <a:pt x="94378" y="103682"/>
                  <a:pt x="94337" y="103643"/>
                  <a:pt x="94278" y="103568"/>
                </a:cubicBezTo>
                <a:cubicBezTo>
                  <a:pt x="94198" y="103473"/>
                  <a:pt x="94099" y="103419"/>
                  <a:pt x="94014" y="103419"/>
                </a:cubicBezTo>
                <a:cubicBezTo>
                  <a:pt x="93964" y="103419"/>
                  <a:pt x="93920" y="103437"/>
                  <a:pt x="93886" y="103475"/>
                </a:cubicBezTo>
                <a:cubicBezTo>
                  <a:pt x="93858" y="103511"/>
                  <a:pt x="93821" y="103528"/>
                  <a:pt x="93780" y="103528"/>
                </a:cubicBezTo>
                <a:cubicBezTo>
                  <a:pt x="93703" y="103528"/>
                  <a:pt x="93612" y="103466"/>
                  <a:pt x="93551" y="103360"/>
                </a:cubicBezTo>
                <a:cubicBezTo>
                  <a:pt x="93459" y="103198"/>
                  <a:pt x="93459" y="102968"/>
                  <a:pt x="93551" y="102864"/>
                </a:cubicBezTo>
                <a:cubicBezTo>
                  <a:pt x="93643" y="102761"/>
                  <a:pt x="93743" y="102713"/>
                  <a:pt x="93843" y="102713"/>
                </a:cubicBezTo>
                <a:close/>
                <a:moveTo>
                  <a:pt x="89129" y="103107"/>
                </a:moveTo>
                <a:cubicBezTo>
                  <a:pt x="89142" y="103107"/>
                  <a:pt x="89158" y="103110"/>
                  <a:pt x="89176" y="103118"/>
                </a:cubicBezTo>
                <a:cubicBezTo>
                  <a:pt x="89384" y="103221"/>
                  <a:pt x="89546" y="103649"/>
                  <a:pt x="89396" y="103683"/>
                </a:cubicBezTo>
                <a:cubicBezTo>
                  <a:pt x="89394" y="103684"/>
                  <a:pt x="89392" y="103684"/>
                  <a:pt x="89391" y="103684"/>
                </a:cubicBezTo>
                <a:cubicBezTo>
                  <a:pt x="89342" y="103684"/>
                  <a:pt x="89242" y="103538"/>
                  <a:pt x="89142" y="103360"/>
                </a:cubicBezTo>
                <a:cubicBezTo>
                  <a:pt x="89064" y="103205"/>
                  <a:pt x="89060" y="103107"/>
                  <a:pt x="89129" y="103107"/>
                </a:cubicBezTo>
                <a:close/>
                <a:moveTo>
                  <a:pt x="86950" y="102910"/>
                </a:moveTo>
                <a:cubicBezTo>
                  <a:pt x="87036" y="102910"/>
                  <a:pt x="87171" y="103019"/>
                  <a:pt x="87307" y="103210"/>
                </a:cubicBezTo>
                <a:cubicBezTo>
                  <a:pt x="87595" y="103602"/>
                  <a:pt x="87712" y="103781"/>
                  <a:pt x="87645" y="103781"/>
                </a:cubicBezTo>
                <a:cubicBezTo>
                  <a:pt x="87599" y="103781"/>
                  <a:pt x="87468" y="103699"/>
                  <a:pt x="87249" y="103545"/>
                </a:cubicBezTo>
                <a:cubicBezTo>
                  <a:pt x="86995" y="103372"/>
                  <a:pt x="86833" y="103118"/>
                  <a:pt x="86868" y="102979"/>
                </a:cubicBezTo>
                <a:cubicBezTo>
                  <a:pt x="86882" y="102932"/>
                  <a:pt x="86911" y="102910"/>
                  <a:pt x="86950" y="102910"/>
                </a:cubicBezTo>
                <a:close/>
                <a:moveTo>
                  <a:pt x="105501" y="102465"/>
                </a:moveTo>
                <a:cubicBezTo>
                  <a:pt x="105526" y="102465"/>
                  <a:pt x="105520" y="102563"/>
                  <a:pt x="105498" y="102760"/>
                </a:cubicBezTo>
                <a:cubicBezTo>
                  <a:pt x="105467" y="103007"/>
                  <a:pt x="105528" y="103135"/>
                  <a:pt x="105673" y="103135"/>
                </a:cubicBezTo>
                <a:cubicBezTo>
                  <a:pt x="105690" y="103135"/>
                  <a:pt x="105709" y="103133"/>
                  <a:pt x="105729" y="103129"/>
                </a:cubicBezTo>
                <a:cubicBezTo>
                  <a:pt x="105765" y="103119"/>
                  <a:pt x="105800" y="103115"/>
                  <a:pt x="105833" y="103115"/>
                </a:cubicBezTo>
                <a:cubicBezTo>
                  <a:pt x="105955" y="103115"/>
                  <a:pt x="106045" y="103179"/>
                  <a:pt x="106063" y="103279"/>
                </a:cubicBezTo>
                <a:cubicBezTo>
                  <a:pt x="106082" y="103384"/>
                  <a:pt x="106188" y="103450"/>
                  <a:pt x="106316" y="103450"/>
                </a:cubicBezTo>
                <a:cubicBezTo>
                  <a:pt x="106342" y="103450"/>
                  <a:pt x="106370" y="103447"/>
                  <a:pt x="106398" y="103441"/>
                </a:cubicBezTo>
                <a:cubicBezTo>
                  <a:pt x="106432" y="103431"/>
                  <a:pt x="106466" y="103426"/>
                  <a:pt x="106498" y="103426"/>
                </a:cubicBezTo>
                <a:cubicBezTo>
                  <a:pt x="106618" y="103426"/>
                  <a:pt x="106717" y="103491"/>
                  <a:pt x="106744" y="103591"/>
                </a:cubicBezTo>
                <a:cubicBezTo>
                  <a:pt x="106767" y="103718"/>
                  <a:pt x="106698" y="103845"/>
                  <a:pt x="106583" y="103868"/>
                </a:cubicBezTo>
                <a:cubicBezTo>
                  <a:pt x="106562" y="103874"/>
                  <a:pt x="106535" y="103876"/>
                  <a:pt x="106502" y="103876"/>
                </a:cubicBezTo>
                <a:cubicBezTo>
                  <a:pt x="106138" y="103876"/>
                  <a:pt x="105114" y="103543"/>
                  <a:pt x="105082" y="103395"/>
                </a:cubicBezTo>
                <a:cubicBezTo>
                  <a:pt x="105071" y="103325"/>
                  <a:pt x="105175" y="103060"/>
                  <a:pt x="105302" y="102794"/>
                </a:cubicBezTo>
                <a:cubicBezTo>
                  <a:pt x="105414" y="102575"/>
                  <a:pt x="105475" y="102465"/>
                  <a:pt x="105501" y="102465"/>
                </a:cubicBezTo>
                <a:close/>
                <a:moveTo>
                  <a:pt x="9774" y="103008"/>
                </a:moveTo>
                <a:cubicBezTo>
                  <a:pt x="9880" y="103008"/>
                  <a:pt x="9959" y="103055"/>
                  <a:pt x="9971" y="103164"/>
                </a:cubicBezTo>
                <a:cubicBezTo>
                  <a:pt x="9982" y="103268"/>
                  <a:pt x="9867" y="103383"/>
                  <a:pt x="9728" y="103406"/>
                </a:cubicBezTo>
                <a:cubicBezTo>
                  <a:pt x="9578" y="103429"/>
                  <a:pt x="9428" y="103591"/>
                  <a:pt x="9405" y="103741"/>
                </a:cubicBezTo>
                <a:cubicBezTo>
                  <a:pt x="9388" y="103863"/>
                  <a:pt x="9331" y="103939"/>
                  <a:pt x="9269" y="103939"/>
                </a:cubicBezTo>
                <a:cubicBezTo>
                  <a:pt x="9249" y="103939"/>
                  <a:pt x="9229" y="103931"/>
                  <a:pt x="9209" y="103914"/>
                </a:cubicBezTo>
                <a:cubicBezTo>
                  <a:pt x="9117" y="103845"/>
                  <a:pt x="9105" y="103637"/>
                  <a:pt x="9174" y="103452"/>
                </a:cubicBezTo>
                <a:cubicBezTo>
                  <a:pt x="9259" y="103192"/>
                  <a:pt x="9566" y="103008"/>
                  <a:pt x="9774" y="103008"/>
                </a:cubicBezTo>
                <a:close/>
                <a:moveTo>
                  <a:pt x="10409" y="103194"/>
                </a:moveTo>
                <a:cubicBezTo>
                  <a:pt x="10485" y="103194"/>
                  <a:pt x="10583" y="103265"/>
                  <a:pt x="10698" y="103406"/>
                </a:cubicBezTo>
                <a:cubicBezTo>
                  <a:pt x="11047" y="103828"/>
                  <a:pt x="11131" y="104112"/>
                  <a:pt x="10909" y="104112"/>
                </a:cubicBezTo>
                <a:cubicBezTo>
                  <a:pt x="10882" y="104112"/>
                  <a:pt x="10850" y="104108"/>
                  <a:pt x="10813" y="104099"/>
                </a:cubicBezTo>
                <a:cubicBezTo>
                  <a:pt x="10686" y="104064"/>
                  <a:pt x="10571" y="103914"/>
                  <a:pt x="10582" y="103764"/>
                </a:cubicBezTo>
                <a:cubicBezTo>
                  <a:pt x="10593" y="103638"/>
                  <a:pt x="10528" y="103541"/>
                  <a:pt x="10429" y="103541"/>
                </a:cubicBezTo>
                <a:cubicBezTo>
                  <a:pt x="10419" y="103541"/>
                  <a:pt x="10409" y="103542"/>
                  <a:pt x="10398" y="103545"/>
                </a:cubicBezTo>
                <a:cubicBezTo>
                  <a:pt x="10393" y="103545"/>
                  <a:pt x="10388" y="103545"/>
                  <a:pt x="10384" y="103545"/>
                </a:cubicBezTo>
                <a:cubicBezTo>
                  <a:pt x="10289" y="103545"/>
                  <a:pt x="10238" y="103434"/>
                  <a:pt x="10282" y="103302"/>
                </a:cubicBezTo>
                <a:cubicBezTo>
                  <a:pt x="10311" y="103230"/>
                  <a:pt x="10354" y="103194"/>
                  <a:pt x="10409" y="103194"/>
                </a:cubicBezTo>
                <a:close/>
                <a:moveTo>
                  <a:pt x="6625" y="103544"/>
                </a:moveTo>
                <a:cubicBezTo>
                  <a:pt x="6656" y="103544"/>
                  <a:pt x="6695" y="103671"/>
                  <a:pt x="6727" y="103891"/>
                </a:cubicBezTo>
                <a:cubicBezTo>
                  <a:pt x="6752" y="104117"/>
                  <a:pt x="6747" y="104252"/>
                  <a:pt x="6712" y="104252"/>
                </a:cubicBezTo>
                <a:cubicBezTo>
                  <a:pt x="6698" y="104252"/>
                  <a:pt x="6680" y="104232"/>
                  <a:pt x="6658" y="104191"/>
                </a:cubicBezTo>
                <a:cubicBezTo>
                  <a:pt x="6589" y="104053"/>
                  <a:pt x="6554" y="103787"/>
                  <a:pt x="6589" y="103614"/>
                </a:cubicBezTo>
                <a:cubicBezTo>
                  <a:pt x="6599" y="103566"/>
                  <a:pt x="6611" y="103544"/>
                  <a:pt x="6625" y="103544"/>
                </a:cubicBezTo>
                <a:close/>
                <a:moveTo>
                  <a:pt x="7578" y="103789"/>
                </a:moveTo>
                <a:cubicBezTo>
                  <a:pt x="7700" y="103789"/>
                  <a:pt x="7868" y="103827"/>
                  <a:pt x="8032" y="103902"/>
                </a:cubicBezTo>
                <a:cubicBezTo>
                  <a:pt x="8499" y="104120"/>
                  <a:pt x="8584" y="104270"/>
                  <a:pt x="8345" y="104270"/>
                </a:cubicBezTo>
                <a:cubicBezTo>
                  <a:pt x="8242" y="104270"/>
                  <a:pt x="8078" y="104242"/>
                  <a:pt x="7858" y="104180"/>
                </a:cubicBezTo>
                <a:cubicBezTo>
                  <a:pt x="7547" y="104099"/>
                  <a:pt x="7351" y="103937"/>
                  <a:pt x="7408" y="103845"/>
                </a:cubicBezTo>
                <a:cubicBezTo>
                  <a:pt x="7432" y="103807"/>
                  <a:pt x="7494" y="103789"/>
                  <a:pt x="7578" y="103789"/>
                </a:cubicBezTo>
                <a:close/>
                <a:moveTo>
                  <a:pt x="85701" y="103323"/>
                </a:moveTo>
                <a:cubicBezTo>
                  <a:pt x="85886" y="103323"/>
                  <a:pt x="85972" y="103460"/>
                  <a:pt x="86037" y="103810"/>
                </a:cubicBezTo>
                <a:cubicBezTo>
                  <a:pt x="86091" y="104089"/>
                  <a:pt x="86054" y="104299"/>
                  <a:pt x="85965" y="104299"/>
                </a:cubicBezTo>
                <a:cubicBezTo>
                  <a:pt x="85959" y="104299"/>
                  <a:pt x="85952" y="104297"/>
                  <a:pt x="85945" y="104295"/>
                </a:cubicBezTo>
                <a:cubicBezTo>
                  <a:pt x="85852" y="104249"/>
                  <a:pt x="85737" y="104064"/>
                  <a:pt x="85702" y="103891"/>
                </a:cubicBezTo>
                <a:cubicBezTo>
                  <a:pt x="85679" y="103718"/>
                  <a:pt x="85541" y="103545"/>
                  <a:pt x="85390" y="103510"/>
                </a:cubicBezTo>
                <a:cubicBezTo>
                  <a:pt x="85252" y="103487"/>
                  <a:pt x="85321" y="103406"/>
                  <a:pt x="85541" y="103348"/>
                </a:cubicBezTo>
                <a:cubicBezTo>
                  <a:pt x="85601" y="103332"/>
                  <a:pt x="85654" y="103323"/>
                  <a:pt x="85701" y="103323"/>
                </a:cubicBezTo>
                <a:close/>
                <a:moveTo>
                  <a:pt x="75818" y="103658"/>
                </a:moveTo>
                <a:cubicBezTo>
                  <a:pt x="75846" y="103658"/>
                  <a:pt x="75876" y="103729"/>
                  <a:pt x="75902" y="103868"/>
                </a:cubicBezTo>
                <a:cubicBezTo>
                  <a:pt x="75949" y="104076"/>
                  <a:pt x="75902" y="104283"/>
                  <a:pt x="75810" y="104295"/>
                </a:cubicBezTo>
                <a:cubicBezTo>
                  <a:pt x="75797" y="104298"/>
                  <a:pt x="75783" y="104299"/>
                  <a:pt x="75769" y="104299"/>
                </a:cubicBezTo>
                <a:cubicBezTo>
                  <a:pt x="75661" y="104299"/>
                  <a:pt x="75533" y="104221"/>
                  <a:pt x="75441" y="104099"/>
                </a:cubicBezTo>
                <a:cubicBezTo>
                  <a:pt x="75369" y="104003"/>
                  <a:pt x="75358" y="103951"/>
                  <a:pt x="75399" y="103951"/>
                </a:cubicBezTo>
                <a:cubicBezTo>
                  <a:pt x="75418" y="103951"/>
                  <a:pt x="75448" y="103962"/>
                  <a:pt x="75487" y="103983"/>
                </a:cubicBezTo>
                <a:cubicBezTo>
                  <a:pt x="75509" y="103994"/>
                  <a:pt x="75532" y="103999"/>
                  <a:pt x="75554" y="103999"/>
                </a:cubicBezTo>
                <a:cubicBezTo>
                  <a:pt x="75651" y="103999"/>
                  <a:pt x="75745" y="103906"/>
                  <a:pt x="75764" y="103776"/>
                </a:cubicBezTo>
                <a:cubicBezTo>
                  <a:pt x="75779" y="103697"/>
                  <a:pt x="75798" y="103658"/>
                  <a:pt x="75818" y="103658"/>
                </a:cubicBezTo>
                <a:close/>
                <a:moveTo>
                  <a:pt x="119570" y="103681"/>
                </a:moveTo>
                <a:cubicBezTo>
                  <a:pt x="119633" y="103681"/>
                  <a:pt x="119695" y="103756"/>
                  <a:pt x="119718" y="103891"/>
                </a:cubicBezTo>
                <a:cubicBezTo>
                  <a:pt x="119764" y="104087"/>
                  <a:pt x="119718" y="104272"/>
                  <a:pt x="119614" y="104295"/>
                </a:cubicBezTo>
                <a:cubicBezTo>
                  <a:pt x="119596" y="104300"/>
                  <a:pt x="119578" y="104303"/>
                  <a:pt x="119561" y="104303"/>
                </a:cubicBezTo>
                <a:cubicBezTo>
                  <a:pt x="119468" y="104303"/>
                  <a:pt x="119391" y="104230"/>
                  <a:pt x="119372" y="104133"/>
                </a:cubicBezTo>
                <a:cubicBezTo>
                  <a:pt x="119337" y="104006"/>
                  <a:pt x="119395" y="103833"/>
                  <a:pt x="119487" y="103729"/>
                </a:cubicBezTo>
                <a:cubicBezTo>
                  <a:pt x="119513" y="103697"/>
                  <a:pt x="119541" y="103681"/>
                  <a:pt x="119570" y="103681"/>
                </a:cubicBezTo>
                <a:close/>
                <a:moveTo>
                  <a:pt x="78774" y="103804"/>
                </a:moveTo>
                <a:cubicBezTo>
                  <a:pt x="78971" y="103804"/>
                  <a:pt x="79128" y="103887"/>
                  <a:pt x="79146" y="104006"/>
                </a:cubicBezTo>
                <a:cubicBezTo>
                  <a:pt x="79169" y="104180"/>
                  <a:pt x="78984" y="104318"/>
                  <a:pt x="78707" y="104353"/>
                </a:cubicBezTo>
                <a:cubicBezTo>
                  <a:pt x="78660" y="104359"/>
                  <a:pt x="78616" y="104361"/>
                  <a:pt x="78574" y="104361"/>
                </a:cubicBezTo>
                <a:cubicBezTo>
                  <a:pt x="78064" y="104361"/>
                  <a:pt x="78038" y="103928"/>
                  <a:pt x="78615" y="103822"/>
                </a:cubicBezTo>
                <a:cubicBezTo>
                  <a:pt x="78669" y="103810"/>
                  <a:pt x="78723" y="103804"/>
                  <a:pt x="78774" y="103804"/>
                </a:cubicBezTo>
                <a:close/>
                <a:moveTo>
                  <a:pt x="95885" y="104002"/>
                </a:moveTo>
                <a:cubicBezTo>
                  <a:pt x="95908" y="104002"/>
                  <a:pt x="95935" y="104007"/>
                  <a:pt x="95964" y="104018"/>
                </a:cubicBezTo>
                <a:cubicBezTo>
                  <a:pt x="96090" y="104076"/>
                  <a:pt x="96183" y="104168"/>
                  <a:pt x="96194" y="104214"/>
                </a:cubicBezTo>
                <a:cubicBezTo>
                  <a:pt x="96206" y="104272"/>
                  <a:pt x="96137" y="104341"/>
                  <a:pt x="96021" y="104364"/>
                </a:cubicBezTo>
                <a:cubicBezTo>
                  <a:pt x="96010" y="104367"/>
                  <a:pt x="96000" y="104368"/>
                  <a:pt x="95989" y="104368"/>
                </a:cubicBezTo>
                <a:cubicBezTo>
                  <a:pt x="95897" y="104368"/>
                  <a:pt x="95811" y="104282"/>
                  <a:pt x="95790" y="104168"/>
                </a:cubicBezTo>
                <a:cubicBezTo>
                  <a:pt x="95764" y="104061"/>
                  <a:pt x="95806" y="104002"/>
                  <a:pt x="95885" y="104002"/>
                </a:cubicBezTo>
                <a:close/>
                <a:moveTo>
                  <a:pt x="81001" y="103683"/>
                </a:moveTo>
                <a:cubicBezTo>
                  <a:pt x="81075" y="103683"/>
                  <a:pt x="81157" y="103687"/>
                  <a:pt x="81247" y="103695"/>
                </a:cubicBezTo>
                <a:cubicBezTo>
                  <a:pt x="81443" y="103718"/>
                  <a:pt x="81212" y="104330"/>
                  <a:pt x="80970" y="104445"/>
                </a:cubicBezTo>
                <a:cubicBezTo>
                  <a:pt x="80941" y="104457"/>
                  <a:pt x="80912" y="104463"/>
                  <a:pt x="80882" y="104463"/>
                </a:cubicBezTo>
                <a:cubicBezTo>
                  <a:pt x="80742" y="104463"/>
                  <a:pt x="80594" y="104335"/>
                  <a:pt x="80508" y="104145"/>
                </a:cubicBezTo>
                <a:cubicBezTo>
                  <a:pt x="80389" y="103837"/>
                  <a:pt x="80543" y="103683"/>
                  <a:pt x="81001" y="103683"/>
                </a:cubicBezTo>
                <a:close/>
                <a:moveTo>
                  <a:pt x="19048" y="104012"/>
                </a:moveTo>
                <a:cubicBezTo>
                  <a:pt x="19192" y="104012"/>
                  <a:pt x="19463" y="104248"/>
                  <a:pt x="19482" y="104445"/>
                </a:cubicBezTo>
                <a:cubicBezTo>
                  <a:pt x="19492" y="104497"/>
                  <a:pt x="19472" y="104524"/>
                  <a:pt x="19431" y="104524"/>
                </a:cubicBezTo>
                <a:cubicBezTo>
                  <a:pt x="19382" y="104524"/>
                  <a:pt x="19305" y="104486"/>
                  <a:pt x="19216" y="104410"/>
                </a:cubicBezTo>
                <a:cubicBezTo>
                  <a:pt x="19043" y="104272"/>
                  <a:pt x="18939" y="104110"/>
                  <a:pt x="18974" y="104053"/>
                </a:cubicBezTo>
                <a:cubicBezTo>
                  <a:pt x="18989" y="104025"/>
                  <a:pt x="19015" y="104012"/>
                  <a:pt x="19048" y="104012"/>
                </a:cubicBezTo>
                <a:close/>
                <a:moveTo>
                  <a:pt x="107554" y="104129"/>
                </a:moveTo>
                <a:cubicBezTo>
                  <a:pt x="107615" y="104129"/>
                  <a:pt x="107660" y="104152"/>
                  <a:pt x="107668" y="104191"/>
                </a:cubicBezTo>
                <a:cubicBezTo>
                  <a:pt x="107679" y="104249"/>
                  <a:pt x="107622" y="104376"/>
                  <a:pt x="107518" y="104480"/>
                </a:cubicBezTo>
                <a:cubicBezTo>
                  <a:pt x="107484" y="104523"/>
                  <a:pt x="107446" y="104544"/>
                  <a:pt x="107412" y="104544"/>
                </a:cubicBezTo>
                <a:cubicBezTo>
                  <a:pt x="107364" y="104544"/>
                  <a:pt x="107323" y="104503"/>
                  <a:pt x="107310" y="104422"/>
                </a:cubicBezTo>
                <a:cubicBezTo>
                  <a:pt x="107287" y="104295"/>
                  <a:pt x="107345" y="104168"/>
                  <a:pt x="107460" y="104145"/>
                </a:cubicBezTo>
                <a:cubicBezTo>
                  <a:pt x="107493" y="104134"/>
                  <a:pt x="107525" y="104129"/>
                  <a:pt x="107554" y="104129"/>
                </a:cubicBezTo>
                <a:close/>
                <a:moveTo>
                  <a:pt x="95118" y="104172"/>
                </a:moveTo>
                <a:cubicBezTo>
                  <a:pt x="95164" y="104172"/>
                  <a:pt x="95200" y="104210"/>
                  <a:pt x="95213" y="104283"/>
                </a:cubicBezTo>
                <a:cubicBezTo>
                  <a:pt x="95236" y="104422"/>
                  <a:pt x="95179" y="104549"/>
                  <a:pt x="95063" y="104572"/>
                </a:cubicBezTo>
                <a:cubicBezTo>
                  <a:pt x="95036" y="104578"/>
                  <a:pt x="95010" y="104581"/>
                  <a:pt x="94986" y="104581"/>
                </a:cubicBezTo>
                <a:cubicBezTo>
                  <a:pt x="94917" y="104581"/>
                  <a:pt x="94864" y="104557"/>
                  <a:pt x="94855" y="104514"/>
                </a:cubicBezTo>
                <a:cubicBezTo>
                  <a:pt x="94844" y="104457"/>
                  <a:pt x="94913" y="104341"/>
                  <a:pt x="95005" y="104237"/>
                </a:cubicBezTo>
                <a:cubicBezTo>
                  <a:pt x="95045" y="104193"/>
                  <a:pt x="95084" y="104172"/>
                  <a:pt x="95118" y="104172"/>
                </a:cubicBezTo>
                <a:close/>
                <a:moveTo>
                  <a:pt x="102328" y="104440"/>
                </a:moveTo>
                <a:cubicBezTo>
                  <a:pt x="102417" y="104440"/>
                  <a:pt x="102458" y="104476"/>
                  <a:pt x="102427" y="104537"/>
                </a:cubicBezTo>
                <a:cubicBezTo>
                  <a:pt x="102391" y="104602"/>
                  <a:pt x="102273" y="104651"/>
                  <a:pt x="102157" y="104651"/>
                </a:cubicBezTo>
                <a:cubicBezTo>
                  <a:pt x="102127" y="104651"/>
                  <a:pt x="102098" y="104648"/>
                  <a:pt x="102070" y="104641"/>
                </a:cubicBezTo>
                <a:cubicBezTo>
                  <a:pt x="101908" y="104595"/>
                  <a:pt x="101943" y="104526"/>
                  <a:pt x="102162" y="104468"/>
                </a:cubicBezTo>
                <a:cubicBezTo>
                  <a:pt x="102227" y="104449"/>
                  <a:pt x="102284" y="104440"/>
                  <a:pt x="102328" y="104440"/>
                </a:cubicBezTo>
                <a:close/>
                <a:moveTo>
                  <a:pt x="106525" y="104227"/>
                </a:moveTo>
                <a:cubicBezTo>
                  <a:pt x="106557" y="104227"/>
                  <a:pt x="106588" y="104230"/>
                  <a:pt x="106617" y="104237"/>
                </a:cubicBezTo>
                <a:cubicBezTo>
                  <a:pt x="106918" y="104306"/>
                  <a:pt x="106906" y="104376"/>
                  <a:pt x="106525" y="104607"/>
                </a:cubicBezTo>
                <a:cubicBezTo>
                  <a:pt x="106315" y="104740"/>
                  <a:pt x="106090" y="104826"/>
                  <a:pt x="105959" y="104826"/>
                </a:cubicBezTo>
                <a:cubicBezTo>
                  <a:pt x="105932" y="104826"/>
                  <a:pt x="105908" y="104822"/>
                  <a:pt x="105890" y="104814"/>
                </a:cubicBezTo>
                <a:cubicBezTo>
                  <a:pt x="105570" y="104708"/>
                  <a:pt x="106137" y="104227"/>
                  <a:pt x="106525" y="104227"/>
                </a:cubicBezTo>
                <a:close/>
                <a:moveTo>
                  <a:pt x="74705" y="104518"/>
                </a:moveTo>
                <a:cubicBezTo>
                  <a:pt x="74784" y="104518"/>
                  <a:pt x="74840" y="104547"/>
                  <a:pt x="74840" y="104583"/>
                </a:cubicBezTo>
                <a:cubicBezTo>
                  <a:pt x="74852" y="104641"/>
                  <a:pt x="74783" y="104768"/>
                  <a:pt x="74690" y="104872"/>
                </a:cubicBezTo>
                <a:cubicBezTo>
                  <a:pt x="74653" y="104910"/>
                  <a:pt x="74615" y="104928"/>
                  <a:pt x="74582" y="104928"/>
                </a:cubicBezTo>
                <a:cubicBezTo>
                  <a:pt x="74534" y="104928"/>
                  <a:pt x="74496" y="104889"/>
                  <a:pt x="74483" y="104814"/>
                </a:cubicBezTo>
                <a:cubicBezTo>
                  <a:pt x="74460" y="104676"/>
                  <a:pt x="74529" y="104549"/>
                  <a:pt x="74633" y="104526"/>
                </a:cubicBezTo>
                <a:cubicBezTo>
                  <a:pt x="74658" y="104521"/>
                  <a:pt x="74682" y="104518"/>
                  <a:pt x="74705" y="104518"/>
                </a:cubicBezTo>
                <a:close/>
                <a:moveTo>
                  <a:pt x="82117" y="102973"/>
                </a:moveTo>
                <a:cubicBezTo>
                  <a:pt x="82157" y="102973"/>
                  <a:pt x="82178" y="103051"/>
                  <a:pt x="82205" y="103198"/>
                </a:cubicBezTo>
                <a:cubicBezTo>
                  <a:pt x="82228" y="103347"/>
                  <a:pt x="82294" y="103427"/>
                  <a:pt x="82384" y="103427"/>
                </a:cubicBezTo>
                <a:cubicBezTo>
                  <a:pt x="82427" y="103427"/>
                  <a:pt x="82476" y="103409"/>
                  <a:pt x="82528" y="103372"/>
                </a:cubicBezTo>
                <a:cubicBezTo>
                  <a:pt x="82585" y="103331"/>
                  <a:pt x="82631" y="103310"/>
                  <a:pt x="82669" y="103310"/>
                </a:cubicBezTo>
                <a:cubicBezTo>
                  <a:pt x="82762" y="103310"/>
                  <a:pt x="82803" y="103433"/>
                  <a:pt x="82828" y="103695"/>
                </a:cubicBezTo>
                <a:cubicBezTo>
                  <a:pt x="82850" y="103998"/>
                  <a:pt x="82982" y="104192"/>
                  <a:pt x="83148" y="104192"/>
                </a:cubicBezTo>
                <a:cubicBezTo>
                  <a:pt x="83153" y="104192"/>
                  <a:pt x="83158" y="104191"/>
                  <a:pt x="83163" y="104191"/>
                </a:cubicBezTo>
                <a:cubicBezTo>
                  <a:pt x="83258" y="104182"/>
                  <a:pt x="83335" y="104175"/>
                  <a:pt x="83399" y="104175"/>
                </a:cubicBezTo>
                <a:cubicBezTo>
                  <a:pt x="83650" y="104175"/>
                  <a:pt x="83687" y="104277"/>
                  <a:pt x="83798" y="104710"/>
                </a:cubicBezTo>
                <a:cubicBezTo>
                  <a:pt x="83852" y="104944"/>
                  <a:pt x="83867" y="105050"/>
                  <a:pt x="83828" y="105050"/>
                </a:cubicBezTo>
                <a:cubicBezTo>
                  <a:pt x="83801" y="105050"/>
                  <a:pt x="83750" y="105000"/>
                  <a:pt x="83671" y="104907"/>
                </a:cubicBezTo>
                <a:cubicBezTo>
                  <a:pt x="83577" y="104785"/>
                  <a:pt x="83512" y="104722"/>
                  <a:pt x="83459" y="104722"/>
                </a:cubicBezTo>
                <a:cubicBezTo>
                  <a:pt x="83403" y="104722"/>
                  <a:pt x="83361" y="104797"/>
                  <a:pt x="83313" y="104953"/>
                </a:cubicBezTo>
                <a:cubicBezTo>
                  <a:pt x="83265" y="105085"/>
                  <a:pt x="83223" y="105154"/>
                  <a:pt x="83163" y="105154"/>
                </a:cubicBezTo>
                <a:cubicBezTo>
                  <a:pt x="83092" y="105154"/>
                  <a:pt x="82996" y="105056"/>
                  <a:pt x="82840" y="104849"/>
                </a:cubicBezTo>
                <a:cubicBezTo>
                  <a:pt x="82636" y="104588"/>
                  <a:pt x="82443" y="104450"/>
                  <a:pt x="82338" y="104450"/>
                </a:cubicBezTo>
                <a:cubicBezTo>
                  <a:pt x="82252" y="104450"/>
                  <a:pt x="82224" y="104542"/>
                  <a:pt x="82297" y="104734"/>
                </a:cubicBezTo>
                <a:cubicBezTo>
                  <a:pt x="82355" y="104884"/>
                  <a:pt x="82309" y="105045"/>
                  <a:pt x="82182" y="105126"/>
                </a:cubicBezTo>
                <a:cubicBezTo>
                  <a:pt x="82156" y="105144"/>
                  <a:pt x="82130" y="105152"/>
                  <a:pt x="82105" y="105152"/>
                </a:cubicBezTo>
                <a:cubicBezTo>
                  <a:pt x="81788" y="105152"/>
                  <a:pt x="81580" y="103806"/>
                  <a:pt x="81858" y="103314"/>
                </a:cubicBezTo>
                <a:cubicBezTo>
                  <a:pt x="81996" y="103082"/>
                  <a:pt x="82069" y="102973"/>
                  <a:pt x="82117" y="102973"/>
                </a:cubicBezTo>
                <a:close/>
                <a:moveTo>
                  <a:pt x="90896" y="103577"/>
                </a:moveTo>
                <a:cubicBezTo>
                  <a:pt x="90994" y="103577"/>
                  <a:pt x="91095" y="103709"/>
                  <a:pt x="91127" y="103891"/>
                </a:cubicBezTo>
                <a:cubicBezTo>
                  <a:pt x="91157" y="104034"/>
                  <a:pt x="91190" y="104106"/>
                  <a:pt x="91253" y="104106"/>
                </a:cubicBezTo>
                <a:cubicBezTo>
                  <a:pt x="91312" y="104106"/>
                  <a:pt x="91397" y="104043"/>
                  <a:pt x="91531" y="103914"/>
                </a:cubicBezTo>
                <a:cubicBezTo>
                  <a:pt x="91691" y="103764"/>
                  <a:pt x="91881" y="103667"/>
                  <a:pt x="92008" y="103667"/>
                </a:cubicBezTo>
                <a:cubicBezTo>
                  <a:pt x="92037" y="103667"/>
                  <a:pt x="92064" y="103672"/>
                  <a:pt x="92085" y="103683"/>
                </a:cubicBezTo>
                <a:cubicBezTo>
                  <a:pt x="92376" y="103812"/>
                  <a:pt x="92235" y="104233"/>
                  <a:pt x="91943" y="104233"/>
                </a:cubicBezTo>
                <a:cubicBezTo>
                  <a:pt x="91922" y="104233"/>
                  <a:pt x="91900" y="104230"/>
                  <a:pt x="91877" y="104226"/>
                </a:cubicBezTo>
                <a:cubicBezTo>
                  <a:pt x="91860" y="104221"/>
                  <a:pt x="91842" y="104219"/>
                  <a:pt x="91826" y="104219"/>
                </a:cubicBezTo>
                <a:cubicBezTo>
                  <a:pt x="91671" y="104219"/>
                  <a:pt x="91576" y="104410"/>
                  <a:pt x="91566" y="104734"/>
                </a:cubicBezTo>
                <a:cubicBezTo>
                  <a:pt x="91552" y="105075"/>
                  <a:pt x="91533" y="105215"/>
                  <a:pt x="91404" y="105215"/>
                </a:cubicBezTo>
                <a:cubicBezTo>
                  <a:pt x="91324" y="105215"/>
                  <a:pt x="91202" y="105161"/>
                  <a:pt x="91012" y="105068"/>
                </a:cubicBezTo>
                <a:cubicBezTo>
                  <a:pt x="90723" y="104918"/>
                  <a:pt x="90458" y="104641"/>
                  <a:pt x="90423" y="104433"/>
                </a:cubicBezTo>
                <a:cubicBezTo>
                  <a:pt x="90392" y="104255"/>
                  <a:pt x="90384" y="104171"/>
                  <a:pt x="90417" y="104171"/>
                </a:cubicBezTo>
                <a:cubicBezTo>
                  <a:pt x="90446" y="104171"/>
                  <a:pt x="90506" y="104234"/>
                  <a:pt x="90608" y="104353"/>
                </a:cubicBezTo>
                <a:cubicBezTo>
                  <a:pt x="90688" y="104451"/>
                  <a:pt x="90739" y="104504"/>
                  <a:pt x="90767" y="104504"/>
                </a:cubicBezTo>
                <a:cubicBezTo>
                  <a:pt x="90809" y="104504"/>
                  <a:pt x="90804" y="104391"/>
                  <a:pt x="90769" y="104145"/>
                </a:cubicBezTo>
                <a:cubicBezTo>
                  <a:pt x="90723" y="103856"/>
                  <a:pt x="90769" y="103602"/>
                  <a:pt x="90873" y="103579"/>
                </a:cubicBezTo>
                <a:cubicBezTo>
                  <a:pt x="90881" y="103578"/>
                  <a:pt x="90888" y="103577"/>
                  <a:pt x="90896" y="103577"/>
                </a:cubicBezTo>
                <a:close/>
                <a:moveTo>
                  <a:pt x="80375" y="105128"/>
                </a:moveTo>
                <a:cubicBezTo>
                  <a:pt x="80413" y="105128"/>
                  <a:pt x="80484" y="105144"/>
                  <a:pt x="80589" y="105172"/>
                </a:cubicBezTo>
                <a:cubicBezTo>
                  <a:pt x="80785" y="105218"/>
                  <a:pt x="80912" y="105334"/>
                  <a:pt x="80877" y="105403"/>
                </a:cubicBezTo>
                <a:cubicBezTo>
                  <a:pt x="80862" y="105430"/>
                  <a:pt x="80831" y="105443"/>
                  <a:pt x="80792" y="105443"/>
                </a:cubicBezTo>
                <a:cubicBezTo>
                  <a:pt x="80716" y="105443"/>
                  <a:pt x="80607" y="105395"/>
                  <a:pt x="80508" y="105311"/>
                </a:cubicBezTo>
                <a:cubicBezTo>
                  <a:pt x="80350" y="105183"/>
                  <a:pt x="80305" y="105128"/>
                  <a:pt x="80375" y="105128"/>
                </a:cubicBezTo>
                <a:close/>
                <a:moveTo>
                  <a:pt x="137779" y="105019"/>
                </a:moveTo>
                <a:cubicBezTo>
                  <a:pt x="137940" y="105019"/>
                  <a:pt x="137879" y="105184"/>
                  <a:pt x="137633" y="105391"/>
                </a:cubicBezTo>
                <a:cubicBezTo>
                  <a:pt x="137571" y="105443"/>
                  <a:pt x="137518" y="105469"/>
                  <a:pt x="137482" y="105469"/>
                </a:cubicBezTo>
                <a:cubicBezTo>
                  <a:pt x="137437" y="105469"/>
                  <a:pt x="137417" y="105429"/>
                  <a:pt x="137436" y="105345"/>
                </a:cubicBezTo>
                <a:cubicBezTo>
                  <a:pt x="137471" y="105195"/>
                  <a:pt x="137575" y="105068"/>
                  <a:pt x="137679" y="105034"/>
                </a:cubicBezTo>
                <a:cubicBezTo>
                  <a:pt x="137719" y="105024"/>
                  <a:pt x="137752" y="105019"/>
                  <a:pt x="137779" y="105019"/>
                </a:cubicBezTo>
                <a:close/>
                <a:moveTo>
                  <a:pt x="92641" y="104733"/>
                </a:moveTo>
                <a:cubicBezTo>
                  <a:pt x="92655" y="104733"/>
                  <a:pt x="92670" y="104737"/>
                  <a:pt x="92685" y="104745"/>
                </a:cubicBezTo>
                <a:cubicBezTo>
                  <a:pt x="92801" y="104791"/>
                  <a:pt x="92939" y="104999"/>
                  <a:pt x="92974" y="105172"/>
                </a:cubicBezTo>
                <a:cubicBezTo>
                  <a:pt x="92997" y="105345"/>
                  <a:pt x="92939" y="105518"/>
                  <a:pt x="92835" y="105542"/>
                </a:cubicBezTo>
                <a:cubicBezTo>
                  <a:pt x="92830" y="105543"/>
                  <a:pt x="92824" y="105543"/>
                  <a:pt x="92819" y="105543"/>
                </a:cubicBezTo>
                <a:cubicBezTo>
                  <a:pt x="92718" y="105543"/>
                  <a:pt x="92602" y="105355"/>
                  <a:pt x="92558" y="105114"/>
                </a:cubicBezTo>
                <a:cubicBezTo>
                  <a:pt x="92519" y="104885"/>
                  <a:pt x="92556" y="104733"/>
                  <a:pt x="92641" y="104733"/>
                </a:cubicBezTo>
                <a:close/>
                <a:moveTo>
                  <a:pt x="148464" y="105141"/>
                </a:moveTo>
                <a:cubicBezTo>
                  <a:pt x="148517" y="105141"/>
                  <a:pt x="148556" y="105159"/>
                  <a:pt x="148563" y="105195"/>
                </a:cubicBezTo>
                <a:cubicBezTo>
                  <a:pt x="148587" y="105253"/>
                  <a:pt x="148529" y="105380"/>
                  <a:pt x="148436" y="105484"/>
                </a:cubicBezTo>
                <a:cubicBezTo>
                  <a:pt x="148401" y="105535"/>
                  <a:pt x="148361" y="105559"/>
                  <a:pt x="148324" y="105559"/>
                </a:cubicBezTo>
                <a:cubicBezTo>
                  <a:pt x="148277" y="105559"/>
                  <a:pt x="148236" y="105520"/>
                  <a:pt x="148217" y="105449"/>
                </a:cubicBezTo>
                <a:cubicBezTo>
                  <a:pt x="148183" y="105322"/>
                  <a:pt x="148252" y="105184"/>
                  <a:pt x="148356" y="105161"/>
                </a:cubicBezTo>
                <a:cubicBezTo>
                  <a:pt x="148395" y="105148"/>
                  <a:pt x="148432" y="105141"/>
                  <a:pt x="148464" y="105141"/>
                </a:cubicBezTo>
                <a:close/>
                <a:moveTo>
                  <a:pt x="76733" y="104184"/>
                </a:moveTo>
                <a:cubicBezTo>
                  <a:pt x="76800" y="104184"/>
                  <a:pt x="76870" y="104186"/>
                  <a:pt x="76941" y="104191"/>
                </a:cubicBezTo>
                <a:cubicBezTo>
                  <a:pt x="77357" y="104214"/>
                  <a:pt x="77530" y="104341"/>
                  <a:pt x="77495" y="104583"/>
                </a:cubicBezTo>
                <a:cubicBezTo>
                  <a:pt x="77474" y="104755"/>
                  <a:pt x="77542" y="104886"/>
                  <a:pt x="77644" y="104886"/>
                </a:cubicBezTo>
                <a:cubicBezTo>
                  <a:pt x="77652" y="104886"/>
                  <a:pt x="77660" y="104885"/>
                  <a:pt x="77668" y="104884"/>
                </a:cubicBezTo>
                <a:cubicBezTo>
                  <a:pt x="77689" y="104880"/>
                  <a:pt x="77709" y="104878"/>
                  <a:pt x="77726" y="104878"/>
                </a:cubicBezTo>
                <a:cubicBezTo>
                  <a:pt x="78041" y="104878"/>
                  <a:pt x="77855" y="105432"/>
                  <a:pt x="77472" y="105530"/>
                </a:cubicBezTo>
                <a:cubicBezTo>
                  <a:pt x="77406" y="105549"/>
                  <a:pt x="77350" y="105560"/>
                  <a:pt x="77303" y="105560"/>
                </a:cubicBezTo>
                <a:cubicBezTo>
                  <a:pt x="77122" y="105560"/>
                  <a:pt x="77075" y="105400"/>
                  <a:pt x="77057" y="104941"/>
                </a:cubicBezTo>
                <a:cubicBezTo>
                  <a:pt x="77048" y="104534"/>
                  <a:pt x="76996" y="104361"/>
                  <a:pt x="76885" y="104361"/>
                </a:cubicBezTo>
                <a:cubicBezTo>
                  <a:pt x="76854" y="104361"/>
                  <a:pt x="76819" y="104374"/>
                  <a:pt x="76780" y="104399"/>
                </a:cubicBezTo>
                <a:cubicBezTo>
                  <a:pt x="76653" y="104491"/>
                  <a:pt x="76595" y="104745"/>
                  <a:pt x="76653" y="104964"/>
                </a:cubicBezTo>
                <a:cubicBezTo>
                  <a:pt x="76724" y="105189"/>
                  <a:pt x="76687" y="105305"/>
                  <a:pt x="76558" y="105305"/>
                </a:cubicBezTo>
                <a:cubicBezTo>
                  <a:pt x="76541" y="105305"/>
                  <a:pt x="76523" y="105303"/>
                  <a:pt x="76503" y="105299"/>
                </a:cubicBezTo>
                <a:cubicBezTo>
                  <a:pt x="76260" y="105253"/>
                  <a:pt x="76110" y="104537"/>
                  <a:pt x="76272" y="104249"/>
                </a:cubicBezTo>
                <a:cubicBezTo>
                  <a:pt x="76299" y="104213"/>
                  <a:pt x="76495" y="104184"/>
                  <a:pt x="76733" y="104184"/>
                </a:cubicBezTo>
                <a:close/>
                <a:moveTo>
                  <a:pt x="74190" y="104837"/>
                </a:moveTo>
                <a:cubicBezTo>
                  <a:pt x="74279" y="104837"/>
                  <a:pt x="74129" y="105052"/>
                  <a:pt x="73859" y="105311"/>
                </a:cubicBezTo>
                <a:cubicBezTo>
                  <a:pt x="73619" y="105536"/>
                  <a:pt x="73456" y="105644"/>
                  <a:pt x="73350" y="105644"/>
                </a:cubicBezTo>
                <a:cubicBezTo>
                  <a:pt x="73293" y="105644"/>
                  <a:pt x="73253" y="105613"/>
                  <a:pt x="73224" y="105553"/>
                </a:cubicBezTo>
                <a:cubicBezTo>
                  <a:pt x="73181" y="105459"/>
                  <a:pt x="73123" y="105410"/>
                  <a:pt x="73064" y="105410"/>
                </a:cubicBezTo>
                <a:cubicBezTo>
                  <a:pt x="73029" y="105410"/>
                  <a:pt x="72993" y="105427"/>
                  <a:pt x="72959" y="105461"/>
                </a:cubicBezTo>
                <a:cubicBezTo>
                  <a:pt x="72933" y="105490"/>
                  <a:pt x="72912" y="105503"/>
                  <a:pt x="72896" y="105503"/>
                </a:cubicBezTo>
                <a:cubicBezTo>
                  <a:pt x="72853" y="105503"/>
                  <a:pt x="72842" y="105411"/>
                  <a:pt x="72867" y="105253"/>
                </a:cubicBezTo>
                <a:cubicBezTo>
                  <a:pt x="72913" y="104941"/>
                  <a:pt x="73178" y="104861"/>
                  <a:pt x="74183" y="104837"/>
                </a:cubicBezTo>
                <a:cubicBezTo>
                  <a:pt x="74185" y="104837"/>
                  <a:pt x="74188" y="104837"/>
                  <a:pt x="74190" y="104837"/>
                </a:cubicBezTo>
                <a:close/>
                <a:moveTo>
                  <a:pt x="117543" y="105355"/>
                </a:moveTo>
                <a:cubicBezTo>
                  <a:pt x="117563" y="105355"/>
                  <a:pt x="117584" y="105359"/>
                  <a:pt x="117606" y="105368"/>
                </a:cubicBezTo>
                <a:cubicBezTo>
                  <a:pt x="117733" y="105426"/>
                  <a:pt x="117837" y="105518"/>
                  <a:pt x="117848" y="105576"/>
                </a:cubicBezTo>
                <a:cubicBezTo>
                  <a:pt x="117871" y="105634"/>
                  <a:pt x="117791" y="105703"/>
                  <a:pt x="117687" y="105726"/>
                </a:cubicBezTo>
                <a:cubicBezTo>
                  <a:pt x="117673" y="105731"/>
                  <a:pt x="117659" y="105733"/>
                  <a:pt x="117645" y="105733"/>
                </a:cubicBezTo>
                <a:cubicBezTo>
                  <a:pt x="117554" y="105733"/>
                  <a:pt x="117464" y="105640"/>
                  <a:pt x="117444" y="105530"/>
                </a:cubicBezTo>
                <a:cubicBezTo>
                  <a:pt x="117416" y="105428"/>
                  <a:pt x="117464" y="105355"/>
                  <a:pt x="117543" y="105355"/>
                </a:cubicBezTo>
                <a:close/>
                <a:moveTo>
                  <a:pt x="88040" y="104784"/>
                </a:moveTo>
                <a:cubicBezTo>
                  <a:pt x="88108" y="104784"/>
                  <a:pt x="88207" y="104833"/>
                  <a:pt x="88334" y="104930"/>
                </a:cubicBezTo>
                <a:cubicBezTo>
                  <a:pt x="88478" y="105042"/>
                  <a:pt x="88628" y="105110"/>
                  <a:pt x="88721" y="105110"/>
                </a:cubicBezTo>
                <a:cubicBezTo>
                  <a:pt x="88763" y="105110"/>
                  <a:pt x="88793" y="105097"/>
                  <a:pt x="88807" y="105068"/>
                </a:cubicBezTo>
                <a:cubicBezTo>
                  <a:pt x="88828" y="105034"/>
                  <a:pt x="88850" y="105017"/>
                  <a:pt x="88870" y="105017"/>
                </a:cubicBezTo>
                <a:cubicBezTo>
                  <a:pt x="88904" y="105017"/>
                  <a:pt x="88935" y="105066"/>
                  <a:pt x="88957" y="105161"/>
                </a:cubicBezTo>
                <a:cubicBezTo>
                  <a:pt x="88980" y="105311"/>
                  <a:pt x="88853" y="105472"/>
                  <a:pt x="88669" y="105530"/>
                </a:cubicBezTo>
                <a:cubicBezTo>
                  <a:pt x="88208" y="105688"/>
                  <a:pt x="87931" y="105766"/>
                  <a:pt x="87755" y="105766"/>
                </a:cubicBezTo>
                <a:cubicBezTo>
                  <a:pt x="87595" y="105766"/>
                  <a:pt x="87517" y="105702"/>
                  <a:pt x="87457" y="105576"/>
                </a:cubicBezTo>
                <a:cubicBezTo>
                  <a:pt x="87387" y="105426"/>
                  <a:pt x="87457" y="105288"/>
                  <a:pt x="87618" y="105253"/>
                </a:cubicBezTo>
                <a:cubicBezTo>
                  <a:pt x="87780" y="105218"/>
                  <a:pt x="87918" y="105068"/>
                  <a:pt x="87930" y="104907"/>
                </a:cubicBezTo>
                <a:cubicBezTo>
                  <a:pt x="87941" y="104824"/>
                  <a:pt x="87978" y="104784"/>
                  <a:pt x="88040" y="104784"/>
                </a:cubicBezTo>
                <a:close/>
                <a:moveTo>
                  <a:pt x="79542" y="104647"/>
                </a:moveTo>
                <a:cubicBezTo>
                  <a:pt x="79551" y="104647"/>
                  <a:pt x="79565" y="104663"/>
                  <a:pt x="79584" y="104699"/>
                </a:cubicBezTo>
                <a:cubicBezTo>
                  <a:pt x="79629" y="104788"/>
                  <a:pt x="79703" y="104839"/>
                  <a:pt x="79774" y="104839"/>
                </a:cubicBezTo>
                <a:cubicBezTo>
                  <a:pt x="79813" y="104839"/>
                  <a:pt x="79852" y="104824"/>
                  <a:pt x="79885" y="104791"/>
                </a:cubicBezTo>
                <a:cubicBezTo>
                  <a:pt x="79898" y="104776"/>
                  <a:pt x="79912" y="104769"/>
                  <a:pt x="79927" y="104769"/>
                </a:cubicBezTo>
                <a:cubicBezTo>
                  <a:pt x="80005" y="104769"/>
                  <a:pt x="80102" y="104961"/>
                  <a:pt x="80150" y="105241"/>
                </a:cubicBezTo>
                <a:cubicBezTo>
                  <a:pt x="80204" y="105566"/>
                  <a:pt x="80157" y="105810"/>
                  <a:pt x="80027" y="105810"/>
                </a:cubicBezTo>
                <a:cubicBezTo>
                  <a:pt x="80018" y="105810"/>
                  <a:pt x="80009" y="105809"/>
                  <a:pt x="80000" y="105807"/>
                </a:cubicBezTo>
                <a:cubicBezTo>
                  <a:pt x="79873" y="105784"/>
                  <a:pt x="79688" y="105461"/>
                  <a:pt x="79596" y="105103"/>
                </a:cubicBezTo>
                <a:cubicBezTo>
                  <a:pt x="79534" y="104821"/>
                  <a:pt x="79513" y="104647"/>
                  <a:pt x="79542" y="104647"/>
                </a:cubicBezTo>
                <a:close/>
                <a:moveTo>
                  <a:pt x="98455" y="105073"/>
                </a:moveTo>
                <a:cubicBezTo>
                  <a:pt x="98482" y="105073"/>
                  <a:pt x="98517" y="105083"/>
                  <a:pt x="98561" y="105103"/>
                </a:cubicBezTo>
                <a:cubicBezTo>
                  <a:pt x="98688" y="105161"/>
                  <a:pt x="98826" y="105380"/>
                  <a:pt x="98872" y="105599"/>
                </a:cubicBezTo>
                <a:cubicBezTo>
                  <a:pt x="98910" y="105787"/>
                  <a:pt x="98920" y="105876"/>
                  <a:pt x="98885" y="105876"/>
                </a:cubicBezTo>
                <a:cubicBezTo>
                  <a:pt x="98855" y="105876"/>
                  <a:pt x="98793" y="105813"/>
                  <a:pt x="98688" y="105692"/>
                </a:cubicBezTo>
                <a:cubicBezTo>
                  <a:pt x="98406" y="105342"/>
                  <a:pt x="98312" y="105073"/>
                  <a:pt x="98455" y="105073"/>
                </a:cubicBezTo>
                <a:close/>
                <a:moveTo>
                  <a:pt x="113035" y="104984"/>
                </a:moveTo>
                <a:cubicBezTo>
                  <a:pt x="113058" y="104984"/>
                  <a:pt x="113079" y="105020"/>
                  <a:pt x="113093" y="105091"/>
                </a:cubicBezTo>
                <a:cubicBezTo>
                  <a:pt x="113139" y="105241"/>
                  <a:pt x="113024" y="105518"/>
                  <a:pt x="112850" y="105692"/>
                </a:cubicBezTo>
                <a:cubicBezTo>
                  <a:pt x="112717" y="105825"/>
                  <a:pt x="112593" y="105883"/>
                  <a:pt x="112499" y="105883"/>
                </a:cubicBezTo>
                <a:cubicBezTo>
                  <a:pt x="112308" y="105883"/>
                  <a:pt x="112238" y="105647"/>
                  <a:pt x="112446" y="105322"/>
                </a:cubicBezTo>
                <a:cubicBezTo>
                  <a:pt x="112544" y="105170"/>
                  <a:pt x="112606" y="105095"/>
                  <a:pt x="112649" y="105095"/>
                </a:cubicBezTo>
                <a:cubicBezTo>
                  <a:pt x="112689" y="105095"/>
                  <a:pt x="112713" y="105156"/>
                  <a:pt x="112735" y="105276"/>
                </a:cubicBezTo>
                <a:cubicBezTo>
                  <a:pt x="112762" y="105398"/>
                  <a:pt x="112783" y="105459"/>
                  <a:pt x="112808" y="105459"/>
                </a:cubicBezTo>
                <a:cubicBezTo>
                  <a:pt x="112837" y="105459"/>
                  <a:pt x="112870" y="105375"/>
                  <a:pt x="112920" y="105207"/>
                </a:cubicBezTo>
                <a:cubicBezTo>
                  <a:pt x="112960" y="105057"/>
                  <a:pt x="113001" y="104984"/>
                  <a:pt x="113035" y="104984"/>
                </a:cubicBezTo>
                <a:close/>
                <a:moveTo>
                  <a:pt x="111214" y="104916"/>
                </a:moveTo>
                <a:cubicBezTo>
                  <a:pt x="111397" y="104916"/>
                  <a:pt x="112017" y="105696"/>
                  <a:pt x="111950" y="105853"/>
                </a:cubicBezTo>
                <a:cubicBezTo>
                  <a:pt x="111937" y="105873"/>
                  <a:pt x="111873" y="105886"/>
                  <a:pt x="111785" y="105886"/>
                </a:cubicBezTo>
                <a:cubicBezTo>
                  <a:pt x="111722" y="105886"/>
                  <a:pt x="111647" y="105879"/>
                  <a:pt x="111569" y="105865"/>
                </a:cubicBezTo>
                <a:cubicBezTo>
                  <a:pt x="111211" y="105795"/>
                  <a:pt x="110900" y="104987"/>
                  <a:pt x="111200" y="104918"/>
                </a:cubicBezTo>
                <a:cubicBezTo>
                  <a:pt x="111204" y="104917"/>
                  <a:pt x="111209" y="104916"/>
                  <a:pt x="111214" y="104916"/>
                </a:cubicBezTo>
                <a:close/>
                <a:moveTo>
                  <a:pt x="83295" y="105751"/>
                </a:moveTo>
                <a:cubicBezTo>
                  <a:pt x="83334" y="105751"/>
                  <a:pt x="83397" y="105763"/>
                  <a:pt x="83486" y="105784"/>
                </a:cubicBezTo>
                <a:cubicBezTo>
                  <a:pt x="83694" y="105830"/>
                  <a:pt x="83821" y="105946"/>
                  <a:pt x="83774" y="106026"/>
                </a:cubicBezTo>
                <a:cubicBezTo>
                  <a:pt x="83762" y="106056"/>
                  <a:pt x="83731" y="106070"/>
                  <a:pt x="83690" y="106070"/>
                </a:cubicBezTo>
                <a:cubicBezTo>
                  <a:pt x="83617" y="106070"/>
                  <a:pt x="83512" y="106026"/>
                  <a:pt x="83417" y="105946"/>
                </a:cubicBezTo>
                <a:cubicBezTo>
                  <a:pt x="83249" y="105810"/>
                  <a:pt x="83208" y="105751"/>
                  <a:pt x="83295" y="105751"/>
                </a:cubicBezTo>
                <a:close/>
                <a:moveTo>
                  <a:pt x="75688" y="105069"/>
                </a:moveTo>
                <a:cubicBezTo>
                  <a:pt x="75876" y="105069"/>
                  <a:pt x="76169" y="105473"/>
                  <a:pt x="76226" y="105876"/>
                </a:cubicBezTo>
                <a:cubicBezTo>
                  <a:pt x="76243" y="106031"/>
                  <a:pt x="76249" y="106109"/>
                  <a:pt x="76231" y="106109"/>
                </a:cubicBezTo>
                <a:cubicBezTo>
                  <a:pt x="76215" y="106109"/>
                  <a:pt x="76177" y="106039"/>
                  <a:pt x="76110" y="105899"/>
                </a:cubicBezTo>
                <a:cubicBezTo>
                  <a:pt x="76006" y="105715"/>
                  <a:pt x="75845" y="105530"/>
                  <a:pt x="75695" y="105461"/>
                </a:cubicBezTo>
                <a:cubicBezTo>
                  <a:pt x="75579" y="105403"/>
                  <a:pt x="75521" y="105241"/>
                  <a:pt x="75579" y="105138"/>
                </a:cubicBezTo>
                <a:cubicBezTo>
                  <a:pt x="75607" y="105090"/>
                  <a:pt x="75645" y="105069"/>
                  <a:pt x="75688" y="105069"/>
                </a:cubicBezTo>
                <a:close/>
                <a:moveTo>
                  <a:pt x="69988" y="104983"/>
                </a:moveTo>
                <a:cubicBezTo>
                  <a:pt x="70017" y="104983"/>
                  <a:pt x="70055" y="105081"/>
                  <a:pt x="70120" y="105276"/>
                </a:cubicBezTo>
                <a:cubicBezTo>
                  <a:pt x="70180" y="105453"/>
                  <a:pt x="70222" y="105539"/>
                  <a:pt x="70261" y="105539"/>
                </a:cubicBezTo>
                <a:cubicBezTo>
                  <a:pt x="70297" y="105539"/>
                  <a:pt x="70330" y="105470"/>
                  <a:pt x="70373" y="105334"/>
                </a:cubicBezTo>
                <a:cubicBezTo>
                  <a:pt x="70419" y="105192"/>
                  <a:pt x="70453" y="105120"/>
                  <a:pt x="70481" y="105120"/>
                </a:cubicBezTo>
                <a:cubicBezTo>
                  <a:pt x="70511" y="105120"/>
                  <a:pt x="70535" y="105198"/>
                  <a:pt x="70558" y="105357"/>
                </a:cubicBezTo>
                <a:cubicBezTo>
                  <a:pt x="70604" y="105565"/>
                  <a:pt x="70789" y="105784"/>
                  <a:pt x="70985" y="105842"/>
                </a:cubicBezTo>
                <a:cubicBezTo>
                  <a:pt x="71205" y="105899"/>
                  <a:pt x="71262" y="105992"/>
                  <a:pt x="71135" y="106084"/>
                </a:cubicBezTo>
                <a:cubicBezTo>
                  <a:pt x="71102" y="106107"/>
                  <a:pt x="71049" y="106118"/>
                  <a:pt x="70982" y="106118"/>
                </a:cubicBezTo>
                <a:cubicBezTo>
                  <a:pt x="70819" y="106118"/>
                  <a:pt x="70579" y="106052"/>
                  <a:pt x="70373" y="105946"/>
                </a:cubicBezTo>
                <a:cubicBezTo>
                  <a:pt x="70004" y="105749"/>
                  <a:pt x="69854" y="105542"/>
                  <a:pt x="69912" y="105253"/>
                </a:cubicBezTo>
                <a:cubicBezTo>
                  <a:pt x="69940" y="105073"/>
                  <a:pt x="69960" y="104983"/>
                  <a:pt x="69988" y="104983"/>
                </a:cubicBezTo>
                <a:close/>
                <a:moveTo>
                  <a:pt x="74878" y="105281"/>
                </a:moveTo>
                <a:cubicBezTo>
                  <a:pt x="74928" y="105281"/>
                  <a:pt x="74979" y="105287"/>
                  <a:pt x="75025" y="105299"/>
                </a:cubicBezTo>
                <a:cubicBezTo>
                  <a:pt x="75302" y="105368"/>
                  <a:pt x="75325" y="105438"/>
                  <a:pt x="75141" y="105761"/>
                </a:cubicBezTo>
                <a:cubicBezTo>
                  <a:pt x="75025" y="105969"/>
                  <a:pt x="74829" y="106165"/>
                  <a:pt x="74725" y="106188"/>
                </a:cubicBezTo>
                <a:cubicBezTo>
                  <a:pt x="74715" y="106190"/>
                  <a:pt x="74706" y="106190"/>
                  <a:pt x="74697" y="106190"/>
                </a:cubicBezTo>
                <a:cubicBezTo>
                  <a:pt x="74450" y="106190"/>
                  <a:pt x="74329" y="105614"/>
                  <a:pt x="74540" y="105391"/>
                </a:cubicBezTo>
                <a:cubicBezTo>
                  <a:pt x="74600" y="105324"/>
                  <a:pt x="74739" y="105281"/>
                  <a:pt x="74878" y="105281"/>
                </a:cubicBezTo>
                <a:close/>
                <a:moveTo>
                  <a:pt x="139251" y="105759"/>
                </a:moveTo>
                <a:cubicBezTo>
                  <a:pt x="139597" y="105759"/>
                  <a:pt x="139931" y="105903"/>
                  <a:pt x="139872" y="106130"/>
                </a:cubicBezTo>
                <a:cubicBezTo>
                  <a:pt x="139853" y="106214"/>
                  <a:pt x="139626" y="106267"/>
                  <a:pt x="139329" y="106267"/>
                </a:cubicBezTo>
                <a:cubicBezTo>
                  <a:pt x="139256" y="106267"/>
                  <a:pt x="139178" y="106264"/>
                  <a:pt x="139098" y="106257"/>
                </a:cubicBezTo>
                <a:cubicBezTo>
                  <a:pt x="138464" y="106188"/>
                  <a:pt x="138417" y="106153"/>
                  <a:pt x="138718" y="105911"/>
                </a:cubicBezTo>
                <a:cubicBezTo>
                  <a:pt x="138852" y="105806"/>
                  <a:pt x="139053" y="105759"/>
                  <a:pt x="139251" y="105759"/>
                </a:cubicBezTo>
                <a:close/>
                <a:moveTo>
                  <a:pt x="120485" y="105341"/>
                </a:moveTo>
                <a:cubicBezTo>
                  <a:pt x="120545" y="105341"/>
                  <a:pt x="120624" y="105350"/>
                  <a:pt x="120723" y="105368"/>
                </a:cubicBezTo>
                <a:cubicBezTo>
                  <a:pt x="120907" y="105403"/>
                  <a:pt x="121115" y="105657"/>
                  <a:pt x="121173" y="105922"/>
                </a:cubicBezTo>
                <a:cubicBezTo>
                  <a:pt x="121225" y="106161"/>
                  <a:pt x="121248" y="106279"/>
                  <a:pt x="121196" y="106279"/>
                </a:cubicBezTo>
                <a:cubicBezTo>
                  <a:pt x="121145" y="106279"/>
                  <a:pt x="121021" y="106163"/>
                  <a:pt x="120780" y="105934"/>
                </a:cubicBezTo>
                <a:cubicBezTo>
                  <a:pt x="120334" y="105506"/>
                  <a:pt x="120240" y="105341"/>
                  <a:pt x="120485" y="105341"/>
                </a:cubicBezTo>
                <a:close/>
                <a:moveTo>
                  <a:pt x="140978" y="105516"/>
                </a:moveTo>
                <a:cubicBezTo>
                  <a:pt x="141179" y="105516"/>
                  <a:pt x="141286" y="105603"/>
                  <a:pt x="141326" y="105795"/>
                </a:cubicBezTo>
                <a:cubicBezTo>
                  <a:pt x="141395" y="106061"/>
                  <a:pt x="141280" y="106199"/>
                  <a:pt x="140888" y="106269"/>
                </a:cubicBezTo>
                <a:cubicBezTo>
                  <a:pt x="140818" y="106280"/>
                  <a:pt x="140753" y="106285"/>
                  <a:pt x="140693" y="106285"/>
                </a:cubicBezTo>
                <a:cubicBezTo>
                  <a:pt x="140072" y="106285"/>
                  <a:pt x="139952" y="105733"/>
                  <a:pt x="140657" y="105565"/>
                </a:cubicBezTo>
                <a:cubicBezTo>
                  <a:pt x="140783" y="105533"/>
                  <a:pt x="140890" y="105516"/>
                  <a:pt x="140978" y="105516"/>
                </a:cubicBezTo>
                <a:close/>
                <a:moveTo>
                  <a:pt x="137951" y="105786"/>
                </a:moveTo>
                <a:cubicBezTo>
                  <a:pt x="138013" y="105786"/>
                  <a:pt x="138075" y="105860"/>
                  <a:pt x="138106" y="105992"/>
                </a:cubicBezTo>
                <a:cubicBezTo>
                  <a:pt x="138152" y="106188"/>
                  <a:pt x="138152" y="106361"/>
                  <a:pt x="138106" y="106373"/>
                </a:cubicBezTo>
                <a:cubicBezTo>
                  <a:pt x="138093" y="106376"/>
                  <a:pt x="138081" y="106378"/>
                  <a:pt x="138068" y="106378"/>
                </a:cubicBezTo>
                <a:cubicBezTo>
                  <a:pt x="137886" y="106378"/>
                  <a:pt x="137723" y="106004"/>
                  <a:pt x="137863" y="105842"/>
                </a:cubicBezTo>
                <a:cubicBezTo>
                  <a:pt x="137890" y="105804"/>
                  <a:pt x="137920" y="105786"/>
                  <a:pt x="137951" y="105786"/>
                </a:cubicBezTo>
                <a:close/>
                <a:moveTo>
                  <a:pt x="91984" y="105983"/>
                </a:moveTo>
                <a:cubicBezTo>
                  <a:pt x="92058" y="105983"/>
                  <a:pt x="92111" y="106007"/>
                  <a:pt x="92120" y="106049"/>
                </a:cubicBezTo>
                <a:cubicBezTo>
                  <a:pt x="92131" y="106107"/>
                  <a:pt x="92062" y="106223"/>
                  <a:pt x="91970" y="106326"/>
                </a:cubicBezTo>
                <a:cubicBezTo>
                  <a:pt x="91930" y="106371"/>
                  <a:pt x="91891" y="106392"/>
                  <a:pt x="91856" y="106392"/>
                </a:cubicBezTo>
                <a:cubicBezTo>
                  <a:pt x="91809" y="106392"/>
                  <a:pt x="91770" y="106353"/>
                  <a:pt x="91750" y="106280"/>
                </a:cubicBezTo>
                <a:cubicBezTo>
                  <a:pt x="91727" y="106142"/>
                  <a:pt x="91797" y="106015"/>
                  <a:pt x="91901" y="105992"/>
                </a:cubicBezTo>
                <a:cubicBezTo>
                  <a:pt x="91930" y="105986"/>
                  <a:pt x="91959" y="105983"/>
                  <a:pt x="91984" y="105983"/>
                </a:cubicBezTo>
                <a:close/>
                <a:moveTo>
                  <a:pt x="105665" y="105601"/>
                </a:moveTo>
                <a:cubicBezTo>
                  <a:pt x="105767" y="105601"/>
                  <a:pt x="105771" y="105866"/>
                  <a:pt x="105648" y="106246"/>
                </a:cubicBezTo>
                <a:cubicBezTo>
                  <a:pt x="105595" y="106416"/>
                  <a:pt x="105563" y="106503"/>
                  <a:pt x="105535" y="106503"/>
                </a:cubicBezTo>
                <a:cubicBezTo>
                  <a:pt x="105509" y="106503"/>
                  <a:pt x="105486" y="106422"/>
                  <a:pt x="105452" y="106257"/>
                </a:cubicBezTo>
                <a:cubicBezTo>
                  <a:pt x="105405" y="106049"/>
                  <a:pt x="105452" y="105795"/>
                  <a:pt x="105544" y="105680"/>
                </a:cubicBezTo>
                <a:cubicBezTo>
                  <a:pt x="105593" y="105626"/>
                  <a:pt x="105633" y="105601"/>
                  <a:pt x="105665" y="105601"/>
                </a:cubicBezTo>
                <a:close/>
                <a:moveTo>
                  <a:pt x="59570" y="106146"/>
                </a:moveTo>
                <a:cubicBezTo>
                  <a:pt x="59651" y="106146"/>
                  <a:pt x="59708" y="106177"/>
                  <a:pt x="59708" y="106223"/>
                </a:cubicBezTo>
                <a:cubicBezTo>
                  <a:pt x="59720" y="106269"/>
                  <a:pt x="59650" y="106396"/>
                  <a:pt x="59546" y="106488"/>
                </a:cubicBezTo>
                <a:cubicBezTo>
                  <a:pt x="59510" y="106529"/>
                  <a:pt x="59474" y="106548"/>
                  <a:pt x="59441" y="106548"/>
                </a:cubicBezTo>
                <a:cubicBezTo>
                  <a:pt x="59392" y="106548"/>
                  <a:pt x="59353" y="106503"/>
                  <a:pt x="59339" y="106419"/>
                </a:cubicBezTo>
                <a:cubicBezTo>
                  <a:pt x="59327" y="106292"/>
                  <a:pt x="59396" y="106165"/>
                  <a:pt x="59500" y="106153"/>
                </a:cubicBezTo>
                <a:cubicBezTo>
                  <a:pt x="59525" y="106148"/>
                  <a:pt x="59549" y="106146"/>
                  <a:pt x="59570" y="106146"/>
                </a:cubicBezTo>
                <a:close/>
                <a:moveTo>
                  <a:pt x="86229" y="105091"/>
                </a:moveTo>
                <a:cubicBezTo>
                  <a:pt x="86383" y="105091"/>
                  <a:pt x="86569" y="105143"/>
                  <a:pt x="86706" y="105253"/>
                </a:cubicBezTo>
                <a:cubicBezTo>
                  <a:pt x="87030" y="105507"/>
                  <a:pt x="87041" y="105542"/>
                  <a:pt x="86949" y="106234"/>
                </a:cubicBezTo>
                <a:cubicBezTo>
                  <a:pt x="86917" y="106446"/>
                  <a:pt x="86892" y="106558"/>
                  <a:pt x="86835" y="106558"/>
                </a:cubicBezTo>
                <a:cubicBezTo>
                  <a:pt x="86767" y="106558"/>
                  <a:pt x="86654" y="106403"/>
                  <a:pt x="86429" y="106072"/>
                </a:cubicBezTo>
                <a:cubicBezTo>
                  <a:pt x="86187" y="105715"/>
                  <a:pt x="85968" y="105345"/>
                  <a:pt x="85956" y="105276"/>
                </a:cubicBezTo>
                <a:cubicBezTo>
                  <a:pt x="85932" y="105155"/>
                  <a:pt x="86060" y="105091"/>
                  <a:pt x="86229" y="105091"/>
                </a:cubicBezTo>
                <a:close/>
                <a:moveTo>
                  <a:pt x="121476" y="105670"/>
                </a:moveTo>
                <a:cubicBezTo>
                  <a:pt x="121522" y="105670"/>
                  <a:pt x="121585" y="105698"/>
                  <a:pt x="121669" y="105749"/>
                </a:cubicBezTo>
                <a:cubicBezTo>
                  <a:pt x="122061" y="105980"/>
                  <a:pt x="122061" y="106384"/>
                  <a:pt x="121681" y="106557"/>
                </a:cubicBezTo>
                <a:cubicBezTo>
                  <a:pt x="121640" y="106573"/>
                  <a:pt x="121604" y="106581"/>
                  <a:pt x="121572" y="106581"/>
                </a:cubicBezTo>
                <a:cubicBezTo>
                  <a:pt x="121443" y="106581"/>
                  <a:pt x="121387" y="106443"/>
                  <a:pt x="121369" y="106119"/>
                </a:cubicBezTo>
                <a:cubicBezTo>
                  <a:pt x="121353" y="105802"/>
                  <a:pt x="121375" y="105670"/>
                  <a:pt x="121476" y="105670"/>
                </a:cubicBezTo>
                <a:close/>
                <a:moveTo>
                  <a:pt x="95346" y="105291"/>
                </a:moveTo>
                <a:cubicBezTo>
                  <a:pt x="95386" y="105291"/>
                  <a:pt x="95415" y="105403"/>
                  <a:pt x="95456" y="105611"/>
                </a:cubicBezTo>
                <a:cubicBezTo>
                  <a:pt x="95513" y="105888"/>
                  <a:pt x="95409" y="106257"/>
                  <a:pt x="95236" y="106430"/>
                </a:cubicBezTo>
                <a:cubicBezTo>
                  <a:pt x="95127" y="106536"/>
                  <a:pt x="94999" y="106582"/>
                  <a:pt x="94888" y="106582"/>
                </a:cubicBezTo>
                <a:cubicBezTo>
                  <a:pt x="94670" y="106582"/>
                  <a:pt x="94510" y="106409"/>
                  <a:pt x="94648" y="106165"/>
                </a:cubicBezTo>
                <a:cubicBezTo>
                  <a:pt x="94661" y="106138"/>
                  <a:pt x="94676" y="106126"/>
                  <a:pt x="94692" y="106126"/>
                </a:cubicBezTo>
                <a:cubicBezTo>
                  <a:pt x="94731" y="106126"/>
                  <a:pt x="94773" y="106203"/>
                  <a:pt x="94798" y="106326"/>
                </a:cubicBezTo>
                <a:cubicBezTo>
                  <a:pt x="94803" y="106367"/>
                  <a:pt x="94816" y="106386"/>
                  <a:pt x="94833" y="106386"/>
                </a:cubicBezTo>
                <a:cubicBezTo>
                  <a:pt x="94890" y="106386"/>
                  <a:pt x="95001" y="106185"/>
                  <a:pt x="95098" y="105876"/>
                </a:cubicBezTo>
                <a:cubicBezTo>
                  <a:pt x="95227" y="105475"/>
                  <a:pt x="95295" y="105291"/>
                  <a:pt x="95346" y="105291"/>
                </a:cubicBezTo>
                <a:close/>
                <a:moveTo>
                  <a:pt x="108135" y="105538"/>
                </a:moveTo>
                <a:cubicBezTo>
                  <a:pt x="108313" y="105538"/>
                  <a:pt x="108838" y="106305"/>
                  <a:pt x="108787" y="106557"/>
                </a:cubicBezTo>
                <a:cubicBezTo>
                  <a:pt x="108778" y="106588"/>
                  <a:pt x="108760" y="106602"/>
                  <a:pt x="108734" y="106602"/>
                </a:cubicBezTo>
                <a:cubicBezTo>
                  <a:pt x="108660" y="106602"/>
                  <a:pt x="108525" y="106488"/>
                  <a:pt x="108372" y="106292"/>
                </a:cubicBezTo>
                <a:cubicBezTo>
                  <a:pt x="108176" y="106015"/>
                  <a:pt x="108049" y="105715"/>
                  <a:pt x="108083" y="105588"/>
                </a:cubicBezTo>
                <a:cubicBezTo>
                  <a:pt x="108092" y="105553"/>
                  <a:pt x="108110" y="105538"/>
                  <a:pt x="108135" y="105538"/>
                </a:cubicBezTo>
                <a:close/>
                <a:moveTo>
                  <a:pt x="97985" y="105723"/>
                </a:moveTo>
                <a:cubicBezTo>
                  <a:pt x="98048" y="105723"/>
                  <a:pt x="98148" y="105795"/>
                  <a:pt x="98318" y="105934"/>
                </a:cubicBezTo>
                <a:cubicBezTo>
                  <a:pt x="98699" y="106234"/>
                  <a:pt x="98711" y="106292"/>
                  <a:pt x="98457" y="106488"/>
                </a:cubicBezTo>
                <a:cubicBezTo>
                  <a:pt x="98355" y="106566"/>
                  <a:pt x="98226" y="106613"/>
                  <a:pt x="98122" y="106613"/>
                </a:cubicBezTo>
                <a:cubicBezTo>
                  <a:pt x="98072" y="106613"/>
                  <a:pt x="98028" y="106603"/>
                  <a:pt x="97995" y="106580"/>
                </a:cubicBezTo>
                <a:cubicBezTo>
                  <a:pt x="97891" y="106500"/>
                  <a:pt x="97833" y="106257"/>
                  <a:pt x="97857" y="106026"/>
                </a:cubicBezTo>
                <a:cubicBezTo>
                  <a:pt x="97888" y="105821"/>
                  <a:pt x="97912" y="105723"/>
                  <a:pt x="97985" y="105723"/>
                </a:cubicBezTo>
                <a:close/>
                <a:moveTo>
                  <a:pt x="94098" y="106305"/>
                </a:moveTo>
                <a:cubicBezTo>
                  <a:pt x="94146" y="106305"/>
                  <a:pt x="94184" y="106344"/>
                  <a:pt x="94198" y="106419"/>
                </a:cubicBezTo>
                <a:cubicBezTo>
                  <a:pt x="94221" y="106557"/>
                  <a:pt x="94151" y="106684"/>
                  <a:pt x="94047" y="106707"/>
                </a:cubicBezTo>
                <a:cubicBezTo>
                  <a:pt x="94021" y="106713"/>
                  <a:pt x="93995" y="106716"/>
                  <a:pt x="93970" y="106716"/>
                </a:cubicBezTo>
                <a:cubicBezTo>
                  <a:pt x="93901" y="106716"/>
                  <a:pt x="93848" y="106692"/>
                  <a:pt x="93840" y="106650"/>
                </a:cubicBezTo>
                <a:cubicBezTo>
                  <a:pt x="93828" y="106592"/>
                  <a:pt x="93886" y="106465"/>
                  <a:pt x="93990" y="106361"/>
                </a:cubicBezTo>
                <a:cubicBezTo>
                  <a:pt x="94027" y="106323"/>
                  <a:pt x="94065" y="106305"/>
                  <a:pt x="94098" y="106305"/>
                </a:cubicBezTo>
                <a:close/>
                <a:moveTo>
                  <a:pt x="93066" y="105730"/>
                </a:moveTo>
                <a:cubicBezTo>
                  <a:pt x="93166" y="105730"/>
                  <a:pt x="93267" y="105761"/>
                  <a:pt x="93355" y="105830"/>
                </a:cubicBezTo>
                <a:cubicBezTo>
                  <a:pt x="93574" y="106003"/>
                  <a:pt x="93574" y="106084"/>
                  <a:pt x="93343" y="106488"/>
                </a:cubicBezTo>
                <a:cubicBezTo>
                  <a:pt x="93237" y="106677"/>
                  <a:pt x="93100" y="106766"/>
                  <a:pt x="92969" y="106766"/>
                </a:cubicBezTo>
                <a:cubicBezTo>
                  <a:pt x="92788" y="106766"/>
                  <a:pt x="92619" y="106595"/>
                  <a:pt x="92558" y="106280"/>
                </a:cubicBezTo>
                <a:cubicBezTo>
                  <a:pt x="92507" y="105974"/>
                  <a:pt x="92783" y="105730"/>
                  <a:pt x="93066" y="105730"/>
                </a:cubicBezTo>
                <a:close/>
                <a:moveTo>
                  <a:pt x="136899" y="105709"/>
                </a:moveTo>
                <a:cubicBezTo>
                  <a:pt x="136977" y="105709"/>
                  <a:pt x="137075" y="105802"/>
                  <a:pt x="137229" y="105992"/>
                </a:cubicBezTo>
                <a:cubicBezTo>
                  <a:pt x="137690" y="106557"/>
                  <a:pt x="137725" y="106730"/>
                  <a:pt x="137379" y="106823"/>
                </a:cubicBezTo>
                <a:cubicBezTo>
                  <a:pt x="137355" y="106828"/>
                  <a:pt x="137331" y="106831"/>
                  <a:pt x="137308" y="106831"/>
                </a:cubicBezTo>
                <a:cubicBezTo>
                  <a:pt x="137184" y="106831"/>
                  <a:pt x="137073" y="106757"/>
                  <a:pt x="137044" y="106650"/>
                </a:cubicBezTo>
                <a:cubicBezTo>
                  <a:pt x="137024" y="106572"/>
                  <a:pt x="136983" y="106534"/>
                  <a:pt x="136937" y="106534"/>
                </a:cubicBezTo>
                <a:cubicBezTo>
                  <a:pt x="136900" y="106534"/>
                  <a:pt x="136860" y="106558"/>
                  <a:pt x="136825" y="106603"/>
                </a:cubicBezTo>
                <a:cubicBezTo>
                  <a:pt x="136780" y="106657"/>
                  <a:pt x="136740" y="106681"/>
                  <a:pt x="136708" y="106681"/>
                </a:cubicBezTo>
                <a:cubicBezTo>
                  <a:pt x="136573" y="106681"/>
                  <a:pt x="136551" y="106276"/>
                  <a:pt x="136709" y="105922"/>
                </a:cubicBezTo>
                <a:cubicBezTo>
                  <a:pt x="136774" y="105782"/>
                  <a:pt x="136829" y="105709"/>
                  <a:pt x="136899" y="105709"/>
                </a:cubicBezTo>
                <a:close/>
                <a:moveTo>
                  <a:pt x="62344" y="105996"/>
                </a:moveTo>
                <a:cubicBezTo>
                  <a:pt x="62417" y="105996"/>
                  <a:pt x="62488" y="106119"/>
                  <a:pt x="62524" y="106326"/>
                </a:cubicBezTo>
                <a:cubicBezTo>
                  <a:pt x="62559" y="106592"/>
                  <a:pt x="62501" y="106811"/>
                  <a:pt x="62397" y="106834"/>
                </a:cubicBezTo>
                <a:cubicBezTo>
                  <a:pt x="62393" y="106835"/>
                  <a:pt x="62389" y="106835"/>
                  <a:pt x="62385" y="106835"/>
                </a:cubicBezTo>
                <a:cubicBezTo>
                  <a:pt x="62285" y="106835"/>
                  <a:pt x="62177" y="106701"/>
                  <a:pt x="62155" y="106534"/>
                </a:cubicBezTo>
                <a:cubicBezTo>
                  <a:pt x="62120" y="106361"/>
                  <a:pt x="62190" y="106119"/>
                  <a:pt x="62282" y="106026"/>
                </a:cubicBezTo>
                <a:cubicBezTo>
                  <a:pt x="62302" y="106006"/>
                  <a:pt x="62323" y="105996"/>
                  <a:pt x="62344" y="105996"/>
                </a:cubicBezTo>
                <a:close/>
                <a:moveTo>
                  <a:pt x="89909" y="106497"/>
                </a:moveTo>
                <a:cubicBezTo>
                  <a:pt x="89961" y="106497"/>
                  <a:pt x="90005" y="106543"/>
                  <a:pt x="90019" y="106627"/>
                </a:cubicBezTo>
                <a:cubicBezTo>
                  <a:pt x="90042" y="106754"/>
                  <a:pt x="89973" y="106892"/>
                  <a:pt x="89869" y="106915"/>
                </a:cubicBezTo>
                <a:cubicBezTo>
                  <a:pt x="89840" y="106921"/>
                  <a:pt x="89813" y="106924"/>
                  <a:pt x="89789" y="106924"/>
                </a:cubicBezTo>
                <a:cubicBezTo>
                  <a:pt x="89718" y="106924"/>
                  <a:pt x="89670" y="106898"/>
                  <a:pt x="89661" y="106846"/>
                </a:cubicBezTo>
                <a:cubicBezTo>
                  <a:pt x="89650" y="106788"/>
                  <a:pt x="89707" y="106661"/>
                  <a:pt x="89800" y="106557"/>
                </a:cubicBezTo>
                <a:cubicBezTo>
                  <a:pt x="89836" y="106516"/>
                  <a:pt x="89874" y="106497"/>
                  <a:pt x="89909" y="106497"/>
                </a:cubicBezTo>
                <a:close/>
                <a:moveTo>
                  <a:pt x="135303" y="106162"/>
                </a:moveTo>
                <a:cubicBezTo>
                  <a:pt x="135401" y="106162"/>
                  <a:pt x="135512" y="106282"/>
                  <a:pt x="135555" y="106442"/>
                </a:cubicBezTo>
                <a:cubicBezTo>
                  <a:pt x="135601" y="106615"/>
                  <a:pt x="135555" y="106857"/>
                  <a:pt x="135474" y="106950"/>
                </a:cubicBezTo>
                <a:cubicBezTo>
                  <a:pt x="135451" y="106979"/>
                  <a:pt x="135426" y="106993"/>
                  <a:pt x="135401" y="106993"/>
                </a:cubicBezTo>
                <a:cubicBezTo>
                  <a:pt x="135327" y="106993"/>
                  <a:pt x="135252" y="106874"/>
                  <a:pt x="135209" y="106684"/>
                </a:cubicBezTo>
                <a:cubicBezTo>
                  <a:pt x="135139" y="106419"/>
                  <a:pt x="135174" y="106188"/>
                  <a:pt x="135278" y="106165"/>
                </a:cubicBezTo>
                <a:cubicBezTo>
                  <a:pt x="135286" y="106163"/>
                  <a:pt x="135294" y="106162"/>
                  <a:pt x="135303" y="106162"/>
                </a:cubicBezTo>
                <a:close/>
                <a:moveTo>
                  <a:pt x="71651" y="104683"/>
                </a:moveTo>
                <a:cubicBezTo>
                  <a:pt x="71663" y="104683"/>
                  <a:pt x="71676" y="104684"/>
                  <a:pt x="71689" y="104687"/>
                </a:cubicBezTo>
                <a:cubicBezTo>
                  <a:pt x="71839" y="104710"/>
                  <a:pt x="72001" y="105011"/>
                  <a:pt x="72047" y="105345"/>
                </a:cubicBezTo>
                <a:cubicBezTo>
                  <a:pt x="72092" y="105661"/>
                  <a:pt x="72171" y="105911"/>
                  <a:pt x="72228" y="105911"/>
                </a:cubicBezTo>
                <a:cubicBezTo>
                  <a:pt x="72229" y="105911"/>
                  <a:pt x="72231" y="105911"/>
                  <a:pt x="72232" y="105911"/>
                </a:cubicBezTo>
                <a:cubicBezTo>
                  <a:pt x="72441" y="105845"/>
                  <a:pt x="72595" y="105807"/>
                  <a:pt x="72702" y="105807"/>
                </a:cubicBezTo>
                <a:cubicBezTo>
                  <a:pt x="72951" y="105807"/>
                  <a:pt x="72947" y="106010"/>
                  <a:pt x="72786" y="106534"/>
                </a:cubicBezTo>
                <a:cubicBezTo>
                  <a:pt x="72671" y="106923"/>
                  <a:pt x="72601" y="107096"/>
                  <a:pt x="72525" y="107096"/>
                </a:cubicBezTo>
                <a:cubicBezTo>
                  <a:pt x="72479" y="107096"/>
                  <a:pt x="72431" y="107033"/>
                  <a:pt x="72370" y="106915"/>
                </a:cubicBezTo>
                <a:cubicBezTo>
                  <a:pt x="72298" y="106788"/>
                  <a:pt x="72247" y="106724"/>
                  <a:pt x="72221" y="106724"/>
                </a:cubicBezTo>
                <a:cubicBezTo>
                  <a:pt x="72197" y="106724"/>
                  <a:pt x="72192" y="106776"/>
                  <a:pt x="72209" y="106880"/>
                </a:cubicBezTo>
                <a:cubicBezTo>
                  <a:pt x="72232" y="107085"/>
                  <a:pt x="72222" y="107177"/>
                  <a:pt x="72190" y="107177"/>
                </a:cubicBezTo>
                <a:cubicBezTo>
                  <a:pt x="72110" y="107177"/>
                  <a:pt x="71894" y="106609"/>
                  <a:pt x="71712" y="105819"/>
                </a:cubicBezTo>
                <a:cubicBezTo>
                  <a:pt x="71508" y="104981"/>
                  <a:pt x="71494" y="104683"/>
                  <a:pt x="71651" y="104683"/>
                </a:cubicBezTo>
                <a:close/>
                <a:moveTo>
                  <a:pt x="117659" y="106720"/>
                </a:moveTo>
                <a:cubicBezTo>
                  <a:pt x="117807" y="106720"/>
                  <a:pt x="117924" y="106775"/>
                  <a:pt x="117941" y="106869"/>
                </a:cubicBezTo>
                <a:cubicBezTo>
                  <a:pt x="117975" y="106996"/>
                  <a:pt x="117871" y="107123"/>
                  <a:pt x="117710" y="107169"/>
                </a:cubicBezTo>
                <a:cubicBezTo>
                  <a:pt x="117672" y="107177"/>
                  <a:pt x="117634" y="107180"/>
                  <a:pt x="117596" y="107180"/>
                </a:cubicBezTo>
                <a:cubicBezTo>
                  <a:pt x="117460" y="107180"/>
                  <a:pt x="117329" y="107132"/>
                  <a:pt x="117248" y="107042"/>
                </a:cubicBezTo>
                <a:cubicBezTo>
                  <a:pt x="117156" y="106927"/>
                  <a:pt x="117271" y="106788"/>
                  <a:pt x="117491" y="106742"/>
                </a:cubicBezTo>
                <a:cubicBezTo>
                  <a:pt x="117548" y="106727"/>
                  <a:pt x="117606" y="106720"/>
                  <a:pt x="117659" y="106720"/>
                </a:cubicBezTo>
                <a:close/>
                <a:moveTo>
                  <a:pt x="129268" y="106355"/>
                </a:moveTo>
                <a:cubicBezTo>
                  <a:pt x="129309" y="106355"/>
                  <a:pt x="129403" y="106442"/>
                  <a:pt x="129576" y="106603"/>
                </a:cubicBezTo>
                <a:cubicBezTo>
                  <a:pt x="130049" y="107042"/>
                  <a:pt x="130061" y="107088"/>
                  <a:pt x="129714" y="107181"/>
                </a:cubicBezTo>
                <a:cubicBezTo>
                  <a:pt x="129696" y="107186"/>
                  <a:pt x="129677" y="107188"/>
                  <a:pt x="129659" y="107188"/>
                </a:cubicBezTo>
                <a:cubicBezTo>
                  <a:pt x="129507" y="107188"/>
                  <a:pt x="129372" y="107021"/>
                  <a:pt x="129310" y="106754"/>
                </a:cubicBezTo>
                <a:cubicBezTo>
                  <a:pt x="129247" y="106482"/>
                  <a:pt x="129218" y="106355"/>
                  <a:pt x="129268" y="106355"/>
                </a:cubicBezTo>
                <a:close/>
                <a:moveTo>
                  <a:pt x="71489" y="107072"/>
                </a:moveTo>
                <a:cubicBezTo>
                  <a:pt x="71580" y="107072"/>
                  <a:pt x="71624" y="107107"/>
                  <a:pt x="71585" y="107169"/>
                </a:cubicBezTo>
                <a:cubicBezTo>
                  <a:pt x="71550" y="107231"/>
                  <a:pt x="71432" y="107273"/>
                  <a:pt x="71316" y="107273"/>
                </a:cubicBezTo>
                <a:cubicBezTo>
                  <a:pt x="71282" y="107273"/>
                  <a:pt x="71248" y="107269"/>
                  <a:pt x="71216" y="107261"/>
                </a:cubicBezTo>
                <a:cubicBezTo>
                  <a:pt x="71054" y="107215"/>
                  <a:pt x="71101" y="107158"/>
                  <a:pt x="71320" y="107100"/>
                </a:cubicBezTo>
                <a:cubicBezTo>
                  <a:pt x="71385" y="107081"/>
                  <a:pt x="71443" y="107072"/>
                  <a:pt x="71489" y="107072"/>
                </a:cubicBezTo>
                <a:close/>
                <a:moveTo>
                  <a:pt x="84027" y="106356"/>
                </a:moveTo>
                <a:cubicBezTo>
                  <a:pt x="84096" y="106356"/>
                  <a:pt x="84179" y="106437"/>
                  <a:pt x="84317" y="106592"/>
                </a:cubicBezTo>
                <a:cubicBezTo>
                  <a:pt x="84490" y="106788"/>
                  <a:pt x="84652" y="107065"/>
                  <a:pt x="84663" y="107192"/>
                </a:cubicBezTo>
                <a:cubicBezTo>
                  <a:pt x="84669" y="107253"/>
                  <a:pt x="84658" y="107285"/>
                  <a:pt x="84637" y="107285"/>
                </a:cubicBezTo>
                <a:cubicBezTo>
                  <a:pt x="84614" y="107285"/>
                  <a:pt x="84578" y="107247"/>
                  <a:pt x="84536" y="107169"/>
                </a:cubicBezTo>
                <a:cubicBezTo>
                  <a:pt x="84480" y="107048"/>
                  <a:pt x="84311" y="106971"/>
                  <a:pt x="84132" y="106971"/>
                </a:cubicBezTo>
                <a:cubicBezTo>
                  <a:pt x="84090" y="106971"/>
                  <a:pt x="84047" y="106976"/>
                  <a:pt x="84005" y="106984"/>
                </a:cubicBezTo>
                <a:cubicBezTo>
                  <a:pt x="83929" y="106998"/>
                  <a:pt x="83868" y="107005"/>
                  <a:pt x="83822" y="107005"/>
                </a:cubicBezTo>
                <a:cubicBezTo>
                  <a:pt x="83665" y="107005"/>
                  <a:pt x="83673" y="106917"/>
                  <a:pt x="83798" y="106650"/>
                </a:cubicBezTo>
                <a:cubicBezTo>
                  <a:pt x="83894" y="106451"/>
                  <a:pt x="83952" y="106356"/>
                  <a:pt x="84027" y="106356"/>
                </a:cubicBezTo>
                <a:close/>
                <a:moveTo>
                  <a:pt x="95644" y="106935"/>
                </a:moveTo>
                <a:cubicBezTo>
                  <a:pt x="95669" y="106935"/>
                  <a:pt x="95695" y="106940"/>
                  <a:pt x="95721" y="106950"/>
                </a:cubicBezTo>
                <a:cubicBezTo>
                  <a:pt x="96021" y="107088"/>
                  <a:pt x="95998" y="107227"/>
                  <a:pt x="95652" y="107308"/>
                </a:cubicBezTo>
                <a:cubicBezTo>
                  <a:pt x="95625" y="107313"/>
                  <a:pt x="95600" y="107316"/>
                  <a:pt x="95577" y="107316"/>
                </a:cubicBezTo>
                <a:cubicBezTo>
                  <a:pt x="95453" y="107316"/>
                  <a:pt x="95394" y="107238"/>
                  <a:pt x="95433" y="107111"/>
                </a:cubicBezTo>
                <a:cubicBezTo>
                  <a:pt x="95469" y="107002"/>
                  <a:pt x="95549" y="106935"/>
                  <a:pt x="95644" y="106935"/>
                </a:cubicBezTo>
                <a:close/>
                <a:moveTo>
                  <a:pt x="111885" y="106900"/>
                </a:moveTo>
                <a:cubicBezTo>
                  <a:pt x="111985" y="106900"/>
                  <a:pt x="112070" y="106976"/>
                  <a:pt x="112100" y="107088"/>
                </a:cubicBezTo>
                <a:cubicBezTo>
                  <a:pt x="112123" y="107215"/>
                  <a:pt x="112112" y="107319"/>
                  <a:pt x="112066" y="107331"/>
                </a:cubicBezTo>
                <a:cubicBezTo>
                  <a:pt x="112062" y="107331"/>
                  <a:pt x="112058" y="107332"/>
                  <a:pt x="112054" y="107332"/>
                </a:cubicBezTo>
                <a:cubicBezTo>
                  <a:pt x="112003" y="107332"/>
                  <a:pt x="111897" y="107265"/>
                  <a:pt x="111812" y="107158"/>
                </a:cubicBezTo>
                <a:cubicBezTo>
                  <a:pt x="111719" y="107042"/>
                  <a:pt x="111742" y="106927"/>
                  <a:pt x="111846" y="106904"/>
                </a:cubicBezTo>
                <a:cubicBezTo>
                  <a:pt x="111859" y="106901"/>
                  <a:pt x="111873" y="106900"/>
                  <a:pt x="111885" y="106900"/>
                </a:cubicBezTo>
                <a:close/>
                <a:moveTo>
                  <a:pt x="86878" y="106842"/>
                </a:moveTo>
                <a:cubicBezTo>
                  <a:pt x="86969" y="106842"/>
                  <a:pt x="87002" y="106931"/>
                  <a:pt x="86960" y="107065"/>
                </a:cubicBezTo>
                <a:cubicBezTo>
                  <a:pt x="86914" y="107204"/>
                  <a:pt x="86799" y="107342"/>
                  <a:pt x="86695" y="107365"/>
                </a:cubicBezTo>
                <a:cubicBezTo>
                  <a:pt x="86683" y="107368"/>
                  <a:pt x="86672" y="107369"/>
                  <a:pt x="86661" y="107369"/>
                </a:cubicBezTo>
                <a:cubicBezTo>
                  <a:pt x="86571" y="107369"/>
                  <a:pt x="86538" y="107281"/>
                  <a:pt x="86579" y="107146"/>
                </a:cubicBezTo>
                <a:cubicBezTo>
                  <a:pt x="86626" y="106996"/>
                  <a:pt x="86741" y="106880"/>
                  <a:pt x="86845" y="106846"/>
                </a:cubicBezTo>
                <a:cubicBezTo>
                  <a:pt x="86857" y="106843"/>
                  <a:pt x="86868" y="106842"/>
                  <a:pt x="86878" y="106842"/>
                </a:cubicBezTo>
                <a:close/>
                <a:moveTo>
                  <a:pt x="100296" y="105822"/>
                </a:moveTo>
                <a:cubicBezTo>
                  <a:pt x="100488" y="105822"/>
                  <a:pt x="100774" y="105963"/>
                  <a:pt x="101008" y="106176"/>
                </a:cubicBezTo>
                <a:cubicBezTo>
                  <a:pt x="101562" y="106696"/>
                  <a:pt x="101562" y="106696"/>
                  <a:pt x="101319" y="107134"/>
                </a:cubicBezTo>
                <a:cubicBezTo>
                  <a:pt x="101223" y="107309"/>
                  <a:pt x="101158" y="107393"/>
                  <a:pt x="101096" y="107393"/>
                </a:cubicBezTo>
                <a:cubicBezTo>
                  <a:pt x="101047" y="107393"/>
                  <a:pt x="101000" y="107340"/>
                  <a:pt x="100938" y="107238"/>
                </a:cubicBezTo>
                <a:cubicBezTo>
                  <a:pt x="100846" y="107077"/>
                  <a:pt x="100858" y="106823"/>
                  <a:pt x="100950" y="106661"/>
                </a:cubicBezTo>
                <a:cubicBezTo>
                  <a:pt x="101045" y="106471"/>
                  <a:pt x="101054" y="106398"/>
                  <a:pt x="100950" y="106398"/>
                </a:cubicBezTo>
                <a:cubicBezTo>
                  <a:pt x="100928" y="106398"/>
                  <a:pt x="100901" y="106401"/>
                  <a:pt x="100869" y="106407"/>
                </a:cubicBezTo>
                <a:cubicBezTo>
                  <a:pt x="100851" y="106412"/>
                  <a:pt x="100831" y="106414"/>
                  <a:pt x="100810" y="106414"/>
                </a:cubicBezTo>
                <a:cubicBezTo>
                  <a:pt x="100665" y="106414"/>
                  <a:pt x="100450" y="106317"/>
                  <a:pt x="100269" y="106176"/>
                </a:cubicBezTo>
                <a:cubicBezTo>
                  <a:pt x="99934" y="105922"/>
                  <a:pt x="99934" y="105888"/>
                  <a:pt x="100223" y="105830"/>
                </a:cubicBezTo>
                <a:cubicBezTo>
                  <a:pt x="100245" y="105824"/>
                  <a:pt x="100270" y="105822"/>
                  <a:pt x="100296" y="105822"/>
                </a:cubicBezTo>
                <a:close/>
                <a:moveTo>
                  <a:pt x="112652" y="106483"/>
                </a:moveTo>
                <a:cubicBezTo>
                  <a:pt x="112717" y="106483"/>
                  <a:pt x="112796" y="106514"/>
                  <a:pt x="112885" y="106580"/>
                </a:cubicBezTo>
                <a:cubicBezTo>
                  <a:pt x="113174" y="106800"/>
                  <a:pt x="113174" y="107319"/>
                  <a:pt x="112874" y="107388"/>
                </a:cubicBezTo>
                <a:cubicBezTo>
                  <a:pt x="112859" y="107391"/>
                  <a:pt x="112844" y="107393"/>
                  <a:pt x="112830" y="107393"/>
                </a:cubicBezTo>
                <a:cubicBezTo>
                  <a:pt x="112682" y="107393"/>
                  <a:pt x="112534" y="107237"/>
                  <a:pt x="112481" y="106996"/>
                </a:cubicBezTo>
                <a:cubicBezTo>
                  <a:pt x="112415" y="106675"/>
                  <a:pt x="112490" y="106483"/>
                  <a:pt x="112652" y="106483"/>
                </a:cubicBezTo>
                <a:close/>
                <a:moveTo>
                  <a:pt x="58887" y="106812"/>
                </a:moveTo>
                <a:cubicBezTo>
                  <a:pt x="58955" y="106812"/>
                  <a:pt x="59011" y="106893"/>
                  <a:pt x="59027" y="107031"/>
                </a:cubicBezTo>
                <a:cubicBezTo>
                  <a:pt x="59062" y="107227"/>
                  <a:pt x="59039" y="107400"/>
                  <a:pt x="58992" y="107411"/>
                </a:cubicBezTo>
                <a:cubicBezTo>
                  <a:pt x="58984" y="107413"/>
                  <a:pt x="58976" y="107413"/>
                  <a:pt x="58969" y="107413"/>
                </a:cubicBezTo>
                <a:cubicBezTo>
                  <a:pt x="58773" y="107413"/>
                  <a:pt x="58641" y="107013"/>
                  <a:pt x="58796" y="106857"/>
                </a:cubicBezTo>
                <a:cubicBezTo>
                  <a:pt x="58827" y="106826"/>
                  <a:pt x="58858" y="106812"/>
                  <a:pt x="58887" y="106812"/>
                </a:cubicBezTo>
                <a:close/>
                <a:moveTo>
                  <a:pt x="128633" y="106822"/>
                </a:moveTo>
                <a:cubicBezTo>
                  <a:pt x="128678" y="106822"/>
                  <a:pt x="128714" y="106857"/>
                  <a:pt x="128733" y="106927"/>
                </a:cubicBezTo>
                <a:cubicBezTo>
                  <a:pt x="128756" y="107054"/>
                  <a:pt x="128710" y="107238"/>
                  <a:pt x="128618" y="107354"/>
                </a:cubicBezTo>
                <a:cubicBezTo>
                  <a:pt x="128576" y="107400"/>
                  <a:pt x="128537" y="107424"/>
                  <a:pt x="128503" y="107424"/>
                </a:cubicBezTo>
                <a:cubicBezTo>
                  <a:pt x="128462" y="107424"/>
                  <a:pt x="128429" y="107389"/>
                  <a:pt x="128410" y="107319"/>
                </a:cubicBezTo>
                <a:cubicBezTo>
                  <a:pt x="128375" y="107181"/>
                  <a:pt x="128421" y="107007"/>
                  <a:pt x="128514" y="106892"/>
                </a:cubicBezTo>
                <a:cubicBezTo>
                  <a:pt x="128555" y="106845"/>
                  <a:pt x="128597" y="106822"/>
                  <a:pt x="128633" y="106822"/>
                </a:cubicBezTo>
                <a:close/>
                <a:moveTo>
                  <a:pt x="133480" y="106914"/>
                </a:moveTo>
                <a:cubicBezTo>
                  <a:pt x="133552" y="106914"/>
                  <a:pt x="133559" y="107018"/>
                  <a:pt x="133466" y="107227"/>
                </a:cubicBezTo>
                <a:cubicBezTo>
                  <a:pt x="133382" y="107414"/>
                  <a:pt x="133233" y="107555"/>
                  <a:pt x="133128" y="107555"/>
                </a:cubicBezTo>
                <a:cubicBezTo>
                  <a:pt x="133117" y="107555"/>
                  <a:pt x="133106" y="107553"/>
                  <a:pt x="133096" y="107550"/>
                </a:cubicBezTo>
                <a:cubicBezTo>
                  <a:pt x="132981" y="107504"/>
                  <a:pt x="132992" y="107365"/>
                  <a:pt x="133108" y="107215"/>
                </a:cubicBezTo>
                <a:cubicBezTo>
                  <a:pt x="133274" y="107015"/>
                  <a:pt x="133409" y="106914"/>
                  <a:pt x="133480" y="106914"/>
                </a:cubicBezTo>
                <a:close/>
                <a:moveTo>
                  <a:pt x="100274" y="106865"/>
                </a:moveTo>
                <a:cubicBezTo>
                  <a:pt x="100293" y="106865"/>
                  <a:pt x="100315" y="106870"/>
                  <a:pt x="100338" y="106880"/>
                </a:cubicBezTo>
                <a:cubicBezTo>
                  <a:pt x="100465" y="106938"/>
                  <a:pt x="100581" y="107123"/>
                  <a:pt x="100627" y="107319"/>
                </a:cubicBezTo>
                <a:cubicBezTo>
                  <a:pt x="100655" y="107479"/>
                  <a:pt x="100614" y="107577"/>
                  <a:pt x="100530" y="107577"/>
                </a:cubicBezTo>
                <a:cubicBezTo>
                  <a:pt x="100510" y="107577"/>
                  <a:pt x="100489" y="107572"/>
                  <a:pt x="100465" y="107561"/>
                </a:cubicBezTo>
                <a:cubicBezTo>
                  <a:pt x="100338" y="107504"/>
                  <a:pt x="100223" y="107319"/>
                  <a:pt x="100177" y="107123"/>
                </a:cubicBezTo>
                <a:cubicBezTo>
                  <a:pt x="100148" y="106963"/>
                  <a:pt x="100189" y="106865"/>
                  <a:pt x="100274" y="106865"/>
                </a:cubicBezTo>
                <a:close/>
                <a:moveTo>
                  <a:pt x="127233" y="106670"/>
                </a:moveTo>
                <a:cubicBezTo>
                  <a:pt x="127332" y="106670"/>
                  <a:pt x="127494" y="106750"/>
                  <a:pt x="127729" y="106904"/>
                </a:cubicBezTo>
                <a:cubicBezTo>
                  <a:pt x="128214" y="107215"/>
                  <a:pt x="128375" y="107538"/>
                  <a:pt x="128087" y="107619"/>
                </a:cubicBezTo>
                <a:cubicBezTo>
                  <a:pt x="128072" y="107623"/>
                  <a:pt x="128055" y="107624"/>
                  <a:pt x="128039" y="107624"/>
                </a:cubicBezTo>
                <a:cubicBezTo>
                  <a:pt x="127940" y="107624"/>
                  <a:pt x="127819" y="107568"/>
                  <a:pt x="127740" y="107469"/>
                </a:cubicBezTo>
                <a:cubicBezTo>
                  <a:pt x="127686" y="107414"/>
                  <a:pt x="127621" y="107385"/>
                  <a:pt x="127561" y="107385"/>
                </a:cubicBezTo>
                <a:cubicBezTo>
                  <a:pt x="127506" y="107385"/>
                  <a:pt x="127455" y="107409"/>
                  <a:pt x="127417" y="107458"/>
                </a:cubicBezTo>
                <a:cubicBezTo>
                  <a:pt x="127397" y="107478"/>
                  <a:pt x="127376" y="107488"/>
                  <a:pt x="127354" y="107488"/>
                </a:cubicBezTo>
                <a:cubicBezTo>
                  <a:pt x="127277" y="107488"/>
                  <a:pt x="127197" y="107365"/>
                  <a:pt x="127152" y="107158"/>
                </a:cubicBezTo>
                <a:cubicBezTo>
                  <a:pt x="127078" y="106827"/>
                  <a:pt x="127094" y="106670"/>
                  <a:pt x="127233" y="106670"/>
                </a:cubicBezTo>
                <a:close/>
                <a:moveTo>
                  <a:pt x="57957" y="106982"/>
                </a:moveTo>
                <a:cubicBezTo>
                  <a:pt x="57992" y="106982"/>
                  <a:pt x="58058" y="107024"/>
                  <a:pt x="58161" y="107100"/>
                </a:cubicBezTo>
                <a:cubicBezTo>
                  <a:pt x="58519" y="107365"/>
                  <a:pt x="58542" y="107411"/>
                  <a:pt x="58334" y="107619"/>
                </a:cubicBezTo>
                <a:cubicBezTo>
                  <a:pt x="58317" y="107639"/>
                  <a:pt x="58297" y="107648"/>
                  <a:pt x="58275" y="107648"/>
                </a:cubicBezTo>
                <a:cubicBezTo>
                  <a:pt x="58193" y="107648"/>
                  <a:pt x="58084" y="107519"/>
                  <a:pt x="58011" y="107319"/>
                </a:cubicBezTo>
                <a:cubicBezTo>
                  <a:pt x="57926" y="107086"/>
                  <a:pt x="57902" y="106982"/>
                  <a:pt x="57957" y="106982"/>
                </a:cubicBezTo>
                <a:close/>
                <a:moveTo>
                  <a:pt x="113825" y="105928"/>
                </a:moveTo>
                <a:cubicBezTo>
                  <a:pt x="113963" y="105928"/>
                  <a:pt x="114207" y="106147"/>
                  <a:pt x="114489" y="106557"/>
                </a:cubicBezTo>
                <a:cubicBezTo>
                  <a:pt x="115067" y="107400"/>
                  <a:pt x="115113" y="107550"/>
                  <a:pt x="114743" y="107642"/>
                </a:cubicBezTo>
                <a:cubicBezTo>
                  <a:pt x="114721" y="107648"/>
                  <a:pt x="114700" y="107651"/>
                  <a:pt x="114679" y="107651"/>
                </a:cubicBezTo>
                <a:cubicBezTo>
                  <a:pt x="114539" y="107651"/>
                  <a:pt x="114440" y="107519"/>
                  <a:pt x="114420" y="107308"/>
                </a:cubicBezTo>
                <a:cubicBezTo>
                  <a:pt x="114410" y="107099"/>
                  <a:pt x="114286" y="106956"/>
                  <a:pt x="114143" y="106956"/>
                </a:cubicBezTo>
                <a:cubicBezTo>
                  <a:pt x="114128" y="106956"/>
                  <a:pt x="114113" y="106958"/>
                  <a:pt x="114097" y="106961"/>
                </a:cubicBezTo>
                <a:cubicBezTo>
                  <a:pt x="114062" y="106969"/>
                  <a:pt x="114030" y="106973"/>
                  <a:pt x="114001" y="106973"/>
                </a:cubicBezTo>
                <a:cubicBezTo>
                  <a:pt x="113811" y="106973"/>
                  <a:pt x="113745" y="106791"/>
                  <a:pt x="113705" y="106199"/>
                </a:cubicBezTo>
                <a:cubicBezTo>
                  <a:pt x="113691" y="106016"/>
                  <a:pt x="113737" y="105928"/>
                  <a:pt x="113825" y="105928"/>
                </a:cubicBezTo>
                <a:close/>
                <a:moveTo>
                  <a:pt x="109536" y="107245"/>
                </a:moveTo>
                <a:cubicBezTo>
                  <a:pt x="109632" y="107245"/>
                  <a:pt x="109714" y="107311"/>
                  <a:pt x="109734" y="107411"/>
                </a:cubicBezTo>
                <a:cubicBezTo>
                  <a:pt x="109757" y="107527"/>
                  <a:pt x="109711" y="107700"/>
                  <a:pt x="109607" y="107804"/>
                </a:cubicBezTo>
                <a:cubicBezTo>
                  <a:pt x="109578" y="107836"/>
                  <a:pt x="109549" y="107852"/>
                  <a:pt x="109522" y="107852"/>
                </a:cubicBezTo>
                <a:cubicBezTo>
                  <a:pt x="109461" y="107852"/>
                  <a:pt x="109408" y="107777"/>
                  <a:pt x="109376" y="107642"/>
                </a:cubicBezTo>
                <a:cubicBezTo>
                  <a:pt x="109330" y="107446"/>
                  <a:pt x="109388" y="107273"/>
                  <a:pt x="109492" y="107250"/>
                </a:cubicBezTo>
                <a:cubicBezTo>
                  <a:pt x="109506" y="107247"/>
                  <a:pt x="109521" y="107245"/>
                  <a:pt x="109536" y="107245"/>
                </a:cubicBezTo>
                <a:close/>
                <a:moveTo>
                  <a:pt x="132001" y="107147"/>
                </a:moveTo>
                <a:cubicBezTo>
                  <a:pt x="132144" y="107147"/>
                  <a:pt x="132277" y="107217"/>
                  <a:pt x="132311" y="107354"/>
                </a:cubicBezTo>
                <a:cubicBezTo>
                  <a:pt x="132318" y="107392"/>
                  <a:pt x="132296" y="107409"/>
                  <a:pt x="132254" y="107409"/>
                </a:cubicBezTo>
                <a:cubicBezTo>
                  <a:pt x="132220" y="107409"/>
                  <a:pt x="132172" y="107398"/>
                  <a:pt x="132115" y="107377"/>
                </a:cubicBezTo>
                <a:cubicBezTo>
                  <a:pt x="132099" y="107371"/>
                  <a:pt x="132083" y="107368"/>
                  <a:pt x="132069" y="107368"/>
                </a:cubicBezTo>
                <a:cubicBezTo>
                  <a:pt x="131975" y="107368"/>
                  <a:pt x="131936" y="107498"/>
                  <a:pt x="131977" y="107688"/>
                </a:cubicBezTo>
                <a:cubicBezTo>
                  <a:pt x="132021" y="107880"/>
                  <a:pt x="132018" y="107968"/>
                  <a:pt x="131951" y="107968"/>
                </a:cubicBezTo>
                <a:cubicBezTo>
                  <a:pt x="131912" y="107968"/>
                  <a:pt x="131853" y="107939"/>
                  <a:pt x="131769" y="107885"/>
                </a:cubicBezTo>
                <a:cubicBezTo>
                  <a:pt x="131538" y="107723"/>
                  <a:pt x="131503" y="107608"/>
                  <a:pt x="131630" y="107365"/>
                </a:cubicBezTo>
                <a:cubicBezTo>
                  <a:pt x="131700" y="107220"/>
                  <a:pt x="131856" y="107147"/>
                  <a:pt x="132001" y="107147"/>
                </a:cubicBezTo>
                <a:close/>
                <a:moveTo>
                  <a:pt x="73154" y="106831"/>
                </a:moveTo>
                <a:cubicBezTo>
                  <a:pt x="73212" y="106831"/>
                  <a:pt x="73295" y="106859"/>
                  <a:pt x="73409" y="106904"/>
                </a:cubicBezTo>
                <a:cubicBezTo>
                  <a:pt x="73546" y="106962"/>
                  <a:pt x="73660" y="106991"/>
                  <a:pt x="73732" y="106991"/>
                </a:cubicBezTo>
                <a:cubicBezTo>
                  <a:pt x="73788" y="106991"/>
                  <a:pt x="73818" y="106974"/>
                  <a:pt x="73813" y="106938"/>
                </a:cubicBezTo>
                <a:cubicBezTo>
                  <a:pt x="73807" y="106893"/>
                  <a:pt x="73833" y="106870"/>
                  <a:pt x="73881" y="106870"/>
                </a:cubicBezTo>
                <a:cubicBezTo>
                  <a:pt x="73919" y="106870"/>
                  <a:pt x="73971" y="106884"/>
                  <a:pt x="74032" y="106915"/>
                </a:cubicBezTo>
                <a:cubicBezTo>
                  <a:pt x="74194" y="106996"/>
                  <a:pt x="74148" y="107158"/>
                  <a:pt x="73906" y="107388"/>
                </a:cubicBezTo>
                <a:cubicBezTo>
                  <a:pt x="73686" y="107585"/>
                  <a:pt x="73571" y="107781"/>
                  <a:pt x="73652" y="107839"/>
                </a:cubicBezTo>
                <a:cubicBezTo>
                  <a:pt x="73721" y="107908"/>
                  <a:pt x="73652" y="107977"/>
                  <a:pt x="73490" y="108012"/>
                </a:cubicBezTo>
                <a:cubicBezTo>
                  <a:pt x="73476" y="108014"/>
                  <a:pt x="73462" y="108015"/>
                  <a:pt x="73449" y="108015"/>
                </a:cubicBezTo>
                <a:cubicBezTo>
                  <a:pt x="73274" y="108015"/>
                  <a:pt x="73150" y="107807"/>
                  <a:pt x="73086" y="107400"/>
                </a:cubicBezTo>
                <a:cubicBezTo>
                  <a:pt x="73021" y="106980"/>
                  <a:pt x="73019" y="106831"/>
                  <a:pt x="73154" y="106831"/>
                </a:cubicBezTo>
                <a:close/>
                <a:moveTo>
                  <a:pt x="60382" y="107651"/>
                </a:moveTo>
                <a:cubicBezTo>
                  <a:pt x="60463" y="107651"/>
                  <a:pt x="60528" y="107675"/>
                  <a:pt x="60528" y="107723"/>
                </a:cubicBezTo>
                <a:cubicBezTo>
                  <a:pt x="60539" y="107781"/>
                  <a:pt x="60470" y="107896"/>
                  <a:pt x="60378" y="108000"/>
                </a:cubicBezTo>
                <a:cubicBezTo>
                  <a:pt x="60338" y="108036"/>
                  <a:pt x="60299" y="108052"/>
                  <a:pt x="60267" y="108052"/>
                </a:cubicBezTo>
                <a:cubicBezTo>
                  <a:pt x="60215" y="108052"/>
                  <a:pt x="60177" y="108009"/>
                  <a:pt x="60170" y="107931"/>
                </a:cubicBezTo>
                <a:cubicBezTo>
                  <a:pt x="60147" y="107804"/>
                  <a:pt x="60216" y="107677"/>
                  <a:pt x="60331" y="107654"/>
                </a:cubicBezTo>
                <a:cubicBezTo>
                  <a:pt x="60349" y="107652"/>
                  <a:pt x="60366" y="107651"/>
                  <a:pt x="60382" y="107651"/>
                </a:cubicBezTo>
                <a:close/>
                <a:moveTo>
                  <a:pt x="75923" y="106501"/>
                </a:moveTo>
                <a:cubicBezTo>
                  <a:pt x="76029" y="106501"/>
                  <a:pt x="76113" y="106525"/>
                  <a:pt x="76156" y="106580"/>
                </a:cubicBezTo>
                <a:cubicBezTo>
                  <a:pt x="76212" y="106656"/>
                  <a:pt x="76304" y="106699"/>
                  <a:pt x="76399" y="106699"/>
                </a:cubicBezTo>
                <a:cubicBezTo>
                  <a:pt x="76463" y="106699"/>
                  <a:pt x="76528" y="106680"/>
                  <a:pt x="76583" y="106638"/>
                </a:cubicBezTo>
                <a:cubicBezTo>
                  <a:pt x="76620" y="106614"/>
                  <a:pt x="76655" y="106602"/>
                  <a:pt x="76688" y="106602"/>
                </a:cubicBezTo>
                <a:cubicBezTo>
                  <a:pt x="76985" y="106602"/>
                  <a:pt x="77152" y="107491"/>
                  <a:pt x="76872" y="107885"/>
                </a:cubicBezTo>
                <a:cubicBezTo>
                  <a:pt x="76773" y="108022"/>
                  <a:pt x="76713" y="108092"/>
                  <a:pt x="76683" y="108092"/>
                </a:cubicBezTo>
                <a:cubicBezTo>
                  <a:pt x="76650" y="108092"/>
                  <a:pt x="76652" y="108008"/>
                  <a:pt x="76676" y="107839"/>
                </a:cubicBezTo>
                <a:cubicBezTo>
                  <a:pt x="76741" y="107457"/>
                  <a:pt x="76260" y="106910"/>
                  <a:pt x="75895" y="106910"/>
                </a:cubicBezTo>
                <a:cubicBezTo>
                  <a:pt x="75874" y="106910"/>
                  <a:pt x="75853" y="106911"/>
                  <a:pt x="75833" y="106915"/>
                </a:cubicBezTo>
                <a:cubicBezTo>
                  <a:pt x="75718" y="106938"/>
                  <a:pt x="75648" y="107111"/>
                  <a:pt x="75683" y="107308"/>
                </a:cubicBezTo>
                <a:cubicBezTo>
                  <a:pt x="75712" y="107487"/>
                  <a:pt x="75696" y="107568"/>
                  <a:pt x="75597" y="107568"/>
                </a:cubicBezTo>
                <a:cubicBezTo>
                  <a:pt x="75537" y="107568"/>
                  <a:pt x="75445" y="107538"/>
                  <a:pt x="75314" y="107481"/>
                </a:cubicBezTo>
                <a:cubicBezTo>
                  <a:pt x="75071" y="107388"/>
                  <a:pt x="74864" y="107227"/>
                  <a:pt x="74852" y="107111"/>
                </a:cubicBezTo>
                <a:cubicBezTo>
                  <a:pt x="74806" y="106846"/>
                  <a:pt x="75521" y="106501"/>
                  <a:pt x="75923" y="106501"/>
                </a:cubicBezTo>
                <a:close/>
                <a:moveTo>
                  <a:pt x="82894" y="107202"/>
                </a:moveTo>
                <a:cubicBezTo>
                  <a:pt x="83002" y="107202"/>
                  <a:pt x="83108" y="107380"/>
                  <a:pt x="83151" y="107619"/>
                </a:cubicBezTo>
                <a:cubicBezTo>
                  <a:pt x="83197" y="107885"/>
                  <a:pt x="83140" y="108104"/>
                  <a:pt x="83036" y="108127"/>
                </a:cubicBezTo>
                <a:cubicBezTo>
                  <a:pt x="83032" y="108127"/>
                  <a:pt x="83028" y="108128"/>
                  <a:pt x="83025" y="108128"/>
                </a:cubicBezTo>
                <a:cubicBezTo>
                  <a:pt x="82913" y="108128"/>
                  <a:pt x="82803" y="107957"/>
                  <a:pt x="82759" y="107700"/>
                </a:cubicBezTo>
                <a:cubicBezTo>
                  <a:pt x="82713" y="107435"/>
                  <a:pt x="82759" y="107227"/>
                  <a:pt x="82874" y="107204"/>
                </a:cubicBezTo>
                <a:cubicBezTo>
                  <a:pt x="82881" y="107202"/>
                  <a:pt x="82887" y="107202"/>
                  <a:pt x="82894" y="107202"/>
                </a:cubicBezTo>
                <a:close/>
                <a:moveTo>
                  <a:pt x="110070" y="106814"/>
                </a:moveTo>
                <a:cubicBezTo>
                  <a:pt x="110289" y="106814"/>
                  <a:pt x="111190" y="107212"/>
                  <a:pt x="111350" y="107411"/>
                </a:cubicBezTo>
                <a:cubicBezTo>
                  <a:pt x="111350" y="107423"/>
                  <a:pt x="111234" y="107642"/>
                  <a:pt x="111096" y="107873"/>
                </a:cubicBezTo>
                <a:cubicBezTo>
                  <a:pt x="110986" y="108062"/>
                  <a:pt x="110918" y="108163"/>
                  <a:pt x="110865" y="108163"/>
                </a:cubicBezTo>
                <a:cubicBezTo>
                  <a:pt x="110800" y="108163"/>
                  <a:pt x="110756" y="108019"/>
                  <a:pt x="110680" y="107712"/>
                </a:cubicBezTo>
                <a:cubicBezTo>
                  <a:pt x="110588" y="107388"/>
                  <a:pt x="110415" y="107100"/>
                  <a:pt x="110300" y="107088"/>
                </a:cubicBezTo>
                <a:cubicBezTo>
                  <a:pt x="110173" y="107077"/>
                  <a:pt x="110046" y="106961"/>
                  <a:pt x="110022" y="106846"/>
                </a:cubicBezTo>
                <a:cubicBezTo>
                  <a:pt x="110018" y="106824"/>
                  <a:pt x="110035" y="106814"/>
                  <a:pt x="110070" y="106814"/>
                </a:cubicBezTo>
                <a:close/>
                <a:moveTo>
                  <a:pt x="82271" y="107640"/>
                </a:moveTo>
                <a:cubicBezTo>
                  <a:pt x="82298" y="107640"/>
                  <a:pt x="82332" y="107722"/>
                  <a:pt x="82366" y="107873"/>
                </a:cubicBezTo>
                <a:cubicBezTo>
                  <a:pt x="82416" y="108080"/>
                  <a:pt x="82406" y="108220"/>
                  <a:pt x="82351" y="108220"/>
                </a:cubicBezTo>
                <a:cubicBezTo>
                  <a:pt x="82342" y="108220"/>
                  <a:pt x="82332" y="108216"/>
                  <a:pt x="82320" y="108208"/>
                </a:cubicBezTo>
                <a:cubicBezTo>
                  <a:pt x="82239" y="108139"/>
                  <a:pt x="82193" y="107942"/>
                  <a:pt x="82228" y="107758"/>
                </a:cubicBezTo>
                <a:cubicBezTo>
                  <a:pt x="82237" y="107678"/>
                  <a:pt x="82252" y="107640"/>
                  <a:pt x="82271" y="107640"/>
                </a:cubicBezTo>
                <a:close/>
                <a:moveTo>
                  <a:pt x="130470" y="105864"/>
                </a:moveTo>
                <a:cubicBezTo>
                  <a:pt x="130516" y="105864"/>
                  <a:pt x="130552" y="106131"/>
                  <a:pt x="130638" y="106742"/>
                </a:cubicBezTo>
                <a:cubicBezTo>
                  <a:pt x="130732" y="107443"/>
                  <a:pt x="130788" y="107688"/>
                  <a:pt x="130909" y="107688"/>
                </a:cubicBezTo>
                <a:cubicBezTo>
                  <a:pt x="130952" y="107688"/>
                  <a:pt x="131002" y="107658"/>
                  <a:pt x="131065" y="107608"/>
                </a:cubicBezTo>
                <a:cubicBezTo>
                  <a:pt x="131135" y="107552"/>
                  <a:pt x="131193" y="107525"/>
                  <a:pt x="131232" y="107525"/>
                </a:cubicBezTo>
                <a:cubicBezTo>
                  <a:pt x="131283" y="107525"/>
                  <a:pt x="131304" y="107569"/>
                  <a:pt x="131284" y="107654"/>
                </a:cubicBezTo>
                <a:cubicBezTo>
                  <a:pt x="131249" y="107815"/>
                  <a:pt x="131065" y="108023"/>
                  <a:pt x="130857" y="108150"/>
                </a:cubicBezTo>
                <a:cubicBezTo>
                  <a:pt x="130764" y="108207"/>
                  <a:pt x="130692" y="108240"/>
                  <a:pt x="130633" y="108240"/>
                </a:cubicBezTo>
                <a:cubicBezTo>
                  <a:pt x="130501" y="108240"/>
                  <a:pt x="130433" y="108076"/>
                  <a:pt x="130338" y="107654"/>
                </a:cubicBezTo>
                <a:cubicBezTo>
                  <a:pt x="130245" y="107273"/>
                  <a:pt x="130245" y="106650"/>
                  <a:pt x="130326" y="106292"/>
                </a:cubicBezTo>
                <a:cubicBezTo>
                  <a:pt x="130396" y="106018"/>
                  <a:pt x="130435" y="105864"/>
                  <a:pt x="130470" y="105864"/>
                </a:cubicBezTo>
                <a:close/>
                <a:moveTo>
                  <a:pt x="93935" y="107339"/>
                </a:moveTo>
                <a:cubicBezTo>
                  <a:pt x="94012" y="107339"/>
                  <a:pt x="94122" y="107363"/>
                  <a:pt x="94267" y="107411"/>
                </a:cubicBezTo>
                <a:cubicBezTo>
                  <a:pt x="94567" y="107504"/>
                  <a:pt x="94763" y="107700"/>
                  <a:pt x="94728" y="107908"/>
                </a:cubicBezTo>
                <a:cubicBezTo>
                  <a:pt x="94705" y="108092"/>
                  <a:pt x="94648" y="108254"/>
                  <a:pt x="94601" y="108266"/>
                </a:cubicBezTo>
                <a:cubicBezTo>
                  <a:pt x="94597" y="108267"/>
                  <a:pt x="94592" y="108267"/>
                  <a:pt x="94586" y="108267"/>
                </a:cubicBezTo>
                <a:cubicBezTo>
                  <a:pt x="94406" y="108267"/>
                  <a:pt x="93839" y="107716"/>
                  <a:pt x="93805" y="107481"/>
                </a:cubicBezTo>
                <a:cubicBezTo>
                  <a:pt x="93785" y="107386"/>
                  <a:pt x="93827" y="107339"/>
                  <a:pt x="93935" y="107339"/>
                </a:cubicBezTo>
                <a:close/>
                <a:moveTo>
                  <a:pt x="92210" y="107680"/>
                </a:moveTo>
                <a:cubicBezTo>
                  <a:pt x="92655" y="107680"/>
                  <a:pt x="92894" y="108158"/>
                  <a:pt x="92443" y="108266"/>
                </a:cubicBezTo>
                <a:cubicBezTo>
                  <a:pt x="92430" y="108268"/>
                  <a:pt x="92416" y="108269"/>
                  <a:pt x="92401" y="108269"/>
                </a:cubicBezTo>
                <a:cubicBezTo>
                  <a:pt x="92258" y="108269"/>
                  <a:pt x="92037" y="108171"/>
                  <a:pt x="91901" y="108035"/>
                </a:cubicBezTo>
                <a:cubicBezTo>
                  <a:pt x="91658" y="107815"/>
                  <a:pt x="91704" y="107746"/>
                  <a:pt x="92108" y="107688"/>
                </a:cubicBezTo>
                <a:cubicBezTo>
                  <a:pt x="92143" y="107683"/>
                  <a:pt x="92177" y="107680"/>
                  <a:pt x="92210" y="107680"/>
                </a:cubicBezTo>
                <a:close/>
                <a:moveTo>
                  <a:pt x="80989" y="106984"/>
                </a:moveTo>
                <a:cubicBezTo>
                  <a:pt x="81179" y="106984"/>
                  <a:pt x="81264" y="107124"/>
                  <a:pt x="81316" y="107435"/>
                </a:cubicBezTo>
                <a:cubicBezTo>
                  <a:pt x="81351" y="107596"/>
                  <a:pt x="81200" y="107781"/>
                  <a:pt x="81016" y="107815"/>
                </a:cubicBezTo>
                <a:cubicBezTo>
                  <a:pt x="80831" y="107850"/>
                  <a:pt x="80577" y="108035"/>
                  <a:pt x="80485" y="108196"/>
                </a:cubicBezTo>
                <a:cubicBezTo>
                  <a:pt x="80432" y="108288"/>
                  <a:pt x="80390" y="108337"/>
                  <a:pt x="80353" y="108337"/>
                </a:cubicBezTo>
                <a:cubicBezTo>
                  <a:pt x="80292" y="108337"/>
                  <a:pt x="80246" y="108206"/>
                  <a:pt x="80196" y="107919"/>
                </a:cubicBezTo>
                <a:cubicBezTo>
                  <a:pt x="80115" y="107458"/>
                  <a:pt x="80208" y="107261"/>
                  <a:pt x="80554" y="107111"/>
                </a:cubicBezTo>
                <a:cubicBezTo>
                  <a:pt x="80741" y="107028"/>
                  <a:pt x="80881" y="106984"/>
                  <a:pt x="80989" y="106984"/>
                </a:cubicBezTo>
                <a:close/>
                <a:moveTo>
                  <a:pt x="65582" y="107962"/>
                </a:moveTo>
                <a:cubicBezTo>
                  <a:pt x="65678" y="107962"/>
                  <a:pt x="65781" y="108048"/>
                  <a:pt x="65791" y="108162"/>
                </a:cubicBezTo>
                <a:cubicBezTo>
                  <a:pt x="65814" y="108289"/>
                  <a:pt x="65791" y="108393"/>
                  <a:pt x="65733" y="108404"/>
                </a:cubicBezTo>
                <a:cubicBezTo>
                  <a:pt x="65730" y="108405"/>
                  <a:pt x="65727" y="108405"/>
                  <a:pt x="65724" y="108405"/>
                </a:cubicBezTo>
                <a:cubicBezTo>
                  <a:pt x="65673" y="108405"/>
                  <a:pt x="65567" y="108327"/>
                  <a:pt x="65491" y="108208"/>
                </a:cubicBezTo>
                <a:cubicBezTo>
                  <a:pt x="65410" y="108104"/>
                  <a:pt x="65433" y="107989"/>
                  <a:pt x="65549" y="107965"/>
                </a:cubicBezTo>
                <a:cubicBezTo>
                  <a:pt x="65559" y="107963"/>
                  <a:pt x="65570" y="107962"/>
                  <a:pt x="65582" y="107962"/>
                </a:cubicBezTo>
                <a:close/>
                <a:moveTo>
                  <a:pt x="116278" y="105797"/>
                </a:moveTo>
                <a:cubicBezTo>
                  <a:pt x="116306" y="105797"/>
                  <a:pt x="116325" y="105929"/>
                  <a:pt x="116325" y="106223"/>
                </a:cubicBezTo>
                <a:cubicBezTo>
                  <a:pt x="116325" y="106523"/>
                  <a:pt x="116475" y="106834"/>
                  <a:pt x="116660" y="106950"/>
                </a:cubicBezTo>
                <a:cubicBezTo>
                  <a:pt x="116844" y="107077"/>
                  <a:pt x="117006" y="107308"/>
                  <a:pt x="117052" y="107504"/>
                </a:cubicBezTo>
                <a:cubicBezTo>
                  <a:pt x="117085" y="107663"/>
                  <a:pt x="117088" y="107739"/>
                  <a:pt x="117029" y="107739"/>
                </a:cubicBezTo>
                <a:cubicBezTo>
                  <a:pt x="116986" y="107739"/>
                  <a:pt x="116909" y="107698"/>
                  <a:pt x="116786" y="107619"/>
                </a:cubicBezTo>
                <a:cubicBezTo>
                  <a:pt x="116690" y="107561"/>
                  <a:pt x="116618" y="107529"/>
                  <a:pt x="116564" y="107529"/>
                </a:cubicBezTo>
                <a:cubicBezTo>
                  <a:pt x="116454" y="107529"/>
                  <a:pt x="116413" y="107658"/>
                  <a:pt x="116382" y="107965"/>
                </a:cubicBezTo>
                <a:cubicBezTo>
                  <a:pt x="116353" y="108301"/>
                  <a:pt x="116304" y="108441"/>
                  <a:pt x="116252" y="108441"/>
                </a:cubicBezTo>
                <a:cubicBezTo>
                  <a:pt x="116144" y="108441"/>
                  <a:pt x="116027" y="107804"/>
                  <a:pt x="116082" y="107065"/>
                </a:cubicBezTo>
                <a:cubicBezTo>
                  <a:pt x="116136" y="106295"/>
                  <a:pt x="116224" y="105797"/>
                  <a:pt x="116278" y="105797"/>
                </a:cubicBezTo>
                <a:close/>
                <a:moveTo>
                  <a:pt x="111411" y="108062"/>
                </a:moveTo>
                <a:cubicBezTo>
                  <a:pt x="111458" y="108062"/>
                  <a:pt x="111498" y="108100"/>
                  <a:pt x="111511" y="108173"/>
                </a:cubicBezTo>
                <a:cubicBezTo>
                  <a:pt x="111546" y="108300"/>
                  <a:pt x="111477" y="108439"/>
                  <a:pt x="111373" y="108462"/>
                </a:cubicBezTo>
                <a:cubicBezTo>
                  <a:pt x="111343" y="108468"/>
                  <a:pt x="111315" y="108471"/>
                  <a:pt x="111289" y="108471"/>
                </a:cubicBezTo>
                <a:cubicBezTo>
                  <a:pt x="111215" y="108471"/>
                  <a:pt x="111162" y="108447"/>
                  <a:pt x="111154" y="108404"/>
                </a:cubicBezTo>
                <a:cubicBezTo>
                  <a:pt x="111142" y="108358"/>
                  <a:pt x="111211" y="108231"/>
                  <a:pt x="111304" y="108127"/>
                </a:cubicBezTo>
                <a:cubicBezTo>
                  <a:pt x="111338" y="108083"/>
                  <a:pt x="111377" y="108062"/>
                  <a:pt x="111411" y="108062"/>
                </a:cubicBezTo>
                <a:close/>
                <a:moveTo>
                  <a:pt x="59754" y="107755"/>
                </a:moveTo>
                <a:cubicBezTo>
                  <a:pt x="59851" y="107755"/>
                  <a:pt x="59952" y="107888"/>
                  <a:pt x="59974" y="108081"/>
                </a:cubicBezTo>
                <a:cubicBezTo>
                  <a:pt x="60008" y="108277"/>
                  <a:pt x="59858" y="108462"/>
                  <a:pt x="59639" y="108496"/>
                </a:cubicBezTo>
                <a:cubicBezTo>
                  <a:pt x="59603" y="108502"/>
                  <a:pt x="59568" y="108504"/>
                  <a:pt x="59535" y="108504"/>
                </a:cubicBezTo>
                <a:cubicBezTo>
                  <a:pt x="59354" y="108504"/>
                  <a:pt x="59221" y="108429"/>
                  <a:pt x="59212" y="108312"/>
                </a:cubicBezTo>
                <a:cubicBezTo>
                  <a:pt x="59194" y="108207"/>
                  <a:pt x="59243" y="108141"/>
                  <a:pt x="59313" y="108141"/>
                </a:cubicBezTo>
                <a:cubicBezTo>
                  <a:pt x="59336" y="108141"/>
                  <a:pt x="59360" y="108148"/>
                  <a:pt x="59385" y="108162"/>
                </a:cubicBezTo>
                <a:cubicBezTo>
                  <a:pt x="59415" y="108177"/>
                  <a:pt x="59444" y="108184"/>
                  <a:pt x="59470" y="108184"/>
                </a:cubicBezTo>
                <a:cubicBezTo>
                  <a:pt x="59541" y="108184"/>
                  <a:pt x="59587" y="108128"/>
                  <a:pt x="59570" y="108035"/>
                </a:cubicBezTo>
                <a:cubicBezTo>
                  <a:pt x="59546" y="107896"/>
                  <a:pt x="59627" y="107781"/>
                  <a:pt x="59731" y="107758"/>
                </a:cubicBezTo>
                <a:cubicBezTo>
                  <a:pt x="59739" y="107756"/>
                  <a:pt x="59746" y="107755"/>
                  <a:pt x="59754" y="107755"/>
                </a:cubicBezTo>
                <a:close/>
                <a:moveTo>
                  <a:pt x="95411" y="108095"/>
                </a:moveTo>
                <a:cubicBezTo>
                  <a:pt x="95481" y="108095"/>
                  <a:pt x="95528" y="108119"/>
                  <a:pt x="95536" y="108162"/>
                </a:cubicBezTo>
                <a:cubicBezTo>
                  <a:pt x="95548" y="108219"/>
                  <a:pt x="95490" y="108335"/>
                  <a:pt x="95386" y="108450"/>
                </a:cubicBezTo>
                <a:cubicBezTo>
                  <a:pt x="95349" y="108488"/>
                  <a:pt x="95311" y="108506"/>
                  <a:pt x="95278" y="108506"/>
                </a:cubicBezTo>
                <a:cubicBezTo>
                  <a:pt x="95230" y="108506"/>
                  <a:pt x="95192" y="108468"/>
                  <a:pt x="95179" y="108393"/>
                </a:cubicBezTo>
                <a:cubicBezTo>
                  <a:pt x="95156" y="108254"/>
                  <a:pt x="95225" y="108127"/>
                  <a:pt x="95329" y="108104"/>
                </a:cubicBezTo>
                <a:cubicBezTo>
                  <a:pt x="95359" y="108098"/>
                  <a:pt x="95386" y="108095"/>
                  <a:pt x="95411" y="108095"/>
                </a:cubicBezTo>
                <a:close/>
                <a:moveTo>
                  <a:pt x="85331" y="105064"/>
                </a:moveTo>
                <a:cubicBezTo>
                  <a:pt x="85571" y="105064"/>
                  <a:pt x="85578" y="105298"/>
                  <a:pt x="85367" y="105819"/>
                </a:cubicBezTo>
                <a:cubicBezTo>
                  <a:pt x="85252" y="106107"/>
                  <a:pt x="85287" y="106650"/>
                  <a:pt x="85471" y="107377"/>
                </a:cubicBezTo>
                <a:cubicBezTo>
                  <a:pt x="85694" y="108223"/>
                  <a:pt x="85713" y="108551"/>
                  <a:pt x="85464" y="108551"/>
                </a:cubicBezTo>
                <a:cubicBezTo>
                  <a:pt x="85377" y="108551"/>
                  <a:pt x="85257" y="108511"/>
                  <a:pt x="85102" y="108439"/>
                </a:cubicBezTo>
                <a:cubicBezTo>
                  <a:pt x="84859" y="108335"/>
                  <a:pt x="84836" y="108208"/>
                  <a:pt x="84975" y="107908"/>
                </a:cubicBezTo>
                <a:cubicBezTo>
                  <a:pt x="85079" y="107688"/>
                  <a:pt x="85056" y="107273"/>
                  <a:pt x="84940" y="106961"/>
                </a:cubicBezTo>
                <a:cubicBezTo>
                  <a:pt x="84813" y="106650"/>
                  <a:pt x="84790" y="106326"/>
                  <a:pt x="84894" y="106211"/>
                </a:cubicBezTo>
                <a:cubicBezTo>
                  <a:pt x="84998" y="106096"/>
                  <a:pt x="85056" y="105819"/>
                  <a:pt x="85010" y="105576"/>
                </a:cubicBezTo>
                <a:cubicBezTo>
                  <a:pt x="84963" y="105334"/>
                  <a:pt x="85056" y="105114"/>
                  <a:pt x="85206" y="105080"/>
                </a:cubicBezTo>
                <a:cubicBezTo>
                  <a:pt x="85253" y="105069"/>
                  <a:pt x="85295" y="105064"/>
                  <a:pt x="85331" y="105064"/>
                </a:cubicBezTo>
                <a:close/>
                <a:moveTo>
                  <a:pt x="105784" y="108224"/>
                </a:moveTo>
                <a:cubicBezTo>
                  <a:pt x="105805" y="108224"/>
                  <a:pt x="105830" y="108230"/>
                  <a:pt x="105856" y="108243"/>
                </a:cubicBezTo>
                <a:cubicBezTo>
                  <a:pt x="105983" y="108289"/>
                  <a:pt x="106086" y="108381"/>
                  <a:pt x="106098" y="108439"/>
                </a:cubicBezTo>
                <a:cubicBezTo>
                  <a:pt x="106110" y="108508"/>
                  <a:pt x="106040" y="108566"/>
                  <a:pt x="105936" y="108600"/>
                </a:cubicBezTo>
                <a:cubicBezTo>
                  <a:pt x="105927" y="108603"/>
                  <a:pt x="105917" y="108604"/>
                  <a:pt x="105907" y="108604"/>
                </a:cubicBezTo>
                <a:cubicBezTo>
                  <a:pt x="105811" y="108604"/>
                  <a:pt x="105714" y="108508"/>
                  <a:pt x="105682" y="108393"/>
                </a:cubicBezTo>
                <a:cubicBezTo>
                  <a:pt x="105665" y="108294"/>
                  <a:pt x="105709" y="108224"/>
                  <a:pt x="105784" y="108224"/>
                </a:cubicBezTo>
                <a:close/>
                <a:moveTo>
                  <a:pt x="71997" y="107673"/>
                </a:moveTo>
                <a:cubicBezTo>
                  <a:pt x="72076" y="107673"/>
                  <a:pt x="72142" y="107750"/>
                  <a:pt x="72163" y="107873"/>
                </a:cubicBezTo>
                <a:cubicBezTo>
                  <a:pt x="72186" y="108000"/>
                  <a:pt x="72070" y="108127"/>
                  <a:pt x="71909" y="108162"/>
                </a:cubicBezTo>
                <a:cubicBezTo>
                  <a:pt x="71735" y="108185"/>
                  <a:pt x="71632" y="108335"/>
                  <a:pt x="71655" y="108473"/>
                </a:cubicBezTo>
                <a:cubicBezTo>
                  <a:pt x="71671" y="108586"/>
                  <a:pt x="71653" y="108648"/>
                  <a:pt x="71610" y="108648"/>
                </a:cubicBezTo>
                <a:cubicBezTo>
                  <a:pt x="71591" y="108648"/>
                  <a:pt x="71567" y="108636"/>
                  <a:pt x="71539" y="108612"/>
                </a:cubicBezTo>
                <a:cubicBezTo>
                  <a:pt x="71366" y="108473"/>
                  <a:pt x="71701" y="107723"/>
                  <a:pt x="71966" y="107677"/>
                </a:cubicBezTo>
                <a:cubicBezTo>
                  <a:pt x="71977" y="107674"/>
                  <a:pt x="71987" y="107673"/>
                  <a:pt x="71997" y="107673"/>
                </a:cubicBezTo>
                <a:close/>
                <a:moveTo>
                  <a:pt x="132059" y="108322"/>
                </a:moveTo>
                <a:cubicBezTo>
                  <a:pt x="132079" y="108322"/>
                  <a:pt x="132102" y="108326"/>
                  <a:pt x="132127" y="108335"/>
                </a:cubicBezTo>
                <a:cubicBezTo>
                  <a:pt x="132254" y="108393"/>
                  <a:pt x="132358" y="108473"/>
                  <a:pt x="132369" y="108543"/>
                </a:cubicBezTo>
                <a:cubicBezTo>
                  <a:pt x="132392" y="108600"/>
                  <a:pt x="132311" y="108670"/>
                  <a:pt x="132207" y="108693"/>
                </a:cubicBezTo>
                <a:cubicBezTo>
                  <a:pt x="132196" y="108695"/>
                  <a:pt x="132184" y="108697"/>
                  <a:pt x="132172" y="108697"/>
                </a:cubicBezTo>
                <a:cubicBezTo>
                  <a:pt x="132078" y="108697"/>
                  <a:pt x="131984" y="108619"/>
                  <a:pt x="131954" y="108496"/>
                </a:cubicBezTo>
                <a:cubicBezTo>
                  <a:pt x="131926" y="108394"/>
                  <a:pt x="131973" y="108322"/>
                  <a:pt x="132059" y="108322"/>
                </a:cubicBezTo>
                <a:close/>
                <a:moveTo>
                  <a:pt x="78673" y="107561"/>
                </a:moveTo>
                <a:cubicBezTo>
                  <a:pt x="78753" y="107561"/>
                  <a:pt x="78811" y="107642"/>
                  <a:pt x="78811" y="107758"/>
                </a:cubicBezTo>
                <a:cubicBezTo>
                  <a:pt x="78811" y="107810"/>
                  <a:pt x="78875" y="107836"/>
                  <a:pt x="78976" y="107836"/>
                </a:cubicBezTo>
                <a:cubicBezTo>
                  <a:pt x="79077" y="107836"/>
                  <a:pt x="79215" y="107810"/>
                  <a:pt x="79365" y="107758"/>
                </a:cubicBezTo>
                <a:cubicBezTo>
                  <a:pt x="79490" y="107713"/>
                  <a:pt x="79598" y="107693"/>
                  <a:pt x="79687" y="107693"/>
                </a:cubicBezTo>
                <a:cubicBezTo>
                  <a:pt x="80057" y="107693"/>
                  <a:pt x="80096" y="108047"/>
                  <a:pt x="79677" y="108485"/>
                </a:cubicBezTo>
                <a:cubicBezTo>
                  <a:pt x="79544" y="108632"/>
                  <a:pt x="79426" y="108704"/>
                  <a:pt x="79334" y="108704"/>
                </a:cubicBezTo>
                <a:cubicBezTo>
                  <a:pt x="79281" y="108704"/>
                  <a:pt x="79237" y="108681"/>
                  <a:pt x="79204" y="108635"/>
                </a:cubicBezTo>
                <a:cubicBezTo>
                  <a:pt x="79131" y="108544"/>
                  <a:pt x="78966" y="108482"/>
                  <a:pt x="78803" y="108482"/>
                </a:cubicBezTo>
                <a:cubicBezTo>
                  <a:pt x="78759" y="108482"/>
                  <a:pt x="78715" y="108487"/>
                  <a:pt x="78673" y="108496"/>
                </a:cubicBezTo>
                <a:cubicBezTo>
                  <a:pt x="78639" y="108503"/>
                  <a:pt x="78607" y="108506"/>
                  <a:pt x="78577" y="108506"/>
                </a:cubicBezTo>
                <a:cubicBezTo>
                  <a:pt x="78381" y="108506"/>
                  <a:pt x="78263" y="108374"/>
                  <a:pt x="78222" y="108104"/>
                </a:cubicBezTo>
                <a:cubicBezTo>
                  <a:pt x="78153" y="107688"/>
                  <a:pt x="78246" y="107573"/>
                  <a:pt x="78673" y="107561"/>
                </a:cubicBezTo>
                <a:close/>
                <a:moveTo>
                  <a:pt x="96851" y="105673"/>
                </a:moveTo>
                <a:cubicBezTo>
                  <a:pt x="97063" y="105673"/>
                  <a:pt x="97336" y="106032"/>
                  <a:pt x="97429" y="106488"/>
                </a:cubicBezTo>
                <a:cubicBezTo>
                  <a:pt x="97464" y="106696"/>
                  <a:pt x="97776" y="106904"/>
                  <a:pt x="98122" y="106973"/>
                </a:cubicBezTo>
                <a:cubicBezTo>
                  <a:pt x="98468" y="107031"/>
                  <a:pt x="98780" y="107192"/>
                  <a:pt x="98803" y="107319"/>
                </a:cubicBezTo>
                <a:cubicBezTo>
                  <a:pt x="98822" y="107434"/>
                  <a:pt x="98936" y="107501"/>
                  <a:pt x="99067" y="107501"/>
                </a:cubicBezTo>
                <a:cubicBezTo>
                  <a:pt x="99094" y="107501"/>
                  <a:pt x="99122" y="107498"/>
                  <a:pt x="99149" y="107492"/>
                </a:cubicBezTo>
                <a:cubicBezTo>
                  <a:pt x="99311" y="107458"/>
                  <a:pt x="99380" y="107342"/>
                  <a:pt x="99299" y="107250"/>
                </a:cubicBezTo>
                <a:cubicBezTo>
                  <a:pt x="99219" y="107146"/>
                  <a:pt x="99276" y="106973"/>
                  <a:pt x="99403" y="106880"/>
                </a:cubicBezTo>
                <a:cubicBezTo>
                  <a:pt x="99445" y="106851"/>
                  <a:pt x="99483" y="106836"/>
                  <a:pt x="99519" y="106836"/>
                </a:cubicBezTo>
                <a:cubicBezTo>
                  <a:pt x="99651" y="106836"/>
                  <a:pt x="99752" y="107047"/>
                  <a:pt x="99888" y="107538"/>
                </a:cubicBezTo>
                <a:cubicBezTo>
                  <a:pt x="100093" y="108318"/>
                  <a:pt x="100067" y="108736"/>
                  <a:pt x="99818" y="108736"/>
                </a:cubicBezTo>
                <a:cubicBezTo>
                  <a:pt x="99772" y="108736"/>
                  <a:pt x="99718" y="108721"/>
                  <a:pt x="99657" y="108693"/>
                </a:cubicBezTo>
                <a:cubicBezTo>
                  <a:pt x="99519" y="108623"/>
                  <a:pt x="99415" y="108381"/>
                  <a:pt x="99426" y="108127"/>
                </a:cubicBezTo>
                <a:cubicBezTo>
                  <a:pt x="99436" y="107862"/>
                  <a:pt x="99362" y="107747"/>
                  <a:pt x="99184" y="107747"/>
                </a:cubicBezTo>
                <a:cubicBezTo>
                  <a:pt x="99153" y="107747"/>
                  <a:pt x="99118" y="107751"/>
                  <a:pt x="99080" y="107758"/>
                </a:cubicBezTo>
                <a:cubicBezTo>
                  <a:pt x="98872" y="107804"/>
                  <a:pt x="98734" y="107954"/>
                  <a:pt x="98757" y="108104"/>
                </a:cubicBezTo>
                <a:cubicBezTo>
                  <a:pt x="98769" y="108157"/>
                  <a:pt x="98754" y="108183"/>
                  <a:pt x="98717" y="108183"/>
                </a:cubicBezTo>
                <a:cubicBezTo>
                  <a:pt x="98650" y="108183"/>
                  <a:pt x="98512" y="108099"/>
                  <a:pt x="98341" y="107942"/>
                </a:cubicBezTo>
                <a:cubicBezTo>
                  <a:pt x="98158" y="107778"/>
                  <a:pt x="98030" y="107696"/>
                  <a:pt x="97948" y="107696"/>
                </a:cubicBezTo>
                <a:cubicBezTo>
                  <a:pt x="97885" y="107696"/>
                  <a:pt x="97848" y="107744"/>
                  <a:pt x="97833" y="107839"/>
                </a:cubicBezTo>
                <a:cubicBezTo>
                  <a:pt x="97818" y="107939"/>
                  <a:pt x="97802" y="107988"/>
                  <a:pt x="97783" y="107988"/>
                </a:cubicBezTo>
                <a:cubicBezTo>
                  <a:pt x="97760" y="107988"/>
                  <a:pt x="97733" y="107919"/>
                  <a:pt x="97695" y="107781"/>
                </a:cubicBezTo>
                <a:cubicBezTo>
                  <a:pt x="97649" y="107561"/>
                  <a:pt x="97499" y="107388"/>
                  <a:pt x="97372" y="107365"/>
                </a:cubicBezTo>
                <a:cubicBezTo>
                  <a:pt x="97233" y="107342"/>
                  <a:pt x="97083" y="107134"/>
                  <a:pt x="97014" y="106869"/>
                </a:cubicBezTo>
                <a:cubicBezTo>
                  <a:pt x="96945" y="106615"/>
                  <a:pt x="96818" y="106315"/>
                  <a:pt x="96714" y="106188"/>
                </a:cubicBezTo>
                <a:cubicBezTo>
                  <a:pt x="96598" y="106049"/>
                  <a:pt x="96598" y="105865"/>
                  <a:pt x="96714" y="105738"/>
                </a:cubicBezTo>
                <a:cubicBezTo>
                  <a:pt x="96754" y="105693"/>
                  <a:pt x="96801" y="105673"/>
                  <a:pt x="96851" y="105673"/>
                </a:cubicBezTo>
                <a:close/>
                <a:moveTo>
                  <a:pt x="90343" y="107966"/>
                </a:moveTo>
                <a:cubicBezTo>
                  <a:pt x="90438" y="107966"/>
                  <a:pt x="90531" y="107984"/>
                  <a:pt x="90619" y="108023"/>
                </a:cubicBezTo>
                <a:cubicBezTo>
                  <a:pt x="90931" y="108162"/>
                  <a:pt x="91058" y="108566"/>
                  <a:pt x="90804" y="108623"/>
                </a:cubicBezTo>
                <a:cubicBezTo>
                  <a:pt x="90799" y="108624"/>
                  <a:pt x="90794" y="108624"/>
                  <a:pt x="90789" y="108624"/>
                </a:cubicBezTo>
                <a:cubicBezTo>
                  <a:pt x="90695" y="108624"/>
                  <a:pt x="90547" y="108523"/>
                  <a:pt x="90481" y="108381"/>
                </a:cubicBezTo>
                <a:cubicBezTo>
                  <a:pt x="90442" y="108303"/>
                  <a:pt x="90401" y="108262"/>
                  <a:pt x="90353" y="108262"/>
                </a:cubicBezTo>
                <a:cubicBezTo>
                  <a:pt x="90272" y="108262"/>
                  <a:pt x="90170" y="108374"/>
                  <a:pt x="90019" y="108612"/>
                </a:cubicBezTo>
                <a:cubicBezTo>
                  <a:pt x="89882" y="108831"/>
                  <a:pt x="89723" y="108964"/>
                  <a:pt x="89623" y="108964"/>
                </a:cubicBezTo>
                <a:cubicBezTo>
                  <a:pt x="89597" y="108964"/>
                  <a:pt x="89574" y="108954"/>
                  <a:pt x="89557" y="108935"/>
                </a:cubicBezTo>
                <a:cubicBezTo>
                  <a:pt x="89243" y="108542"/>
                  <a:pt x="89806" y="107966"/>
                  <a:pt x="90343" y="107966"/>
                </a:cubicBezTo>
                <a:close/>
                <a:moveTo>
                  <a:pt x="70555" y="106529"/>
                </a:moveTo>
                <a:cubicBezTo>
                  <a:pt x="70642" y="106529"/>
                  <a:pt x="70736" y="106740"/>
                  <a:pt x="70789" y="107181"/>
                </a:cubicBezTo>
                <a:cubicBezTo>
                  <a:pt x="70847" y="107573"/>
                  <a:pt x="70951" y="107942"/>
                  <a:pt x="71043" y="108012"/>
                </a:cubicBezTo>
                <a:cubicBezTo>
                  <a:pt x="71274" y="108196"/>
                  <a:pt x="71262" y="108439"/>
                  <a:pt x="71008" y="108785"/>
                </a:cubicBezTo>
                <a:cubicBezTo>
                  <a:pt x="70928" y="108906"/>
                  <a:pt x="70852" y="108967"/>
                  <a:pt x="70762" y="108967"/>
                </a:cubicBezTo>
                <a:cubicBezTo>
                  <a:pt x="70671" y="108967"/>
                  <a:pt x="70564" y="108906"/>
                  <a:pt x="70420" y="108785"/>
                </a:cubicBezTo>
                <a:cubicBezTo>
                  <a:pt x="70080" y="108495"/>
                  <a:pt x="69896" y="108084"/>
                  <a:pt x="70070" y="108084"/>
                </a:cubicBezTo>
                <a:cubicBezTo>
                  <a:pt x="70097" y="108084"/>
                  <a:pt x="70132" y="108094"/>
                  <a:pt x="70177" y="108116"/>
                </a:cubicBezTo>
                <a:cubicBezTo>
                  <a:pt x="70184" y="108118"/>
                  <a:pt x="70190" y="108120"/>
                  <a:pt x="70196" y="108120"/>
                </a:cubicBezTo>
                <a:cubicBezTo>
                  <a:pt x="70291" y="108120"/>
                  <a:pt x="70362" y="107799"/>
                  <a:pt x="70362" y="107377"/>
                </a:cubicBezTo>
                <a:cubicBezTo>
                  <a:pt x="70362" y="106822"/>
                  <a:pt x="70453" y="106529"/>
                  <a:pt x="70555" y="106529"/>
                </a:cubicBezTo>
                <a:close/>
                <a:moveTo>
                  <a:pt x="97219" y="108273"/>
                </a:moveTo>
                <a:cubicBezTo>
                  <a:pt x="97320" y="108273"/>
                  <a:pt x="97389" y="108386"/>
                  <a:pt x="97429" y="108612"/>
                </a:cubicBezTo>
                <a:cubicBezTo>
                  <a:pt x="97484" y="108862"/>
                  <a:pt x="97425" y="109041"/>
                  <a:pt x="97302" y="109041"/>
                </a:cubicBezTo>
                <a:cubicBezTo>
                  <a:pt x="97295" y="109041"/>
                  <a:pt x="97287" y="109040"/>
                  <a:pt x="97279" y="109039"/>
                </a:cubicBezTo>
                <a:cubicBezTo>
                  <a:pt x="96887" y="108981"/>
                  <a:pt x="96760" y="108566"/>
                  <a:pt x="97072" y="108335"/>
                </a:cubicBezTo>
                <a:cubicBezTo>
                  <a:pt x="97127" y="108293"/>
                  <a:pt x="97176" y="108273"/>
                  <a:pt x="97219" y="108273"/>
                </a:cubicBezTo>
                <a:close/>
                <a:moveTo>
                  <a:pt x="115066" y="108125"/>
                </a:moveTo>
                <a:cubicBezTo>
                  <a:pt x="115128" y="108125"/>
                  <a:pt x="115182" y="108282"/>
                  <a:pt x="115251" y="108612"/>
                </a:cubicBezTo>
                <a:cubicBezTo>
                  <a:pt x="115320" y="108961"/>
                  <a:pt x="115344" y="109116"/>
                  <a:pt x="115296" y="109116"/>
                </a:cubicBezTo>
                <a:cubicBezTo>
                  <a:pt x="115264" y="109116"/>
                  <a:pt x="115198" y="109043"/>
                  <a:pt x="115090" y="108912"/>
                </a:cubicBezTo>
                <a:cubicBezTo>
                  <a:pt x="114882" y="108647"/>
                  <a:pt x="114847" y="108450"/>
                  <a:pt x="114963" y="108243"/>
                </a:cubicBezTo>
                <a:cubicBezTo>
                  <a:pt x="115001" y="108165"/>
                  <a:pt x="115035" y="108125"/>
                  <a:pt x="115066" y="108125"/>
                </a:cubicBezTo>
                <a:close/>
                <a:moveTo>
                  <a:pt x="86064" y="108323"/>
                </a:moveTo>
                <a:cubicBezTo>
                  <a:pt x="86076" y="108323"/>
                  <a:pt x="86090" y="108327"/>
                  <a:pt x="86106" y="108335"/>
                </a:cubicBezTo>
                <a:cubicBezTo>
                  <a:pt x="86291" y="108427"/>
                  <a:pt x="86487" y="109085"/>
                  <a:pt x="86337" y="109120"/>
                </a:cubicBezTo>
                <a:cubicBezTo>
                  <a:pt x="86336" y="109120"/>
                  <a:pt x="86335" y="109120"/>
                  <a:pt x="86334" y="109120"/>
                </a:cubicBezTo>
                <a:cubicBezTo>
                  <a:pt x="86296" y="109120"/>
                  <a:pt x="86184" y="108928"/>
                  <a:pt x="86083" y="108681"/>
                </a:cubicBezTo>
                <a:cubicBezTo>
                  <a:pt x="85993" y="108472"/>
                  <a:pt x="85990" y="108323"/>
                  <a:pt x="86064" y="108323"/>
                </a:cubicBezTo>
                <a:close/>
                <a:moveTo>
                  <a:pt x="89008" y="107680"/>
                </a:moveTo>
                <a:cubicBezTo>
                  <a:pt x="89026" y="107680"/>
                  <a:pt x="89044" y="107687"/>
                  <a:pt x="89061" y="107700"/>
                </a:cubicBezTo>
                <a:cubicBezTo>
                  <a:pt x="89373" y="107954"/>
                  <a:pt x="89350" y="108577"/>
                  <a:pt x="89015" y="108947"/>
                </a:cubicBezTo>
                <a:cubicBezTo>
                  <a:pt x="88874" y="109098"/>
                  <a:pt x="88789" y="109176"/>
                  <a:pt x="88731" y="109176"/>
                </a:cubicBezTo>
                <a:cubicBezTo>
                  <a:pt x="88670" y="109176"/>
                  <a:pt x="88640" y="109090"/>
                  <a:pt x="88611" y="108912"/>
                </a:cubicBezTo>
                <a:cubicBezTo>
                  <a:pt x="88537" y="108457"/>
                  <a:pt x="88803" y="107680"/>
                  <a:pt x="89008" y="107680"/>
                </a:cubicBezTo>
                <a:close/>
                <a:moveTo>
                  <a:pt x="61245" y="108061"/>
                </a:moveTo>
                <a:cubicBezTo>
                  <a:pt x="61267" y="108061"/>
                  <a:pt x="61289" y="108064"/>
                  <a:pt x="61312" y="108069"/>
                </a:cubicBezTo>
                <a:cubicBezTo>
                  <a:pt x="61428" y="108105"/>
                  <a:pt x="61566" y="108123"/>
                  <a:pt x="61693" y="108123"/>
                </a:cubicBezTo>
                <a:cubicBezTo>
                  <a:pt x="61769" y="108123"/>
                  <a:pt x="61841" y="108117"/>
                  <a:pt x="61901" y="108104"/>
                </a:cubicBezTo>
                <a:cubicBezTo>
                  <a:pt x="61936" y="108098"/>
                  <a:pt x="61968" y="108095"/>
                  <a:pt x="61997" y="108095"/>
                </a:cubicBezTo>
                <a:cubicBezTo>
                  <a:pt x="62249" y="108095"/>
                  <a:pt x="62241" y="108330"/>
                  <a:pt x="61982" y="108900"/>
                </a:cubicBezTo>
                <a:cubicBezTo>
                  <a:pt x="61881" y="109128"/>
                  <a:pt x="61821" y="109238"/>
                  <a:pt x="61781" y="109238"/>
                </a:cubicBezTo>
                <a:cubicBezTo>
                  <a:pt x="61747" y="109238"/>
                  <a:pt x="61726" y="109162"/>
                  <a:pt x="61705" y="109016"/>
                </a:cubicBezTo>
                <a:cubicBezTo>
                  <a:pt x="61680" y="108839"/>
                  <a:pt x="61599" y="108748"/>
                  <a:pt x="61462" y="108748"/>
                </a:cubicBezTo>
                <a:cubicBezTo>
                  <a:pt x="61412" y="108748"/>
                  <a:pt x="61355" y="108760"/>
                  <a:pt x="61289" y="108785"/>
                </a:cubicBezTo>
                <a:cubicBezTo>
                  <a:pt x="61212" y="108817"/>
                  <a:pt x="61151" y="108834"/>
                  <a:pt x="61104" y="108834"/>
                </a:cubicBezTo>
                <a:cubicBezTo>
                  <a:pt x="60981" y="108834"/>
                  <a:pt x="60950" y="108720"/>
                  <a:pt x="60966" y="108462"/>
                </a:cubicBezTo>
                <a:cubicBezTo>
                  <a:pt x="60996" y="108200"/>
                  <a:pt x="61097" y="108061"/>
                  <a:pt x="61245" y="108061"/>
                </a:cubicBezTo>
                <a:close/>
                <a:moveTo>
                  <a:pt x="83950" y="108326"/>
                </a:moveTo>
                <a:cubicBezTo>
                  <a:pt x="83994" y="108326"/>
                  <a:pt x="84035" y="108455"/>
                  <a:pt x="84086" y="108716"/>
                </a:cubicBezTo>
                <a:cubicBezTo>
                  <a:pt x="84144" y="109050"/>
                  <a:pt x="84109" y="109339"/>
                  <a:pt x="84017" y="109362"/>
                </a:cubicBezTo>
                <a:cubicBezTo>
                  <a:pt x="84010" y="109363"/>
                  <a:pt x="84003" y="109364"/>
                  <a:pt x="83996" y="109364"/>
                </a:cubicBezTo>
                <a:cubicBezTo>
                  <a:pt x="83804" y="109364"/>
                  <a:pt x="83733" y="108897"/>
                  <a:pt x="83867" y="108462"/>
                </a:cubicBezTo>
                <a:cubicBezTo>
                  <a:pt x="83897" y="108372"/>
                  <a:pt x="83924" y="108326"/>
                  <a:pt x="83950" y="108326"/>
                </a:cubicBezTo>
                <a:close/>
                <a:moveTo>
                  <a:pt x="92965" y="108782"/>
                </a:moveTo>
                <a:cubicBezTo>
                  <a:pt x="93211" y="108782"/>
                  <a:pt x="93442" y="108851"/>
                  <a:pt x="93470" y="108993"/>
                </a:cubicBezTo>
                <a:cubicBezTo>
                  <a:pt x="93482" y="109085"/>
                  <a:pt x="93343" y="109247"/>
                  <a:pt x="93147" y="109362"/>
                </a:cubicBezTo>
                <a:cubicBezTo>
                  <a:pt x="93021" y="109430"/>
                  <a:pt x="92888" y="109460"/>
                  <a:pt x="92766" y="109460"/>
                </a:cubicBezTo>
                <a:cubicBezTo>
                  <a:pt x="92451" y="109460"/>
                  <a:pt x="92209" y="109262"/>
                  <a:pt x="92351" y="109004"/>
                </a:cubicBezTo>
                <a:cubicBezTo>
                  <a:pt x="92433" y="108857"/>
                  <a:pt x="92708" y="108782"/>
                  <a:pt x="92965" y="108782"/>
                </a:cubicBezTo>
                <a:close/>
                <a:moveTo>
                  <a:pt x="113873" y="107618"/>
                </a:moveTo>
                <a:cubicBezTo>
                  <a:pt x="113891" y="107618"/>
                  <a:pt x="113935" y="107642"/>
                  <a:pt x="114005" y="107688"/>
                </a:cubicBezTo>
                <a:cubicBezTo>
                  <a:pt x="114143" y="107792"/>
                  <a:pt x="114339" y="108058"/>
                  <a:pt x="114443" y="108300"/>
                </a:cubicBezTo>
                <a:cubicBezTo>
                  <a:pt x="114547" y="108554"/>
                  <a:pt x="114651" y="108773"/>
                  <a:pt x="114674" y="108820"/>
                </a:cubicBezTo>
                <a:cubicBezTo>
                  <a:pt x="114688" y="108848"/>
                  <a:pt x="114651" y="108863"/>
                  <a:pt x="114584" y="108863"/>
                </a:cubicBezTo>
                <a:cubicBezTo>
                  <a:pt x="114541" y="108863"/>
                  <a:pt x="114484" y="108856"/>
                  <a:pt x="114420" y="108843"/>
                </a:cubicBezTo>
                <a:cubicBezTo>
                  <a:pt x="114410" y="108841"/>
                  <a:pt x="114399" y="108841"/>
                  <a:pt x="114388" y="108841"/>
                </a:cubicBezTo>
                <a:cubicBezTo>
                  <a:pt x="114224" y="108841"/>
                  <a:pt x="113970" y="108997"/>
                  <a:pt x="113797" y="109224"/>
                </a:cubicBezTo>
                <a:cubicBezTo>
                  <a:pt x="113647" y="109417"/>
                  <a:pt x="113536" y="109508"/>
                  <a:pt x="113438" y="109508"/>
                </a:cubicBezTo>
                <a:cubicBezTo>
                  <a:pt x="113378" y="109508"/>
                  <a:pt x="113323" y="109474"/>
                  <a:pt x="113266" y="109408"/>
                </a:cubicBezTo>
                <a:cubicBezTo>
                  <a:pt x="113177" y="109295"/>
                  <a:pt x="113173" y="109239"/>
                  <a:pt x="113250" y="109239"/>
                </a:cubicBezTo>
                <a:cubicBezTo>
                  <a:pt x="113283" y="109239"/>
                  <a:pt x="113331" y="109249"/>
                  <a:pt x="113393" y="109270"/>
                </a:cubicBezTo>
                <a:cubicBezTo>
                  <a:pt x="113434" y="109284"/>
                  <a:pt x="113462" y="109290"/>
                  <a:pt x="113476" y="109290"/>
                </a:cubicBezTo>
                <a:cubicBezTo>
                  <a:pt x="113523" y="109290"/>
                  <a:pt x="113439" y="109223"/>
                  <a:pt x="113254" y="109108"/>
                </a:cubicBezTo>
                <a:cubicBezTo>
                  <a:pt x="113012" y="108958"/>
                  <a:pt x="112712" y="108808"/>
                  <a:pt x="112573" y="108773"/>
                </a:cubicBezTo>
                <a:cubicBezTo>
                  <a:pt x="112412" y="108727"/>
                  <a:pt x="112400" y="108647"/>
                  <a:pt x="112539" y="108520"/>
                </a:cubicBezTo>
                <a:cubicBezTo>
                  <a:pt x="112654" y="108416"/>
                  <a:pt x="112666" y="108196"/>
                  <a:pt x="112562" y="108035"/>
                </a:cubicBezTo>
                <a:cubicBezTo>
                  <a:pt x="112470" y="107873"/>
                  <a:pt x="112493" y="107712"/>
                  <a:pt x="112608" y="107677"/>
                </a:cubicBezTo>
                <a:cubicBezTo>
                  <a:pt x="112618" y="107675"/>
                  <a:pt x="112628" y="107674"/>
                  <a:pt x="112638" y="107674"/>
                </a:cubicBezTo>
                <a:cubicBezTo>
                  <a:pt x="112754" y="107674"/>
                  <a:pt x="112865" y="107796"/>
                  <a:pt x="112897" y="107977"/>
                </a:cubicBezTo>
                <a:cubicBezTo>
                  <a:pt x="112938" y="108133"/>
                  <a:pt x="113060" y="108213"/>
                  <a:pt x="113269" y="108213"/>
                </a:cubicBezTo>
                <a:cubicBezTo>
                  <a:pt x="113354" y="108213"/>
                  <a:pt x="113453" y="108200"/>
                  <a:pt x="113566" y="108173"/>
                </a:cubicBezTo>
                <a:cubicBezTo>
                  <a:pt x="113982" y="108069"/>
                  <a:pt x="114097" y="107965"/>
                  <a:pt x="113959" y="107781"/>
                </a:cubicBezTo>
                <a:cubicBezTo>
                  <a:pt x="113876" y="107671"/>
                  <a:pt x="113847" y="107618"/>
                  <a:pt x="113873" y="107618"/>
                </a:cubicBezTo>
                <a:close/>
                <a:moveTo>
                  <a:pt x="94133" y="109081"/>
                </a:moveTo>
                <a:cubicBezTo>
                  <a:pt x="94223" y="109081"/>
                  <a:pt x="94304" y="109149"/>
                  <a:pt x="94324" y="109270"/>
                </a:cubicBezTo>
                <a:cubicBezTo>
                  <a:pt x="94348" y="109397"/>
                  <a:pt x="94290" y="109512"/>
                  <a:pt x="94174" y="109535"/>
                </a:cubicBezTo>
                <a:cubicBezTo>
                  <a:pt x="94156" y="109541"/>
                  <a:pt x="94139" y="109543"/>
                  <a:pt x="94121" y="109543"/>
                </a:cubicBezTo>
                <a:cubicBezTo>
                  <a:pt x="94029" y="109543"/>
                  <a:pt x="93952" y="109467"/>
                  <a:pt x="93932" y="109351"/>
                </a:cubicBezTo>
                <a:cubicBezTo>
                  <a:pt x="93909" y="109224"/>
                  <a:pt x="93978" y="109108"/>
                  <a:pt x="94094" y="109085"/>
                </a:cubicBezTo>
                <a:cubicBezTo>
                  <a:pt x="94107" y="109082"/>
                  <a:pt x="94120" y="109081"/>
                  <a:pt x="94133" y="109081"/>
                </a:cubicBezTo>
                <a:close/>
                <a:moveTo>
                  <a:pt x="117460" y="107464"/>
                </a:moveTo>
                <a:cubicBezTo>
                  <a:pt x="117563" y="107464"/>
                  <a:pt x="117699" y="107518"/>
                  <a:pt x="117768" y="107596"/>
                </a:cubicBezTo>
                <a:cubicBezTo>
                  <a:pt x="117860" y="107700"/>
                  <a:pt x="118195" y="107781"/>
                  <a:pt x="118529" y="107781"/>
                </a:cubicBezTo>
                <a:cubicBezTo>
                  <a:pt x="119187" y="107792"/>
                  <a:pt x="119395" y="108116"/>
                  <a:pt x="118968" y="108450"/>
                </a:cubicBezTo>
                <a:cubicBezTo>
                  <a:pt x="118893" y="108514"/>
                  <a:pt x="118795" y="108546"/>
                  <a:pt x="118697" y="108546"/>
                </a:cubicBezTo>
                <a:cubicBezTo>
                  <a:pt x="118599" y="108546"/>
                  <a:pt x="118501" y="108514"/>
                  <a:pt x="118426" y="108450"/>
                </a:cubicBezTo>
                <a:cubicBezTo>
                  <a:pt x="118276" y="108338"/>
                  <a:pt x="118161" y="108280"/>
                  <a:pt x="118081" y="108280"/>
                </a:cubicBezTo>
                <a:cubicBezTo>
                  <a:pt x="117912" y="108280"/>
                  <a:pt x="117889" y="108531"/>
                  <a:pt x="117998" y="109062"/>
                </a:cubicBezTo>
                <a:cubicBezTo>
                  <a:pt x="118076" y="109426"/>
                  <a:pt x="118083" y="109607"/>
                  <a:pt x="118018" y="109607"/>
                </a:cubicBezTo>
                <a:cubicBezTo>
                  <a:pt x="117996" y="109607"/>
                  <a:pt x="117967" y="109587"/>
                  <a:pt x="117929" y="109547"/>
                </a:cubicBezTo>
                <a:cubicBezTo>
                  <a:pt x="117841" y="109442"/>
                  <a:pt x="117719" y="109388"/>
                  <a:pt x="117607" y="109388"/>
                </a:cubicBezTo>
                <a:cubicBezTo>
                  <a:pt x="117557" y="109388"/>
                  <a:pt x="117510" y="109399"/>
                  <a:pt x="117467" y="109420"/>
                </a:cubicBezTo>
                <a:cubicBezTo>
                  <a:pt x="117421" y="109446"/>
                  <a:pt x="117377" y="109458"/>
                  <a:pt x="117336" y="109458"/>
                </a:cubicBezTo>
                <a:cubicBezTo>
                  <a:pt x="117036" y="109458"/>
                  <a:pt x="116916" y="108796"/>
                  <a:pt x="117190" y="108277"/>
                </a:cubicBezTo>
                <a:cubicBezTo>
                  <a:pt x="117352" y="107965"/>
                  <a:pt x="117410" y="107688"/>
                  <a:pt x="117329" y="107619"/>
                </a:cubicBezTo>
                <a:cubicBezTo>
                  <a:pt x="117260" y="107573"/>
                  <a:pt x="117294" y="107492"/>
                  <a:pt x="117410" y="107469"/>
                </a:cubicBezTo>
                <a:cubicBezTo>
                  <a:pt x="117425" y="107466"/>
                  <a:pt x="117442" y="107464"/>
                  <a:pt x="117460" y="107464"/>
                </a:cubicBezTo>
                <a:close/>
                <a:moveTo>
                  <a:pt x="73582" y="109011"/>
                </a:moveTo>
                <a:cubicBezTo>
                  <a:pt x="73644" y="109011"/>
                  <a:pt x="73724" y="109045"/>
                  <a:pt x="73813" y="109120"/>
                </a:cubicBezTo>
                <a:cubicBezTo>
                  <a:pt x="74044" y="109304"/>
                  <a:pt x="74067" y="109639"/>
                  <a:pt x="73871" y="109674"/>
                </a:cubicBezTo>
                <a:cubicBezTo>
                  <a:pt x="73863" y="109676"/>
                  <a:pt x="73854" y="109677"/>
                  <a:pt x="73846" y="109677"/>
                </a:cubicBezTo>
                <a:cubicBezTo>
                  <a:pt x="73745" y="109677"/>
                  <a:pt x="73620" y="109555"/>
                  <a:pt x="73525" y="109385"/>
                </a:cubicBezTo>
                <a:cubicBezTo>
                  <a:pt x="73407" y="109159"/>
                  <a:pt x="73454" y="109011"/>
                  <a:pt x="73582" y="109011"/>
                </a:cubicBezTo>
                <a:close/>
                <a:moveTo>
                  <a:pt x="62750" y="107735"/>
                </a:moveTo>
                <a:cubicBezTo>
                  <a:pt x="62836" y="107735"/>
                  <a:pt x="62971" y="107888"/>
                  <a:pt x="63148" y="108196"/>
                </a:cubicBezTo>
                <a:cubicBezTo>
                  <a:pt x="63540" y="108866"/>
                  <a:pt x="63609" y="109397"/>
                  <a:pt x="63321" y="109593"/>
                </a:cubicBezTo>
                <a:cubicBezTo>
                  <a:pt x="63232" y="109652"/>
                  <a:pt x="63149" y="109680"/>
                  <a:pt x="63074" y="109680"/>
                </a:cubicBezTo>
                <a:cubicBezTo>
                  <a:pt x="62915" y="109680"/>
                  <a:pt x="62798" y="109552"/>
                  <a:pt x="62767" y="109316"/>
                </a:cubicBezTo>
                <a:cubicBezTo>
                  <a:pt x="62751" y="109237"/>
                  <a:pt x="62784" y="109196"/>
                  <a:pt x="62846" y="109196"/>
                </a:cubicBezTo>
                <a:cubicBezTo>
                  <a:pt x="62875" y="109196"/>
                  <a:pt x="62911" y="109205"/>
                  <a:pt x="62952" y="109224"/>
                </a:cubicBezTo>
                <a:cubicBezTo>
                  <a:pt x="62974" y="109237"/>
                  <a:pt x="62996" y="109244"/>
                  <a:pt x="63015" y="109244"/>
                </a:cubicBezTo>
                <a:cubicBezTo>
                  <a:pt x="63094" y="109244"/>
                  <a:pt x="63141" y="109136"/>
                  <a:pt x="63113" y="108970"/>
                </a:cubicBezTo>
                <a:cubicBezTo>
                  <a:pt x="63081" y="108787"/>
                  <a:pt x="62988" y="108644"/>
                  <a:pt x="62892" y="108644"/>
                </a:cubicBezTo>
                <a:cubicBezTo>
                  <a:pt x="62885" y="108644"/>
                  <a:pt x="62878" y="108645"/>
                  <a:pt x="62871" y="108647"/>
                </a:cubicBezTo>
                <a:cubicBezTo>
                  <a:pt x="62868" y="108647"/>
                  <a:pt x="62865" y="108647"/>
                  <a:pt x="62862" y="108647"/>
                </a:cubicBezTo>
                <a:cubicBezTo>
                  <a:pt x="62761" y="108647"/>
                  <a:pt x="62674" y="108465"/>
                  <a:pt x="62651" y="108208"/>
                </a:cubicBezTo>
                <a:cubicBezTo>
                  <a:pt x="62628" y="107893"/>
                  <a:pt x="62664" y="107735"/>
                  <a:pt x="62750" y="107735"/>
                </a:cubicBezTo>
                <a:close/>
                <a:moveTo>
                  <a:pt x="58807" y="108869"/>
                </a:moveTo>
                <a:cubicBezTo>
                  <a:pt x="58860" y="108869"/>
                  <a:pt x="58910" y="109017"/>
                  <a:pt x="58946" y="109304"/>
                </a:cubicBezTo>
                <a:cubicBezTo>
                  <a:pt x="58987" y="109541"/>
                  <a:pt x="58937" y="109704"/>
                  <a:pt x="58844" y="109704"/>
                </a:cubicBezTo>
                <a:cubicBezTo>
                  <a:pt x="58832" y="109704"/>
                  <a:pt x="58820" y="109702"/>
                  <a:pt x="58808" y="109697"/>
                </a:cubicBezTo>
                <a:cubicBezTo>
                  <a:pt x="58692" y="109639"/>
                  <a:pt x="58635" y="109431"/>
                  <a:pt x="58669" y="109224"/>
                </a:cubicBezTo>
                <a:cubicBezTo>
                  <a:pt x="58713" y="108985"/>
                  <a:pt x="58761" y="108869"/>
                  <a:pt x="58807" y="108869"/>
                </a:cubicBezTo>
                <a:close/>
                <a:moveTo>
                  <a:pt x="111002" y="108804"/>
                </a:moveTo>
                <a:cubicBezTo>
                  <a:pt x="111041" y="108804"/>
                  <a:pt x="111063" y="108893"/>
                  <a:pt x="111096" y="109062"/>
                </a:cubicBezTo>
                <a:cubicBezTo>
                  <a:pt x="111142" y="109281"/>
                  <a:pt x="111107" y="109524"/>
                  <a:pt x="111004" y="109639"/>
                </a:cubicBezTo>
                <a:cubicBezTo>
                  <a:pt x="110917" y="109739"/>
                  <a:pt x="110840" y="109782"/>
                  <a:pt x="110781" y="109782"/>
                </a:cubicBezTo>
                <a:cubicBezTo>
                  <a:pt x="110629" y="109782"/>
                  <a:pt x="110590" y="109495"/>
                  <a:pt x="110773" y="109154"/>
                </a:cubicBezTo>
                <a:cubicBezTo>
                  <a:pt x="110895" y="108916"/>
                  <a:pt x="110959" y="108804"/>
                  <a:pt x="111002" y="108804"/>
                </a:cubicBezTo>
                <a:close/>
                <a:moveTo>
                  <a:pt x="84429" y="108861"/>
                </a:moveTo>
                <a:cubicBezTo>
                  <a:pt x="84495" y="108861"/>
                  <a:pt x="84609" y="108890"/>
                  <a:pt x="84779" y="108958"/>
                </a:cubicBezTo>
                <a:cubicBezTo>
                  <a:pt x="84959" y="109027"/>
                  <a:pt x="85140" y="109064"/>
                  <a:pt x="85253" y="109064"/>
                </a:cubicBezTo>
                <a:cubicBezTo>
                  <a:pt x="85292" y="109064"/>
                  <a:pt x="85324" y="109059"/>
                  <a:pt x="85344" y="109050"/>
                </a:cubicBezTo>
                <a:cubicBezTo>
                  <a:pt x="85437" y="109012"/>
                  <a:pt x="85514" y="108991"/>
                  <a:pt x="85578" y="108991"/>
                </a:cubicBezTo>
                <a:cubicBezTo>
                  <a:pt x="85746" y="108991"/>
                  <a:pt x="85828" y="109132"/>
                  <a:pt x="85887" y="109466"/>
                </a:cubicBezTo>
                <a:cubicBezTo>
                  <a:pt x="85927" y="109721"/>
                  <a:pt x="85912" y="109827"/>
                  <a:pt x="85800" y="109827"/>
                </a:cubicBezTo>
                <a:cubicBezTo>
                  <a:pt x="85750" y="109827"/>
                  <a:pt x="85680" y="109806"/>
                  <a:pt x="85587" y="109766"/>
                </a:cubicBezTo>
                <a:cubicBezTo>
                  <a:pt x="84777" y="109436"/>
                  <a:pt x="84136" y="108861"/>
                  <a:pt x="84429" y="108861"/>
                </a:cubicBezTo>
                <a:close/>
                <a:moveTo>
                  <a:pt x="60999" y="109439"/>
                </a:moveTo>
                <a:cubicBezTo>
                  <a:pt x="61093" y="109439"/>
                  <a:pt x="61188" y="109525"/>
                  <a:pt x="61209" y="109639"/>
                </a:cubicBezTo>
                <a:cubicBezTo>
                  <a:pt x="61232" y="109766"/>
                  <a:pt x="61197" y="109870"/>
                  <a:pt x="61151" y="109882"/>
                </a:cubicBezTo>
                <a:cubicBezTo>
                  <a:pt x="61147" y="109882"/>
                  <a:pt x="61143" y="109883"/>
                  <a:pt x="61139" y="109883"/>
                </a:cubicBezTo>
                <a:cubicBezTo>
                  <a:pt x="61080" y="109883"/>
                  <a:pt x="60983" y="109804"/>
                  <a:pt x="60897" y="109685"/>
                </a:cubicBezTo>
                <a:cubicBezTo>
                  <a:pt x="60816" y="109581"/>
                  <a:pt x="60851" y="109454"/>
                  <a:pt x="60966" y="109443"/>
                </a:cubicBezTo>
                <a:cubicBezTo>
                  <a:pt x="60977" y="109441"/>
                  <a:pt x="60988" y="109439"/>
                  <a:pt x="60999" y="109439"/>
                </a:cubicBezTo>
                <a:close/>
                <a:moveTo>
                  <a:pt x="105219" y="109329"/>
                </a:moveTo>
                <a:cubicBezTo>
                  <a:pt x="105234" y="109329"/>
                  <a:pt x="105250" y="109332"/>
                  <a:pt x="105267" y="109339"/>
                </a:cubicBezTo>
                <a:cubicBezTo>
                  <a:pt x="105394" y="109397"/>
                  <a:pt x="105509" y="109524"/>
                  <a:pt x="105532" y="109651"/>
                </a:cubicBezTo>
                <a:cubicBezTo>
                  <a:pt x="105555" y="109778"/>
                  <a:pt x="105498" y="109893"/>
                  <a:pt x="105382" y="109916"/>
                </a:cubicBezTo>
                <a:cubicBezTo>
                  <a:pt x="105375" y="109918"/>
                  <a:pt x="105367" y="109919"/>
                  <a:pt x="105359" y="109919"/>
                </a:cubicBezTo>
                <a:cubicBezTo>
                  <a:pt x="105262" y="109919"/>
                  <a:pt x="105160" y="109786"/>
                  <a:pt x="105117" y="109605"/>
                </a:cubicBezTo>
                <a:cubicBezTo>
                  <a:pt x="105087" y="109437"/>
                  <a:pt x="105133" y="109329"/>
                  <a:pt x="105219" y="109329"/>
                </a:cubicBezTo>
                <a:close/>
                <a:moveTo>
                  <a:pt x="81396" y="108215"/>
                </a:moveTo>
                <a:cubicBezTo>
                  <a:pt x="81558" y="108215"/>
                  <a:pt x="81616" y="108398"/>
                  <a:pt x="81616" y="108854"/>
                </a:cubicBezTo>
                <a:cubicBezTo>
                  <a:pt x="81616" y="109258"/>
                  <a:pt x="81720" y="109581"/>
                  <a:pt x="81881" y="109651"/>
                </a:cubicBezTo>
                <a:cubicBezTo>
                  <a:pt x="82020" y="109720"/>
                  <a:pt x="82089" y="109847"/>
                  <a:pt x="82020" y="109951"/>
                </a:cubicBezTo>
                <a:cubicBezTo>
                  <a:pt x="82000" y="109982"/>
                  <a:pt x="81974" y="109997"/>
                  <a:pt x="81945" y="109997"/>
                </a:cubicBezTo>
                <a:cubicBezTo>
                  <a:pt x="81888" y="109997"/>
                  <a:pt x="81820" y="109938"/>
                  <a:pt x="81766" y="109824"/>
                </a:cubicBezTo>
                <a:cubicBezTo>
                  <a:pt x="81713" y="109717"/>
                  <a:pt x="81668" y="109665"/>
                  <a:pt x="81630" y="109665"/>
                </a:cubicBezTo>
                <a:cubicBezTo>
                  <a:pt x="81594" y="109665"/>
                  <a:pt x="81563" y="109711"/>
                  <a:pt x="81535" y="109801"/>
                </a:cubicBezTo>
                <a:cubicBezTo>
                  <a:pt x="81524" y="109832"/>
                  <a:pt x="81511" y="109847"/>
                  <a:pt x="81496" y="109847"/>
                </a:cubicBezTo>
                <a:cubicBezTo>
                  <a:pt x="81433" y="109847"/>
                  <a:pt x="81342" y="109587"/>
                  <a:pt x="81258" y="109177"/>
                </a:cubicBezTo>
                <a:cubicBezTo>
                  <a:pt x="81131" y="108520"/>
                  <a:pt x="81154" y="108266"/>
                  <a:pt x="81351" y="108219"/>
                </a:cubicBezTo>
                <a:cubicBezTo>
                  <a:pt x="81367" y="108217"/>
                  <a:pt x="81382" y="108215"/>
                  <a:pt x="81396" y="108215"/>
                </a:cubicBezTo>
                <a:close/>
                <a:moveTo>
                  <a:pt x="90582" y="109380"/>
                </a:moveTo>
                <a:cubicBezTo>
                  <a:pt x="90662" y="109380"/>
                  <a:pt x="90715" y="109401"/>
                  <a:pt x="90723" y="109431"/>
                </a:cubicBezTo>
                <a:cubicBezTo>
                  <a:pt x="90723" y="109478"/>
                  <a:pt x="90642" y="109651"/>
                  <a:pt x="90527" y="109824"/>
                </a:cubicBezTo>
                <a:cubicBezTo>
                  <a:pt x="90443" y="109941"/>
                  <a:pt x="90387" y="109999"/>
                  <a:pt x="90345" y="109999"/>
                </a:cubicBezTo>
                <a:cubicBezTo>
                  <a:pt x="90301" y="109999"/>
                  <a:pt x="90274" y="109932"/>
                  <a:pt x="90250" y="109801"/>
                </a:cubicBezTo>
                <a:cubicBezTo>
                  <a:pt x="90215" y="109593"/>
                  <a:pt x="90296" y="109431"/>
                  <a:pt x="90446" y="109397"/>
                </a:cubicBezTo>
                <a:cubicBezTo>
                  <a:pt x="90496" y="109385"/>
                  <a:pt x="90542" y="109380"/>
                  <a:pt x="90582" y="109380"/>
                </a:cubicBezTo>
                <a:close/>
                <a:moveTo>
                  <a:pt x="53825" y="109290"/>
                </a:moveTo>
                <a:cubicBezTo>
                  <a:pt x="53994" y="109290"/>
                  <a:pt x="54001" y="109554"/>
                  <a:pt x="53787" y="109893"/>
                </a:cubicBezTo>
                <a:cubicBezTo>
                  <a:pt x="53644" y="110123"/>
                  <a:pt x="53450" y="110243"/>
                  <a:pt x="53295" y="110243"/>
                </a:cubicBezTo>
                <a:cubicBezTo>
                  <a:pt x="53163" y="110243"/>
                  <a:pt x="53058" y="110155"/>
                  <a:pt x="53036" y="109974"/>
                </a:cubicBezTo>
                <a:cubicBezTo>
                  <a:pt x="53013" y="109778"/>
                  <a:pt x="53059" y="109605"/>
                  <a:pt x="53163" y="109593"/>
                </a:cubicBezTo>
                <a:cubicBezTo>
                  <a:pt x="53256" y="109570"/>
                  <a:pt x="53487" y="109466"/>
                  <a:pt x="53637" y="109362"/>
                </a:cubicBezTo>
                <a:cubicBezTo>
                  <a:pt x="53712" y="109313"/>
                  <a:pt x="53775" y="109290"/>
                  <a:pt x="53825" y="109290"/>
                </a:cubicBezTo>
                <a:close/>
                <a:moveTo>
                  <a:pt x="57921" y="109086"/>
                </a:moveTo>
                <a:cubicBezTo>
                  <a:pt x="58154" y="109086"/>
                  <a:pt x="58625" y="109725"/>
                  <a:pt x="58635" y="110170"/>
                </a:cubicBezTo>
                <a:cubicBezTo>
                  <a:pt x="58635" y="110424"/>
                  <a:pt x="58485" y="110678"/>
                  <a:pt x="58300" y="110736"/>
                </a:cubicBezTo>
                <a:cubicBezTo>
                  <a:pt x="58241" y="110754"/>
                  <a:pt x="58184" y="110763"/>
                  <a:pt x="58134" y="110763"/>
                </a:cubicBezTo>
                <a:cubicBezTo>
                  <a:pt x="58026" y="110763"/>
                  <a:pt x="57946" y="110722"/>
                  <a:pt x="57930" y="110643"/>
                </a:cubicBezTo>
                <a:cubicBezTo>
                  <a:pt x="57919" y="110528"/>
                  <a:pt x="58000" y="110413"/>
                  <a:pt x="58115" y="110401"/>
                </a:cubicBezTo>
                <a:cubicBezTo>
                  <a:pt x="58450" y="110343"/>
                  <a:pt x="58242" y="109951"/>
                  <a:pt x="57827" y="109893"/>
                </a:cubicBezTo>
                <a:cubicBezTo>
                  <a:pt x="57596" y="109858"/>
                  <a:pt x="57411" y="109720"/>
                  <a:pt x="57388" y="109570"/>
                </a:cubicBezTo>
                <a:cubicBezTo>
                  <a:pt x="57370" y="109455"/>
                  <a:pt x="57406" y="109388"/>
                  <a:pt x="57476" y="109388"/>
                </a:cubicBezTo>
                <a:cubicBezTo>
                  <a:pt x="57497" y="109388"/>
                  <a:pt x="57522" y="109395"/>
                  <a:pt x="57550" y="109408"/>
                </a:cubicBezTo>
                <a:cubicBezTo>
                  <a:pt x="57571" y="109420"/>
                  <a:pt x="57592" y="109426"/>
                  <a:pt x="57614" y="109426"/>
                </a:cubicBezTo>
                <a:cubicBezTo>
                  <a:pt x="57697" y="109426"/>
                  <a:pt x="57776" y="109341"/>
                  <a:pt x="57804" y="109212"/>
                </a:cubicBezTo>
                <a:cubicBezTo>
                  <a:pt x="57822" y="109124"/>
                  <a:pt x="57864" y="109086"/>
                  <a:pt x="57921" y="109086"/>
                </a:cubicBezTo>
                <a:close/>
                <a:moveTo>
                  <a:pt x="65536" y="110331"/>
                </a:moveTo>
                <a:cubicBezTo>
                  <a:pt x="65641" y="110331"/>
                  <a:pt x="65723" y="110410"/>
                  <a:pt x="65745" y="110539"/>
                </a:cubicBezTo>
                <a:cubicBezTo>
                  <a:pt x="65768" y="110666"/>
                  <a:pt x="65699" y="110782"/>
                  <a:pt x="65583" y="110793"/>
                </a:cubicBezTo>
                <a:cubicBezTo>
                  <a:pt x="65571" y="110796"/>
                  <a:pt x="65560" y="110797"/>
                  <a:pt x="65548" y="110797"/>
                </a:cubicBezTo>
                <a:cubicBezTo>
                  <a:pt x="65457" y="110797"/>
                  <a:pt x="65373" y="110720"/>
                  <a:pt x="65352" y="110597"/>
                </a:cubicBezTo>
                <a:cubicBezTo>
                  <a:pt x="65341" y="110470"/>
                  <a:pt x="65410" y="110355"/>
                  <a:pt x="65514" y="110332"/>
                </a:cubicBezTo>
                <a:cubicBezTo>
                  <a:pt x="65521" y="110331"/>
                  <a:pt x="65529" y="110331"/>
                  <a:pt x="65536" y="110331"/>
                </a:cubicBezTo>
                <a:close/>
                <a:moveTo>
                  <a:pt x="72086" y="109350"/>
                </a:moveTo>
                <a:cubicBezTo>
                  <a:pt x="72088" y="109350"/>
                  <a:pt x="72091" y="109350"/>
                  <a:pt x="72093" y="109351"/>
                </a:cubicBezTo>
                <a:cubicBezTo>
                  <a:pt x="72197" y="109362"/>
                  <a:pt x="72336" y="109662"/>
                  <a:pt x="72393" y="110009"/>
                </a:cubicBezTo>
                <a:cubicBezTo>
                  <a:pt x="72449" y="110373"/>
                  <a:pt x="72504" y="110520"/>
                  <a:pt x="72631" y="110520"/>
                </a:cubicBezTo>
                <a:cubicBezTo>
                  <a:pt x="72689" y="110520"/>
                  <a:pt x="72761" y="110490"/>
                  <a:pt x="72855" y="110436"/>
                </a:cubicBezTo>
                <a:cubicBezTo>
                  <a:pt x="72995" y="110361"/>
                  <a:pt x="73077" y="110320"/>
                  <a:pt x="73104" y="110320"/>
                </a:cubicBezTo>
                <a:cubicBezTo>
                  <a:pt x="73141" y="110320"/>
                  <a:pt x="73085" y="110389"/>
                  <a:pt x="72947" y="110539"/>
                </a:cubicBezTo>
                <a:cubicBezTo>
                  <a:pt x="72797" y="110700"/>
                  <a:pt x="72593" y="110800"/>
                  <a:pt x="72444" y="110800"/>
                </a:cubicBezTo>
                <a:cubicBezTo>
                  <a:pt x="72422" y="110800"/>
                  <a:pt x="72401" y="110798"/>
                  <a:pt x="72382" y="110793"/>
                </a:cubicBezTo>
                <a:cubicBezTo>
                  <a:pt x="72061" y="110713"/>
                  <a:pt x="71786" y="109350"/>
                  <a:pt x="72086" y="109350"/>
                </a:cubicBezTo>
                <a:close/>
                <a:moveTo>
                  <a:pt x="71246" y="109450"/>
                </a:moveTo>
                <a:cubicBezTo>
                  <a:pt x="71310" y="109450"/>
                  <a:pt x="71395" y="109486"/>
                  <a:pt x="71493" y="109570"/>
                </a:cubicBezTo>
                <a:cubicBezTo>
                  <a:pt x="71735" y="109778"/>
                  <a:pt x="71816" y="110770"/>
                  <a:pt x="71597" y="110817"/>
                </a:cubicBezTo>
                <a:cubicBezTo>
                  <a:pt x="71588" y="110818"/>
                  <a:pt x="71579" y="110819"/>
                  <a:pt x="71570" y="110819"/>
                </a:cubicBezTo>
                <a:cubicBezTo>
                  <a:pt x="71471" y="110819"/>
                  <a:pt x="71413" y="110700"/>
                  <a:pt x="71424" y="110551"/>
                </a:cubicBezTo>
                <a:cubicBezTo>
                  <a:pt x="71447" y="110401"/>
                  <a:pt x="71355" y="110078"/>
                  <a:pt x="71228" y="109870"/>
                </a:cubicBezTo>
                <a:cubicBezTo>
                  <a:pt x="71069" y="109625"/>
                  <a:pt x="71106" y="109450"/>
                  <a:pt x="71246" y="109450"/>
                </a:cubicBezTo>
                <a:close/>
                <a:moveTo>
                  <a:pt x="61395" y="110193"/>
                </a:moveTo>
                <a:cubicBezTo>
                  <a:pt x="61448" y="110193"/>
                  <a:pt x="61518" y="110229"/>
                  <a:pt x="61613" y="110297"/>
                </a:cubicBezTo>
                <a:cubicBezTo>
                  <a:pt x="61786" y="110424"/>
                  <a:pt x="61947" y="110632"/>
                  <a:pt x="61959" y="110782"/>
                </a:cubicBezTo>
                <a:cubicBezTo>
                  <a:pt x="61970" y="110853"/>
                  <a:pt x="61957" y="110888"/>
                  <a:pt x="61928" y="110888"/>
                </a:cubicBezTo>
                <a:cubicBezTo>
                  <a:pt x="61895" y="110888"/>
                  <a:pt x="61841" y="110844"/>
                  <a:pt x="61774" y="110759"/>
                </a:cubicBezTo>
                <a:cubicBezTo>
                  <a:pt x="61700" y="110656"/>
                  <a:pt x="61598" y="110599"/>
                  <a:pt x="61504" y="110599"/>
                </a:cubicBezTo>
                <a:cubicBezTo>
                  <a:pt x="61451" y="110599"/>
                  <a:pt x="61400" y="110617"/>
                  <a:pt x="61359" y="110655"/>
                </a:cubicBezTo>
                <a:cubicBezTo>
                  <a:pt x="61322" y="110692"/>
                  <a:pt x="61292" y="110710"/>
                  <a:pt x="61270" y="110710"/>
                </a:cubicBezTo>
                <a:cubicBezTo>
                  <a:pt x="61223" y="110710"/>
                  <a:pt x="61212" y="110627"/>
                  <a:pt x="61243" y="110470"/>
                </a:cubicBezTo>
                <a:cubicBezTo>
                  <a:pt x="61271" y="110280"/>
                  <a:pt x="61312" y="110193"/>
                  <a:pt x="61395" y="110193"/>
                </a:cubicBezTo>
                <a:close/>
                <a:moveTo>
                  <a:pt x="102920" y="106462"/>
                </a:moveTo>
                <a:cubicBezTo>
                  <a:pt x="102959" y="106462"/>
                  <a:pt x="103025" y="106496"/>
                  <a:pt x="103120" y="106557"/>
                </a:cubicBezTo>
                <a:cubicBezTo>
                  <a:pt x="103226" y="106620"/>
                  <a:pt x="103335" y="106652"/>
                  <a:pt x="103424" y="106652"/>
                </a:cubicBezTo>
                <a:cubicBezTo>
                  <a:pt x="103500" y="106652"/>
                  <a:pt x="103561" y="106628"/>
                  <a:pt x="103593" y="106580"/>
                </a:cubicBezTo>
                <a:cubicBezTo>
                  <a:pt x="103617" y="106545"/>
                  <a:pt x="103633" y="106529"/>
                  <a:pt x="103644" y="106529"/>
                </a:cubicBezTo>
                <a:cubicBezTo>
                  <a:pt x="103664" y="106529"/>
                  <a:pt x="103658" y="106593"/>
                  <a:pt x="103628" y="106707"/>
                </a:cubicBezTo>
                <a:cubicBezTo>
                  <a:pt x="103582" y="106892"/>
                  <a:pt x="103686" y="107169"/>
                  <a:pt x="103882" y="107354"/>
                </a:cubicBezTo>
                <a:cubicBezTo>
                  <a:pt x="104039" y="107511"/>
                  <a:pt x="104095" y="107585"/>
                  <a:pt x="104047" y="107585"/>
                </a:cubicBezTo>
                <a:cubicBezTo>
                  <a:pt x="104028" y="107585"/>
                  <a:pt x="103992" y="107573"/>
                  <a:pt x="103940" y="107550"/>
                </a:cubicBezTo>
                <a:cubicBezTo>
                  <a:pt x="103896" y="107533"/>
                  <a:pt x="103856" y="107525"/>
                  <a:pt x="103822" y="107525"/>
                </a:cubicBezTo>
                <a:cubicBezTo>
                  <a:pt x="103740" y="107525"/>
                  <a:pt x="103692" y="107572"/>
                  <a:pt x="103709" y="107654"/>
                </a:cubicBezTo>
                <a:cubicBezTo>
                  <a:pt x="103732" y="107781"/>
                  <a:pt x="103478" y="107942"/>
                  <a:pt x="103132" y="108035"/>
                </a:cubicBezTo>
                <a:cubicBezTo>
                  <a:pt x="101862" y="108335"/>
                  <a:pt x="101354" y="108520"/>
                  <a:pt x="101619" y="108577"/>
                </a:cubicBezTo>
                <a:cubicBezTo>
                  <a:pt x="101816" y="108612"/>
                  <a:pt x="101862" y="108716"/>
                  <a:pt x="101758" y="108935"/>
                </a:cubicBezTo>
                <a:cubicBezTo>
                  <a:pt x="101692" y="109073"/>
                  <a:pt x="101698" y="109140"/>
                  <a:pt x="101793" y="109140"/>
                </a:cubicBezTo>
                <a:cubicBezTo>
                  <a:pt x="101866" y="109140"/>
                  <a:pt x="101990" y="109102"/>
                  <a:pt x="102173" y="109027"/>
                </a:cubicBezTo>
                <a:cubicBezTo>
                  <a:pt x="102474" y="108912"/>
                  <a:pt x="102658" y="108727"/>
                  <a:pt x="102577" y="108635"/>
                </a:cubicBezTo>
                <a:cubicBezTo>
                  <a:pt x="102491" y="108527"/>
                  <a:pt x="102500" y="108482"/>
                  <a:pt x="102564" y="108482"/>
                </a:cubicBezTo>
                <a:cubicBezTo>
                  <a:pt x="102705" y="108482"/>
                  <a:pt x="103116" y="108704"/>
                  <a:pt x="103362" y="108958"/>
                </a:cubicBezTo>
                <a:cubicBezTo>
                  <a:pt x="103522" y="109129"/>
                  <a:pt x="103611" y="109218"/>
                  <a:pt x="103677" y="109218"/>
                </a:cubicBezTo>
                <a:cubicBezTo>
                  <a:pt x="103748" y="109218"/>
                  <a:pt x="103792" y="109112"/>
                  <a:pt x="103870" y="108889"/>
                </a:cubicBezTo>
                <a:cubicBezTo>
                  <a:pt x="103945" y="108691"/>
                  <a:pt x="104059" y="108555"/>
                  <a:pt x="104148" y="108555"/>
                </a:cubicBezTo>
                <a:cubicBezTo>
                  <a:pt x="104169" y="108555"/>
                  <a:pt x="104188" y="108562"/>
                  <a:pt x="104205" y="108577"/>
                </a:cubicBezTo>
                <a:cubicBezTo>
                  <a:pt x="104297" y="108647"/>
                  <a:pt x="104297" y="108889"/>
                  <a:pt x="104205" y="109120"/>
                </a:cubicBezTo>
                <a:cubicBezTo>
                  <a:pt x="104095" y="109382"/>
                  <a:pt x="104084" y="109477"/>
                  <a:pt x="104223" y="109477"/>
                </a:cubicBezTo>
                <a:cubicBezTo>
                  <a:pt x="104273" y="109477"/>
                  <a:pt x="104344" y="109464"/>
                  <a:pt x="104436" y="109443"/>
                </a:cubicBezTo>
                <a:cubicBezTo>
                  <a:pt x="104489" y="109430"/>
                  <a:pt x="104537" y="109424"/>
                  <a:pt x="104582" y="109424"/>
                </a:cubicBezTo>
                <a:cubicBezTo>
                  <a:pt x="104781" y="109424"/>
                  <a:pt x="104899" y="109553"/>
                  <a:pt x="104955" y="109835"/>
                </a:cubicBezTo>
                <a:cubicBezTo>
                  <a:pt x="105005" y="110096"/>
                  <a:pt x="105025" y="110217"/>
                  <a:pt x="104976" y="110217"/>
                </a:cubicBezTo>
                <a:cubicBezTo>
                  <a:pt x="104935" y="110217"/>
                  <a:pt x="104844" y="110128"/>
                  <a:pt x="104678" y="109962"/>
                </a:cubicBezTo>
                <a:cubicBezTo>
                  <a:pt x="104523" y="109807"/>
                  <a:pt x="104433" y="109719"/>
                  <a:pt x="104390" y="109719"/>
                </a:cubicBezTo>
                <a:cubicBezTo>
                  <a:pt x="104334" y="109719"/>
                  <a:pt x="104359" y="109870"/>
                  <a:pt x="104424" y="110216"/>
                </a:cubicBezTo>
                <a:cubicBezTo>
                  <a:pt x="104505" y="110563"/>
                  <a:pt x="104459" y="110874"/>
                  <a:pt x="104343" y="110897"/>
                </a:cubicBezTo>
                <a:cubicBezTo>
                  <a:pt x="104334" y="110900"/>
                  <a:pt x="104325" y="110901"/>
                  <a:pt x="104316" y="110901"/>
                </a:cubicBezTo>
                <a:cubicBezTo>
                  <a:pt x="104216" y="110901"/>
                  <a:pt x="104148" y="110727"/>
                  <a:pt x="104159" y="110493"/>
                </a:cubicBezTo>
                <a:cubicBezTo>
                  <a:pt x="104184" y="110194"/>
                  <a:pt x="104131" y="110098"/>
                  <a:pt x="103802" y="110098"/>
                </a:cubicBezTo>
                <a:cubicBezTo>
                  <a:pt x="103674" y="110098"/>
                  <a:pt x="103505" y="110113"/>
                  <a:pt x="103282" y="110135"/>
                </a:cubicBezTo>
                <a:cubicBezTo>
                  <a:pt x="102774" y="110205"/>
                  <a:pt x="102347" y="110343"/>
                  <a:pt x="102300" y="110459"/>
                </a:cubicBezTo>
                <a:cubicBezTo>
                  <a:pt x="102282" y="110520"/>
                  <a:pt x="102229" y="110548"/>
                  <a:pt x="102160" y="110548"/>
                </a:cubicBezTo>
                <a:cubicBezTo>
                  <a:pt x="102098" y="110548"/>
                  <a:pt x="102025" y="110525"/>
                  <a:pt x="101954" y="110482"/>
                </a:cubicBezTo>
                <a:cubicBezTo>
                  <a:pt x="101841" y="110409"/>
                  <a:pt x="101733" y="110364"/>
                  <a:pt x="101667" y="110364"/>
                </a:cubicBezTo>
                <a:cubicBezTo>
                  <a:pt x="101639" y="110364"/>
                  <a:pt x="101618" y="110372"/>
                  <a:pt x="101608" y="110389"/>
                </a:cubicBezTo>
                <a:cubicBezTo>
                  <a:pt x="101604" y="110396"/>
                  <a:pt x="101600" y="110399"/>
                  <a:pt x="101596" y="110399"/>
                </a:cubicBezTo>
                <a:cubicBezTo>
                  <a:pt x="101478" y="110399"/>
                  <a:pt x="101126" y="108059"/>
                  <a:pt x="101204" y="107769"/>
                </a:cubicBezTo>
                <a:cubicBezTo>
                  <a:pt x="101250" y="107608"/>
                  <a:pt x="101492" y="107331"/>
                  <a:pt x="101746" y="107146"/>
                </a:cubicBezTo>
                <a:cubicBezTo>
                  <a:pt x="101922" y="107014"/>
                  <a:pt x="102053" y="106948"/>
                  <a:pt x="102189" y="106948"/>
                </a:cubicBezTo>
                <a:cubicBezTo>
                  <a:pt x="102338" y="106948"/>
                  <a:pt x="102492" y="107029"/>
                  <a:pt x="102716" y="107192"/>
                </a:cubicBezTo>
                <a:lnTo>
                  <a:pt x="103224" y="107585"/>
                </a:lnTo>
                <a:lnTo>
                  <a:pt x="103005" y="106961"/>
                </a:lnTo>
                <a:cubicBezTo>
                  <a:pt x="102873" y="106605"/>
                  <a:pt x="102840" y="106462"/>
                  <a:pt x="102920" y="106462"/>
                </a:cubicBezTo>
                <a:close/>
                <a:moveTo>
                  <a:pt x="59904" y="108785"/>
                </a:moveTo>
                <a:lnTo>
                  <a:pt x="60285" y="109558"/>
                </a:lnTo>
                <a:cubicBezTo>
                  <a:pt x="60686" y="110379"/>
                  <a:pt x="60771" y="110588"/>
                  <a:pt x="60595" y="110588"/>
                </a:cubicBezTo>
                <a:cubicBezTo>
                  <a:pt x="60548" y="110588"/>
                  <a:pt x="60483" y="110573"/>
                  <a:pt x="60401" y="110551"/>
                </a:cubicBezTo>
                <a:cubicBezTo>
                  <a:pt x="60328" y="110531"/>
                  <a:pt x="60272" y="110521"/>
                  <a:pt x="60233" y="110521"/>
                </a:cubicBezTo>
                <a:cubicBezTo>
                  <a:pt x="60136" y="110521"/>
                  <a:pt x="60144" y="110584"/>
                  <a:pt x="60251" y="110724"/>
                </a:cubicBezTo>
                <a:cubicBezTo>
                  <a:pt x="60336" y="110843"/>
                  <a:pt x="60354" y="110902"/>
                  <a:pt x="60287" y="110902"/>
                </a:cubicBezTo>
                <a:cubicBezTo>
                  <a:pt x="60236" y="110902"/>
                  <a:pt x="60138" y="110869"/>
                  <a:pt x="59985" y="110805"/>
                </a:cubicBezTo>
                <a:cubicBezTo>
                  <a:pt x="59720" y="110690"/>
                  <a:pt x="59546" y="110516"/>
                  <a:pt x="59593" y="110401"/>
                </a:cubicBezTo>
                <a:cubicBezTo>
                  <a:pt x="59639" y="110297"/>
                  <a:pt x="59720" y="109893"/>
                  <a:pt x="59789" y="109489"/>
                </a:cubicBezTo>
                <a:lnTo>
                  <a:pt x="59904" y="108785"/>
                </a:lnTo>
                <a:close/>
                <a:moveTo>
                  <a:pt x="100536" y="109770"/>
                </a:moveTo>
                <a:cubicBezTo>
                  <a:pt x="100572" y="109770"/>
                  <a:pt x="100655" y="109901"/>
                  <a:pt x="100754" y="110135"/>
                </a:cubicBezTo>
                <a:cubicBezTo>
                  <a:pt x="100915" y="110493"/>
                  <a:pt x="101065" y="110817"/>
                  <a:pt x="101077" y="110863"/>
                </a:cubicBezTo>
                <a:cubicBezTo>
                  <a:pt x="101094" y="110889"/>
                  <a:pt x="100962" y="110902"/>
                  <a:pt x="100773" y="110902"/>
                </a:cubicBezTo>
                <a:cubicBezTo>
                  <a:pt x="100710" y="110902"/>
                  <a:pt x="100641" y="110900"/>
                  <a:pt x="100569" y="110897"/>
                </a:cubicBezTo>
                <a:cubicBezTo>
                  <a:pt x="99900" y="110840"/>
                  <a:pt x="98768" y="110274"/>
                  <a:pt x="98711" y="109962"/>
                </a:cubicBezTo>
                <a:cubicBezTo>
                  <a:pt x="98687" y="109831"/>
                  <a:pt x="98814" y="109772"/>
                  <a:pt x="98996" y="109772"/>
                </a:cubicBezTo>
                <a:cubicBezTo>
                  <a:pt x="99264" y="109772"/>
                  <a:pt x="99652" y="109900"/>
                  <a:pt x="99865" y="110112"/>
                </a:cubicBezTo>
                <a:cubicBezTo>
                  <a:pt x="100017" y="110264"/>
                  <a:pt x="100163" y="110335"/>
                  <a:pt x="100280" y="110335"/>
                </a:cubicBezTo>
                <a:cubicBezTo>
                  <a:pt x="100456" y="110335"/>
                  <a:pt x="100565" y="110173"/>
                  <a:pt x="100523" y="109882"/>
                </a:cubicBezTo>
                <a:cubicBezTo>
                  <a:pt x="100511" y="109806"/>
                  <a:pt x="100517" y="109770"/>
                  <a:pt x="100536" y="109770"/>
                </a:cubicBezTo>
                <a:close/>
                <a:moveTo>
                  <a:pt x="111083" y="110471"/>
                </a:moveTo>
                <a:cubicBezTo>
                  <a:pt x="111152" y="110471"/>
                  <a:pt x="111197" y="110539"/>
                  <a:pt x="111188" y="110655"/>
                </a:cubicBezTo>
                <a:cubicBezTo>
                  <a:pt x="111177" y="110817"/>
                  <a:pt x="111096" y="110967"/>
                  <a:pt x="111015" y="110967"/>
                </a:cubicBezTo>
                <a:cubicBezTo>
                  <a:pt x="111003" y="110968"/>
                  <a:pt x="110992" y="110969"/>
                  <a:pt x="110981" y="110969"/>
                </a:cubicBezTo>
                <a:cubicBezTo>
                  <a:pt x="110772" y="110969"/>
                  <a:pt x="110772" y="110659"/>
                  <a:pt x="110992" y="110505"/>
                </a:cubicBezTo>
                <a:cubicBezTo>
                  <a:pt x="111025" y="110482"/>
                  <a:pt x="111056" y="110471"/>
                  <a:pt x="111083" y="110471"/>
                </a:cubicBezTo>
                <a:close/>
                <a:moveTo>
                  <a:pt x="97598" y="109269"/>
                </a:moveTo>
                <a:cubicBezTo>
                  <a:pt x="97670" y="109269"/>
                  <a:pt x="97814" y="109439"/>
                  <a:pt x="97937" y="109674"/>
                </a:cubicBezTo>
                <a:cubicBezTo>
                  <a:pt x="98046" y="109902"/>
                  <a:pt x="98195" y="110068"/>
                  <a:pt x="98289" y="110068"/>
                </a:cubicBezTo>
                <a:cubicBezTo>
                  <a:pt x="98295" y="110068"/>
                  <a:pt x="98301" y="110068"/>
                  <a:pt x="98307" y="110066"/>
                </a:cubicBezTo>
                <a:cubicBezTo>
                  <a:pt x="98312" y="110065"/>
                  <a:pt x="98317" y="110064"/>
                  <a:pt x="98321" y="110064"/>
                </a:cubicBezTo>
                <a:cubicBezTo>
                  <a:pt x="98406" y="110064"/>
                  <a:pt x="98468" y="110254"/>
                  <a:pt x="98457" y="110516"/>
                </a:cubicBezTo>
                <a:cubicBezTo>
                  <a:pt x="98457" y="110793"/>
                  <a:pt x="98376" y="111013"/>
                  <a:pt x="98284" y="111024"/>
                </a:cubicBezTo>
                <a:cubicBezTo>
                  <a:pt x="98277" y="111026"/>
                  <a:pt x="98271" y="111026"/>
                  <a:pt x="98265" y="111026"/>
                </a:cubicBezTo>
                <a:cubicBezTo>
                  <a:pt x="98168" y="111026"/>
                  <a:pt x="98073" y="110858"/>
                  <a:pt x="98030" y="110609"/>
                </a:cubicBezTo>
                <a:cubicBezTo>
                  <a:pt x="97974" y="110352"/>
                  <a:pt x="97875" y="110181"/>
                  <a:pt x="97784" y="110181"/>
                </a:cubicBezTo>
                <a:cubicBezTo>
                  <a:pt x="97782" y="110181"/>
                  <a:pt x="97779" y="110181"/>
                  <a:pt x="97776" y="110182"/>
                </a:cubicBezTo>
                <a:cubicBezTo>
                  <a:pt x="97771" y="110183"/>
                  <a:pt x="97767" y="110184"/>
                  <a:pt x="97762" y="110184"/>
                </a:cubicBezTo>
                <a:cubicBezTo>
                  <a:pt x="97683" y="110184"/>
                  <a:pt x="97588" y="110005"/>
                  <a:pt x="97533" y="109755"/>
                </a:cubicBezTo>
                <a:cubicBezTo>
                  <a:pt x="97487" y="109501"/>
                  <a:pt x="97510" y="109293"/>
                  <a:pt x="97591" y="109270"/>
                </a:cubicBezTo>
                <a:cubicBezTo>
                  <a:pt x="97593" y="109269"/>
                  <a:pt x="97595" y="109269"/>
                  <a:pt x="97598" y="109269"/>
                </a:cubicBezTo>
                <a:close/>
                <a:moveTo>
                  <a:pt x="83329" y="109609"/>
                </a:moveTo>
                <a:cubicBezTo>
                  <a:pt x="83417" y="109609"/>
                  <a:pt x="83417" y="109749"/>
                  <a:pt x="83370" y="110101"/>
                </a:cubicBezTo>
                <a:cubicBezTo>
                  <a:pt x="83315" y="110509"/>
                  <a:pt x="83334" y="110642"/>
                  <a:pt x="83518" y="110642"/>
                </a:cubicBezTo>
                <a:cubicBezTo>
                  <a:pt x="83562" y="110642"/>
                  <a:pt x="83617" y="110634"/>
                  <a:pt x="83682" y="110620"/>
                </a:cubicBezTo>
                <a:cubicBezTo>
                  <a:pt x="83722" y="110613"/>
                  <a:pt x="83760" y="110610"/>
                  <a:pt x="83795" y="110610"/>
                </a:cubicBezTo>
                <a:cubicBezTo>
                  <a:pt x="84105" y="110610"/>
                  <a:pt x="84221" y="110868"/>
                  <a:pt x="83982" y="111117"/>
                </a:cubicBezTo>
                <a:cubicBezTo>
                  <a:pt x="83968" y="111133"/>
                  <a:pt x="83944" y="111141"/>
                  <a:pt x="83913" y="111141"/>
                </a:cubicBezTo>
                <a:cubicBezTo>
                  <a:pt x="83775" y="111141"/>
                  <a:pt x="83488" y="110979"/>
                  <a:pt x="83186" y="110724"/>
                </a:cubicBezTo>
                <a:cubicBezTo>
                  <a:pt x="82539" y="110182"/>
                  <a:pt x="82539" y="110101"/>
                  <a:pt x="83140" y="109697"/>
                </a:cubicBezTo>
                <a:cubicBezTo>
                  <a:pt x="83225" y="109641"/>
                  <a:pt x="83287" y="109609"/>
                  <a:pt x="83329" y="109609"/>
                </a:cubicBezTo>
                <a:close/>
                <a:moveTo>
                  <a:pt x="55875" y="108445"/>
                </a:moveTo>
                <a:cubicBezTo>
                  <a:pt x="55967" y="108445"/>
                  <a:pt x="56004" y="108686"/>
                  <a:pt x="56037" y="109212"/>
                </a:cubicBezTo>
                <a:cubicBezTo>
                  <a:pt x="56071" y="109649"/>
                  <a:pt x="56170" y="110010"/>
                  <a:pt x="56260" y="110010"/>
                </a:cubicBezTo>
                <a:cubicBezTo>
                  <a:pt x="56263" y="110010"/>
                  <a:pt x="56266" y="110009"/>
                  <a:pt x="56268" y="110009"/>
                </a:cubicBezTo>
                <a:cubicBezTo>
                  <a:pt x="56276" y="110007"/>
                  <a:pt x="56283" y="110007"/>
                  <a:pt x="56290" y="110007"/>
                </a:cubicBezTo>
                <a:cubicBezTo>
                  <a:pt x="56491" y="110007"/>
                  <a:pt x="56539" y="110474"/>
                  <a:pt x="56372" y="110920"/>
                </a:cubicBezTo>
                <a:cubicBezTo>
                  <a:pt x="56315" y="111075"/>
                  <a:pt x="56278" y="111153"/>
                  <a:pt x="56249" y="111153"/>
                </a:cubicBezTo>
                <a:cubicBezTo>
                  <a:pt x="56220" y="111153"/>
                  <a:pt x="56199" y="111072"/>
                  <a:pt x="56176" y="110909"/>
                </a:cubicBezTo>
                <a:cubicBezTo>
                  <a:pt x="56143" y="110703"/>
                  <a:pt x="56060" y="110537"/>
                  <a:pt x="55973" y="110537"/>
                </a:cubicBezTo>
                <a:cubicBezTo>
                  <a:pt x="55968" y="110537"/>
                  <a:pt x="55962" y="110538"/>
                  <a:pt x="55957" y="110539"/>
                </a:cubicBezTo>
                <a:cubicBezTo>
                  <a:pt x="55955" y="110540"/>
                  <a:pt x="55953" y="110540"/>
                  <a:pt x="55952" y="110540"/>
                </a:cubicBezTo>
                <a:cubicBezTo>
                  <a:pt x="55861" y="110540"/>
                  <a:pt x="55783" y="110233"/>
                  <a:pt x="55772" y="109858"/>
                </a:cubicBezTo>
                <a:cubicBezTo>
                  <a:pt x="55772" y="109428"/>
                  <a:pt x="55688" y="109187"/>
                  <a:pt x="55559" y="109187"/>
                </a:cubicBezTo>
                <a:cubicBezTo>
                  <a:pt x="55553" y="109187"/>
                  <a:pt x="55547" y="109188"/>
                  <a:pt x="55541" y="109189"/>
                </a:cubicBezTo>
                <a:cubicBezTo>
                  <a:pt x="55531" y="109191"/>
                  <a:pt x="55522" y="109191"/>
                  <a:pt x="55513" y="109191"/>
                </a:cubicBezTo>
                <a:cubicBezTo>
                  <a:pt x="55403" y="109191"/>
                  <a:pt x="55414" y="109055"/>
                  <a:pt x="55564" y="108820"/>
                </a:cubicBezTo>
                <a:cubicBezTo>
                  <a:pt x="55711" y="108575"/>
                  <a:pt x="55808" y="108445"/>
                  <a:pt x="55875" y="108445"/>
                </a:cubicBezTo>
                <a:close/>
                <a:moveTo>
                  <a:pt x="67501" y="110749"/>
                </a:moveTo>
                <a:cubicBezTo>
                  <a:pt x="67552" y="110749"/>
                  <a:pt x="67590" y="110788"/>
                  <a:pt x="67603" y="110863"/>
                </a:cubicBezTo>
                <a:cubicBezTo>
                  <a:pt x="67615" y="111001"/>
                  <a:pt x="67546" y="111128"/>
                  <a:pt x="67442" y="111151"/>
                </a:cubicBezTo>
                <a:cubicBezTo>
                  <a:pt x="67422" y="111153"/>
                  <a:pt x="67404" y="111154"/>
                  <a:pt x="67386" y="111154"/>
                </a:cubicBezTo>
                <a:cubicBezTo>
                  <a:pt x="67298" y="111154"/>
                  <a:pt x="67234" y="111130"/>
                  <a:pt x="67234" y="111082"/>
                </a:cubicBezTo>
                <a:cubicBezTo>
                  <a:pt x="67222" y="111024"/>
                  <a:pt x="67292" y="110909"/>
                  <a:pt x="67384" y="110805"/>
                </a:cubicBezTo>
                <a:cubicBezTo>
                  <a:pt x="67426" y="110767"/>
                  <a:pt x="67467" y="110749"/>
                  <a:pt x="67501" y="110749"/>
                </a:cubicBezTo>
                <a:close/>
                <a:moveTo>
                  <a:pt x="112198" y="109221"/>
                </a:moveTo>
                <a:cubicBezTo>
                  <a:pt x="112307" y="109221"/>
                  <a:pt x="112364" y="109344"/>
                  <a:pt x="112343" y="109535"/>
                </a:cubicBezTo>
                <a:cubicBezTo>
                  <a:pt x="112319" y="109755"/>
                  <a:pt x="112389" y="109939"/>
                  <a:pt x="112516" y="109985"/>
                </a:cubicBezTo>
                <a:cubicBezTo>
                  <a:pt x="112631" y="110032"/>
                  <a:pt x="112747" y="110170"/>
                  <a:pt x="112770" y="110297"/>
                </a:cubicBezTo>
                <a:cubicBezTo>
                  <a:pt x="112796" y="110404"/>
                  <a:pt x="112761" y="110463"/>
                  <a:pt x="112691" y="110463"/>
                </a:cubicBezTo>
                <a:cubicBezTo>
                  <a:pt x="112670" y="110463"/>
                  <a:pt x="112646" y="110458"/>
                  <a:pt x="112620" y="110447"/>
                </a:cubicBezTo>
                <a:cubicBezTo>
                  <a:pt x="112607" y="110443"/>
                  <a:pt x="112594" y="110442"/>
                  <a:pt x="112581" y="110442"/>
                </a:cubicBezTo>
                <a:cubicBezTo>
                  <a:pt x="112472" y="110442"/>
                  <a:pt x="112343" y="110565"/>
                  <a:pt x="112250" y="110770"/>
                </a:cubicBezTo>
                <a:cubicBezTo>
                  <a:pt x="112158" y="111001"/>
                  <a:pt x="112008" y="111186"/>
                  <a:pt x="111915" y="111209"/>
                </a:cubicBezTo>
                <a:cubicBezTo>
                  <a:pt x="111905" y="111211"/>
                  <a:pt x="111895" y="111213"/>
                  <a:pt x="111885" y="111213"/>
                </a:cubicBezTo>
                <a:cubicBezTo>
                  <a:pt x="111611" y="111213"/>
                  <a:pt x="111556" y="110324"/>
                  <a:pt x="111823" y="110112"/>
                </a:cubicBezTo>
                <a:cubicBezTo>
                  <a:pt x="111973" y="109997"/>
                  <a:pt x="112066" y="109766"/>
                  <a:pt x="112019" y="109593"/>
                </a:cubicBezTo>
                <a:cubicBezTo>
                  <a:pt x="111985" y="109420"/>
                  <a:pt x="112054" y="109258"/>
                  <a:pt x="112169" y="109224"/>
                </a:cubicBezTo>
                <a:cubicBezTo>
                  <a:pt x="112179" y="109222"/>
                  <a:pt x="112189" y="109221"/>
                  <a:pt x="112198" y="109221"/>
                </a:cubicBezTo>
                <a:close/>
                <a:moveTo>
                  <a:pt x="105137" y="110479"/>
                </a:moveTo>
                <a:cubicBezTo>
                  <a:pt x="105276" y="110479"/>
                  <a:pt x="105462" y="110537"/>
                  <a:pt x="105636" y="110655"/>
                </a:cubicBezTo>
                <a:cubicBezTo>
                  <a:pt x="105994" y="110886"/>
                  <a:pt x="106133" y="111186"/>
                  <a:pt x="105890" y="111232"/>
                </a:cubicBezTo>
                <a:cubicBezTo>
                  <a:pt x="105882" y="111233"/>
                  <a:pt x="105873" y="111234"/>
                  <a:pt x="105863" y="111234"/>
                </a:cubicBezTo>
                <a:cubicBezTo>
                  <a:pt x="105627" y="111234"/>
                  <a:pt x="104965" y="110844"/>
                  <a:pt x="104921" y="110666"/>
                </a:cubicBezTo>
                <a:cubicBezTo>
                  <a:pt x="104897" y="110542"/>
                  <a:pt x="104991" y="110479"/>
                  <a:pt x="105137" y="110479"/>
                </a:cubicBezTo>
                <a:close/>
                <a:moveTo>
                  <a:pt x="76033" y="107989"/>
                </a:moveTo>
                <a:cubicBezTo>
                  <a:pt x="76101" y="107989"/>
                  <a:pt x="76254" y="108098"/>
                  <a:pt x="76445" y="108289"/>
                </a:cubicBezTo>
                <a:cubicBezTo>
                  <a:pt x="77010" y="108889"/>
                  <a:pt x="77057" y="109050"/>
                  <a:pt x="76710" y="109120"/>
                </a:cubicBezTo>
                <a:cubicBezTo>
                  <a:pt x="76202" y="109224"/>
                  <a:pt x="76087" y="109801"/>
                  <a:pt x="76468" y="110239"/>
                </a:cubicBezTo>
                <a:cubicBezTo>
                  <a:pt x="76617" y="110404"/>
                  <a:pt x="76702" y="110493"/>
                  <a:pt x="76742" y="110493"/>
                </a:cubicBezTo>
                <a:cubicBezTo>
                  <a:pt x="76792" y="110493"/>
                  <a:pt x="76773" y="110355"/>
                  <a:pt x="76722" y="110055"/>
                </a:cubicBezTo>
                <a:cubicBezTo>
                  <a:pt x="76676" y="109770"/>
                  <a:pt x="76653" y="109626"/>
                  <a:pt x="76713" y="109626"/>
                </a:cubicBezTo>
                <a:cubicBezTo>
                  <a:pt x="76775" y="109626"/>
                  <a:pt x="76925" y="109779"/>
                  <a:pt x="77230" y="110089"/>
                </a:cubicBezTo>
                <a:cubicBezTo>
                  <a:pt x="77911" y="110793"/>
                  <a:pt x="77934" y="111128"/>
                  <a:pt x="77299" y="111255"/>
                </a:cubicBezTo>
                <a:cubicBezTo>
                  <a:pt x="77249" y="111265"/>
                  <a:pt x="77201" y="111270"/>
                  <a:pt x="77156" y="111270"/>
                </a:cubicBezTo>
                <a:cubicBezTo>
                  <a:pt x="76880" y="111270"/>
                  <a:pt x="76682" y="111077"/>
                  <a:pt x="76364" y="110551"/>
                </a:cubicBezTo>
                <a:cubicBezTo>
                  <a:pt x="76118" y="110137"/>
                  <a:pt x="75807" y="109800"/>
                  <a:pt x="75673" y="109800"/>
                </a:cubicBezTo>
                <a:cubicBezTo>
                  <a:pt x="75668" y="109800"/>
                  <a:pt x="75664" y="109800"/>
                  <a:pt x="75660" y="109801"/>
                </a:cubicBezTo>
                <a:cubicBezTo>
                  <a:pt x="75641" y="109805"/>
                  <a:pt x="75624" y="109807"/>
                  <a:pt x="75609" y="109807"/>
                </a:cubicBezTo>
                <a:cubicBezTo>
                  <a:pt x="75503" y="109807"/>
                  <a:pt x="75485" y="109702"/>
                  <a:pt x="75556" y="109501"/>
                </a:cubicBezTo>
                <a:cubicBezTo>
                  <a:pt x="75578" y="109435"/>
                  <a:pt x="75583" y="109404"/>
                  <a:pt x="75575" y="109404"/>
                </a:cubicBezTo>
                <a:cubicBezTo>
                  <a:pt x="75560" y="109404"/>
                  <a:pt x="75508" y="109488"/>
                  <a:pt x="75429" y="109639"/>
                </a:cubicBezTo>
                <a:cubicBezTo>
                  <a:pt x="75259" y="109953"/>
                  <a:pt x="75092" y="110134"/>
                  <a:pt x="75013" y="110134"/>
                </a:cubicBezTo>
                <a:cubicBezTo>
                  <a:pt x="74958" y="110134"/>
                  <a:pt x="74945" y="110047"/>
                  <a:pt x="75002" y="109858"/>
                </a:cubicBezTo>
                <a:cubicBezTo>
                  <a:pt x="75036" y="109751"/>
                  <a:pt x="75026" y="109698"/>
                  <a:pt x="74976" y="109698"/>
                </a:cubicBezTo>
                <a:cubicBezTo>
                  <a:pt x="74940" y="109698"/>
                  <a:pt x="74883" y="109725"/>
                  <a:pt x="74806" y="109778"/>
                </a:cubicBezTo>
                <a:cubicBezTo>
                  <a:pt x="74735" y="109831"/>
                  <a:pt x="74672" y="109856"/>
                  <a:pt x="74620" y="109856"/>
                </a:cubicBezTo>
                <a:cubicBezTo>
                  <a:pt x="74437" y="109856"/>
                  <a:pt x="74385" y="109546"/>
                  <a:pt x="74529" y="109097"/>
                </a:cubicBezTo>
                <a:cubicBezTo>
                  <a:pt x="74591" y="108910"/>
                  <a:pt x="74792" y="108780"/>
                  <a:pt x="75016" y="108780"/>
                </a:cubicBezTo>
                <a:cubicBezTo>
                  <a:pt x="75042" y="108780"/>
                  <a:pt x="75068" y="108781"/>
                  <a:pt x="75094" y="108785"/>
                </a:cubicBezTo>
                <a:cubicBezTo>
                  <a:pt x="75133" y="108789"/>
                  <a:pt x="75168" y="108791"/>
                  <a:pt x="75200" y="108791"/>
                </a:cubicBezTo>
                <a:cubicBezTo>
                  <a:pt x="75437" y="108791"/>
                  <a:pt x="75503" y="108673"/>
                  <a:pt x="75452" y="108358"/>
                </a:cubicBezTo>
                <a:cubicBezTo>
                  <a:pt x="75416" y="108113"/>
                  <a:pt x="75416" y="108008"/>
                  <a:pt x="75488" y="108008"/>
                </a:cubicBezTo>
                <a:cubicBezTo>
                  <a:pt x="75532" y="108008"/>
                  <a:pt x="75602" y="108046"/>
                  <a:pt x="75706" y="108116"/>
                </a:cubicBezTo>
                <a:cubicBezTo>
                  <a:pt x="75828" y="108200"/>
                  <a:pt x="75906" y="108244"/>
                  <a:pt x="75951" y="108244"/>
                </a:cubicBezTo>
                <a:cubicBezTo>
                  <a:pt x="76005" y="108244"/>
                  <a:pt x="76013" y="108183"/>
                  <a:pt x="75995" y="108058"/>
                </a:cubicBezTo>
                <a:cubicBezTo>
                  <a:pt x="75988" y="108011"/>
                  <a:pt x="76002" y="107989"/>
                  <a:pt x="76033" y="107989"/>
                </a:cubicBezTo>
                <a:close/>
                <a:moveTo>
                  <a:pt x="87113" y="110606"/>
                </a:moveTo>
                <a:cubicBezTo>
                  <a:pt x="87219" y="110606"/>
                  <a:pt x="87320" y="110737"/>
                  <a:pt x="87341" y="110897"/>
                </a:cubicBezTo>
                <a:cubicBezTo>
                  <a:pt x="87376" y="111070"/>
                  <a:pt x="87330" y="111313"/>
                  <a:pt x="87237" y="111405"/>
                </a:cubicBezTo>
                <a:cubicBezTo>
                  <a:pt x="87215" y="111430"/>
                  <a:pt x="87192" y="111441"/>
                  <a:pt x="87169" y="111441"/>
                </a:cubicBezTo>
                <a:cubicBezTo>
                  <a:pt x="87094" y="111441"/>
                  <a:pt x="87019" y="111319"/>
                  <a:pt x="86983" y="111117"/>
                </a:cubicBezTo>
                <a:cubicBezTo>
                  <a:pt x="86937" y="110863"/>
                  <a:pt x="86983" y="110632"/>
                  <a:pt x="87087" y="110609"/>
                </a:cubicBezTo>
                <a:cubicBezTo>
                  <a:pt x="87096" y="110607"/>
                  <a:pt x="87104" y="110606"/>
                  <a:pt x="87113" y="110606"/>
                </a:cubicBezTo>
                <a:close/>
                <a:moveTo>
                  <a:pt x="56870" y="111086"/>
                </a:moveTo>
                <a:cubicBezTo>
                  <a:pt x="56950" y="111086"/>
                  <a:pt x="57010" y="111117"/>
                  <a:pt x="57019" y="111163"/>
                </a:cubicBezTo>
                <a:cubicBezTo>
                  <a:pt x="57019" y="111209"/>
                  <a:pt x="56949" y="111336"/>
                  <a:pt x="56857" y="111428"/>
                </a:cubicBezTo>
                <a:cubicBezTo>
                  <a:pt x="56815" y="111470"/>
                  <a:pt x="56775" y="111489"/>
                  <a:pt x="56741" y="111489"/>
                </a:cubicBezTo>
                <a:cubicBezTo>
                  <a:pt x="56690" y="111489"/>
                  <a:pt x="56652" y="111446"/>
                  <a:pt x="56638" y="111371"/>
                </a:cubicBezTo>
                <a:cubicBezTo>
                  <a:pt x="56626" y="111232"/>
                  <a:pt x="56695" y="111117"/>
                  <a:pt x="56799" y="111094"/>
                </a:cubicBezTo>
                <a:cubicBezTo>
                  <a:pt x="56824" y="111089"/>
                  <a:pt x="56848" y="111086"/>
                  <a:pt x="56870" y="111086"/>
                </a:cubicBezTo>
                <a:close/>
                <a:moveTo>
                  <a:pt x="87784" y="110750"/>
                </a:moveTo>
                <a:cubicBezTo>
                  <a:pt x="87815" y="110750"/>
                  <a:pt x="87870" y="110801"/>
                  <a:pt x="87953" y="110897"/>
                </a:cubicBezTo>
                <a:cubicBezTo>
                  <a:pt x="88288" y="111301"/>
                  <a:pt x="88334" y="111544"/>
                  <a:pt x="88091" y="111601"/>
                </a:cubicBezTo>
                <a:cubicBezTo>
                  <a:pt x="88088" y="111602"/>
                  <a:pt x="88085" y="111602"/>
                  <a:pt x="88082" y="111602"/>
                </a:cubicBezTo>
                <a:cubicBezTo>
                  <a:pt x="87969" y="111602"/>
                  <a:pt x="87836" y="111398"/>
                  <a:pt x="87791" y="111117"/>
                </a:cubicBezTo>
                <a:cubicBezTo>
                  <a:pt x="87743" y="110866"/>
                  <a:pt x="87736" y="110750"/>
                  <a:pt x="87784" y="110750"/>
                </a:cubicBezTo>
                <a:close/>
                <a:moveTo>
                  <a:pt x="57954" y="111147"/>
                </a:moveTo>
                <a:cubicBezTo>
                  <a:pt x="58102" y="111147"/>
                  <a:pt x="58222" y="111224"/>
                  <a:pt x="58242" y="111336"/>
                </a:cubicBezTo>
                <a:cubicBezTo>
                  <a:pt x="58254" y="111463"/>
                  <a:pt x="58196" y="111578"/>
                  <a:pt x="58092" y="111601"/>
                </a:cubicBezTo>
                <a:cubicBezTo>
                  <a:pt x="58085" y="111602"/>
                  <a:pt x="58077" y="111603"/>
                  <a:pt x="58070" y="111603"/>
                </a:cubicBezTo>
                <a:cubicBezTo>
                  <a:pt x="57959" y="111603"/>
                  <a:pt x="57832" y="111525"/>
                  <a:pt x="57746" y="111417"/>
                </a:cubicBezTo>
                <a:cubicBezTo>
                  <a:pt x="57665" y="111301"/>
                  <a:pt x="57734" y="111186"/>
                  <a:pt x="57896" y="111151"/>
                </a:cubicBezTo>
                <a:cubicBezTo>
                  <a:pt x="57916" y="111149"/>
                  <a:pt x="57935" y="111147"/>
                  <a:pt x="57954" y="111147"/>
                </a:cubicBezTo>
                <a:close/>
                <a:moveTo>
                  <a:pt x="98815" y="110771"/>
                </a:moveTo>
                <a:cubicBezTo>
                  <a:pt x="98829" y="110771"/>
                  <a:pt x="98844" y="110774"/>
                  <a:pt x="98861" y="110782"/>
                </a:cubicBezTo>
                <a:cubicBezTo>
                  <a:pt x="98988" y="110840"/>
                  <a:pt x="99103" y="111024"/>
                  <a:pt x="99149" y="111221"/>
                </a:cubicBezTo>
                <a:cubicBezTo>
                  <a:pt x="99184" y="111417"/>
                  <a:pt x="99126" y="111578"/>
                  <a:pt x="99011" y="111601"/>
                </a:cubicBezTo>
                <a:cubicBezTo>
                  <a:pt x="99005" y="111603"/>
                  <a:pt x="99000" y="111603"/>
                  <a:pt x="98995" y="111603"/>
                </a:cubicBezTo>
                <a:cubicBezTo>
                  <a:pt x="98894" y="111603"/>
                  <a:pt x="98778" y="111404"/>
                  <a:pt x="98734" y="111163"/>
                </a:cubicBezTo>
                <a:cubicBezTo>
                  <a:pt x="98684" y="110932"/>
                  <a:pt x="98721" y="110771"/>
                  <a:pt x="98815" y="110771"/>
                </a:cubicBezTo>
                <a:close/>
                <a:moveTo>
                  <a:pt x="95838" y="108746"/>
                </a:moveTo>
                <a:cubicBezTo>
                  <a:pt x="96191" y="108746"/>
                  <a:pt x="96469" y="108908"/>
                  <a:pt x="96679" y="109224"/>
                </a:cubicBezTo>
                <a:cubicBezTo>
                  <a:pt x="96887" y="109524"/>
                  <a:pt x="96968" y="109801"/>
                  <a:pt x="96875" y="109858"/>
                </a:cubicBezTo>
                <a:cubicBezTo>
                  <a:pt x="96795" y="109916"/>
                  <a:pt x="96818" y="110309"/>
                  <a:pt x="96933" y="110747"/>
                </a:cubicBezTo>
                <a:cubicBezTo>
                  <a:pt x="97118" y="111451"/>
                  <a:pt x="97095" y="111544"/>
                  <a:pt x="96645" y="111636"/>
                </a:cubicBezTo>
                <a:cubicBezTo>
                  <a:pt x="96559" y="111656"/>
                  <a:pt x="96486" y="111666"/>
                  <a:pt x="96427" y="111666"/>
                </a:cubicBezTo>
                <a:cubicBezTo>
                  <a:pt x="96245" y="111666"/>
                  <a:pt x="96180" y="111573"/>
                  <a:pt x="96206" y="111382"/>
                </a:cubicBezTo>
                <a:cubicBezTo>
                  <a:pt x="96229" y="111174"/>
                  <a:pt x="96067" y="110759"/>
                  <a:pt x="95848" y="110447"/>
                </a:cubicBezTo>
                <a:cubicBezTo>
                  <a:pt x="95557" y="110018"/>
                  <a:pt x="95566" y="109640"/>
                  <a:pt x="95753" y="109640"/>
                </a:cubicBezTo>
                <a:cubicBezTo>
                  <a:pt x="95833" y="109640"/>
                  <a:pt x="95945" y="109708"/>
                  <a:pt x="96079" y="109870"/>
                </a:cubicBezTo>
                <a:cubicBezTo>
                  <a:pt x="96153" y="109964"/>
                  <a:pt x="96211" y="110011"/>
                  <a:pt x="96243" y="110011"/>
                </a:cubicBezTo>
                <a:cubicBezTo>
                  <a:pt x="96265" y="110011"/>
                  <a:pt x="96273" y="109987"/>
                  <a:pt x="96264" y="109939"/>
                </a:cubicBezTo>
                <a:cubicBezTo>
                  <a:pt x="96252" y="109824"/>
                  <a:pt x="95987" y="109524"/>
                  <a:pt x="95687" y="109270"/>
                </a:cubicBezTo>
                <a:lnTo>
                  <a:pt x="95144" y="108808"/>
                </a:lnTo>
                <a:lnTo>
                  <a:pt x="95733" y="108750"/>
                </a:lnTo>
                <a:cubicBezTo>
                  <a:pt x="95768" y="108747"/>
                  <a:pt x="95803" y="108746"/>
                  <a:pt x="95838" y="108746"/>
                </a:cubicBezTo>
                <a:close/>
                <a:moveTo>
                  <a:pt x="62599" y="110715"/>
                </a:moveTo>
                <a:cubicBezTo>
                  <a:pt x="62714" y="110715"/>
                  <a:pt x="62782" y="110863"/>
                  <a:pt x="62825" y="111186"/>
                </a:cubicBezTo>
                <a:cubicBezTo>
                  <a:pt x="62867" y="111492"/>
                  <a:pt x="62880" y="111711"/>
                  <a:pt x="62856" y="111711"/>
                </a:cubicBezTo>
                <a:cubicBezTo>
                  <a:pt x="62853" y="111711"/>
                  <a:pt x="62851" y="111709"/>
                  <a:pt x="62848" y="111705"/>
                </a:cubicBezTo>
                <a:cubicBezTo>
                  <a:pt x="62801" y="111659"/>
                  <a:pt x="62628" y="111463"/>
                  <a:pt x="62478" y="111278"/>
                </a:cubicBezTo>
                <a:cubicBezTo>
                  <a:pt x="62236" y="111001"/>
                  <a:pt x="62224" y="110920"/>
                  <a:pt x="62455" y="110770"/>
                </a:cubicBezTo>
                <a:cubicBezTo>
                  <a:pt x="62510" y="110734"/>
                  <a:pt x="62557" y="110715"/>
                  <a:pt x="62599" y="110715"/>
                </a:cubicBezTo>
                <a:close/>
                <a:moveTo>
                  <a:pt x="95154" y="110298"/>
                </a:moveTo>
                <a:cubicBezTo>
                  <a:pt x="95299" y="110298"/>
                  <a:pt x="95303" y="110386"/>
                  <a:pt x="95202" y="110597"/>
                </a:cubicBezTo>
                <a:cubicBezTo>
                  <a:pt x="95075" y="110874"/>
                  <a:pt x="95098" y="110978"/>
                  <a:pt x="95306" y="111024"/>
                </a:cubicBezTo>
                <a:cubicBezTo>
                  <a:pt x="95710" y="111105"/>
                  <a:pt x="95421" y="111486"/>
                  <a:pt x="94832" y="111659"/>
                </a:cubicBezTo>
                <a:cubicBezTo>
                  <a:pt x="94702" y="111697"/>
                  <a:pt x="94602" y="111720"/>
                  <a:pt x="94522" y="111720"/>
                </a:cubicBezTo>
                <a:cubicBezTo>
                  <a:pt x="94310" y="111720"/>
                  <a:pt x="94240" y="111564"/>
                  <a:pt x="94140" y="111128"/>
                </a:cubicBezTo>
                <a:cubicBezTo>
                  <a:pt x="94062" y="110766"/>
                  <a:pt x="94040" y="110609"/>
                  <a:pt x="94097" y="110609"/>
                </a:cubicBezTo>
                <a:cubicBezTo>
                  <a:pt x="94133" y="110609"/>
                  <a:pt x="94199" y="110671"/>
                  <a:pt x="94301" y="110782"/>
                </a:cubicBezTo>
                <a:cubicBezTo>
                  <a:pt x="94491" y="110983"/>
                  <a:pt x="94640" y="111081"/>
                  <a:pt x="94718" y="111081"/>
                </a:cubicBezTo>
                <a:cubicBezTo>
                  <a:pt x="94801" y="111081"/>
                  <a:pt x="94802" y="110968"/>
                  <a:pt x="94682" y="110747"/>
                </a:cubicBezTo>
                <a:cubicBezTo>
                  <a:pt x="94555" y="110516"/>
                  <a:pt x="94625" y="110401"/>
                  <a:pt x="94936" y="110332"/>
                </a:cubicBezTo>
                <a:cubicBezTo>
                  <a:pt x="95029" y="110310"/>
                  <a:pt x="95101" y="110298"/>
                  <a:pt x="95154" y="110298"/>
                </a:cubicBezTo>
                <a:close/>
                <a:moveTo>
                  <a:pt x="75196" y="110678"/>
                </a:moveTo>
                <a:cubicBezTo>
                  <a:pt x="75396" y="110678"/>
                  <a:pt x="75617" y="110717"/>
                  <a:pt x="75787" y="110805"/>
                </a:cubicBezTo>
                <a:cubicBezTo>
                  <a:pt x="76179" y="110990"/>
                  <a:pt x="76156" y="111047"/>
                  <a:pt x="75521" y="111601"/>
                </a:cubicBezTo>
                <a:cubicBezTo>
                  <a:pt x="75320" y="111767"/>
                  <a:pt x="75182" y="111860"/>
                  <a:pt x="75131" y="111860"/>
                </a:cubicBezTo>
                <a:cubicBezTo>
                  <a:pt x="75100" y="111860"/>
                  <a:pt x="75101" y="111826"/>
                  <a:pt x="75141" y="111751"/>
                </a:cubicBezTo>
                <a:cubicBezTo>
                  <a:pt x="75378" y="111349"/>
                  <a:pt x="75357" y="111094"/>
                  <a:pt x="75102" y="111094"/>
                </a:cubicBezTo>
                <a:cubicBezTo>
                  <a:pt x="75072" y="111094"/>
                  <a:pt x="75039" y="111098"/>
                  <a:pt x="75002" y="111105"/>
                </a:cubicBezTo>
                <a:cubicBezTo>
                  <a:pt x="74975" y="111110"/>
                  <a:pt x="74949" y="111113"/>
                  <a:pt x="74923" y="111113"/>
                </a:cubicBezTo>
                <a:cubicBezTo>
                  <a:pt x="74785" y="111113"/>
                  <a:pt x="74675" y="111037"/>
                  <a:pt x="74656" y="110920"/>
                </a:cubicBezTo>
                <a:cubicBezTo>
                  <a:pt x="74635" y="110768"/>
                  <a:pt x="74893" y="110678"/>
                  <a:pt x="75196" y="110678"/>
                </a:cubicBezTo>
                <a:close/>
                <a:moveTo>
                  <a:pt x="58775" y="111549"/>
                </a:moveTo>
                <a:cubicBezTo>
                  <a:pt x="58828" y="111549"/>
                  <a:pt x="58870" y="111592"/>
                  <a:pt x="58877" y="111671"/>
                </a:cubicBezTo>
                <a:cubicBezTo>
                  <a:pt x="58900" y="111809"/>
                  <a:pt x="58819" y="111948"/>
                  <a:pt x="58727" y="111959"/>
                </a:cubicBezTo>
                <a:cubicBezTo>
                  <a:pt x="58702" y="111964"/>
                  <a:pt x="58679" y="111966"/>
                  <a:pt x="58657" y="111966"/>
                </a:cubicBezTo>
                <a:cubicBezTo>
                  <a:pt x="58576" y="111966"/>
                  <a:pt x="58517" y="111935"/>
                  <a:pt x="58508" y="111890"/>
                </a:cubicBezTo>
                <a:cubicBezTo>
                  <a:pt x="58496" y="111821"/>
                  <a:pt x="58565" y="111694"/>
                  <a:pt x="58669" y="111601"/>
                </a:cubicBezTo>
                <a:cubicBezTo>
                  <a:pt x="58705" y="111566"/>
                  <a:pt x="58742" y="111549"/>
                  <a:pt x="58775" y="111549"/>
                </a:cubicBezTo>
                <a:close/>
                <a:moveTo>
                  <a:pt x="78547" y="110211"/>
                </a:moveTo>
                <a:cubicBezTo>
                  <a:pt x="78566" y="110211"/>
                  <a:pt x="78563" y="110239"/>
                  <a:pt x="78534" y="110297"/>
                </a:cubicBezTo>
                <a:cubicBezTo>
                  <a:pt x="78476" y="110424"/>
                  <a:pt x="78580" y="110690"/>
                  <a:pt x="78777" y="110920"/>
                </a:cubicBezTo>
                <a:cubicBezTo>
                  <a:pt x="79227" y="111440"/>
                  <a:pt x="79146" y="111844"/>
                  <a:pt x="78557" y="111994"/>
                </a:cubicBezTo>
                <a:cubicBezTo>
                  <a:pt x="78482" y="112015"/>
                  <a:pt x="78413" y="112025"/>
                  <a:pt x="78350" y="112025"/>
                </a:cubicBezTo>
                <a:cubicBezTo>
                  <a:pt x="78172" y="112025"/>
                  <a:pt x="78052" y="111943"/>
                  <a:pt x="78026" y="111798"/>
                </a:cubicBezTo>
                <a:cubicBezTo>
                  <a:pt x="78003" y="111624"/>
                  <a:pt x="78061" y="111463"/>
                  <a:pt x="78176" y="111440"/>
                </a:cubicBezTo>
                <a:cubicBezTo>
                  <a:pt x="78280" y="111417"/>
                  <a:pt x="78326" y="111197"/>
                  <a:pt x="78292" y="110955"/>
                </a:cubicBezTo>
                <a:cubicBezTo>
                  <a:pt x="78257" y="110713"/>
                  <a:pt x="78315" y="110413"/>
                  <a:pt x="78430" y="110297"/>
                </a:cubicBezTo>
                <a:cubicBezTo>
                  <a:pt x="78488" y="110239"/>
                  <a:pt x="78528" y="110211"/>
                  <a:pt x="78547" y="110211"/>
                </a:cubicBezTo>
                <a:close/>
                <a:moveTo>
                  <a:pt x="74180" y="111333"/>
                </a:moveTo>
                <a:cubicBezTo>
                  <a:pt x="74207" y="111333"/>
                  <a:pt x="74249" y="111374"/>
                  <a:pt x="74310" y="111451"/>
                </a:cubicBezTo>
                <a:cubicBezTo>
                  <a:pt x="74386" y="111549"/>
                  <a:pt x="74484" y="111600"/>
                  <a:pt x="74574" y="111600"/>
                </a:cubicBezTo>
                <a:cubicBezTo>
                  <a:pt x="74634" y="111600"/>
                  <a:pt x="74691" y="111578"/>
                  <a:pt x="74737" y="111532"/>
                </a:cubicBezTo>
                <a:cubicBezTo>
                  <a:pt x="74799" y="111462"/>
                  <a:pt x="74861" y="111418"/>
                  <a:pt x="74898" y="111418"/>
                </a:cubicBezTo>
                <a:cubicBezTo>
                  <a:pt x="74917" y="111418"/>
                  <a:pt x="74929" y="111429"/>
                  <a:pt x="74933" y="111451"/>
                </a:cubicBezTo>
                <a:cubicBezTo>
                  <a:pt x="74944" y="111521"/>
                  <a:pt x="74806" y="111705"/>
                  <a:pt x="74610" y="111890"/>
                </a:cubicBezTo>
                <a:cubicBezTo>
                  <a:pt x="74477" y="112013"/>
                  <a:pt x="74390" y="112079"/>
                  <a:pt x="74329" y="112079"/>
                </a:cubicBezTo>
                <a:cubicBezTo>
                  <a:pt x="74247" y="112079"/>
                  <a:pt x="74211" y="111959"/>
                  <a:pt x="74171" y="111694"/>
                </a:cubicBezTo>
                <a:cubicBezTo>
                  <a:pt x="74135" y="111448"/>
                  <a:pt x="74135" y="111333"/>
                  <a:pt x="74180" y="111333"/>
                </a:cubicBezTo>
                <a:close/>
                <a:moveTo>
                  <a:pt x="110035" y="110156"/>
                </a:moveTo>
                <a:cubicBezTo>
                  <a:pt x="110197" y="110156"/>
                  <a:pt x="110322" y="110243"/>
                  <a:pt x="110357" y="110424"/>
                </a:cubicBezTo>
                <a:cubicBezTo>
                  <a:pt x="110374" y="110509"/>
                  <a:pt x="110342" y="110562"/>
                  <a:pt x="110273" y="110562"/>
                </a:cubicBezTo>
                <a:cubicBezTo>
                  <a:pt x="110248" y="110562"/>
                  <a:pt x="110218" y="110555"/>
                  <a:pt x="110184" y="110539"/>
                </a:cubicBezTo>
                <a:cubicBezTo>
                  <a:pt x="110152" y="110529"/>
                  <a:pt x="110124" y="110524"/>
                  <a:pt x="110099" y="110524"/>
                </a:cubicBezTo>
                <a:cubicBezTo>
                  <a:pt x="110018" y="110524"/>
                  <a:pt x="109982" y="110580"/>
                  <a:pt x="109999" y="110678"/>
                </a:cubicBezTo>
                <a:cubicBezTo>
                  <a:pt x="110034" y="110805"/>
                  <a:pt x="109896" y="111013"/>
                  <a:pt x="109688" y="111140"/>
                </a:cubicBezTo>
                <a:cubicBezTo>
                  <a:pt x="109492" y="111278"/>
                  <a:pt x="109365" y="111521"/>
                  <a:pt x="109399" y="111705"/>
                </a:cubicBezTo>
                <a:cubicBezTo>
                  <a:pt x="109453" y="111946"/>
                  <a:pt x="109371" y="112082"/>
                  <a:pt x="109249" y="112082"/>
                </a:cubicBezTo>
                <a:cubicBezTo>
                  <a:pt x="109161" y="112082"/>
                  <a:pt x="109053" y="112011"/>
                  <a:pt x="108961" y="111855"/>
                </a:cubicBezTo>
                <a:cubicBezTo>
                  <a:pt x="108764" y="111509"/>
                  <a:pt x="108857" y="111197"/>
                  <a:pt x="109341" y="110574"/>
                </a:cubicBezTo>
                <a:cubicBezTo>
                  <a:pt x="109556" y="110301"/>
                  <a:pt x="109826" y="110156"/>
                  <a:pt x="110035" y="110156"/>
                </a:cubicBezTo>
                <a:close/>
                <a:moveTo>
                  <a:pt x="57877" y="111736"/>
                </a:moveTo>
                <a:cubicBezTo>
                  <a:pt x="57911" y="111736"/>
                  <a:pt x="57948" y="111741"/>
                  <a:pt x="57988" y="111751"/>
                </a:cubicBezTo>
                <a:cubicBezTo>
                  <a:pt x="58173" y="111798"/>
                  <a:pt x="58311" y="111867"/>
                  <a:pt x="58323" y="111925"/>
                </a:cubicBezTo>
                <a:cubicBezTo>
                  <a:pt x="58334" y="111982"/>
                  <a:pt x="58207" y="112052"/>
                  <a:pt x="58034" y="112075"/>
                </a:cubicBezTo>
                <a:cubicBezTo>
                  <a:pt x="58009" y="112080"/>
                  <a:pt x="57984" y="112083"/>
                  <a:pt x="57960" y="112083"/>
                </a:cubicBezTo>
                <a:cubicBezTo>
                  <a:pt x="57829" y="112083"/>
                  <a:pt x="57721" y="112007"/>
                  <a:pt x="57711" y="111890"/>
                </a:cubicBezTo>
                <a:cubicBezTo>
                  <a:pt x="57693" y="111792"/>
                  <a:pt x="57764" y="111736"/>
                  <a:pt x="57877" y="111736"/>
                </a:cubicBezTo>
                <a:close/>
                <a:moveTo>
                  <a:pt x="82769" y="111770"/>
                </a:moveTo>
                <a:cubicBezTo>
                  <a:pt x="82937" y="111770"/>
                  <a:pt x="83064" y="111827"/>
                  <a:pt x="83082" y="111925"/>
                </a:cubicBezTo>
                <a:cubicBezTo>
                  <a:pt x="83105" y="112063"/>
                  <a:pt x="83059" y="112167"/>
                  <a:pt x="82966" y="112179"/>
                </a:cubicBezTo>
                <a:cubicBezTo>
                  <a:pt x="82961" y="112179"/>
                  <a:pt x="82954" y="112180"/>
                  <a:pt x="82947" y="112180"/>
                </a:cubicBezTo>
                <a:cubicBezTo>
                  <a:pt x="82857" y="112180"/>
                  <a:pt x="82675" y="112114"/>
                  <a:pt x="82493" y="112028"/>
                </a:cubicBezTo>
                <a:cubicBezTo>
                  <a:pt x="82228" y="111902"/>
                  <a:pt x="82251" y="111855"/>
                  <a:pt x="82609" y="111786"/>
                </a:cubicBezTo>
                <a:cubicBezTo>
                  <a:pt x="82665" y="111775"/>
                  <a:pt x="82719" y="111770"/>
                  <a:pt x="82769" y="111770"/>
                </a:cubicBezTo>
                <a:close/>
                <a:moveTo>
                  <a:pt x="55860" y="111112"/>
                </a:moveTo>
                <a:cubicBezTo>
                  <a:pt x="55933" y="111112"/>
                  <a:pt x="55917" y="111241"/>
                  <a:pt x="55830" y="111567"/>
                </a:cubicBezTo>
                <a:cubicBezTo>
                  <a:pt x="55737" y="111867"/>
                  <a:pt x="55645" y="112167"/>
                  <a:pt x="55622" y="112225"/>
                </a:cubicBezTo>
                <a:cubicBezTo>
                  <a:pt x="55617" y="112233"/>
                  <a:pt x="55612" y="112236"/>
                  <a:pt x="55607" y="112236"/>
                </a:cubicBezTo>
                <a:cubicBezTo>
                  <a:pt x="55575" y="112236"/>
                  <a:pt x="55536" y="112085"/>
                  <a:pt x="55507" y="111855"/>
                </a:cubicBezTo>
                <a:cubicBezTo>
                  <a:pt x="55472" y="111590"/>
                  <a:pt x="55564" y="111290"/>
                  <a:pt x="55703" y="111186"/>
                </a:cubicBezTo>
                <a:cubicBezTo>
                  <a:pt x="55775" y="111139"/>
                  <a:pt x="55827" y="111112"/>
                  <a:pt x="55860" y="111112"/>
                </a:cubicBezTo>
                <a:close/>
                <a:moveTo>
                  <a:pt x="90735" y="108866"/>
                </a:moveTo>
                <a:cubicBezTo>
                  <a:pt x="90735" y="108866"/>
                  <a:pt x="91069" y="108958"/>
                  <a:pt x="91439" y="109085"/>
                </a:cubicBezTo>
                <a:cubicBezTo>
                  <a:pt x="91970" y="109258"/>
                  <a:pt x="92108" y="109420"/>
                  <a:pt x="92085" y="109801"/>
                </a:cubicBezTo>
                <a:cubicBezTo>
                  <a:pt x="92068" y="110038"/>
                  <a:pt x="92095" y="110163"/>
                  <a:pt x="92156" y="110163"/>
                </a:cubicBezTo>
                <a:cubicBezTo>
                  <a:pt x="92178" y="110163"/>
                  <a:pt x="92204" y="110146"/>
                  <a:pt x="92235" y="110112"/>
                </a:cubicBezTo>
                <a:cubicBezTo>
                  <a:pt x="92263" y="110081"/>
                  <a:pt x="92301" y="110067"/>
                  <a:pt x="92344" y="110067"/>
                </a:cubicBezTo>
                <a:cubicBezTo>
                  <a:pt x="92445" y="110067"/>
                  <a:pt x="92577" y="110148"/>
                  <a:pt x="92674" y="110286"/>
                </a:cubicBezTo>
                <a:cubicBezTo>
                  <a:pt x="92795" y="110445"/>
                  <a:pt x="92861" y="110529"/>
                  <a:pt x="92889" y="110529"/>
                </a:cubicBezTo>
                <a:cubicBezTo>
                  <a:pt x="92920" y="110529"/>
                  <a:pt x="92906" y="110428"/>
                  <a:pt x="92870" y="110216"/>
                </a:cubicBezTo>
                <a:cubicBezTo>
                  <a:pt x="92831" y="109979"/>
                  <a:pt x="92893" y="109860"/>
                  <a:pt x="93049" y="109860"/>
                </a:cubicBezTo>
                <a:cubicBezTo>
                  <a:pt x="93076" y="109860"/>
                  <a:pt x="93104" y="109863"/>
                  <a:pt x="93136" y="109870"/>
                </a:cubicBezTo>
                <a:cubicBezTo>
                  <a:pt x="93205" y="109883"/>
                  <a:pt x="93300" y="109889"/>
                  <a:pt x="93406" y="109889"/>
                </a:cubicBezTo>
                <a:cubicBezTo>
                  <a:pt x="93583" y="109889"/>
                  <a:pt x="93789" y="109871"/>
                  <a:pt x="93955" y="109835"/>
                </a:cubicBezTo>
                <a:cubicBezTo>
                  <a:pt x="94045" y="109815"/>
                  <a:pt x="94124" y="109806"/>
                  <a:pt x="94189" y="109806"/>
                </a:cubicBezTo>
                <a:cubicBezTo>
                  <a:pt x="94575" y="109806"/>
                  <a:pt x="94524" y="110125"/>
                  <a:pt x="94001" y="110401"/>
                </a:cubicBezTo>
                <a:cubicBezTo>
                  <a:pt x="93609" y="110609"/>
                  <a:pt x="93563" y="110759"/>
                  <a:pt x="93747" y="111197"/>
                </a:cubicBezTo>
                <a:cubicBezTo>
                  <a:pt x="93886" y="111509"/>
                  <a:pt x="93897" y="111763"/>
                  <a:pt x="93782" y="111786"/>
                </a:cubicBezTo>
                <a:cubicBezTo>
                  <a:pt x="93777" y="111787"/>
                  <a:pt x="93773" y="111788"/>
                  <a:pt x="93768" y="111788"/>
                </a:cubicBezTo>
                <a:cubicBezTo>
                  <a:pt x="93666" y="111788"/>
                  <a:pt x="93537" y="111553"/>
                  <a:pt x="93482" y="111255"/>
                </a:cubicBezTo>
                <a:cubicBezTo>
                  <a:pt x="93421" y="110934"/>
                  <a:pt x="93365" y="110805"/>
                  <a:pt x="93203" y="110805"/>
                </a:cubicBezTo>
                <a:cubicBezTo>
                  <a:pt x="93120" y="110805"/>
                  <a:pt x="93011" y="110839"/>
                  <a:pt x="92859" y="110897"/>
                </a:cubicBezTo>
                <a:cubicBezTo>
                  <a:pt x="92570" y="111013"/>
                  <a:pt x="92270" y="111128"/>
                  <a:pt x="92178" y="111163"/>
                </a:cubicBezTo>
                <a:cubicBezTo>
                  <a:pt x="92097" y="111186"/>
                  <a:pt x="92097" y="111301"/>
                  <a:pt x="92189" y="111417"/>
                </a:cubicBezTo>
                <a:cubicBezTo>
                  <a:pt x="92243" y="111484"/>
                  <a:pt x="92312" y="111520"/>
                  <a:pt x="92377" y="111520"/>
                </a:cubicBezTo>
                <a:cubicBezTo>
                  <a:pt x="92423" y="111520"/>
                  <a:pt x="92467" y="111501"/>
                  <a:pt x="92501" y="111463"/>
                </a:cubicBezTo>
                <a:cubicBezTo>
                  <a:pt x="92518" y="111443"/>
                  <a:pt x="92541" y="111433"/>
                  <a:pt x="92568" y="111433"/>
                </a:cubicBezTo>
                <a:cubicBezTo>
                  <a:pt x="92647" y="111433"/>
                  <a:pt x="92758" y="111518"/>
                  <a:pt x="92835" y="111648"/>
                </a:cubicBezTo>
                <a:cubicBezTo>
                  <a:pt x="92941" y="111850"/>
                  <a:pt x="92943" y="111948"/>
                  <a:pt x="92820" y="111948"/>
                </a:cubicBezTo>
                <a:cubicBezTo>
                  <a:pt x="92795" y="111948"/>
                  <a:pt x="92766" y="111944"/>
                  <a:pt x="92732" y="111936"/>
                </a:cubicBezTo>
                <a:cubicBezTo>
                  <a:pt x="92709" y="111931"/>
                  <a:pt x="92685" y="111929"/>
                  <a:pt x="92661" y="111929"/>
                </a:cubicBezTo>
                <a:cubicBezTo>
                  <a:pt x="92514" y="111929"/>
                  <a:pt x="92351" y="112015"/>
                  <a:pt x="92281" y="112144"/>
                </a:cubicBezTo>
                <a:cubicBezTo>
                  <a:pt x="92228" y="112230"/>
                  <a:pt x="92154" y="112273"/>
                  <a:pt x="92059" y="112273"/>
                </a:cubicBezTo>
                <a:cubicBezTo>
                  <a:pt x="91948" y="112273"/>
                  <a:pt x="91808" y="112215"/>
                  <a:pt x="91635" y="112098"/>
                </a:cubicBezTo>
                <a:lnTo>
                  <a:pt x="91150" y="111775"/>
                </a:lnTo>
                <a:lnTo>
                  <a:pt x="91520" y="111417"/>
                </a:lnTo>
                <a:lnTo>
                  <a:pt x="91901" y="111059"/>
                </a:lnTo>
                <a:lnTo>
                  <a:pt x="91416" y="110978"/>
                </a:lnTo>
                <a:cubicBezTo>
                  <a:pt x="91081" y="110932"/>
                  <a:pt x="91000" y="110840"/>
                  <a:pt x="91150" y="110678"/>
                </a:cubicBezTo>
                <a:cubicBezTo>
                  <a:pt x="91289" y="110528"/>
                  <a:pt x="91289" y="110355"/>
                  <a:pt x="91139" y="110182"/>
                </a:cubicBezTo>
                <a:cubicBezTo>
                  <a:pt x="90954" y="109951"/>
                  <a:pt x="90619" y="108889"/>
                  <a:pt x="90735" y="108866"/>
                </a:cubicBezTo>
                <a:close/>
                <a:moveTo>
                  <a:pt x="99737" y="111063"/>
                </a:moveTo>
                <a:cubicBezTo>
                  <a:pt x="99755" y="111063"/>
                  <a:pt x="99774" y="111066"/>
                  <a:pt x="99796" y="111070"/>
                </a:cubicBezTo>
                <a:cubicBezTo>
                  <a:pt x="100073" y="111140"/>
                  <a:pt x="100246" y="112282"/>
                  <a:pt x="99980" y="112340"/>
                </a:cubicBezTo>
                <a:cubicBezTo>
                  <a:pt x="99979" y="112340"/>
                  <a:pt x="99978" y="112340"/>
                  <a:pt x="99976" y="112340"/>
                </a:cubicBezTo>
                <a:cubicBezTo>
                  <a:pt x="99906" y="112340"/>
                  <a:pt x="99771" y="112045"/>
                  <a:pt x="99680" y="111694"/>
                </a:cubicBezTo>
                <a:cubicBezTo>
                  <a:pt x="99566" y="111248"/>
                  <a:pt x="99583" y="111063"/>
                  <a:pt x="99737" y="111063"/>
                </a:cubicBezTo>
                <a:close/>
                <a:moveTo>
                  <a:pt x="59608" y="111091"/>
                </a:moveTo>
                <a:cubicBezTo>
                  <a:pt x="59753" y="111091"/>
                  <a:pt x="59990" y="111201"/>
                  <a:pt x="60170" y="111359"/>
                </a:cubicBezTo>
                <a:cubicBezTo>
                  <a:pt x="60349" y="111511"/>
                  <a:pt x="60592" y="111586"/>
                  <a:pt x="60767" y="111586"/>
                </a:cubicBezTo>
                <a:cubicBezTo>
                  <a:pt x="60952" y="111586"/>
                  <a:pt x="61062" y="111502"/>
                  <a:pt x="60943" y="111336"/>
                </a:cubicBezTo>
                <a:cubicBezTo>
                  <a:pt x="60880" y="111258"/>
                  <a:pt x="60902" y="111220"/>
                  <a:pt x="61006" y="111220"/>
                </a:cubicBezTo>
                <a:cubicBezTo>
                  <a:pt x="61072" y="111220"/>
                  <a:pt x="61171" y="111235"/>
                  <a:pt x="61301" y="111267"/>
                </a:cubicBezTo>
                <a:cubicBezTo>
                  <a:pt x="61458" y="111306"/>
                  <a:pt x="61608" y="111327"/>
                  <a:pt x="61717" y="111327"/>
                </a:cubicBezTo>
                <a:cubicBezTo>
                  <a:pt x="61799" y="111327"/>
                  <a:pt x="61858" y="111315"/>
                  <a:pt x="61878" y="111290"/>
                </a:cubicBezTo>
                <a:cubicBezTo>
                  <a:pt x="61883" y="111282"/>
                  <a:pt x="61888" y="111278"/>
                  <a:pt x="61895" y="111278"/>
                </a:cubicBezTo>
                <a:cubicBezTo>
                  <a:pt x="61934" y="111278"/>
                  <a:pt x="62000" y="111427"/>
                  <a:pt x="62040" y="111636"/>
                </a:cubicBezTo>
                <a:cubicBezTo>
                  <a:pt x="62086" y="111878"/>
                  <a:pt x="62051" y="112098"/>
                  <a:pt x="61947" y="112121"/>
                </a:cubicBezTo>
                <a:cubicBezTo>
                  <a:pt x="61941" y="112122"/>
                  <a:pt x="61934" y="112122"/>
                  <a:pt x="61928" y="112122"/>
                </a:cubicBezTo>
                <a:cubicBezTo>
                  <a:pt x="61832" y="112122"/>
                  <a:pt x="61750" y="112043"/>
                  <a:pt x="61728" y="111913"/>
                </a:cubicBezTo>
                <a:cubicBezTo>
                  <a:pt x="61707" y="111799"/>
                  <a:pt x="61631" y="111713"/>
                  <a:pt x="61532" y="111713"/>
                </a:cubicBezTo>
                <a:cubicBezTo>
                  <a:pt x="61521" y="111713"/>
                  <a:pt x="61509" y="111714"/>
                  <a:pt x="61497" y="111717"/>
                </a:cubicBezTo>
                <a:cubicBezTo>
                  <a:pt x="61393" y="111728"/>
                  <a:pt x="61324" y="111925"/>
                  <a:pt x="61359" y="112121"/>
                </a:cubicBezTo>
                <a:cubicBezTo>
                  <a:pt x="61381" y="112290"/>
                  <a:pt x="61360" y="112375"/>
                  <a:pt x="61292" y="112375"/>
                </a:cubicBezTo>
                <a:cubicBezTo>
                  <a:pt x="61253" y="112375"/>
                  <a:pt x="61199" y="112348"/>
                  <a:pt x="61128" y="112294"/>
                </a:cubicBezTo>
                <a:cubicBezTo>
                  <a:pt x="60987" y="112197"/>
                  <a:pt x="60837" y="112120"/>
                  <a:pt x="60771" y="112120"/>
                </a:cubicBezTo>
                <a:cubicBezTo>
                  <a:pt x="60766" y="112120"/>
                  <a:pt x="60762" y="112120"/>
                  <a:pt x="60758" y="112121"/>
                </a:cubicBezTo>
                <a:cubicBezTo>
                  <a:pt x="60708" y="112139"/>
                  <a:pt x="60648" y="112147"/>
                  <a:pt x="60583" y="112147"/>
                </a:cubicBezTo>
                <a:cubicBezTo>
                  <a:pt x="60236" y="112147"/>
                  <a:pt x="59754" y="111913"/>
                  <a:pt x="59812" y="111728"/>
                </a:cubicBezTo>
                <a:cubicBezTo>
                  <a:pt x="59858" y="111590"/>
                  <a:pt x="59766" y="111394"/>
                  <a:pt x="59604" y="111301"/>
                </a:cubicBezTo>
                <a:cubicBezTo>
                  <a:pt x="59350" y="111174"/>
                  <a:pt x="59350" y="111140"/>
                  <a:pt x="59570" y="111094"/>
                </a:cubicBezTo>
                <a:cubicBezTo>
                  <a:pt x="59581" y="111092"/>
                  <a:pt x="59594" y="111091"/>
                  <a:pt x="59608" y="111091"/>
                </a:cubicBezTo>
                <a:close/>
                <a:moveTo>
                  <a:pt x="67155" y="111530"/>
                </a:moveTo>
                <a:cubicBezTo>
                  <a:pt x="67321" y="111530"/>
                  <a:pt x="67516" y="111608"/>
                  <a:pt x="67672" y="111775"/>
                </a:cubicBezTo>
                <a:cubicBezTo>
                  <a:pt x="68053" y="112179"/>
                  <a:pt x="68030" y="112536"/>
                  <a:pt x="67615" y="112733"/>
                </a:cubicBezTo>
                <a:cubicBezTo>
                  <a:pt x="67570" y="112752"/>
                  <a:pt x="67528" y="112761"/>
                  <a:pt x="67489" y="112761"/>
                </a:cubicBezTo>
                <a:cubicBezTo>
                  <a:pt x="67365" y="112761"/>
                  <a:pt x="67274" y="112668"/>
                  <a:pt x="67257" y="112502"/>
                </a:cubicBezTo>
                <a:cubicBezTo>
                  <a:pt x="67225" y="112319"/>
                  <a:pt x="67132" y="112176"/>
                  <a:pt x="67045" y="112176"/>
                </a:cubicBezTo>
                <a:cubicBezTo>
                  <a:pt x="67039" y="112176"/>
                  <a:pt x="67032" y="112177"/>
                  <a:pt x="67026" y="112179"/>
                </a:cubicBezTo>
                <a:cubicBezTo>
                  <a:pt x="67022" y="112179"/>
                  <a:pt x="67018" y="112179"/>
                  <a:pt x="67013" y="112179"/>
                </a:cubicBezTo>
                <a:cubicBezTo>
                  <a:pt x="66925" y="112179"/>
                  <a:pt x="66840" y="112067"/>
                  <a:pt x="66818" y="111902"/>
                </a:cubicBezTo>
                <a:cubicBezTo>
                  <a:pt x="66779" y="111661"/>
                  <a:pt x="66942" y="111530"/>
                  <a:pt x="67155" y="111530"/>
                </a:cubicBezTo>
                <a:close/>
                <a:moveTo>
                  <a:pt x="98408" y="112071"/>
                </a:moveTo>
                <a:cubicBezTo>
                  <a:pt x="98440" y="112071"/>
                  <a:pt x="98486" y="112193"/>
                  <a:pt x="98526" y="112409"/>
                </a:cubicBezTo>
                <a:cubicBezTo>
                  <a:pt x="98568" y="112635"/>
                  <a:pt x="98567" y="112770"/>
                  <a:pt x="98537" y="112770"/>
                </a:cubicBezTo>
                <a:cubicBezTo>
                  <a:pt x="98526" y="112770"/>
                  <a:pt x="98510" y="112751"/>
                  <a:pt x="98491" y="112710"/>
                </a:cubicBezTo>
                <a:cubicBezTo>
                  <a:pt x="98411" y="112571"/>
                  <a:pt x="98353" y="112306"/>
                  <a:pt x="98376" y="112144"/>
                </a:cubicBezTo>
                <a:cubicBezTo>
                  <a:pt x="98383" y="112095"/>
                  <a:pt x="98394" y="112071"/>
                  <a:pt x="98408" y="112071"/>
                </a:cubicBezTo>
                <a:close/>
                <a:moveTo>
                  <a:pt x="69546" y="112670"/>
                </a:moveTo>
                <a:cubicBezTo>
                  <a:pt x="69641" y="112670"/>
                  <a:pt x="69685" y="112706"/>
                  <a:pt x="69646" y="112767"/>
                </a:cubicBezTo>
                <a:cubicBezTo>
                  <a:pt x="69602" y="112829"/>
                  <a:pt x="69489" y="112871"/>
                  <a:pt x="69376" y="112871"/>
                </a:cubicBezTo>
                <a:cubicBezTo>
                  <a:pt x="69342" y="112871"/>
                  <a:pt x="69309" y="112868"/>
                  <a:pt x="69277" y="112860"/>
                </a:cubicBezTo>
                <a:cubicBezTo>
                  <a:pt x="69115" y="112813"/>
                  <a:pt x="69150" y="112744"/>
                  <a:pt x="69369" y="112698"/>
                </a:cubicBezTo>
                <a:cubicBezTo>
                  <a:pt x="69439" y="112679"/>
                  <a:pt x="69499" y="112670"/>
                  <a:pt x="69546" y="112670"/>
                </a:cubicBezTo>
                <a:close/>
                <a:moveTo>
                  <a:pt x="96922" y="112058"/>
                </a:moveTo>
                <a:cubicBezTo>
                  <a:pt x="97199" y="112058"/>
                  <a:pt x="97194" y="112652"/>
                  <a:pt x="96898" y="112871"/>
                </a:cubicBezTo>
                <a:cubicBezTo>
                  <a:pt x="96781" y="112947"/>
                  <a:pt x="96645" y="112998"/>
                  <a:pt x="96557" y="112998"/>
                </a:cubicBezTo>
                <a:cubicBezTo>
                  <a:pt x="96525" y="112998"/>
                  <a:pt x="96499" y="112991"/>
                  <a:pt x="96483" y="112975"/>
                </a:cubicBezTo>
                <a:cubicBezTo>
                  <a:pt x="96414" y="112929"/>
                  <a:pt x="96460" y="112860"/>
                  <a:pt x="96587" y="112836"/>
                </a:cubicBezTo>
                <a:cubicBezTo>
                  <a:pt x="96725" y="112802"/>
                  <a:pt x="96795" y="112640"/>
                  <a:pt x="96748" y="112444"/>
                </a:cubicBezTo>
                <a:cubicBezTo>
                  <a:pt x="96714" y="112248"/>
                  <a:pt x="96772" y="112086"/>
                  <a:pt x="96875" y="112063"/>
                </a:cubicBezTo>
                <a:cubicBezTo>
                  <a:pt x="96892" y="112060"/>
                  <a:pt x="96907" y="112058"/>
                  <a:pt x="96922" y="112058"/>
                </a:cubicBezTo>
                <a:close/>
                <a:moveTo>
                  <a:pt x="55569" y="112516"/>
                </a:moveTo>
                <a:cubicBezTo>
                  <a:pt x="55642" y="112516"/>
                  <a:pt x="55737" y="112572"/>
                  <a:pt x="55818" y="112675"/>
                </a:cubicBezTo>
                <a:cubicBezTo>
                  <a:pt x="56012" y="112946"/>
                  <a:pt x="56008" y="113134"/>
                  <a:pt x="55876" y="113134"/>
                </a:cubicBezTo>
                <a:cubicBezTo>
                  <a:pt x="55812" y="113134"/>
                  <a:pt x="55716" y="113089"/>
                  <a:pt x="55599" y="112987"/>
                </a:cubicBezTo>
                <a:cubicBezTo>
                  <a:pt x="55449" y="112848"/>
                  <a:pt x="55391" y="112675"/>
                  <a:pt x="55472" y="112571"/>
                </a:cubicBezTo>
                <a:cubicBezTo>
                  <a:pt x="55493" y="112533"/>
                  <a:pt x="55527" y="112516"/>
                  <a:pt x="55569" y="112516"/>
                </a:cubicBezTo>
                <a:close/>
                <a:moveTo>
                  <a:pt x="106622" y="105077"/>
                </a:moveTo>
                <a:cubicBezTo>
                  <a:pt x="106737" y="105077"/>
                  <a:pt x="106899" y="105414"/>
                  <a:pt x="106987" y="105876"/>
                </a:cubicBezTo>
                <a:cubicBezTo>
                  <a:pt x="107079" y="106326"/>
                  <a:pt x="107287" y="106857"/>
                  <a:pt x="107425" y="107019"/>
                </a:cubicBezTo>
                <a:cubicBezTo>
                  <a:pt x="107514" y="107122"/>
                  <a:pt x="107571" y="107175"/>
                  <a:pt x="107601" y="107175"/>
                </a:cubicBezTo>
                <a:cubicBezTo>
                  <a:pt x="107646" y="107175"/>
                  <a:pt x="107635" y="107059"/>
                  <a:pt x="107587" y="106811"/>
                </a:cubicBezTo>
                <a:cubicBezTo>
                  <a:pt x="107529" y="106534"/>
                  <a:pt x="107564" y="106280"/>
                  <a:pt x="107668" y="106257"/>
                </a:cubicBezTo>
                <a:cubicBezTo>
                  <a:pt x="107674" y="106256"/>
                  <a:pt x="107680" y="106255"/>
                  <a:pt x="107686" y="106255"/>
                </a:cubicBezTo>
                <a:cubicBezTo>
                  <a:pt x="107912" y="106255"/>
                  <a:pt x="108147" y="107254"/>
                  <a:pt x="107945" y="107411"/>
                </a:cubicBezTo>
                <a:cubicBezTo>
                  <a:pt x="107852" y="107481"/>
                  <a:pt x="107806" y="107919"/>
                  <a:pt x="107841" y="108416"/>
                </a:cubicBezTo>
                <a:cubicBezTo>
                  <a:pt x="107863" y="108950"/>
                  <a:pt x="107880" y="109159"/>
                  <a:pt x="107983" y="109159"/>
                </a:cubicBezTo>
                <a:cubicBezTo>
                  <a:pt x="108044" y="109159"/>
                  <a:pt x="108137" y="109084"/>
                  <a:pt x="108280" y="108958"/>
                </a:cubicBezTo>
                <a:cubicBezTo>
                  <a:pt x="108626" y="108670"/>
                  <a:pt x="108649" y="108485"/>
                  <a:pt x="108441" y="107781"/>
                </a:cubicBezTo>
                <a:cubicBezTo>
                  <a:pt x="108308" y="107349"/>
                  <a:pt x="108277" y="107150"/>
                  <a:pt x="108339" y="107150"/>
                </a:cubicBezTo>
                <a:cubicBezTo>
                  <a:pt x="108363" y="107150"/>
                  <a:pt x="108401" y="107180"/>
                  <a:pt x="108453" y="107238"/>
                </a:cubicBezTo>
                <a:cubicBezTo>
                  <a:pt x="108603" y="107411"/>
                  <a:pt x="108695" y="107619"/>
                  <a:pt x="108660" y="107735"/>
                </a:cubicBezTo>
                <a:cubicBezTo>
                  <a:pt x="108631" y="107843"/>
                  <a:pt x="108677" y="107901"/>
                  <a:pt x="108778" y="107901"/>
                </a:cubicBezTo>
                <a:cubicBezTo>
                  <a:pt x="108795" y="107901"/>
                  <a:pt x="108814" y="107900"/>
                  <a:pt x="108834" y="107896"/>
                </a:cubicBezTo>
                <a:cubicBezTo>
                  <a:pt x="108855" y="107891"/>
                  <a:pt x="108879" y="107888"/>
                  <a:pt x="108904" y="107888"/>
                </a:cubicBezTo>
                <a:cubicBezTo>
                  <a:pt x="109191" y="107888"/>
                  <a:pt x="109693" y="108232"/>
                  <a:pt x="109757" y="108508"/>
                </a:cubicBezTo>
                <a:cubicBezTo>
                  <a:pt x="109792" y="108658"/>
                  <a:pt x="109722" y="108924"/>
                  <a:pt x="109584" y="109131"/>
                </a:cubicBezTo>
                <a:cubicBezTo>
                  <a:pt x="109490" y="109278"/>
                  <a:pt x="109420" y="109352"/>
                  <a:pt x="109371" y="109352"/>
                </a:cubicBezTo>
                <a:cubicBezTo>
                  <a:pt x="109335" y="109352"/>
                  <a:pt x="109310" y="109313"/>
                  <a:pt x="109295" y="109235"/>
                </a:cubicBezTo>
                <a:cubicBezTo>
                  <a:pt x="109270" y="109099"/>
                  <a:pt x="109179" y="109041"/>
                  <a:pt x="109063" y="109041"/>
                </a:cubicBezTo>
                <a:cubicBezTo>
                  <a:pt x="108814" y="109041"/>
                  <a:pt x="108451" y="109312"/>
                  <a:pt x="108372" y="109674"/>
                </a:cubicBezTo>
                <a:cubicBezTo>
                  <a:pt x="108299" y="109977"/>
                  <a:pt x="108320" y="110129"/>
                  <a:pt x="108419" y="110129"/>
                </a:cubicBezTo>
                <a:cubicBezTo>
                  <a:pt x="108430" y="110129"/>
                  <a:pt x="108441" y="110127"/>
                  <a:pt x="108453" y="110124"/>
                </a:cubicBezTo>
                <a:cubicBezTo>
                  <a:pt x="108462" y="110122"/>
                  <a:pt x="108471" y="110121"/>
                  <a:pt x="108480" y="110121"/>
                </a:cubicBezTo>
                <a:cubicBezTo>
                  <a:pt x="108587" y="110121"/>
                  <a:pt x="108698" y="110243"/>
                  <a:pt x="108730" y="110424"/>
                </a:cubicBezTo>
                <a:cubicBezTo>
                  <a:pt x="108776" y="110620"/>
                  <a:pt x="108718" y="110793"/>
                  <a:pt x="108614" y="110828"/>
                </a:cubicBezTo>
                <a:cubicBezTo>
                  <a:pt x="108601" y="110831"/>
                  <a:pt x="108588" y="110832"/>
                  <a:pt x="108575" y="110832"/>
                </a:cubicBezTo>
                <a:cubicBezTo>
                  <a:pt x="108476" y="110832"/>
                  <a:pt x="108392" y="110756"/>
                  <a:pt x="108372" y="110643"/>
                </a:cubicBezTo>
                <a:cubicBezTo>
                  <a:pt x="108352" y="110536"/>
                  <a:pt x="108259" y="110462"/>
                  <a:pt x="108161" y="110462"/>
                </a:cubicBezTo>
                <a:cubicBezTo>
                  <a:pt x="108143" y="110462"/>
                  <a:pt x="108125" y="110465"/>
                  <a:pt x="108106" y="110470"/>
                </a:cubicBezTo>
                <a:cubicBezTo>
                  <a:pt x="107991" y="110493"/>
                  <a:pt x="107968" y="110643"/>
                  <a:pt x="108060" y="110805"/>
                </a:cubicBezTo>
                <a:cubicBezTo>
                  <a:pt x="108168" y="110998"/>
                  <a:pt x="108115" y="111072"/>
                  <a:pt x="107894" y="111072"/>
                </a:cubicBezTo>
                <a:cubicBezTo>
                  <a:pt x="107877" y="111072"/>
                  <a:pt x="107859" y="111071"/>
                  <a:pt x="107841" y="111070"/>
                </a:cubicBezTo>
                <a:cubicBezTo>
                  <a:pt x="107622" y="111047"/>
                  <a:pt x="107425" y="110932"/>
                  <a:pt x="107391" y="110805"/>
                </a:cubicBezTo>
                <a:cubicBezTo>
                  <a:pt x="107382" y="110755"/>
                  <a:pt x="107360" y="110730"/>
                  <a:pt x="107329" y="110730"/>
                </a:cubicBezTo>
                <a:cubicBezTo>
                  <a:pt x="107281" y="110730"/>
                  <a:pt x="107209" y="110790"/>
                  <a:pt x="107125" y="110909"/>
                </a:cubicBezTo>
                <a:cubicBezTo>
                  <a:pt x="107026" y="111051"/>
                  <a:pt x="106961" y="111120"/>
                  <a:pt x="106899" y="111120"/>
                </a:cubicBezTo>
                <a:cubicBezTo>
                  <a:pt x="106847" y="111120"/>
                  <a:pt x="106797" y="111068"/>
                  <a:pt x="106733" y="110967"/>
                </a:cubicBezTo>
                <a:cubicBezTo>
                  <a:pt x="106698" y="110916"/>
                  <a:pt x="106673" y="110891"/>
                  <a:pt x="106659" y="110891"/>
                </a:cubicBezTo>
                <a:cubicBezTo>
                  <a:pt x="106633" y="110891"/>
                  <a:pt x="106649" y="110984"/>
                  <a:pt x="106710" y="111151"/>
                </a:cubicBezTo>
                <a:cubicBezTo>
                  <a:pt x="106777" y="111361"/>
                  <a:pt x="106899" y="111492"/>
                  <a:pt x="107017" y="111492"/>
                </a:cubicBezTo>
                <a:cubicBezTo>
                  <a:pt x="107042" y="111492"/>
                  <a:pt x="107067" y="111486"/>
                  <a:pt x="107091" y="111474"/>
                </a:cubicBezTo>
                <a:cubicBezTo>
                  <a:pt x="107116" y="111463"/>
                  <a:pt x="107144" y="111457"/>
                  <a:pt x="107172" y="111457"/>
                </a:cubicBezTo>
                <a:cubicBezTo>
                  <a:pt x="107285" y="111457"/>
                  <a:pt x="107412" y="111544"/>
                  <a:pt x="107495" y="111682"/>
                </a:cubicBezTo>
                <a:cubicBezTo>
                  <a:pt x="107590" y="111848"/>
                  <a:pt x="107730" y="111927"/>
                  <a:pt x="107862" y="111927"/>
                </a:cubicBezTo>
                <a:cubicBezTo>
                  <a:pt x="108032" y="111927"/>
                  <a:pt x="108189" y="111796"/>
                  <a:pt x="108222" y="111555"/>
                </a:cubicBezTo>
                <a:cubicBezTo>
                  <a:pt x="108232" y="111469"/>
                  <a:pt x="108247" y="111427"/>
                  <a:pt x="108266" y="111427"/>
                </a:cubicBezTo>
                <a:cubicBezTo>
                  <a:pt x="108290" y="111427"/>
                  <a:pt x="108322" y="111495"/>
                  <a:pt x="108360" y="111624"/>
                </a:cubicBezTo>
                <a:cubicBezTo>
                  <a:pt x="108407" y="111832"/>
                  <a:pt x="108383" y="112294"/>
                  <a:pt x="108314" y="112629"/>
                </a:cubicBezTo>
                <a:cubicBezTo>
                  <a:pt x="108226" y="113000"/>
                  <a:pt x="108137" y="113155"/>
                  <a:pt x="107971" y="113155"/>
                </a:cubicBezTo>
                <a:cubicBezTo>
                  <a:pt x="107920" y="113155"/>
                  <a:pt x="107862" y="113140"/>
                  <a:pt x="107795" y="113113"/>
                </a:cubicBezTo>
                <a:cubicBezTo>
                  <a:pt x="107587" y="113044"/>
                  <a:pt x="107414" y="112883"/>
                  <a:pt x="107391" y="112767"/>
                </a:cubicBezTo>
                <a:cubicBezTo>
                  <a:pt x="107356" y="112640"/>
                  <a:pt x="107125" y="112375"/>
                  <a:pt x="106848" y="112144"/>
                </a:cubicBezTo>
                <a:cubicBezTo>
                  <a:pt x="106040" y="111474"/>
                  <a:pt x="106133" y="110909"/>
                  <a:pt x="107148" y="110355"/>
                </a:cubicBezTo>
                <a:cubicBezTo>
                  <a:pt x="107448" y="110193"/>
                  <a:pt x="107575" y="109985"/>
                  <a:pt x="107472" y="109858"/>
                </a:cubicBezTo>
                <a:cubicBezTo>
                  <a:pt x="107368" y="109732"/>
                  <a:pt x="107391" y="109524"/>
                  <a:pt x="107518" y="109374"/>
                </a:cubicBezTo>
                <a:cubicBezTo>
                  <a:pt x="107651" y="109224"/>
                  <a:pt x="107676" y="109164"/>
                  <a:pt x="107584" y="109164"/>
                </a:cubicBezTo>
                <a:cubicBezTo>
                  <a:pt x="107549" y="109164"/>
                  <a:pt x="107496" y="109173"/>
                  <a:pt x="107425" y="109189"/>
                </a:cubicBezTo>
                <a:cubicBezTo>
                  <a:pt x="107390" y="109198"/>
                  <a:pt x="107354" y="109202"/>
                  <a:pt x="107319" y="109202"/>
                </a:cubicBezTo>
                <a:cubicBezTo>
                  <a:pt x="107166" y="109202"/>
                  <a:pt x="107015" y="109126"/>
                  <a:pt x="106941" y="109004"/>
                </a:cubicBezTo>
                <a:cubicBezTo>
                  <a:pt x="106916" y="108965"/>
                  <a:pt x="106901" y="108946"/>
                  <a:pt x="106894" y="108946"/>
                </a:cubicBezTo>
                <a:cubicBezTo>
                  <a:pt x="106874" y="108946"/>
                  <a:pt x="106919" y="109092"/>
                  <a:pt x="107021" y="109339"/>
                </a:cubicBezTo>
                <a:cubicBezTo>
                  <a:pt x="107171" y="109708"/>
                  <a:pt x="107171" y="109962"/>
                  <a:pt x="107044" y="109997"/>
                </a:cubicBezTo>
                <a:cubicBezTo>
                  <a:pt x="107029" y="110000"/>
                  <a:pt x="107014" y="110001"/>
                  <a:pt x="107000" y="110001"/>
                </a:cubicBezTo>
                <a:cubicBezTo>
                  <a:pt x="106901" y="110001"/>
                  <a:pt x="106811" y="109937"/>
                  <a:pt x="106791" y="109847"/>
                </a:cubicBezTo>
                <a:cubicBezTo>
                  <a:pt x="106767" y="109743"/>
                  <a:pt x="106525" y="109593"/>
                  <a:pt x="106260" y="109535"/>
                </a:cubicBezTo>
                <a:cubicBezTo>
                  <a:pt x="105786" y="109420"/>
                  <a:pt x="105786" y="109385"/>
                  <a:pt x="106387" y="108323"/>
                </a:cubicBezTo>
                <a:cubicBezTo>
                  <a:pt x="106918" y="107388"/>
                  <a:pt x="106952" y="107169"/>
                  <a:pt x="106710" y="106719"/>
                </a:cubicBezTo>
                <a:cubicBezTo>
                  <a:pt x="106525" y="106396"/>
                  <a:pt x="106479" y="106153"/>
                  <a:pt x="106583" y="106072"/>
                </a:cubicBezTo>
                <a:cubicBezTo>
                  <a:pt x="106675" y="106003"/>
                  <a:pt x="106675" y="105772"/>
                  <a:pt x="106571" y="105542"/>
                </a:cubicBezTo>
                <a:cubicBezTo>
                  <a:pt x="106479" y="105311"/>
                  <a:pt x="106490" y="105103"/>
                  <a:pt x="106606" y="105080"/>
                </a:cubicBezTo>
                <a:cubicBezTo>
                  <a:pt x="106611" y="105078"/>
                  <a:pt x="106617" y="105077"/>
                  <a:pt x="106622" y="105077"/>
                </a:cubicBezTo>
                <a:close/>
                <a:moveTo>
                  <a:pt x="87818" y="106403"/>
                </a:moveTo>
                <a:cubicBezTo>
                  <a:pt x="87878" y="106403"/>
                  <a:pt x="87925" y="106539"/>
                  <a:pt x="87930" y="106834"/>
                </a:cubicBezTo>
                <a:cubicBezTo>
                  <a:pt x="87941" y="107111"/>
                  <a:pt x="88034" y="107354"/>
                  <a:pt x="88149" y="107411"/>
                </a:cubicBezTo>
                <a:cubicBezTo>
                  <a:pt x="88164" y="107417"/>
                  <a:pt x="88178" y="107420"/>
                  <a:pt x="88191" y="107420"/>
                </a:cubicBezTo>
                <a:cubicBezTo>
                  <a:pt x="88278" y="107420"/>
                  <a:pt x="88318" y="107291"/>
                  <a:pt x="88288" y="107100"/>
                </a:cubicBezTo>
                <a:cubicBezTo>
                  <a:pt x="88249" y="106916"/>
                  <a:pt x="88267" y="106797"/>
                  <a:pt x="88314" y="106797"/>
                </a:cubicBezTo>
                <a:cubicBezTo>
                  <a:pt x="88324" y="106797"/>
                  <a:pt x="88334" y="106802"/>
                  <a:pt x="88345" y="106811"/>
                </a:cubicBezTo>
                <a:cubicBezTo>
                  <a:pt x="88657" y="107065"/>
                  <a:pt x="88392" y="107942"/>
                  <a:pt x="87988" y="108035"/>
                </a:cubicBezTo>
                <a:cubicBezTo>
                  <a:pt x="87711" y="108092"/>
                  <a:pt x="87664" y="108173"/>
                  <a:pt x="87837" y="108254"/>
                </a:cubicBezTo>
                <a:cubicBezTo>
                  <a:pt x="87988" y="108335"/>
                  <a:pt x="88241" y="108877"/>
                  <a:pt x="88403" y="109478"/>
                </a:cubicBezTo>
                <a:cubicBezTo>
                  <a:pt x="88602" y="110208"/>
                  <a:pt x="88817" y="110726"/>
                  <a:pt x="88886" y="110726"/>
                </a:cubicBezTo>
                <a:cubicBezTo>
                  <a:pt x="88918" y="110726"/>
                  <a:pt x="88920" y="110619"/>
                  <a:pt x="88876" y="110378"/>
                </a:cubicBezTo>
                <a:cubicBezTo>
                  <a:pt x="88830" y="110182"/>
                  <a:pt x="88899" y="109985"/>
                  <a:pt x="89015" y="109962"/>
                </a:cubicBezTo>
                <a:cubicBezTo>
                  <a:pt x="89022" y="109961"/>
                  <a:pt x="89029" y="109960"/>
                  <a:pt x="89036" y="109960"/>
                </a:cubicBezTo>
                <a:cubicBezTo>
                  <a:pt x="89151" y="109960"/>
                  <a:pt x="89222" y="110140"/>
                  <a:pt x="89211" y="110401"/>
                </a:cubicBezTo>
                <a:cubicBezTo>
                  <a:pt x="89200" y="110662"/>
                  <a:pt x="89261" y="110842"/>
                  <a:pt x="89355" y="110842"/>
                </a:cubicBezTo>
                <a:cubicBezTo>
                  <a:pt x="89361" y="110842"/>
                  <a:pt x="89367" y="110841"/>
                  <a:pt x="89373" y="110840"/>
                </a:cubicBezTo>
                <a:cubicBezTo>
                  <a:pt x="89488" y="110817"/>
                  <a:pt x="89546" y="110690"/>
                  <a:pt x="89511" y="110539"/>
                </a:cubicBezTo>
                <a:cubicBezTo>
                  <a:pt x="89492" y="110432"/>
                  <a:pt x="89508" y="110379"/>
                  <a:pt x="89567" y="110379"/>
                </a:cubicBezTo>
                <a:cubicBezTo>
                  <a:pt x="89614" y="110379"/>
                  <a:pt x="89691" y="110414"/>
                  <a:pt x="89800" y="110482"/>
                </a:cubicBezTo>
                <a:cubicBezTo>
                  <a:pt x="89973" y="110597"/>
                  <a:pt x="90100" y="110874"/>
                  <a:pt x="90065" y="111082"/>
                </a:cubicBezTo>
                <a:cubicBezTo>
                  <a:pt x="90044" y="111254"/>
                  <a:pt x="90049" y="111337"/>
                  <a:pt x="90094" y="111337"/>
                </a:cubicBezTo>
                <a:cubicBezTo>
                  <a:pt x="90122" y="111337"/>
                  <a:pt x="90165" y="111305"/>
                  <a:pt x="90227" y="111244"/>
                </a:cubicBezTo>
                <a:cubicBezTo>
                  <a:pt x="90271" y="111199"/>
                  <a:pt x="90331" y="111179"/>
                  <a:pt x="90398" y="111179"/>
                </a:cubicBezTo>
                <a:cubicBezTo>
                  <a:pt x="90592" y="111179"/>
                  <a:pt x="90842" y="111349"/>
                  <a:pt x="90919" y="111590"/>
                </a:cubicBezTo>
                <a:cubicBezTo>
                  <a:pt x="90919" y="111601"/>
                  <a:pt x="90712" y="111624"/>
                  <a:pt x="90469" y="111648"/>
                </a:cubicBezTo>
                <a:cubicBezTo>
                  <a:pt x="90426" y="111650"/>
                  <a:pt x="90378" y="111651"/>
                  <a:pt x="90328" y="111651"/>
                </a:cubicBezTo>
                <a:cubicBezTo>
                  <a:pt x="90085" y="111651"/>
                  <a:pt x="89783" y="111628"/>
                  <a:pt x="89592" y="111590"/>
                </a:cubicBezTo>
                <a:cubicBezTo>
                  <a:pt x="89456" y="111559"/>
                  <a:pt x="89366" y="111539"/>
                  <a:pt x="89320" y="111539"/>
                </a:cubicBezTo>
                <a:cubicBezTo>
                  <a:pt x="89231" y="111539"/>
                  <a:pt x="89316" y="111614"/>
                  <a:pt x="89569" y="111821"/>
                </a:cubicBezTo>
                <a:cubicBezTo>
                  <a:pt x="89781" y="111980"/>
                  <a:pt x="90023" y="112100"/>
                  <a:pt x="90151" y="112100"/>
                </a:cubicBezTo>
                <a:cubicBezTo>
                  <a:pt x="90161" y="112100"/>
                  <a:pt x="90172" y="112100"/>
                  <a:pt x="90181" y="112098"/>
                </a:cubicBezTo>
                <a:cubicBezTo>
                  <a:pt x="90199" y="112092"/>
                  <a:pt x="90217" y="112090"/>
                  <a:pt x="90234" y="112090"/>
                </a:cubicBezTo>
                <a:cubicBezTo>
                  <a:pt x="90327" y="112090"/>
                  <a:pt x="90404" y="112164"/>
                  <a:pt x="90423" y="112271"/>
                </a:cubicBezTo>
                <a:cubicBezTo>
                  <a:pt x="90477" y="112539"/>
                  <a:pt x="89895" y="112876"/>
                  <a:pt x="89554" y="112876"/>
                </a:cubicBezTo>
                <a:cubicBezTo>
                  <a:pt x="89454" y="112876"/>
                  <a:pt x="89375" y="112847"/>
                  <a:pt x="89338" y="112779"/>
                </a:cubicBezTo>
                <a:cubicBezTo>
                  <a:pt x="89277" y="112646"/>
                  <a:pt x="89170" y="112567"/>
                  <a:pt x="89074" y="112567"/>
                </a:cubicBezTo>
                <a:cubicBezTo>
                  <a:pt x="89062" y="112567"/>
                  <a:pt x="89050" y="112568"/>
                  <a:pt x="89038" y="112571"/>
                </a:cubicBezTo>
                <a:cubicBezTo>
                  <a:pt x="88923" y="112594"/>
                  <a:pt x="88923" y="112710"/>
                  <a:pt x="89038" y="112836"/>
                </a:cubicBezTo>
                <a:cubicBezTo>
                  <a:pt x="89113" y="112936"/>
                  <a:pt x="89122" y="112988"/>
                  <a:pt x="89065" y="112988"/>
                </a:cubicBezTo>
                <a:cubicBezTo>
                  <a:pt x="89043" y="112988"/>
                  <a:pt x="89011" y="112980"/>
                  <a:pt x="88969" y="112963"/>
                </a:cubicBezTo>
                <a:cubicBezTo>
                  <a:pt x="88926" y="112944"/>
                  <a:pt x="88889" y="112934"/>
                  <a:pt x="88858" y="112934"/>
                </a:cubicBezTo>
                <a:cubicBezTo>
                  <a:pt x="88781" y="112934"/>
                  <a:pt x="88744" y="112994"/>
                  <a:pt x="88761" y="113102"/>
                </a:cubicBezTo>
                <a:cubicBezTo>
                  <a:pt x="88777" y="113209"/>
                  <a:pt x="88729" y="113270"/>
                  <a:pt x="88649" y="113270"/>
                </a:cubicBezTo>
                <a:cubicBezTo>
                  <a:pt x="88617" y="113270"/>
                  <a:pt x="88581" y="113260"/>
                  <a:pt x="88542" y="113240"/>
                </a:cubicBezTo>
                <a:cubicBezTo>
                  <a:pt x="88322" y="113148"/>
                  <a:pt x="88311" y="113090"/>
                  <a:pt x="88484" y="112987"/>
                </a:cubicBezTo>
                <a:cubicBezTo>
                  <a:pt x="88611" y="112906"/>
                  <a:pt x="88703" y="112744"/>
                  <a:pt x="88680" y="112640"/>
                </a:cubicBezTo>
                <a:cubicBezTo>
                  <a:pt x="88668" y="112575"/>
                  <a:pt x="88626" y="112544"/>
                  <a:pt x="88568" y="112544"/>
                </a:cubicBezTo>
                <a:cubicBezTo>
                  <a:pt x="88512" y="112544"/>
                  <a:pt x="88442" y="112572"/>
                  <a:pt x="88368" y="112629"/>
                </a:cubicBezTo>
                <a:cubicBezTo>
                  <a:pt x="88300" y="112678"/>
                  <a:pt x="88241" y="112699"/>
                  <a:pt x="88193" y="112699"/>
                </a:cubicBezTo>
                <a:cubicBezTo>
                  <a:pt x="87899" y="112699"/>
                  <a:pt x="87975" y="111902"/>
                  <a:pt x="88392" y="111555"/>
                </a:cubicBezTo>
                <a:cubicBezTo>
                  <a:pt x="88796" y="111221"/>
                  <a:pt x="88796" y="111151"/>
                  <a:pt x="88472" y="110886"/>
                </a:cubicBezTo>
                <a:cubicBezTo>
                  <a:pt x="88265" y="110724"/>
                  <a:pt x="88068" y="110436"/>
                  <a:pt x="88045" y="110251"/>
                </a:cubicBezTo>
                <a:cubicBezTo>
                  <a:pt x="88014" y="110119"/>
                  <a:pt x="87963" y="110050"/>
                  <a:pt x="87904" y="110050"/>
                </a:cubicBezTo>
                <a:cubicBezTo>
                  <a:pt x="87875" y="110050"/>
                  <a:pt x="87845" y="110067"/>
                  <a:pt x="87814" y="110101"/>
                </a:cubicBezTo>
                <a:cubicBezTo>
                  <a:pt x="87776" y="110144"/>
                  <a:pt x="87735" y="110165"/>
                  <a:pt x="87700" y="110165"/>
                </a:cubicBezTo>
                <a:cubicBezTo>
                  <a:pt x="87649" y="110165"/>
                  <a:pt x="87609" y="110124"/>
                  <a:pt x="87595" y="110043"/>
                </a:cubicBezTo>
                <a:cubicBezTo>
                  <a:pt x="87572" y="109916"/>
                  <a:pt x="87641" y="109789"/>
                  <a:pt x="87745" y="109766"/>
                </a:cubicBezTo>
                <a:cubicBezTo>
                  <a:pt x="87964" y="109708"/>
                  <a:pt x="87630" y="109016"/>
                  <a:pt x="87283" y="108831"/>
                </a:cubicBezTo>
                <a:cubicBezTo>
                  <a:pt x="87133" y="108762"/>
                  <a:pt x="87145" y="108693"/>
                  <a:pt x="87318" y="108658"/>
                </a:cubicBezTo>
                <a:cubicBezTo>
                  <a:pt x="87457" y="108623"/>
                  <a:pt x="87503" y="108520"/>
                  <a:pt x="87410" y="108404"/>
                </a:cubicBezTo>
                <a:cubicBezTo>
                  <a:pt x="87370" y="108352"/>
                  <a:pt x="87301" y="108326"/>
                  <a:pt x="87224" y="108326"/>
                </a:cubicBezTo>
                <a:cubicBezTo>
                  <a:pt x="87148" y="108326"/>
                  <a:pt x="87064" y="108352"/>
                  <a:pt x="86995" y="108404"/>
                </a:cubicBezTo>
                <a:cubicBezTo>
                  <a:pt x="86943" y="108444"/>
                  <a:pt x="86893" y="108465"/>
                  <a:pt x="86849" y="108465"/>
                </a:cubicBezTo>
                <a:cubicBezTo>
                  <a:pt x="86768" y="108465"/>
                  <a:pt x="86706" y="108393"/>
                  <a:pt x="86683" y="108243"/>
                </a:cubicBezTo>
                <a:cubicBezTo>
                  <a:pt x="86652" y="108033"/>
                  <a:pt x="86744" y="107928"/>
                  <a:pt x="86961" y="107928"/>
                </a:cubicBezTo>
                <a:cubicBezTo>
                  <a:pt x="86982" y="107928"/>
                  <a:pt x="87005" y="107929"/>
                  <a:pt x="87030" y="107931"/>
                </a:cubicBezTo>
                <a:cubicBezTo>
                  <a:pt x="87057" y="107934"/>
                  <a:pt x="87082" y="107935"/>
                  <a:pt x="87106" y="107935"/>
                </a:cubicBezTo>
                <a:cubicBezTo>
                  <a:pt x="87372" y="107935"/>
                  <a:pt x="87475" y="107753"/>
                  <a:pt x="87549" y="107192"/>
                </a:cubicBezTo>
                <a:cubicBezTo>
                  <a:pt x="87611" y="106692"/>
                  <a:pt x="87729" y="106403"/>
                  <a:pt x="87818" y="106403"/>
                </a:cubicBezTo>
                <a:close/>
                <a:moveTo>
                  <a:pt x="105971" y="112673"/>
                </a:moveTo>
                <a:cubicBezTo>
                  <a:pt x="106001" y="112673"/>
                  <a:pt x="106063" y="112733"/>
                  <a:pt x="106167" y="112848"/>
                </a:cubicBezTo>
                <a:cubicBezTo>
                  <a:pt x="106502" y="113229"/>
                  <a:pt x="106502" y="113252"/>
                  <a:pt x="106260" y="113310"/>
                </a:cubicBezTo>
                <a:cubicBezTo>
                  <a:pt x="106253" y="113311"/>
                  <a:pt x="106246" y="113312"/>
                  <a:pt x="106239" y="113312"/>
                </a:cubicBezTo>
                <a:cubicBezTo>
                  <a:pt x="106140" y="113312"/>
                  <a:pt x="106026" y="113157"/>
                  <a:pt x="105983" y="112952"/>
                </a:cubicBezTo>
                <a:cubicBezTo>
                  <a:pt x="105945" y="112762"/>
                  <a:pt x="105934" y="112673"/>
                  <a:pt x="105971" y="112673"/>
                </a:cubicBezTo>
                <a:close/>
                <a:moveTo>
                  <a:pt x="85242" y="110867"/>
                </a:moveTo>
                <a:cubicBezTo>
                  <a:pt x="85327" y="110867"/>
                  <a:pt x="85348" y="110995"/>
                  <a:pt x="85333" y="111290"/>
                </a:cubicBezTo>
                <a:cubicBezTo>
                  <a:pt x="85327" y="111550"/>
                  <a:pt x="85327" y="111677"/>
                  <a:pt x="85354" y="111677"/>
                </a:cubicBezTo>
                <a:cubicBezTo>
                  <a:pt x="85378" y="111677"/>
                  <a:pt x="85424" y="111573"/>
                  <a:pt x="85506" y="111371"/>
                </a:cubicBezTo>
                <a:cubicBezTo>
                  <a:pt x="85594" y="111143"/>
                  <a:pt x="85663" y="111037"/>
                  <a:pt x="85740" y="111037"/>
                </a:cubicBezTo>
                <a:cubicBezTo>
                  <a:pt x="85785" y="111037"/>
                  <a:pt x="85832" y="111072"/>
                  <a:pt x="85887" y="111140"/>
                </a:cubicBezTo>
                <a:cubicBezTo>
                  <a:pt x="85991" y="111278"/>
                  <a:pt x="85991" y="111463"/>
                  <a:pt x="85875" y="111532"/>
                </a:cubicBezTo>
                <a:cubicBezTo>
                  <a:pt x="85600" y="111723"/>
                  <a:pt x="85665" y="112060"/>
                  <a:pt x="85928" y="112060"/>
                </a:cubicBezTo>
                <a:cubicBezTo>
                  <a:pt x="85951" y="112060"/>
                  <a:pt x="85976" y="112057"/>
                  <a:pt x="86002" y="112052"/>
                </a:cubicBezTo>
                <a:cubicBezTo>
                  <a:pt x="86012" y="112049"/>
                  <a:pt x="86021" y="112048"/>
                  <a:pt x="86030" y="112048"/>
                </a:cubicBezTo>
                <a:cubicBezTo>
                  <a:pt x="86319" y="112048"/>
                  <a:pt x="86571" y="113053"/>
                  <a:pt x="86325" y="113310"/>
                </a:cubicBezTo>
                <a:cubicBezTo>
                  <a:pt x="86301" y="113335"/>
                  <a:pt x="86275" y="113346"/>
                  <a:pt x="86250" y="113346"/>
                </a:cubicBezTo>
                <a:cubicBezTo>
                  <a:pt x="86194" y="113346"/>
                  <a:pt x="86145" y="113287"/>
                  <a:pt x="86129" y="113183"/>
                </a:cubicBezTo>
                <a:cubicBezTo>
                  <a:pt x="86106" y="113021"/>
                  <a:pt x="85875" y="112710"/>
                  <a:pt x="85633" y="112490"/>
                </a:cubicBezTo>
                <a:cubicBezTo>
                  <a:pt x="84952" y="111890"/>
                  <a:pt x="84698" y="111209"/>
                  <a:pt x="85067" y="110955"/>
                </a:cubicBezTo>
                <a:cubicBezTo>
                  <a:pt x="85143" y="110898"/>
                  <a:pt x="85200" y="110867"/>
                  <a:pt x="85242" y="110867"/>
                </a:cubicBezTo>
                <a:close/>
                <a:moveTo>
                  <a:pt x="64274" y="112464"/>
                </a:moveTo>
                <a:cubicBezTo>
                  <a:pt x="64302" y="112464"/>
                  <a:pt x="64342" y="112476"/>
                  <a:pt x="64394" y="112502"/>
                </a:cubicBezTo>
                <a:cubicBezTo>
                  <a:pt x="64694" y="112652"/>
                  <a:pt x="64694" y="113321"/>
                  <a:pt x="64394" y="113367"/>
                </a:cubicBezTo>
                <a:cubicBezTo>
                  <a:pt x="64374" y="113371"/>
                  <a:pt x="64356" y="113373"/>
                  <a:pt x="64338" y="113373"/>
                </a:cubicBezTo>
                <a:cubicBezTo>
                  <a:pt x="64194" y="113373"/>
                  <a:pt x="64134" y="113248"/>
                  <a:pt x="64175" y="113021"/>
                </a:cubicBezTo>
                <a:cubicBezTo>
                  <a:pt x="64210" y="112813"/>
                  <a:pt x="64233" y="112571"/>
                  <a:pt x="64221" y="112513"/>
                </a:cubicBezTo>
                <a:cubicBezTo>
                  <a:pt x="64221" y="112482"/>
                  <a:pt x="64239" y="112464"/>
                  <a:pt x="64274" y="112464"/>
                </a:cubicBezTo>
                <a:close/>
                <a:moveTo>
                  <a:pt x="74500" y="112413"/>
                </a:moveTo>
                <a:cubicBezTo>
                  <a:pt x="74607" y="112413"/>
                  <a:pt x="74706" y="112441"/>
                  <a:pt x="74783" y="112502"/>
                </a:cubicBezTo>
                <a:cubicBezTo>
                  <a:pt x="75048" y="112721"/>
                  <a:pt x="75025" y="113183"/>
                  <a:pt x="74748" y="113367"/>
                </a:cubicBezTo>
                <a:cubicBezTo>
                  <a:pt x="74686" y="113413"/>
                  <a:pt x="74629" y="113435"/>
                  <a:pt x="74582" y="113435"/>
                </a:cubicBezTo>
                <a:cubicBezTo>
                  <a:pt x="74497" y="113435"/>
                  <a:pt x="74440" y="113366"/>
                  <a:pt x="74425" y="113240"/>
                </a:cubicBezTo>
                <a:cubicBezTo>
                  <a:pt x="74402" y="113109"/>
                  <a:pt x="74321" y="113040"/>
                  <a:pt x="74194" y="113040"/>
                </a:cubicBezTo>
                <a:cubicBezTo>
                  <a:pt x="74132" y="113040"/>
                  <a:pt x="74058" y="113056"/>
                  <a:pt x="73975" y="113090"/>
                </a:cubicBezTo>
                <a:cubicBezTo>
                  <a:pt x="73858" y="113140"/>
                  <a:pt x="73778" y="113168"/>
                  <a:pt x="73729" y="113168"/>
                </a:cubicBezTo>
                <a:cubicBezTo>
                  <a:pt x="73644" y="113168"/>
                  <a:pt x="73660" y="113082"/>
                  <a:pt x="73755" y="112883"/>
                </a:cubicBezTo>
                <a:cubicBezTo>
                  <a:pt x="73897" y="112600"/>
                  <a:pt x="74225" y="112413"/>
                  <a:pt x="74500" y="112413"/>
                </a:cubicBezTo>
                <a:close/>
                <a:moveTo>
                  <a:pt x="63718" y="112379"/>
                </a:moveTo>
                <a:cubicBezTo>
                  <a:pt x="63750" y="112379"/>
                  <a:pt x="63790" y="112490"/>
                  <a:pt x="63829" y="112686"/>
                </a:cubicBezTo>
                <a:cubicBezTo>
                  <a:pt x="63886" y="112975"/>
                  <a:pt x="63886" y="113206"/>
                  <a:pt x="63840" y="113217"/>
                </a:cubicBezTo>
                <a:cubicBezTo>
                  <a:pt x="63794" y="113217"/>
                  <a:pt x="63633" y="113310"/>
                  <a:pt x="63494" y="113414"/>
                </a:cubicBezTo>
                <a:cubicBezTo>
                  <a:pt x="63450" y="113443"/>
                  <a:pt x="63407" y="113457"/>
                  <a:pt x="63366" y="113457"/>
                </a:cubicBezTo>
                <a:cubicBezTo>
                  <a:pt x="63246" y="113457"/>
                  <a:pt x="63138" y="113334"/>
                  <a:pt x="63044" y="113102"/>
                </a:cubicBezTo>
                <a:cubicBezTo>
                  <a:pt x="62920" y="112767"/>
                  <a:pt x="62922" y="112662"/>
                  <a:pt x="63103" y="112662"/>
                </a:cubicBezTo>
                <a:cubicBezTo>
                  <a:pt x="63141" y="112662"/>
                  <a:pt x="63187" y="112667"/>
                  <a:pt x="63240" y="112675"/>
                </a:cubicBezTo>
                <a:cubicBezTo>
                  <a:pt x="63269" y="112679"/>
                  <a:pt x="63297" y="112682"/>
                  <a:pt x="63324" y="112682"/>
                </a:cubicBezTo>
                <a:cubicBezTo>
                  <a:pt x="63505" y="112682"/>
                  <a:pt x="63649" y="112586"/>
                  <a:pt x="63679" y="112456"/>
                </a:cubicBezTo>
                <a:cubicBezTo>
                  <a:pt x="63690" y="112404"/>
                  <a:pt x="63703" y="112379"/>
                  <a:pt x="63718" y="112379"/>
                </a:cubicBezTo>
                <a:close/>
                <a:moveTo>
                  <a:pt x="72504" y="111423"/>
                </a:moveTo>
                <a:cubicBezTo>
                  <a:pt x="72619" y="111423"/>
                  <a:pt x="72757" y="111500"/>
                  <a:pt x="72890" y="111648"/>
                </a:cubicBezTo>
                <a:cubicBezTo>
                  <a:pt x="73282" y="112098"/>
                  <a:pt x="73467" y="113079"/>
                  <a:pt x="73178" y="113137"/>
                </a:cubicBezTo>
                <a:cubicBezTo>
                  <a:pt x="73063" y="113160"/>
                  <a:pt x="73051" y="113298"/>
                  <a:pt x="73155" y="113437"/>
                </a:cubicBezTo>
                <a:cubicBezTo>
                  <a:pt x="73217" y="113529"/>
                  <a:pt x="73237" y="113580"/>
                  <a:pt x="73217" y="113580"/>
                </a:cubicBezTo>
                <a:cubicBezTo>
                  <a:pt x="73207" y="113580"/>
                  <a:pt x="73186" y="113568"/>
                  <a:pt x="73155" y="113541"/>
                </a:cubicBezTo>
                <a:cubicBezTo>
                  <a:pt x="73051" y="113471"/>
                  <a:pt x="72890" y="113079"/>
                  <a:pt x="72809" y="112686"/>
                </a:cubicBezTo>
                <a:cubicBezTo>
                  <a:pt x="72717" y="112294"/>
                  <a:pt x="72520" y="111913"/>
                  <a:pt x="72382" y="111855"/>
                </a:cubicBezTo>
                <a:cubicBezTo>
                  <a:pt x="72186" y="111763"/>
                  <a:pt x="72174" y="111682"/>
                  <a:pt x="72336" y="111498"/>
                </a:cubicBezTo>
                <a:cubicBezTo>
                  <a:pt x="72381" y="111448"/>
                  <a:pt x="72439" y="111423"/>
                  <a:pt x="72504" y="111423"/>
                </a:cubicBezTo>
                <a:close/>
                <a:moveTo>
                  <a:pt x="68512" y="113181"/>
                </a:moveTo>
                <a:cubicBezTo>
                  <a:pt x="68551" y="113181"/>
                  <a:pt x="68591" y="113186"/>
                  <a:pt x="68631" y="113194"/>
                </a:cubicBezTo>
                <a:cubicBezTo>
                  <a:pt x="69127" y="113321"/>
                  <a:pt x="69069" y="113448"/>
                  <a:pt x="68469" y="113564"/>
                </a:cubicBezTo>
                <a:cubicBezTo>
                  <a:pt x="68374" y="113583"/>
                  <a:pt x="68296" y="113592"/>
                  <a:pt x="68235" y="113592"/>
                </a:cubicBezTo>
                <a:cubicBezTo>
                  <a:pt x="68071" y="113592"/>
                  <a:pt x="68027" y="113525"/>
                  <a:pt x="68111" y="113391"/>
                </a:cubicBezTo>
                <a:cubicBezTo>
                  <a:pt x="68177" y="113259"/>
                  <a:pt x="68341" y="113181"/>
                  <a:pt x="68512" y="113181"/>
                </a:cubicBezTo>
                <a:close/>
                <a:moveTo>
                  <a:pt x="70228" y="113021"/>
                </a:moveTo>
                <a:cubicBezTo>
                  <a:pt x="70317" y="113021"/>
                  <a:pt x="70362" y="113118"/>
                  <a:pt x="70362" y="113298"/>
                </a:cubicBezTo>
                <a:cubicBezTo>
                  <a:pt x="70362" y="113529"/>
                  <a:pt x="70270" y="113714"/>
                  <a:pt x="70154" y="113725"/>
                </a:cubicBezTo>
                <a:cubicBezTo>
                  <a:pt x="70145" y="113726"/>
                  <a:pt x="70136" y="113727"/>
                  <a:pt x="70128" y="113727"/>
                </a:cubicBezTo>
                <a:cubicBezTo>
                  <a:pt x="69864" y="113727"/>
                  <a:pt x="69851" y="113223"/>
                  <a:pt x="70120" y="113056"/>
                </a:cubicBezTo>
                <a:cubicBezTo>
                  <a:pt x="70161" y="113032"/>
                  <a:pt x="70197" y="113021"/>
                  <a:pt x="70228" y="113021"/>
                </a:cubicBezTo>
                <a:close/>
                <a:moveTo>
                  <a:pt x="86335" y="110550"/>
                </a:moveTo>
                <a:cubicBezTo>
                  <a:pt x="86463" y="110550"/>
                  <a:pt x="86684" y="111232"/>
                  <a:pt x="86706" y="111717"/>
                </a:cubicBezTo>
                <a:cubicBezTo>
                  <a:pt x="86706" y="111788"/>
                  <a:pt x="86810" y="111832"/>
                  <a:pt x="86943" y="111832"/>
                </a:cubicBezTo>
                <a:cubicBezTo>
                  <a:pt x="86982" y="111832"/>
                  <a:pt x="87023" y="111829"/>
                  <a:pt x="87064" y="111821"/>
                </a:cubicBezTo>
                <a:cubicBezTo>
                  <a:pt x="87094" y="111814"/>
                  <a:pt x="87122" y="111810"/>
                  <a:pt x="87150" y="111810"/>
                </a:cubicBezTo>
                <a:cubicBezTo>
                  <a:pt x="87353" y="111810"/>
                  <a:pt x="87482" y="112003"/>
                  <a:pt x="87584" y="112421"/>
                </a:cubicBezTo>
                <a:cubicBezTo>
                  <a:pt x="87687" y="112894"/>
                  <a:pt x="87653" y="113125"/>
                  <a:pt x="87457" y="113160"/>
                </a:cubicBezTo>
                <a:cubicBezTo>
                  <a:pt x="87307" y="113194"/>
                  <a:pt x="87076" y="113414"/>
                  <a:pt x="86937" y="113644"/>
                </a:cubicBezTo>
                <a:cubicBezTo>
                  <a:pt x="86854" y="113804"/>
                  <a:pt x="86765" y="113888"/>
                  <a:pt x="86708" y="113888"/>
                </a:cubicBezTo>
                <a:cubicBezTo>
                  <a:pt x="86678" y="113888"/>
                  <a:pt x="86657" y="113865"/>
                  <a:pt x="86649" y="113818"/>
                </a:cubicBezTo>
                <a:cubicBezTo>
                  <a:pt x="86626" y="113668"/>
                  <a:pt x="86776" y="113275"/>
                  <a:pt x="86995" y="112906"/>
                </a:cubicBezTo>
                <a:cubicBezTo>
                  <a:pt x="87318" y="112398"/>
                  <a:pt x="87330" y="112259"/>
                  <a:pt x="87087" y="112202"/>
                </a:cubicBezTo>
                <a:cubicBezTo>
                  <a:pt x="87055" y="112194"/>
                  <a:pt x="87025" y="112190"/>
                  <a:pt x="86996" y="112190"/>
                </a:cubicBezTo>
                <a:cubicBezTo>
                  <a:pt x="86858" y="112190"/>
                  <a:pt x="86760" y="112278"/>
                  <a:pt x="86741" y="112421"/>
                </a:cubicBezTo>
                <a:cubicBezTo>
                  <a:pt x="86737" y="112447"/>
                  <a:pt x="86730" y="112460"/>
                  <a:pt x="86721" y="112460"/>
                </a:cubicBezTo>
                <a:cubicBezTo>
                  <a:pt x="86673" y="112460"/>
                  <a:pt x="86557" y="112130"/>
                  <a:pt x="86441" y="111648"/>
                </a:cubicBezTo>
                <a:cubicBezTo>
                  <a:pt x="86291" y="111070"/>
                  <a:pt x="86245" y="110563"/>
                  <a:pt x="86325" y="110551"/>
                </a:cubicBezTo>
                <a:cubicBezTo>
                  <a:pt x="86328" y="110550"/>
                  <a:pt x="86332" y="110550"/>
                  <a:pt x="86335" y="110550"/>
                </a:cubicBezTo>
                <a:close/>
                <a:moveTo>
                  <a:pt x="56354" y="112145"/>
                </a:moveTo>
                <a:cubicBezTo>
                  <a:pt x="56424" y="112145"/>
                  <a:pt x="56484" y="112192"/>
                  <a:pt x="56522" y="112282"/>
                </a:cubicBezTo>
                <a:cubicBezTo>
                  <a:pt x="56560" y="112372"/>
                  <a:pt x="56626" y="112423"/>
                  <a:pt x="56693" y="112423"/>
                </a:cubicBezTo>
                <a:cubicBezTo>
                  <a:pt x="56730" y="112423"/>
                  <a:pt x="56767" y="112407"/>
                  <a:pt x="56799" y="112375"/>
                </a:cubicBezTo>
                <a:cubicBezTo>
                  <a:pt x="56851" y="112323"/>
                  <a:pt x="56891" y="112301"/>
                  <a:pt x="56921" y="112301"/>
                </a:cubicBezTo>
                <a:cubicBezTo>
                  <a:pt x="57046" y="112301"/>
                  <a:pt x="56988" y="112689"/>
                  <a:pt x="56765" y="112987"/>
                </a:cubicBezTo>
                <a:cubicBezTo>
                  <a:pt x="56626" y="113171"/>
                  <a:pt x="56534" y="113494"/>
                  <a:pt x="56557" y="113691"/>
                </a:cubicBezTo>
                <a:cubicBezTo>
                  <a:pt x="56583" y="113856"/>
                  <a:pt x="56576" y="113934"/>
                  <a:pt x="56521" y="113934"/>
                </a:cubicBezTo>
                <a:cubicBezTo>
                  <a:pt x="56480" y="113934"/>
                  <a:pt x="56413" y="113890"/>
                  <a:pt x="56315" y="113806"/>
                </a:cubicBezTo>
                <a:cubicBezTo>
                  <a:pt x="56084" y="113610"/>
                  <a:pt x="56072" y="113517"/>
                  <a:pt x="56280" y="113321"/>
                </a:cubicBezTo>
                <a:cubicBezTo>
                  <a:pt x="56488" y="113125"/>
                  <a:pt x="56476" y="113021"/>
                  <a:pt x="56245" y="112767"/>
                </a:cubicBezTo>
                <a:cubicBezTo>
                  <a:pt x="56003" y="112513"/>
                  <a:pt x="55991" y="112409"/>
                  <a:pt x="56176" y="112236"/>
                </a:cubicBezTo>
                <a:cubicBezTo>
                  <a:pt x="56237" y="112175"/>
                  <a:pt x="56299" y="112145"/>
                  <a:pt x="56354" y="112145"/>
                </a:cubicBezTo>
                <a:close/>
                <a:moveTo>
                  <a:pt x="97728" y="113123"/>
                </a:moveTo>
                <a:cubicBezTo>
                  <a:pt x="98098" y="113123"/>
                  <a:pt x="98458" y="113855"/>
                  <a:pt x="98099" y="113933"/>
                </a:cubicBezTo>
                <a:cubicBezTo>
                  <a:pt x="98088" y="113936"/>
                  <a:pt x="98076" y="113937"/>
                  <a:pt x="98064" y="113937"/>
                </a:cubicBezTo>
                <a:cubicBezTo>
                  <a:pt x="97846" y="113937"/>
                  <a:pt x="97370" y="113574"/>
                  <a:pt x="97337" y="113356"/>
                </a:cubicBezTo>
                <a:cubicBezTo>
                  <a:pt x="97314" y="113252"/>
                  <a:pt x="97464" y="113160"/>
                  <a:pt x="97695" y="113125"/>
                </a:cubicBezTo>
                <a:cubicBezTo>
                  <a:pt x="97706" y="113124"/>
                  <a:pt x="97717" y="113123"/>
                  <a:pt x="97728" y="113123"/>
                </a:cubicBezTo>
                <a:close/>
                <a:moveTo>
                  <a:pt x="96643" y="113385"/>
                </a:moveTo>
                <a:cubicBezTo>
                  <a:pt x="96671" y="113385"/>
                  <a:pt x="96708" y="113466"/>
                  <a:pt x="96748" y="113621"/>
                </a:cubicBezTo>
                <a:cubicBezTo>
                  <a:pt x="96797" y="113814"/>
                  <a:pt x="96789" y="113950"/>
                  <a:pt x="96738" y="113950"/>
                </a:cubicBezTo>
                <a:cubicBezTo>
                  <a:pt x="96728" y="113950"/>
                  <a:pt x="96716" y="113945"/>
                  <a:pt x="96702" y="113933"/>
                </a:cubicBezTo>
                <a:cubicBezTo>
                  <a:pt x="96621" y="113875"/>
                  <a:pt x="96575" y="113668"/>
                  <a:pt x="96598" y="113506"/>
                </a:cubicBezTo>
                <a:cubicBezTo>
                  <a:pt x="96608" y="113425"/>
                  <a:pt x="96623" y="113385"/>
                  <a:pt x="96643" y="113385"/>
                </a:cubicBezTo>
                <a:close/>
                <a:moveTo>
                  <a:pt x="99668" y="112655"/>
                </a:moveTo>
                <a:cubicBezTo>
                  <a:pt x="99911" y="112655"/>
                  <a:pt x="99884" y="112860"/>
                  <a:pt x="99623" y="113494"/>
                </a:cubicBezTo>
                <a:cubicBezTo>
                  <a:pt x="99476" y="113842"/>
                  <a:pt x="99357" y="114016"/>
                  <a:pt x="99271" y="114016"/>
                </a:cubicBezTo>
                <a:cubicBezTo>
                  <a:pt x="99173" y="114016"/>
                  <a:pt x="99115" y="113796"/>
                  <a:pt x="99103" y="113356"/>
                </a:cubicBezTo>
                <a:cubicBezTo>
                  <a:pt x="99080" y="112975"/>
                  <a:pt x="99207" y="112744"/>
                  <a:pt x="99449" y="112686"/>
                </a:cubicBezTo>
                <a:cubicBezTo>
                  <a:pt x="99538" y="112667"/>
                  <a:pt x="99610" y="112655"/>
                  <a:pt x="99668" y="112655"/>
                </a:cubicBezTo>
                <a:close/>
                <a:moveTo>
                  <a:pt x="76187" y="112648"/>
                </a:moveTo>
                <a:cubicBezTo>
                  <a:pt x="76255" y="112648"/>
                  <a:pt x="76306" y="112786"/>
                  <a:pt x="76306" y="112998"/>
                </a:cubicBezTo>
                <a:cubicBezTo>
                  <a:pt x="76306" y="113298"/>
                  <a:pt x="76433" y="113529"/>
                  <a:pt x="76618" y="113575"/>
                </a:cubicBezTo>
                <a:cubicBezTo>
                  <a:pt x="76814" y="113621"/>
                  <a:pt x="76872" y="113737"/>
                  <a:pt x="76780" y="113910"/>
                </a:cubicBezTo>
                <a:cubicBezTo>
                  <a:pt x="76720" y="114012"/>
                  <a:pt x="76610" y="114071"/>
                  <a:pt x="76505" y="114071"/>
                </a:cubicBezTo>
                <a:cubicBezTo>
                  <a:pt x="76468" y="114071"/>
                  <a:pt x="76432" y="114063"/>
                  <a:pt x="76399" y="114048"/>
                </a:cubicBezTo>
                <a:cubicBezTo>
                  <a:pt x="76110" y="113910"/>
                  <a:pt x="75914" y="112906"/>
                  <a:pt x="76133" y="112675"/>
                </a:cubicBezTo>
                <a:cubicBezTo>
                  <a:pt x="76152" y="112656"/>
                  <a:pt x="76170" y="112648"/>
                  <a:pt x="76187" y="112648"/>
                </a:cubicBezTo>
                <a:close/>
                <a:moveTo>
                  <a:pt x="84168" y="112167"/>
                </a:moveTo>
                <a:cubicBezTo>
                  <a:pt x="84351" y="112167"/>
                  <a:pt x="84629" y="112608"/>
                  <a:pt x="84629" y="113090"/>
                </a:cubicBezTo>
                <a:cubicBezTo>
                  <a:pt x="84629" y="113510"/>
                  <a:pt x="84699" y="113729"/>
                  <a:pt x="84839" y="113729"/>
                </a:cubicBezTo>
                <a:cubicBezTo>
                  <a:pt x="84849" y="113729"/>
                  <a:pt x="84860" y="113728"/>
                  <a:pt x="84871" y="113725"/>
                </a:cubicBezTo>
                <a:cubicBezTo>
                  <a:pt x="84890" y="113720"/>
                  <a:pt x="84907" y="113718"/>
                  <a:pt x="84921" y="113718"/>
                </a:cubicBezTo>
                <a:cubicBezTo>
                  <a:pt x="85006" y="113718"/>
                  <a:pt x="84987" y="113807"/>
                  <a:pt x="84848" y="113956"/>
                </a:cubicBezTo>
                <a:cubicBezTo>
                  <a:pt x="84768" y="114040"/>
                  <a:pt x="84706" y="114085"/>
                  <a:pt x="84653" y="114085"/>
                </a:cubicBezTo>
                <a:cubicBezTo>
                  <a:pt x="84575" y="114085"/>
                  <a:pt x="84517" y="113989"/>
                  <a:pt x="84455" y="113783"/>
                </a:cubicBezTo>
                <a:cubicBezTo>
                  <a:pt x="84347" y="113440"/>
                  <a:pt x="83868" y="113097"/>
                  <a:pt x="83639" y="113097"/>
                </a:cubicBezTo>
                <a:cubicBezTo>
                  <a:pt x="83552" y="113097"/>
                  <a:pt x="83501" y="113146"/>
                  <a:pt x="83521" y="113264"/>
                </a:cubicBezTo>
                <a:cubicBezTo>
                  <a:pt x="83544" y="113391"/>
                  <a:pt x="83474" y="113517"/>
                  <a:pt x="83370" y="113541"/>
                </a:cubicBezTo>
                <a:cubicBezTo>
                  <a:pt x="83362" y="113542"/>
                  <a:pt x="83354" y="113543"/>
                  <a:pt x="83345" y="113543"/>
                </a:cubicBezTo>
                <a:cubicBezTo>
                  <a:pt x="83240" y="113543"/>
                  <a:pt x="83149" y="113411"/>
                  <a:pt x="83117" y="113229"/>
                </a:cubicBezTo>
                <a:cubicBezTo>
                  <a:pt x="83082" y="113010"/>
                  <a:pt x="83244" y="112836"/>
                  <a:pt x="83521" y="112779"/>
                </a:cubicBezTo>
                <a:cubicBezTo>
                  <a:pt x="83774" y="112733"/>
                  <a:pt x="83994" y="112571"/>
                  <a:pt x="84017" y="112421"/>
                </a:cubicBezTo>
                <a:cubicBezTo>
                  <a:pt x="84034" y="112242"/>
                  <a:pt x="84093" y="112167"/>
                  <a:pt x="84168" y="112167"/>
                </a:cubicBezTo>
                <a:close/>
                <a:moveTo>
                  <a:pt x="95651" y="113386"/>
                </a:moveTo>
                <a:cubicBezTo>
                  <a:pt x="95687" y="113386"/>
                  <a:pt x="95752" y="113420"/>
                  <a:pt x="95848" y="113483"/>
                </a:cubicBezTo>
                <a:cubicBezTo>
                  <a:pt x="96229" y="113737"/>
                  <a:pt x="96344" y="114095"/>
                  <a:pt x="96067" y="114152"/>
                </a:cubicBezTo>
                <a:cubicBezTo>
                  <a:pt x="96062" y="114154"/>
                  <a:pt x="96057" y="114154"/>
                  <a:pt x="96052" y="114154"/>
                </a:cubicBezTo>
                <a:cubicBezTo>
                  <a:pt x="95958" y="114154"/>
                  <a:pt x="95808" y="113966"/>
                  <a:pt x="95710" y="113725"/>
                </a:cubicBezTo>
                <a:cubicBezTo>
                  <a:pt x="95614" y="113490"/>
                  <a:pt x="95589" y="113386"/>
                  <a:pt x="95651" y="113386"/>
                </a:cubicBezTo>
                <a:close/>
                <a:moveTo>
                  <a:pt x="61713" y="113101"/>
                </a:moveTo>
                <a:cubicBezTo>
                  <a:pt x="61812" y="113101"/>
                  <a:pt x="61913" y="113178"/>
                  <a:pt x="61924" y="113275"/>
                </a:cubicBezTo>
                <a:cubicBezTo>
                  <a:pt x="61936" y="113391"/>
                  <a:pt x="62167" y="113529"/>
                  <a:pt x="62421" y="113564"/>
                </a:cubicBezTo>
                <a:lnTo>
                  <a:pt x="62882" y="113644"/>
                </a:lnTo>
                <a:lnTo>
                  <a:pt x="62455" y="113945"/>
                </a:lnTo>
                <a:cubicBezTo>
                  <a:pt x="62271" y="114073"/>
                  <a:pt x="62043" y="114158"/>
                  <a:pt x="61906" y="114158"/>
                </a:cubicBezTo>
                <a:cubicBezTo>
                  <a:pt x="61871" y="114158"/>
                  <a:pt x="61841" y="114153"/>
                  <a:pt x="61820" y="114141"/>
                </a:cubicBezTo>
                <a:cubicBezTo>
                  <a:pt x="61555" y="114002"/>
                  <a:pt x="61451" y="113148"/>
                  <a:pt x="61693" y="113102"/>
                </a:cubicBezTo>
                <a:cubicBezTo>
                  <a:pt x="61700" y="113101"/>
                  <a:pt x="61707" y="113101"/>
                  <a:pt x="61713" y="113101"/>
                </a:cubicBezTo>
                <a:close/>
                <a:moveTo>
                  <a:pt x="48360" y="113932"/>
                </a:moveTo>
                <a:cubicBezTo>
                  <a:pt x="48467" y="113932"/>
                  <a:pt x="48559" y="114010"/>
                  <a:pt x="48569" y="114129"/>
                </a:cubicBezTo>
                <a:cubicBezTo>
                  <a:pt x="48581" y="114268"/>
                  <a:pt x="48512" y="114383"/>
                  <a:pt x="48396" y="114395"/>
                </a:cubicBezTo>
                <a:cubicBezTo>
                  <a:pt x="48384" y="114397"/>
                  <a:pt x="48373" y="114399"/>
                  <a:pt x="48361" y="114399"/>
                </a:cubicBezTo>
                <a:cubicBezTo>
                  <a:pt x="48270" y="114399"/>
                  <a:pt x="48187" y="114321"/>
                  <a:pt x="48177" y="114199"/>
                </a:cubicBezTo>
                <a:cubicBezTo>
                  <a:pt x="48154" y="114072"/>
                  <a:pt x="48235" y="113956"/>
                  <a:pt x="48339" y="113933"/>
                </a:cubicBezTo>
                <a:cubicBezTo>
                  <a:pt x="48346" y="113932"/>
                  <a:pt x="48353" y="113932"/>
                  <a:pt x="48360" y="113932"/>
                </a:cubicBezTo>
                <a:close/>
                <a:moveTo>
                  <a:pt x="64778" y="114091"/>
                </a:moveTo>
                <a:cubicBezTo>
                  <a:pt x="64827" y="114091"/>
                  <a:pt x="64865" y="114134"/>
                  <a:pt x="64879" y="114210"/>
                </a:cubicBezTo>
                <a:cubicBezTo>
                  <a:pt x="64902" y="114349"/>
                  <a:pt x="64821" y="114476"/>
                  <a:pt x="64718" y="114487"/>
                </a:cubicBezTo>
                <a:cubicBezTo>
                  <a:pt x="64693" y="114492"/>
                  <a:pt x="64670" y="114494"/>
                  <a:pt x="64649" y="114494"/>
                </a:cubicBezTo>
                <a:cubicBezTo>
                  <a:pt x="64571" y="114494"/>
                  <a:pt x="64519" y="114463"/>
                  <a:pt x="64510" y="114418"/>
                </a:cubicBezTo>
                <a:cubicBezTo>
                  <a:pt x="64498" y="114360"/>
                  <a:pt x="64568" y="114245"/>
                  <a:pt x="64671" y="114152"/>
                </a:cubicBezTo>
                <a:cubicBezTo>
                  <a:pt x="64708" y="114111"/>
                  <a:pt x="64746" y="114091"/>
                  <a:pt x="64778" y="114091"/>
                </a:cubicBezTo>
                <a:close/>
                <a:moveTo>
                  <a:pt x="69477" y="113379"/>
                </a:moveTo>
                <a:cubicBezTo>
                  <a:pt x="69555" y="113379"/>
                  <a:pt x="69559" y="113490"/>
                  <a:pt x="69450" y="113714"/>
                </a:cubicBezTo>
                <a:cubicBezTo>
                  <a:pt x="69346" y="113921"/>
                  <a:pt x="69346" y="114187"/>
                  <a:pt x="69427" y="114302"/>
                </a:cubicBezTo>
                <a:cubicBezTo>
                  <a:pt x="69519" y="114429"/>
                  <a:pt x="69508" y="114545"/>
                  <a:pt x="69392" y="114556"/>
                </a:cubicBezTo>
                <a:cubicBezTo>
                  <a:pt x="69382" y="114559"/>
                  <a:pt x="69371" y="114560"/>
                  <a:pt x="69360" y="114560"/>
                </a:cubicBezTo>
                <a:cubicBezTo>
                  <a:pt x="69265" y="114560"/>
                  <a:pt x="69171" y="114474"/>
                  <a:pt x="69150" y="114360"/>
                </a:cubicBezTo>
                <a:cubicBezTo>
                  <a:pt x="69136" y="114285"/>
                  <a:pt x="69098" y="114246"/>
                  <a:pt x="69048" y="114246"/>
                </a:cubicBezTo>
                <a:cubicBezTo>
                  <a:pt x="69014" y="114246"/>
                  <a:pt x="68973" y="114265"/>
                  <a:pt x="68931" y="114302"/>
                </a:cubicBezTo>
                <a:cubicBezTo>
                  <a:pt x="68864" y="114372"/>
                  <a:pt x="68815" y="114402"/>
                  <a:pt x="68784" y="114402"/>
                </a:cubicBezTo>
                <a:cubicBezTo>
                  <a:pt x="68682" y="114402"/>
                  <a:pt x="68769" y="114075"/>
                  <a:pt x="69000" y="113783"/>
                </a:cubicBezTo>
                <a:cubicBezTo>
                  <a:pt x="69213" y="113516"/>
                  <a:pt x="69390" y="113379"/>
                  <a:pt x="69477" y="113379"/>
                </a:cubicBezTo>
                <a:close/>
                <a:moveTo>
                  <a:pt x="57541" y="114064"/>
                </a:moveTo>
                <a:cubicBezTo>
                  <a:pt x="57643" y="114064"/>
                  <a:pt x="57604" y="114121"/>
                  <a:pt x="57434" y="114291"/>
                </a:cubicBezTo>
                <a:cubicBezTo>
                  <a:pt x="57284" y="114452"/>
                  <a:pt x="57111" y="114579"/>
                  <a:pt x="57019" y="114602"/>
                </a:cubicBezTo>
                <a:cubicBezTo>
                  <a:pt x="57009" y="114605"/>
                  <a:pt x="57000" y="114606"/>
                  <a:pt x="56992" y="114606"/>
                </a:cubicBezTo>
                <a:cubicBezTo>
                  <a:pt x="56922" y="114606"/>
                  <a:pt x="56908" y="114518"/>
                  <a:pt x="56949" y="114383"/>
                </a:cubicBezTo>
                <a:cubicBezTo>
                  <a:pt x="57007" y="114245"/>
                  <a:pt x="57180" y="114118"/>
                  <a:pt x="57376" y="114083"/>
                </a:cubicBezTo>
                <a:cubicBezTo>
                  <a:pt x="57449" y="114071"/>
                  <a:pt x="57504" y="114064"/>
                  <a:pt x="57541" y="114064"/>
                </a:cubicBezTo>
                <a:close/>
                <a:moveTo>
                  <a:pt x="80185" y="108843"/>
                </a:moveTo>
                <a:cubicBezTo>
                  <a:pt x="80589" y="108854"/>
                  <a:pt x="80681" y="108970"/>
                  <a:pt x="80693" y="109478"/>
                </a:cubicBezTo>
                <a:cubicBezTo>
                  <a:pt x="80693" y="109758"/>
                  <a:pt x="80738" y="109948"/>
                  <a:pt x="80786" y="109948"/>
                </a:cubicBezTo>
                <a:cubicBezTo>
                  <a:pt x="80797" y="109948"/>
                  <a:pt x="80809" y="109938"/>
                  <a:pt x="80820" y="109916"/>
                </a:cubicBezTo>
                <a:cubicBezTo>
                  <a:pt x="80832" y="109897"/>
                  <a:pt x="80851" y="109888"/>
                  <a:pt x="80877" y="109888"/>
                </a:cubicBezTo>
                <a:cubicBezTo>
                  <a:pt x="81098" y="109888"/>
                  <a:pt x="81760" y="110542"/>
                  <a:pt x="81708" y="110759"/>
                </a:cubicBezTo>
                <a:cubicBezTo>
                  <a:pt x="81685" y="110828"/>
                  <a:pt x="81431" y="110897"/>
                  <a:pt x="81108" y="110920"/>
                </a:cubicBezTo>
                <a:cubicBezTo>
                  <a:pt x="80589" y="110955"/>
                  <a:pt x="80554" y="111013"/>
                  <a:pt x="80750" y="111463"/>
                </a:cubicBezTo>
                <a:cubicBezTo>
                  <a:pt x="80835" y="111676"/>
                  <a:pt x="80889" y="111780"/>
                  <a:pt x="80920" y="111780"/>
                </a:cubicBezTo>
                <a:cubicBezTo>
                  <a:pt x="80948" y="111780"/>
                  <a:pt x="80958" y="111696"/>
                  <a:pt x="80958" y="111532"/>
                </a:cubicBezTo>
                <a:cubicBezTo>
                  <a:pt x="80966" y="111258"/>
                  <a:pt x="81225" y="111094"/>
                  <a:pt x="81559" y="111094"/>
                </a:cubicBezTo>
                <a:cubicBezTo>
                  <a:pt x="81731" y="111094"/>
                  <a:pt x="81924" y="111138"/>
                  <a:pt x="82112" y="111232"/>
                </a:cubicBezTo>
                <a:cubicBezTo>
                  <a:pt x="82438" y="111385"/>
                  <a:pt x="82470" y="111555"/>
                  <a:pt x="82246" y="111555"/>
                </a:cubicBezTo>
                <a:cubicBezTo>
                  <a:pt x="82200" y="111555"/>
                  <a:pt x="82144" y="111548"/>
                  <a:pt x="82078" y="111532"/>
                </a:cubicBezTo>
                <a:cubicBezTo>
                  <a:pt x="82025" y="111521"/>
                  <a:pt x="81981" y="111515"/>
                  <a:pt x="81946" y="111515"/>
                </a:cubicBezTo>
                <a:cubicBezTo>
                  <a:pt x="81798" y="111515"/>
                  <a:pt x="81806" y="111622"/>
                  <a:pt x="81928" y="111902"/>
                </a:cubicBezTo>
                <a:cubicBezTo>
                  <a:pt x="82032" y="112155"/>
                  <a:pt x="82043" y="112363"/>
                  <a:pt x="81939" y="112386"/>
                </a:cubicBezTo>
                <a:cubicBezTo>
                  <a:pt x="81932" y="112388"/>
                  <a:pt x="81926" y="112389"/>
                  <a:pt x="81919" y="112389"/>
                </a:cubicBezTo>
                <a:cubicBezTo>
                  <a:pt x="81832" y="112389"/>
                  <a:pt x="81740" y="112257"/>
                  <a:pt x="81708" y="112075"/>
                </a:cubicBezTo>
                <a:cubicBezTo>
                  <a:pt x="81676" y="111893"/>
                  <a:pt x="81575" y="111760"/>
                  <a:pt x="81477" y="111760"/>
                </a:cubicBezTo>
                <a:cubicBezTo>
                  <a:pt x="81470" y="111760"/>
                  <a:pt x="81462" y="111761"/>
                  <a:pt x="81454" y="111763"/>
                </a:cubicBezTo>
                <a:cubicBezTo>
                  <a:pt x="81339" y="111775"/>
                  <a:pt x="81270" y="111902"/>
                  <a:pt x="81293" y="112040"/>
                </a:cubicBezTo>
                <a:cubicBezTo>
                  <a:pt x="81310" y="112136"/>
                  <a:pt x="81275" y="112199"/>
                  <a:pt x="81207" y="112199"/>
                </a:cubicBezTo>
                <a:cubicBezTo>
                  <a:pt x="81185" y="112199"/>
                  <a:pt x="81159" y="112193"/>
                  <a:pt x="81131" y="112179"/>
                </a:cubicBezTo>
                <a:cubicBezTo>
                  <a:pt x="81119" y="112174"/>
                  <a:pt x="81109" y="112171"/>
                  <a:pt x="81101" y="112171"/>
                </a:cubicBezTo>
                <a:cubicBezTo>
                  <a:pt x="81027" y="112171"/>
                  <a:pt x="81080" y="112347"/>
                  <a:pt x="81235" y="112606"/>
                </a:cubicBezTo>
                <a:cubicBezTo>
                  <a:pt x="81367" y="112825"/>
                  <a:pt x="81475" y="112933"/>
                  <a:pt x="81555" y="112933"/>
                </a:cubicBezTo>
                <a:cubicBezTo>
                  <a:pt x="81601" y="112933"/>
                  <a:pt x="81637" y="112897"/>
                  <a:pt x="81662" y="112825"/>
                </a:cubicBezTo>
                <a:cubicBezTo>
                  <a:pt x="81684" y="112760"/>
                  <a:pt x="81709" y="112728"/>
                  <a:pt x="81734" y="112728"/>
                </a:cubicBezTo>
                <a:cubicBezTo>
                  <a:pt x="81776" y="112728"/>
                  <a:pt x="81818" y="112818"/>
                  <a:pt x="81847" y="112998"/>
                </a:cubicBezTo>
                <a:cubicBezTo>
                  <a:pt x="81890" y="113194"/>
                  <a:pt x="81920" y="113289"/>
                  <a:pt x="81955" y="113289"/>
                </a:cubicBezTo>
                <a:cubicBezTo>
                  <a:pt x="81987" y="113289"/>
                  <a:pt x="82023" y="113214"/>
                  <a:pt x="82078" y="113067"/>
                </a:cubicBezTo>
                <a:cubicBezTo>
                  <a:pt x="82140" y="112879"/>
                  <a:pt x="82183" y="112790"/>
                  <a:pt x="82241" y="112790"/>
                </a:cubicBezTo>
                <a:cubicBezTo>
                  <a:pt x="82291" y="112790"/>
                  <a:pt x="82352" y="112854"/>
                  <a:pt x="82447" y="112975"/>
                </a:cubicBezTo>
                <a:cubicBezTo>
                  <a:pt x="82747" y="113356"/>
                  <a:pt x="82459" y="113818"/>
                  <a:pt x="81697" y="114164"/>
                </a:cubicBezTo>
                <a:cubicBezTo>
                  <a:pt x="81496" y="114252"/>
                  <a:pt x="81335" y="114297"/>
                  <a:pt x="81188" y="114297"/>
                </a:cubicBezTo>
                <a:cubicBezTo>
                  <a:pt x="80989" y="114297"/>
                  <a:pt x="80818" y="114215"/>
                  <a:pt x="80612" y="114048"/>
                </a:cubicBezTo>
                <a:cubicBezTo>
                  <a:pt x="80386" y="113872"/>
                  <a:pt x="80182" y="113791"/>
                  <a:pt x="79918" y="113791"/>
                </a:cubicBezTo>
                <a:cubicBezTo>
                  <a:pt x="79750" y="113791"/>
                  <a:pt x="79557" y="113824"/>
                  <a:pt x="79319" y="113887"/>
                </a:cubicBezTo>
                <a:cubicBezTo>
                  <a:pt x="79048" y="113965"/>
                  <a:pt x="78865" y="114006"/>
                  <a:pt x="78742" y="114006"/>
                </a:cubicBezTo>
                <a:cubicBezTo>
                  <a:pt x="78555" y="114006"/>
                  <a:pt x="78506" y="113911"/>
                  <a:pt x="78499" y="113702"/>
                </a:cubicBezTo>
                <a:cubicBezTo>
                  <a:pt x="78492" y="113509"/>
                  <a:pt x="78448" y="113414"/>
                  <a:pt x="78357" y="113414"/>
                </a:cubicBezTo>
                <a:cubicBezTo>
                  <a:pt x="78312" y="113414"/>
                  <a:pt x="78256" y="113437"/>
                  <a:pt x="78188" y="113483"/>
                </a:cubicBezTo>
                <a:cubicBezTo>
                  <a:pt x="78015" y="113610"/>
                  <a:pt x="77969" y="113818"/>
                  <a:pt x="78061" y="114002"/>
                </a:cubicBezTo>
                <a:cubicBezTo>
                  <a:pt x="78279" y="114412"/>
                  <a:pt x="78203" y="114657"/>
                  <a:pt x="77878" y="114657"/>
                </a:cubicBezTo>
                <a:cubicBezTo>
                  <a:pt x="77791" y="114657"/>
                  <a:pt x="77686" y="114639"/>
                  <a:pt x="77565" y="114602"/>
                </a:cubicBezTo>
                <a:cubicBezTo>
                  <a:pt x="76999" y="114429"/>
                  <a:pt x="76826" y="114083"/>
                  <a:pt x="77253" y="113991"/>
                </a:cubicBezTo>
                <a:cubicBezTo>
                  <a:pt x="77438" y="113968"/>
                  <a:pt x="77449" y="113760"/>
                  <a:pt x="77322" y="113379"/>
                </a:cubicBezTo>
                <a:cubicBezTo>
                  <a:pt x="77190" y="113021"/>
                  <a:pt x="77189" y="112886"/>
                  <a:pt x="77337" y="112886"/>
                </a:cubicBezTo>
                <a:cubicBezTo>
                  <a:pt x="77371" y="112886"/>
                  <a:pt x="77412" y="112893"/>
                  <a:pt x="77461" y="112906"/>
                </a:cubicBezTo>
                <a:cubicBezTo>
                  <a:pt x="77645" y="112952"/>
                  <a:pt x="77772" y="113090"/>
                  <a:pt x="77738" y="113217"/>
                </a:cubicBezTo>
                <a:cubicBezTo>
                  <a:pt x="77713" y="113280"/>
                  <a:pt x="77732" y="113312"/>
                  <a:pt x="77778" y="113312"/>
                </a:cubicBezTo>
                <a:cubicBezTo>
                  <a:pt x="77817" y="113312"/>
                  <a:pt x="77876" y="113288"/>
                  <a:pt x="77945" y="113240"/>
                </a:cubicBezTo>
                <a:cubicBezTo>
                  <a:pt x="78107" y="113125"/>
                  <a:pt x="78211" y="112929"/>
                  <a:pt x="78188" y="112790"/>
                </a:cubicBezTo>
                <a:cubicBezTo>
                  <a:pt x="78170" y="112669"/>
                  <a:pt x="78306" y="112614"/>
                  <a:pt x="78512" y="112614"/>
                </a:cubicBezTo>
                <a:cubicBezTo>
                  <a:pt x="78853" y="112614"/>
                  <a:pt x="79384" y="112765"/>
                  <a:pt x="79723" y="113010"/>
                </a:cubicBezTo>
                <a:cubicBezTo>
                  <a:pt x="79918" y="113145"/>
                  <a:pt x="80024" y="113217"/>
                  <a:pt x="80063" y="113217"/>
                </a:cubicBezTo>
                <a:cubicBezTo>
                  <a:pt x="80106" y="113217"/>
                  <a:pt x="80063" y="113125"/>
                  <a:pt x="79965" y="112929"/>
                </a:cubicBezTo>
                <a:cubicBezTo>
                  <a:pt x="79867" y="112732"/>
                  <a:pt x="79852" y="112619"/>
                  <a:pt x="79929" y="112619"/>
                </a:cubicBezTo>
                <a:cubicBezTo>
                  <a:pt x="79943" y="112619"/>
                  <a:pt x="79958" y="112622"/>
                  <a:pt x="79977" y="112629"/>
                </a:cubicBezTo>
                <a:cubicBezTo>
                  <a:pt x="79999" y="112639"/>
                  <a:pt x="80021" y="112645"/>
                  <a:pt x="80042" y="112645"/>
                </a:cubicBezTo>
                <a:cubicBezTo>
                  <a:pt x="80310" y="112645"/>
                  <a:pt x="80437" y="111774"/>
                  <a:pt x="80266" y="110874"/>
                </a:cubicBezTo>
                <a:cubicBezTo>
                  <a:pt x="80202" y="110500"/>
                  <a:pt x="80123" y="110255"/>
                  <a:pt x="80082" y="110255"/>
                </a:cubicBezTo>
                <a:cubicBezTo>
                  <a:pt x="80071" y="110255"/>
                  <a:pt x="80063" y="110272"/>
                  <a:pt x="80058" y="110309"/>
                </a:cubicBezTo>
                <a:cubicBezTo>
                  <a:pt x="80016" y="110541"/>
                  <a:pt x="79424" y="110774"/>
                  <a:pt x="79078" y="110774"/>
                </a:cubicBezTo>
                <a:cubicBezTo>
                  <a:pt x="78944" y="110774"/>
                  <a:pt x="78847" y="110739"/>
                  <a:pt x="78834" y="110655"/>
                </a:cubicBezTo>
                <a:cubicBezTo>
                  <a:pt x="78823" y="110563"/>
                  <a:pt x="78961" y="110262"/>
                  <a:pt x="79146" y="109985"/>
                </a:cubicBezTo>
                <a:cubicBezTo>
                  <a:pt x="79322" y="109728"/>
                  <a:pt x="79438" y="109616"/>
                  <a:pt x="79567" y="109616"/>
                </a:cubicBezTo>
                <a:cubicBezTo>
                  <a:pt x="79641" y="109616"/>
                  <a:pt x="79719" y="109653"/>
                  <a:pt x="79815" y="109720"/>
                </a:cubicBezTo>
                <a:cubicBezTo>
                  <a:pt x="79922" y="109790"/>
                  <a:pt x="79993" y="109829"/>
                  <a:pt x="80030" y="109829"/>
                </a:cubicBezTo>
                <a:cubicBezTo>
                  <a:pt x="80097" y="109829"/>
                  <a:pt x="80057" y="109701"/>
                  <a:pt x="79931" y="109397"/>
                </a:cubicBezTo>
                <a:cubicBezTo>
                  <a:pt x="79723" y="108889"/>
                  <a:pt x="79746" y="108843"/>
                  <a:pt x="80185" y="108843"/>
                </a:cubicBezTo>
                <a:close/>
                <a:moveTo>
                  <a:pt x="60866" y="113437"/>
                </a:moveTo>
                <a:cubicBezTo>
                  <a:pt x="60996" y="113437"/>
                  <a:pt x="61171" y="113537"/>
                  <a:pt x="61312" y="113760"/>
                </a:cubicBezTo>
                <a:cubicBezTo>
                  <a:pt x="61645" y="114272"/>
                  <a:pt x="61626" y="114660"/>
                  <a:pt x="61333" y="114660"/>
                </a:cubicBezTo>
                <a:cubicBezTo>
                  <a:pt x="61269" y="114660"/>
                  <a:pt x="61193" y="114642"/>
                  <a:pt x="61105" y="114602"/>
                </a:cubicBezTo>
                <a:cubicBezTo>
                  <a:pt x="60897" y="114522"/>
                  <a:pt x="60631" y="114325"/>
                  <a:pt x="60528" y="114199"/>
                </a:cubicBezTo>
                <a:cubicBezTo>
                  <a:pt x="60462" y="114104"/>
                  <a:pt x="60452" y="114055"/>
                  <a:pt x="60499" y="114055"/>
                </a:cubicBezTo>
                <a:cubicBezTo>
                  <a:pt x="60527" y="114055"/>
                  <a:pt x="60575" y="114072"/>
                  <a:pt x="60643" y="114106"/>
                </a:cubicBezTo>
                <a:cubicBezTo>
                  <a:pt x="60705" y="114137"/>
                  <a:pt x="60751" y="114153"/>
                  <a:pt x="60783" y="114153"/>
                </a:cubicBezTo>
                <a:cubicBezTo>
                  <a:pt x="60857" y="114153"/>
                  <a:pt x="60848" y="114065"/>
                  <a:pt x="60758" y="113887"/>
                </a:cubicBezTo>
                <a:cubicBezTo>
                  <a:pt x="60609" y="113602"/>
                  <a:pt x="60700" y="113437"/>
                  <a:pt x="60866" y="113437"/>
                </a:cubicBezTo>
                <a:close/>
                <a:moveTo>
                  <a:pt x="88279" y="114245"/>
                </a:moveTo>
                <a:cubicBezTo>
                  <a:pt x="88305" y="114245"/>
                  <a:pt x="88335" y="114253"/>
                  <a:pt x="88368" y="114268"/>
                </a:cubicBezTo>
                <a:cubicBezTo>
                  <a:pt x="88484" y="114325"/>
                  <a:pt x="88599" y="114464"/>
                  <a:pt x="88622" y="114602"/>
                </a:cubicBezTo>
                <a:cubicBezTo>
                  <a:pt x="88639" y="114696"/>
                  <a:pt x="88606" y="114752"/>
                  <a:pt x="88537" y="114752"/>
                </a:cubicBezTo>
                <a:cubicBezTo>
                  <a:pt x="88512" y="114752"/>
                  <a:pt x="88483" y="114745"/>
                  <a:pt x="88449" y="114729"/>
                </a:cubicBezTo>
                <a:cubicBezTo>
                  <a:pt x="88322" y="114672"/>
                  <a:pt x="88207" y="114533"/>
                  <a:pt x="88184" y="114395"/>
                </a:cubicBezTo>
                <a:cubicBezTo>
                  <a:pt x="88167" y="114301"/>
                  <a:pt x="88206" y="114245"/>
                  <a:pt x="88279" y="114245"/>
                </a:cubicBezTo>
                <a:close/>
                <a:moveTo>
                  <a:pt x="102156" y="111873"/>
                </a:moveTo>
                <a:cubicBezTo>
                  <a:pt x="102341" y="111873"/>
                  <a:pt x="102380" y="112283"/>
                  <a:pt x="102370" y="113783"/>
                </a:cubicBezTo>
                <a:cubicBezTo>
                  <a:pt x="102370" y="114161"/>
                  <a:pt x="102392" y="114315"/>
                  <a:pt x="102488" y="114315"/>
                </a:cubicBezTo>
                <a:cubicBezTo>
                  <a:pt x="102529" y="114315"/>
                  <a:pt x="102585" y="114286"/>
                  <a:pt x="102658" y="114233"/>
                </a:cubicBezTo>
                <a:cubicBezTo>
                  <a:pt x="102723" y="114183"/>
                  <a:pt x="102790" y="114159"/>
                  <a:pt x="102847" y="114159"/>
                </a:cubicBezTo>
                <a:cubicBezTo>
                  <a:pt x="102922" y="114159"/>
                  <a:pt x="102980" y="114201"/>
                  <a:pt x="102993" y="114279"/>
                </a:cubicBezTo>
                <a:cubicBezTo>
                  <a:pt x="103028" y="114429"/>
                  <a:pt x="102981" y="114556"/>
                  <a:pt x="102901" y="114579"/>
                </a:cubicBezTo>
                <a:cubicBezTo>
                  <a:pt x="102820" y="114602"/>
                  <a:pt x="102612" y="114695"/>
                  <a:pt x="102450" y="114764"/>
                </a:cubicBezTo>
                <a:cubicBezTo>
                  <a:pt x="102416" y="114780"/>
                  <a:pt x="102382" y="114788"/>
                  <a:pt x="102349" y="114788"/>
                </a:cubicBezTo>
                <a:cubicBezTo>
                  <a:pt x="101913" y="114788"/>
                  <a:pt x="101595" y="113476"/>
                  <a:pt x="102035" y="113240"/>
                </a:cubicBezTo>
                <a:cubicBezTo>
                  <a:pt x="102289" y="113090"/>
                  <a:pt x="102312" y="112929"/>
                  <a:pt x="102116" y="112490"/>
                </a:cubicBezTo>
                <a:cubicBezTo>
                  <a:pt x="101954" y="112121"/>
                  <a:pt x="101954" y="111913"/>
                  <a:pt x="102116" y="111878"/>
                </a:cubicBezTo>
                <a:cubicBezTo>
                  <a:pt x="102130" y="111875"/>
                  <a:pt x="102144" y="111873"/>
                  <a:pt x="102156" y="111873"/>
                </a:cubicBezTo>
                <a:close/>
                <a:moveTo>
                  <a:pt x="72335" y="114244"/>
                </a:moveTo>
                <a:cubicBezTo>
                  <a:pt x="72425" y="114244"/>
                  <a:pt x="72522" y="114378"/>
                  <a:pt x="72555" y="114545"/>
                </a:cubicBezTo>
                <a:cubicBezTo>
                  <a:pt x="72575" y="114692"/>
                  <a:pt x="72528" y="114797"/>
                  <a:pt x="72456" y="114797"/>
                </a:cubicBezTo>
                <a:cubicBezTo>
                  <a:pt x="72444" y="114797"/>
                  <a:pt x="72430" y="114794"/>
                  <a:pt x="72417" y="114787"/>
                </a:cubicBezTo>
                <a:cubicBezTo>
                  <a:pt x="72301" y="114729"/>
                  <a:pt x="72209" y="114614"/>
                  <a:pt x="72197" y="114487"/>
                </a:cubicBezTo>
                <a:cubicBezTo>
                  <a:pt x="72174" y="114360"/>
                  <a:pt x="72232" y="114268"/>
                  <a:pt x="72324" y="114245"/>
                </a:cubicBezTo>
                <a:cubicBezTo>
                  <a:pt x="72328" y="114244"/>
                  <a:pt x="72331" y="114244"/>
                  <a:pt x="72335" y="114244"/>
                </a:cubicBezTo>
                <a:close/>
                <a:moveTo>
                  <a:pt x="100385" y="113188"/>
                </a:moveTo>
                <a:cubicBezTo>
                  <a:pt x="100449" y="113188"/>
                  <a:pt x="100517" y="113206"/>
                  <a:pt x="100592" y="113240"/>
                </a:cubicBezTo>
                <a:cubicBezTo>
                  <a:pt x="100892" y="113379"/>
                  <a:pt x="100915" y="113460"/>
                  <a:pt x="100731" y="113795"/>
                </a:cubicBezTo>
                <a:cubicBezTo>
                  <a:pt x="100558" y="114106"/>
                  <a:pt x="100569" y="114233"/>
                  <a:pt x="100811" y="114464"/>
                </a:cubicBezTo>
                <a:cubicBezTo>
                  <a:pt x="100961" y="114602"/>
                  <a:pt x="101065" y="114810"/>
                  <a:pt x="101019" y="114891"/>
                </a:cubicBezTo>
                <a:cubicBezTo>
                  <a:pt x="100982" y="114957"/>
                  <a:pt x="100924" y="114986"/>
                  <a:pt x="100859" y="114986"/>
                </a:cubicBezTo>
                <a:cubicBezTo>
                  <a:pt x="100685" y="114986"/>
                  <a:pt x="100455" y="114776"/>
                  <a:pt x="100396" y="114499"/>
                </a:cubicBezTo>
                <a:cubicBezTo>
                  <a:pt x="100366" y="114341"/>
                  <a:pt x="100253" y="114234"/>
                  <a:pt x="100114" y="114234"/>
                </a:cubicBezTo>
                <a:cubicBezTo>
                  <a:pt x="100089" y="114234"/>
                  <a:pt x="100064" y="114238"/>
                  <a:pt x="100038" y="114245"/>
                </a:cubicBezTo>
                <a:cubicBezTo>
                  <a:pt x="99994" y="114254"/>
                  <a:pt x="99955" y="114258"/>
                  <a:pt x="99920" y="114258"/>
                </a:cubicBezTo>
                <a:cubicBezTo>
                  <a:pt x="99643" y="114258"/>
                  <a:pt x="99650" y="113979"/>
                  <a:pt x="99957" y="113517"/>
                </a:cubicBezTo>
                <a:cubicBezTo>
                  <a:pt x="100104" y="113290"/>
                  <a:pt x="100233" y="113188"/>
                  <a:pt x="100385" y="113188"/>
                </a:cubicBezTo>
                <a:close/>
                <a:moveTo>
                  <a:pt x="97333" y="114163"/>
                </a:moveTo>
                <a:cubicBezTo>
                  <a:pt x="97364" y="114163"/>
                  <a:pt x="97421" y="114215"/>
                  <a:pt x="97510" y="114314"/>
                </a:cubicBezTo>
                <a:cubicBezTo>
                  <a:pt x="97833" y="114695"/>
                  <a:pt x="97891" y="114937"/>
                  <a:pt x="97649" y="114995"/>
                </a:cubicBezTo>
                <a:cubicBezTo>
                  <a:pt x="97643" y="114996"/>
                  <a:pt x="97637" y="114997"/>
                  <a:pt x="97631" y="114997"/>
                </a:cubicBezTo>
                <a:cubicBezTo>
                  <a:pt x="97519" y="114997"/>
                  <a:pt x="97392" y="114796"/>
                  <a:pt x="97337" y="114522"/>
                </a:cubicBezTo>
                <a:cubicBezTo>
                  <a:pt x="97296" y="114275"/>
                  <a:pt x="97287" y="114163"/>
                  <a:pt x="97333" y="114163"/>
                </a:cubicBezTo>
                <a:close/>
                <a:moveTo>
                  <a:pt x="95158" y="114584"/>
                </a:moveTo>
                <a:cubicBezTo>
                  <a:pt x="95253" y="114584"/>
                  <a:pt x="95332" y="114667"/>
                  <a:pt x="95352" y="114776"/>
                </a:cubicBezTo>
                <a:cubicBezTo>
                  <a:pt x="95386" y="114903"/>
                  <a:pt x="95363" y="115006"/>
                  <a:pt x="95317" y="115018"/>
                </a:cubicBezTo>
                <a:cubicBezTo>
                  <a:pt x="95314" y="115019"/>
                  <a:pt x="95311" y="115019"/>
                  <a:pt x="95308" y="115019"/>
                </a:cubicBezTo>
                <a:cubicBezTo>
                  <a:pt x="95258" y="115019"/>
                  <a:pt x="95160" y="114941"/>
                  <a:pt x="95063" y="114833"/>
                </a:cubicBezTo>
                <a:cubicBezTo>
                  <a:pt x="94982" y="114718"/>
                  <a:pt x="94994" y="114614"/>
                  <a:pt x="95109" y="114591"/>
                </a:cubicBezTo>
                <a:cubicBezTo>
                  <a:pt x="95126" y="114586"/>
                  <a:pt x="95142" y="114584"/>
                  <a:pt x="95158" y="114584"/>
                </a:cubicBezTo>
                <a:close/>
                <a:moveTo>
                  <a:pt x="73813" y="113960"/>
                </a:moveTo>
                <a:cubicBezTo>
                  <a:pt x="73987" y="113960"/>
                  <a:pt x="73981" y="114146"/>
                  <a:pt x="73836" y="114683"/>
                </a:cubicBezTo>
                <a:cubicBezTo>
                  <a:pt x="73766" y="114924"/>
                  <a:pt x="73643" y="115087"/>
                  <a:pt x="73529" y="115087"/>
                </a:cubicBezTo>
                <a:cubicBezTo>
                  <a:pt x="73512" y="115087"/>
                  <a:pt x="73495" y="115083"/>
                  <a:pt x="73478" y="115076"/>
                </a:cubicBezTo>
                <a:cubicBezTo>
                  <a:pt x="73248" y="114960"/>
                  <a:pt x="73467" y="114025"/>
                  <a:pt x="73744" y="113968"/>
                </a:cubicBezTo>
                <a:cubicBezTo>
                  <a:pt x="73769" y="113963"/>
                  <a:pt x="73792" y="113960"/>
                  <a:pt x="73813" y="113960"/>
                </a:cubicBezTo>
                <a:close/>
                <a:moveTo>
                  <a:pt x="52281" y="109589"/>
                </a:moveTo>
                <a:cubicBezTo>
                  <a:pt x="52355" y="109589"/>
                  <a:pt x="52374" y="109674"/>
                  <a:pt x="52344" y="109847"/>
                </a:cubicBezTo>
                <a:cubicBezTo>
                  <a:pt x="52298" y="110055"/>
                  <a:pt x="52240" y="110366"/>
                  <a:pt x="52194" y="110563"/>
                </a:cubicBezTo>
                <a:cubicBezTo>
                  <a:pt x="52161" y="110720"/>
                  <a:pt x="52188" y="110795"/>
                  <a:pt x="52316" y="110795"/>
                </a:cubicBezTo>
                <a:cubicBezTo>
                  <a:pt x="52414" y="110795"/>
                  <a:pt x="52571" y="110751"/>
                  <a:pt x="52806" y="110666"/>
                </a:cubicBezTo>
                <a:cubicBezTo>
                  <a:pt x="53038" y="110581"/>
                  <a:pt x="53201" y="110537"/>
                  <a:pt x="53315" y="110537"/>
                </a:cubicBezTo>
                <a:cubicBezTo>
                  <a:pt x="53461" y="110537"/>
                  <a:pt x="53525" y="110609"/>
                  <a:pt x="53544" y="110759"/>
                </a:cubicBezTo>
                <a:cubicBezTo>
                  <a:pt x="53567" y="110943"/>
                  <a:pt x="53787" y="111255"/>
                  <a:pt x="54018" y="111428"/>
                </a:cubicBezTo>
                <a:cubicBezTo>
                  <a:pt x="54205" y="111569"/>
                  <a:pt x="54310" y="111646"/>
                  <a:pt x="54353" y="111646"/>
                </a:cubicBezTo>
                <a:cubicBezTo>
                  <a:pt x="54406" y="111646"/>
                  <a:pt x="54367" y="111532"/>
                  <a:pt x="54271" y="111278"/>
                </a:cubicBezTo>
                <a:cubicBezTo>
                  <a:pt x="54148" y="110968"/>
                  <a:pt x="54153" y="110834"/>
                  <a:pt x="54296" y="110834"/>
                </a:cubicBezTo>
                <a:cubicBezTo>
                  <a:pt x="54313" y="110834"/>
                  <a:pt x="54332" y="110836"/>
                  <a:pt x="54352" y="110840"/>
                </a:cubicBezTo>
                <a:cubicBezTo>
                  <a:pt x="54687" y="110909"/>
                  <a:pt x="54964" y="112167"/>
                  <a:pt x="54699" y="112432"/>
                </a:cubicBezTo>
                <a:cubicBezTo>
                  <a:pt x="54606" y="112525"/>
                  <a:pt x="54606" y="112698"/>
                  <a:pt x="54710" y="112836"/>
                </a:cubicBezTo>
                <a:cubicBezTo>
                  <a:pt x="54773" y="112928"/>
                  <a:pt x="54849" y="112972"/>
                  <a:pt x="54922" y="112972"/>
                </a:cubicBezTo>
                <a:cubicBezTo>
                  <a:pt x="54970" y="112972"/>
                  <a:pt x="55016" y="112954"/>
                  <a:pt x="55056" y="112917"/>
                </a:cubicBezTo>
                <a:cubicBezTo>
                  <a:pt x="55101" y="112877"/>
                  <a:pt x="55142" y="112857"/>
                  <a:pt x="55175" y="112857"/>
                </a:cubicBezTo>
                <a:cubicBezTo>
                  <a:pt x="55217" y="112857"/>
                  <a:pt x="55246" y="112892"/>
                  <a:pt x="55253" y="112963"/>
                </a:cubicBezTo>
                <a:cubicBezTo>
                  <a:pt x="55264" y="113079"/>
                  <a:pt x="55530" y="113425"/>
                  <a:pt x="55853" y="113748"/>
                </a:cubicBezTo>
                <a:cubicBezTo>
                  <a:pt x="56176" y="114083"/>
                  <a:pt x="56384" y="114395"/>
                  <a:pt x="56326" y="114476"/>
                </a:cubicBezTo>
                <a:cubicBezTo>
                  <a:pt x="56320" y="114485"/>
                  <a:pt x="56310" y="114489"/>
                  <a:pt x="56296" y="114489"/>
                </a:cubicBezTo>
                <a:cubicBezTo>
                  <a:pt x="56211" y="114489"/>
                  <a:pt x="55990" y="114306"/>
                  <a:pt x="55760" y="114037"/>
                </a:cubicBezTo>
                <a:cubicBezTo>
                  <a:pt x="55463" y="113690"/>
                  <a:pt x="55196" y="113506"/>
                  <a:pt x="55073" y="113506"/>
                </a:cubicBezTo>
                <a:cubicBezTo>
                  <a:pt x="54966" y="113506"/>
                  <a:pt x="54967" y="113644"/>
                  <a:pt x="55149" y="113933"/>
                </a:cubicBezTo>
                <a:cubicBezTo>
                  <a:pt x="55333" y="114222"/>
                  <a:pt x="55322" y="114337"/>
                  <a:pt x="55126" y="114372"/>
                </a:cubicBezTo>
                <a:cubicBezTo>
                  <a:pt x="55116" y="114373"/>
                  <a:pt x="55106" y="114374"/>
                  <a:pt x="55097" y="114374"/>
                </a:cubicBezTo>
                <a:cubicBezTo>
                  <a:pt x="54946" y="114374"/>
                  <a:pt x="54812" y="114207"/>
                  <a:pt x="54779" y="113979"/>
                </a:cubicBezTo>
                <a:cubicBezTo>
                  <a:pt x="54749" y="113760"/>
                  <a:pt x="54653" y="113658"/>
                  <a:pt x="54549" y="113658"/>
                </a:cubicBezTo>
                <a:cubicBezTo>
                  <a:pt x="54419" y="113658"/>
                  <a:pt x="54275" y="113821"/>
                  <a:pt x="54237" y="114118"/>
                </a:cubicBezTo>
                <a:cubicBezTo>
                  <a:pt x="54216" y="114240"/>
                  <a:pt x="54232" y="114302"/>
                  <a:pt x="54279" y="114302"/>
                </a:cubicBezTo>
                <a:cubicBezTo>
                  <a:pt x="54312" y="114302"/>
                  <a:pt x="54360" y="114272"/>
                  <a:pt x="54422" y="114210"/>
                </a:cubicBezTo>
                <a:cubicBezTo>
                  <a:pt x="54486" y="114146"/>
                  <a:pt x="54529" y="114113"/>
                  <a:pt x="54552" y="114113"/>
                </a:cubicBezTo>
                <a:cubicBezTo>
                  <a:pt x="54582" y="114113"/>
                  <a:pt x="54577" y="114172"/>
                  <a:pt x="54537" y="114291"/>
                </a:cubicBezTo>
                <a:cubicBezTo>
                  <a:pt x="54468" y="114487"/>
                  <a:pt x="54583" y="114614"/>
                  <a:pt x="54849" y="114649"/>
                </a:cubicBezTo>
                <a:cubicBezTo>
                  <a:pt x="55079" y="114683"/>
                  <a:pt x="55299" y="114810"/>
                  <a:pt x="55310" y="114937"/>
                </a:cubicBezTo>
                <a:cubicBezTo>
                  <a:pt x="55329" y="115037"/>
                  <a:pt x="55246" y="115102"/>
                  <a:pt x="55120" y="115102"/>
                </a:cubicBezTo>
                <a:cubicBezTo>
                  <a:pt x="55086" y="115102"/>
                  <a:pt x="55049" y="115097"/>
                  <a:pt x="55010" y="115087"/>
                </a:cubicBezTo>
                <a:cubicBezTo>
                  <a:pt x="54883" y="115053"/>
                  <a:pt x="54713" y="115032"/>
                  <a:pt x="54586" y="115032"/>
                </a:cubicBezTo>
                <a:cubicBezTo>
                  <a:pt x="54539" y="115032"/>
                  <a:pt x="54499" y="115035"/>
                  <a:pt x="54468" y="115041"/>
                </a:cubicBezTo>
                <a:cubicBezTo>
                  <a:pt x="54462" y="115042"/>
                  <a:pt x="54457" y="115042"/>
                  <a:pt x="54452" y="115042"/>
                </a:cubicBezTo>
                <a:cubicBezTo>
                  <a:pt x="54136" y="115042"/>
                  <a:pt x="53894" y="113694"/>
                  <a:pt x="54121" y="113229"/>
                </a:cubicBezTo>
                <a:cubicBezTo>
                  <a:pt x="54220" y="113039"/>
                  <a:pt x="54250" y="112952"/>
                  <a:pt x="54198" y="112952"/>
                </a:cubicBezTo>
                <a:cubicBezTo>
                  <a:pt x="54165" y="112952"/>
                  <a:pt x="54098" y="112988"/>
                  <a:pt x="53994" y="113056"/>
                </a:cubicBezTo>
                <a:cubicBezTo>
                  <a:pt x="53913" y="113106"/>
                  <a:pt x="53852" y="113135"/>
                  <a:pt x="53806" y="113135"/>
                </a:cubicBezTo>
                <a:cubicBezTo>
                  <a:pt x="53695" y="113135"/>
                  <a:pt x="53675" y="112966"/>
                  <a:pt x="53683" y="112525"/>
                </a:cubicBezTo>
                <a:cubicBezTo>
                  <a:pt x="53690" y="112128"/>
                  <a:pt x="53673" y="111954"/>
                  <a:pt x="53607" y="111954"/>
                </a:cubicBezTo>
                <a:cubicBezTo>
                  <a:pt x="53571" y="111954"/>
                  <a:pt x="53521" y="112005"/>
                  <a:pt x="53452" y="112098"/>
                </a:cubicBezTo>
                <a:cubicBezTo>
                  <a:pt x="53210" y="112409"/>
                  <a:pt x="53313" y="113298"/>
                  <a:pt x="53637" y="113737"/>
                </a:cubicBezTo>
                <a:cubicBezTo>
                  <a:pt x="53729" y="113864"/>
                  <a:pt x="53694" y="114210"/>
                  <a:pt x="53567" y="114499"/>
                </a:cubicBezTo>
                <a:cubicBezTo>
                  <a:pt x="53466" y="114740"/>
                  <a:pt x="53376" y="114860"/>
                  <a:pt x="53292" y="114860"/>
                </a:cubicBezTo>
                <a:cubicBezTo>
                  <a:pt x="53251" y="114860"/>
                  <a:pt x="53213" y="114832"/>
                  <a:pt x="53175" y="114776"/>
                </a:cubicBezTo>
                <a:cubicBezTo>
                  <a:pt x="53071" y="114637"/>
                  <a:pt x="53094" y="114418"/>
                  <a:pt x="53233" y="114279"/>
                </a:cubicBezTo>
                <a:cubicBezTo>
                  <a:pt x="53387" y="114117"/>
                  <a:pt x="53366" y="114022"/>
                  <a:pt x="53220" y="114022"/>
                </a:cubicBezTo>
                <a:cubicBezTo>
                  <a:pt x="53149" y="114022"/>
                  <a:pt x="53047" y="114045"/>
                  <a:pt x="52921" y="114095"/>
                </a:cubicBezTo>
                <a:cubicBezTo>
                  <a:pt x="52908" y="114100"/>
                  <a:pt x="52896" y="114102"/>
                  <a:pt x="52885" y="114102"/>
                </a:cubicBezTo>
                <a:cubicBezTo>
                  <a:pt x="52821" y="114102"/>
                  <a:pt x="52802" y="114017"/>
                  <a:pt x="52852" y="113898"/>
                </a:cubicBezTo>
                <a:cubicBezTo>
                  <a:pt x="52904" y="113762"/>
                  <a:pt x="52862" y="113664"/>
                  <a:pt x="52759" y="113664"/>
                </a:cubicBezTo>
                <a:cubicBezTo>
                  <a:pt x="52748" y="113664"/>
                  <a:pt x="52737" y="113665"/>
                  <a:pt x="52725" y="113668"/>
                </a:cubicBezTo>
                <a:cubicBezTo>
                  <a:pt x="52708" y="113671"/>
                  <a:pt x="52693" y="113672"/>
                  <a:pt x="52679" y="113672"/>
                </a:cubicBezTo>
                <a:cubicBezTo>
                  <a:pt x="52582" y="113672"/>
                  <a:pt x="52534" y="113605"/>
                  <a:pt x="52575" y="113494"/>
                </a:cubicBezTo>
                <a:cubicBezTo>
                  <a:pt x="52621" y="113379"/>
                  <a:pt x="52459" y="113102"/>
                  <a:pt x="52240" y="112883"/>
                </a:cubicBezTo>
                <a:cubicBezTo>
                  <a:pt x="51836" y="112502"/>
                  <a:pt x="51836" y="112490"/>
                  <a:pt x="52494" y="112363"/>
                </a:cubicBezTo>
                <a:cubicBezTo>
                  <a:pt x="53279" y="112202"/>
                  <a:pt x="53279" y="112202"/>
                  <a:pt x="53302" y="111324"/>
                </a:cubicBezTo>
                <a:cubicBezTo>
                  <a:pt x="53314" y="110996"/>
                  <a:pt x="53317" y="110837"/>
                  <a:pt x="53298" y="110837"/>
                </a:cubicBezTo>
                <a:cubicBezTo>
                  <a:pt x="53283" y="110837"/>
                  <a:pt x="53251" y="110956"/>
                  <a:pt x="53198" y="111186"/>
                </a:cubicBezTo>
                <a:cubicBezTo>
                  <a:pt x="53130" y="111481"/>
                  <a:pt x="52971" y="111632"/>
                  <a:pt x="52750" y="111632"/>
                </a:cubicBezTo>
                <a:cubicBezTo>
                  <a:pt x="52556" y="111632"/>
                  <a:pt x="52313" y="111516"/>
                  <a:pt x="52044" y="111278"/>
                </a:cubicBezTo>
                <a:cubicBezTo>
                  <a:pt x="51697" y="110978"/>
                  <a:pt x="51605" y="110332"/>
                  <a:pt x="51894" y="110274"/>
                </a:cubicBezTo>
                <a:cubicBezTo>
                  <a:pt x="51998" y="110262"/>
                  <a:pt x="52032" y="110159"/>
                  <a:pt x="51951" y="110055"/>
                </a:cubicBezTo>
                <a:cubicBezTo>
                  <a:pt x="51882" y="109951"/>
                  <a:pt x="51963" y="109766"/>
                  <a:pt x="52113" y="109662"/>
                </a:cubicBezTo>
                <a:cubicBezTo>
                  <a:pt x="52186" y="109614"/>
                  <a:pt x="52241" y="109589"/>
                  <a:pt x="52281" y="109589"/>
                </a:cubicBezTo>
                <a:close/>
                <a:moveTo>
                  <a:pt x="69470" y="114836"/>
                </a:moveTo>
                <a:cubicBezTo>
                  <a:pt x="69507" y="114836"/>
                  <a:pt x="69576" y="114851"/>
                  <a:pt x="69681" y="114880"/>
                </a:cubicBezTo>
                <a:cubicBezTo>
                  <a:pt x="69889" y="114937"/>
                  <a:pt x="70016" y="115041"/>
                  <a:pt x="69969" y="115122"/>
                </a:cubicBezTo>
                <a:cubicBezTo>
                  <a:pt x="69955" y="115144"/>
                  <a:pt x="69928" y="115154"/>
                  <a:pt x="69893" y="115154"/>
                </a:cubicBezTo>
                <a:cubicBezTo>
                  <a:pt x="69817" y="115154"/>
                  <a:pt x="69703" y="115105"/>
                  <a:pt x="69600" y="115018"/>
                </a:cubicBezTo>
                <a:cubicBezTo>
                  <a:pt x="69450" y="114890"/>
                  <a:pt x="69402" y="114836"/>
                  <a:pt x="69470" y="114836"/>
                </a:cubicBezTo>
                <a:close/>
                <a:moveTo>
                  <a:pt x="74793" y="114793"/>
                </a:moveTo>
                <a:cubicBezTo>
                  <a:pt x="74843" y="114793"/>
                  <a:pt x="74884" y="114836"/>
                  <a:pt x="74898" y="114914"/>
                </a:cubicBezTo>
                <a:cubicBezTo>
                  <a:pt x="74921" y="115041"/>
                  <a:pt x="74852" y="115180"/>
                  <a:pt x="74748" y="115203"/>
                </a:cubicBezTo>
                <a:cubicBezTo>
                  <a:pt x="74723" y="115208"/>
                  <a:pt x="74700" y="115210"/>
                  <a:pt x="74678" y="115210"/>
                </a:cubicBezTo>
                <a:cubicBezTo>
                  <a:pt x="74597" y="115210"/>
                  <a:pt x="74538" y="115179"/>
                  <a:pt x="74529" y="115133"/>
                </a:cubicBezTo>
                <a:cubicBezTo>
                  <a:pt x="74517" y="115064"/>
                  <a:pt x="74587" y="114949"/>
                  <a:pt x="74690" y="114845"/>
                </a:cubicBezTo>
                <a:cubicBezTo>
                  <a:pt x="74726" y="114809"/>
                  <a:pt x="74761" y="114793"/>
                  <a:pt x="74793" y="114793"/>
                </a:cubicBezTo>
                <a:close/>
                <a:moveTo>
                  <a:pt x="90031" y="113083"/>
                </a:moveTo>
                <a:cubicBezTo>
                  <a:pt x="90275" y="113083"/>
                  <a:pt x="90277" y="113505"/>
                  <a:pt x="90019" y="113956"/>
                </a:cubicBezTo>
                <a:cubicBezTo>
                  <a:pt x="89811" y="114302"/>
                  <a:pt x="89823" y="114406"/>
                  <a:pt x="90065" y="114522"/>
                </a:cubicBezTo>
                <a:cubicBezTo>
                  <a:pt x="90285" y="114626"/>
                  <a:pt x="90273" y="114683"/>
                  <a:pt x="90019" y="114741"/>
                </a:cubicBezTo>
                <a:cubicBezTo>
                  <a:pt x="89834" y="114776"/>
                  <a:pt x="89696" y="114926"/>
                  <a:pt x="89719" y="115053"/>
                </a:cubicBezTo>
                <a:cubicBezTo>
                  <a:pt x="89736" y="115155"/>
                  <a:pt x="89696" y="115213"/>
                  <a:pt x="89623" y="115213"/>
                </a:cubicBezTo>
                <a:cubicBezTo>
                  <a:pt x="89597" y="115213"/>
                  <a:pt x="89567" y="115206"/>
                  <a:pt x="89534" y="115191"/>
                </a:cubicBezTo>
                <a:cubicBezTo>
                  <a:pt x="89407" y="115133"/>
                  <a:pt x="89280" y="114903"/>
                  <a:pt x="89234" y="114637"/>
                </a:cubicBezTo>
                <a:cubicBezTo>
                  <a:pt x="89199" y="114437"/>
                  <a:pt x="89125" y="114322"/>
                  <a:pt x="89051" y="114322"/>
                </a:cubicBezTo>
                <a:cubicBezTo>
                  <a:pt x="89027" y="114322"/>
                  <a:pt x="89003" y="114335"/>
                  <a:pt x="88980" y="114360"/>
                </a:cubicBezTo>
                <a:cubicBezTo>
                  <a:pt x="88951" y="114393"/>
                  <a:pt x="88921" y="114408"/>
                  <a:pt x="88893" y="114408"/>
                </a:cubicBezTo>
                <a:cubicBezTo>
                  <a:pt x="88830" y="114408"/>
                  <a:pt x="88773" y="114333"/>
                  <a:pt x="88749" y="114199"/>
                </a:cubicBezTo>
                <a:cubicBezTo>
                  <a:pt x="88700" y="113945"/>
                  <a:pt x="88762" y="113812"/>
                  <a:pt x="88900" y="113812"/>
                </a:cubicBezTo>
                <a:cubicBezTo>
                  <a:pt x="88987" y="113812"/>
                  <a:pt x="89106" y="113867"/>
                  <a:pt x="89246" y="113979"/>
                </a:cubicBezTo>
                <a:cubicBezTo>
                  <a:pt x="89325" y="114042"/>
                  <a:pt x="89407" y="114070"/>
                  <a:pt x="89483" y="114070"/>
                </a:cubicBezTo>
                <a:cubicBezTo>
                  <a:pt x="89714" y="114070"/>
                  <a:pt x="89895" y="113807"/>
                  <a:pt x="89834" y="113460"/>
                </a:cubicBezTo>
                <a:cubicBezTo>
                  <a:pt x="89800" y="113287"/>
                  <a:pt x="89869" y="113113"/>
                  <a:pt x="89973" y="113090"/>
                </a:cubicBezTo>
                <a:cubicBezTo>
                  <a:pt x="89994" y="113086"/>
                  <a:pt x="90013" y="113083"/>
                  <a:pt x="90031" y="113083"/>
                </a:cubicBezTo>
                <a:close/>
                <a:moveTo>
                  <a:pt x="96021" y="114390"/>
                </a:moveTo>
                <a:cubicBezTo>
                  <a:pt x="96166" y="114390"/>
                  <a:pt x="96353" y="114530"/>
                  <a:pt x="96437" y="114718"/>
                </a:cubicBezTo>
                <a:cubicBezTo>
                  <a:pt x="96529" y="114926"/>
                  <a:pt x="96621" y="115122"/>
                  <a:pt x="96633" y="115157"/>
                </a:cubicBezTo>
                <a:cubicBezTo>
                  <a:pt x="96645" y="115180"/>
                  <a:pt x="96587" y="115226"/>
                  <a:pt x="96471" y="115249"/>
                </a:cubicBezTo>
                <a:cubicBezTo>
                  <a:pt x="96465" y="115250"/>
                  <a:pt x="96458" y="115251"/>
                  <a:pt x="96450" y="115251"/>
                </a:cubicBezTo>
                <a:cubicBezTo>
                  <a:pt x="96341" y="115251"/>
                  <a:pt x="96149" y="115095"/>
                  <a:pt x="95987" y="114868"/>
                </a:cubicBezTo>
                <a:cubicBezTo>
                  <a:pt x="95744" y="114533"/>
                  <a:pt x="95744" y="114452"/>
                  <a:pt x="95975" y="114395"/>
                </a:cubicBezTo>
                <a:cubicBezTo>
                  <a:pt x="95990" y="114391"/>
                  <a:pt x="96005" y="114390"/>
                  <a:pt x="96021" y="114390"/>
                </a:cubicBezTo>
                <a:close/>
                <a:moveTo>
                  <a:pt x="98472" y="114941"/>
                </a:moveTo>
                <a:cubicBezTo>
                  <a:pt x="98498" y="114941"/>
                  <a:pt x="98524" y="114943"/>
                  <a:pt x="98549" y="114949"/>
                </a:cubicBezTo>
                <a:cubicBezTo>
                  <a:pt x="98988" y="115041"/>
                  <a:pt x="98965" y="115180"/>
                  <a:pt x="98491" y="115284"/>
                </a:cubicBezTo>
                <a:cubicBezTo>
                  <a:pt x="98446" y="115293"/>
                  <a:pt x="98403" y="115298"/>
                  <a:pt x="98364" y="115298"/>
                </a:cubicBezTo>
                <a:cubicBezTo>
                  <a:pt x="98218" y="115298"/>
                  <a:pt x="98132" y="115232"/>
                  <a:pt x="98168" y="115122"/>
                </a:cubicBezTo>
                <a:cubicBezTo>
                  <a:pt x="98207" y="115015"/>
                  <a:pt x="98336" y="114941"/>
                  <a:pt x="98472" y="114941"/>
                </a:cubicBezTo>
                <a:close/>
                <a:moveTo>
                  <a:pt x="70176" y="115394"/>
                </a:moveTo>
                <a:cubicBezTo>
                  <a:pt x="70271" y="115394"/>
                  <a:pt x="70320" y="115430"/>
                  <a:pt x="70281" y="115491"/>
                </a:cubicBezTo>
                <a:cubicBezTo>
                  <a:pt x="70238" y="115560"/>
                  <a:pt x="70138" y="115597"/>
                  <a:pt x="70022" y="115597"/>
                </a:cubicBezTo>
                <a:cubicBezTo>
                  <a:pt x="69983" y="115597"/>
                  <a:pt x="69941" y="115592"/>
                  <a:pt x="69900" y="115584"/>
                </a:cubicBezTo>
                <a:cubicBezTo>
                  <a:pt x="69739" y="115537"/>
                  <a:pt x="69773" y="115480"/>
                  <a:pt x="70004" y="115422"/>
                </a:cubicBezTo>
                <a:cubicBezTo>
                  <a:pt x="70070" y="115403"/>
                  <a:pt x="70128" y="115394"/>
                  <a:pt x="70176" y="115394"/>
                </a:cubicBezTo>
                <a:close/>
                <a:moveTo>
                  <a:pt x="53815" y="114716"/>
                </a:moveTo>
                <a:cubicBezTo>
                  <a:pt x="53855" y="114716"/>
                  <a:pt x="53887" y="114831"/>
                  <a:pt x="53925" y="115076"/>
                </a:cubicBezTo>
                <a:cubicBezTo>
                  <a:pt x="53959" y="115335"/>
                  <a:pt x="54023" y="115467"/>
                  <a:pt x="54104" y="115467"/>
                </a:cubicBezTo>
                <a:cubicBezTo>
                  <a:pt x="54134" y="115467"/>
                  <a:pt x="54167" y="115448"/>
                  <a:pt x="54202" y="115410"/>
                </a:cubicBezTo>
                <a:cubicBezTo>
                  <a:pt x="54253" y="115365"/>
                  <a:pt x="54288" y="115343"/>
                  <a:pt x="54310" y="115343"/>
                </a:cubicBezTo>
                <a:cubicBezTo>
                  <a:pt x="54342" y="115343"/>
                  <a:pt x="54341" y="115394"/>
                  <a:pt x="54306" y="115491"/>
                </a:cubicBezTo>
                <a:cubicBezTo>
                  <a:pt x="54259" y="115615"/>
                  <a:pt x="54117" y="115699"/>
                  <a:pt x="53984" y="115699"/>
                </a:cubicBezTo>
                <a:cubicBezTo>
                  <a:pt x="53956" y="115699"/>
                  <a:pt x="53928" y="115696"/>
                  <a:pt x="53902" y="115688"/>
                </a:cubicBezTo>
                <a:cubicBezTo>
                  <a:pt x="53544" y="115595"/>
                  <a:pt x="53498" y="115457"/>
                  <a:pt x="53694" y="114926"/>
                </a:cubicBezTo>
                <a:cubicBezTo>
                  <a:pt x="53745" y="114788"/>
                  <a:pt x="53783" y="114716"/>
                  <a:pt x="53815" y="114716"/>
                </a:cubicBezTo>
                <a:close/>
                <a:moveTo>
                  <a:pt x="64734" y="115280"/>
                </a:moveTo>
                <a:cubicBezTo>
                  <a:pt x="64804" y="115280"/>
                  <a:pt x="64863" y="115361"/>
                  <a:pt x="64879" y="115503"/>
                </a:cubicBezTo>
                <a:cubicBezTo>
                  <a:pt x="64914" y="115711"/>
                  <a:pt x="64845" y="115884"/>
                  <a:pt x="64741" y="115907"/>
                </a:cubicBezTo>
                <a:cubicBezTo>
                  <a:pt x="64732" y="115908"/>
                  <a:pt x="64724" y="115908"/>
                  <a:pt x="64716" y="115908"/>
                </a:cubicBezTo>
                <a:cubicBezTo>
                  <a:pt x="64612" y="115908"/>
                  <a:pt x="64531" y="115840"/>
                  <a:pt x="64510" y="115722"/>
                </a:cubicBezTo>
                <a:cubicBezTo>
                  <a:pt x="64487" y="115595"/>
                  <a:pt x="64556" y="115422"/>
                  <a:pt x="64648" y="115318"/>
                </a:cubicBezTo>
                <a:cubicBezTo>
                  <a:pt x="64677" y="115292"/>
                  <a:pt x="64706" y="115280"/>
                  <a:pt x="64734" y="115280"/>
                </a:cubicBezTo>
                <a:close/>
                <a:moveTo>
                  <a:pt x="72054" y="113353"/>
                </a:moveTo>
                <a:cubicBezTo>
                  <a:pt x="72165" y="113353"/>
                  <a:pt x="72179" y="113485"/>
                  <a:pt x="72093" y="113795"/>
                </a:cubicBezTo>
                <a:cubicBezTo>
                  <a:pt x="72024" y="114048"/>
                  <a:pt x="72013" y="114522"/>
                  <a:pt x="72059" y="114833"/>
                </a:cubicBezTo>
                <a:cubicBezTo>
                  <a:pt x="72105" y="115133"/>
                  <a:pt x="72013" y="115561"/>
                  <a:pt x="71851" y="115757"/>
                </a:cubicBezTo>
                <a:cubicBezTo>
                  <a:pt x="71716" y="115921"/>
                  <a:pt x="71646" y="116005"/>
                  <a:pt x="71634" y="116005"/>
                </a:cubicBezTo>
                <a:cubicBezTo>
                  <a:pt x="71622" y="116005"/>
                  <a:pt x="71662" y="115927"/>
                  <a:pt x="71747" y="115768"/>
                </a:cubicBezTo>
                <a:cubicBezTo>
                  <a:pt x="71851" y="115572"/>
                  <a:pt x="71897" y="115203"/>
                  <a:pt x="71862" y="114937"/>
                </a:cubicBezTo>
                <a:cubicBezTo>
                  <a:pt x="71830" y="114736"/>
                  <a:pt x="71801" y="114641"/>
                  <a:pt x="71764" y="114641"/>
                </a:cubicBezTo>
                <a:cubicBezTo>
                  <a:pt x="71735" y="114641"/>
                  <a:pt x="71700" y="114699"/>
                  <a:pt x="71655" y="114810"/>
                </a:cubicBezTo>
                <a:cubicBezTo>
                  <a:pt x="71600" y="114965"/>
                  <a:pt x="71488" y="115063"/>
                  <a:pt x="71375" y="115063"/>
                </a:cubicBezTo>
                <a:cubicBezTo>
                  <a:pt x="71345" y="115063"/>
                  <a:pt x="71314" y="115056"/>
                  <a:pt x="71285" y="115041"/>
                </a:cubicBezTo>
                <a:cubicBezTo>
                  <a:pt x="71257" y="115029"/>
                  <a:pt x="71226" y="115024"/>
                  <a:pt x="71192" y="115024"/>
                </a:cubicBezTo>
                <a:cubicBezTo>
                  <a:pt x="71058" y="115024"/>
                  <a:pt x="70890" y="115111"/>
                  <a:pt x="70789" y="115249"/>
                </a:cubicBezTo>
                <a:cubicBezTo>
                  <a:pt x="70690" y="115391"/>
                  <a:pt x="70628" y="115460"/>
                  <a:pt x="70586" y="115460"/>
                </a:cubicBezTo>
                <a:cubicBezTo>
                  <a:pt x="70549" y="115460"/>
                  <a:pt x="70528" y="115408"/>
                  <a:pt x="70512" y="115307"/>
                </a:cubicBezTo>
                <a:cubicBezTo>
                  <a:pt x="70489" y="115157"/>
                  <a:pt x="70801" y="114799"/>
                  <a:pt x="71205" y="114522"/>
                </a:cubicBezTo>
                <a:cubicBezTo>
                  <a:pt x="71597" y="114233"/>
                  <a:pt x="71909" y="113864"/>
                  <a:pt x="71874" y="113702"/>
                </a:cubicBezTo>
                <a:cubicBezTo>
                  <a:pt x="71851" y="113529"/>
                  <a:pt x="71909" y="113379"/>
                  <a:pt x="72024" y="113356"/>
                </a:cubicBezTo>
                <a:cubicBezTo>
                  <a:pt x="72035" y="113354"/>
                  <a:pt x="72044" y="113353"/>
                  <a:pt x="72054" y="113353"/>
                </a:cubicBezTo>
                <a:close/>
                <a:moveTo>
                  <a:pt x="61231" y="115327"/>
                </a:moveTo>
                <a:cubicBezTo>
                  <a:pt x="61320" y="115327"/>
                  <a:pt x="61367" y="115460"/>
                  <a:pt x="61324" y="115653"/>
                </a:cubicBezTo>
                <a:cubicBezTo>
                  <a:pt x="61289" y="115861"/>
                  <a:pt x="61232" y="116022"/>
                  <a:pt x="61186" y="116034"/>
                </a:cubicBezTo>
                <a:cubicBezTo>
                  <a:pt x="61151" y="116034"/>
                  <a:pt x="61093" y="115895"/>
                  <a:pt x="61070" y="115699"/>
                </a:cubicBezTo>
                <a:cubicBezTo>
                  <a:pt x="61035" y="115503"/>
                  <a:pt x="61093" y="115341"/>
                  <a:pt x="61209" y="115330"/>
                </a:cubicBezTo>
                <a:cubicBezTo>
                  <a:pt x="61216" y="115328"/>
                  <a:pt x="61223" y="115327"/>
                  <a:pt x="61231" y="115327"/>
                </a:cubicBezTo>
                <a:close/>
                <a:moveTo>
                  <a:pt x="84914" y="114898"/>
                </a:moveTo>
                <a:cubicBezTo>
                  <a:pt x="85068" y="114898"/>
                  <a:pt x="85066" y="115091"/>
                  <a:pt x="84917" y="115664"/>
                </a:cubicBezTo>
                <a:cubicBezTo>
                  <a:pt x="84843" y="115942"/>
                  <a:pt x="84802" y="116074"/>
                  <a:pt x="84748" y="116074"/>
                </a:cubicBezTo>
                <a:cubicBezTo>
                  <a:pt x="84701" y="116074"/>
                  <a:pt x="84645" y="115973"/>
                  <a:pt x="84548" y="115780"/>
                </a:cubicBezTo>
                <a:cubicBezTo>
                  <a:pt x="84352" y="115387"/>
                  <a:pt x="84502" y="114983"/>
                  <a:pt x="84871" y="114903"/>
                </a:cubicBezTo>
                <a:cubicBezTo>
                  <a:pt x="84887" y="114900"/>
                  <a:pt x="84901" y="114898"/>
                  <a:pt x="84914" y="114898"/>
                </a:cubicBezTo>
                <a:close/>
                <a:moveTo>
                  <a:pt x="63219" y="115774"/>
                </a:moveTo>
                <a:cubicBezTo>
                  <a:pt x="63272" y="115774"/>
                  <a:pt x="63314" y="115817"/>
                  <a:pt x="63321" y="115895"/>
                </a:cubicBezTo>
                <a:cubicBezTo>
                  <a:pt x="63344" y="116022"/>
                  <a:pt x="63275" y="116149"/>
                  <a:pt x="63159" y="116172"/>
                </a:cubicBezTo>
                <a:cubicBezTo>
                  <a:pt x="63137" y="116177"/>
                  <a:pt x="63115" y="116180"/>
                  <a:pt x="63095" y="116180"/>
                </a:cubicBezTo>
                <a:cubicBezTo>
                  <a:pt x="63020" y="116180"/>
                  <a:pt x="62961" y="116148"/>
                  <a:pt x="62952" y="116103"/>
                </a:cubicBezTo>
                <a:cubicBezTo>
                  <a:pt x="62940" y="116045"/>
                  <a:pt x="63009" y="115930"/>
                  <a:pt x="63113" y="115826"/>
                </a:cubicBezTo>
                <a:cubicBezTo>
                  <a:pt x="63149" y="115791"/>
                  <a:pt x="63186" y="115774"/>
                  <a:pt x="63219" y="115774"/>
                </a:cubicBezTo>
                <a:close/>
                <a:moveTo>
                  <a:pt x="82956" y="115753"/>
                </a:moveTo>
                <a:cubicBezTo>
                  <a:pt x="83059" y="115753"/>
                  <a:pt x="83154" y="115838"/>
                  <a:pt x="83174" y="115941"/>
                </a:cubicBezTo>
                <a:cubicBezTo>
                  <a:pt x="83197" y="116080"/>
                  <a:pt x="83174" y="116184"/>
                  <a:pt x="83128" y="116195"/>
                </a:cubicBezTo>
                <a:cubicBezTo>
                  <a:pt x="83070" y="116195"/>
                  <a:pt x="82955" y="116126"/>
                  <a:pt x="82874" y="115999"/>
                </a:cubicBezTo>
                <a:cubicBezTo>
                  <a:pt x="82782" y="115895"/>
                  <a:pt x="82805" y="115780"/>
                  <a:pt x="82920" y="115757"/>
                </a:cubicBezTo>
                <a:cubicBezTo>
                  <a:pt x="82932" y="115754"/>
                  <a:pt x="82944" y="115753"/>
                  <a:pt x="82956" y="115753"/>
                </a:cubicBezTo>
                <a:close/>
                <a:moveTo>
                  <a:pt x="88955" y="115589"/>
                </a:moveTo>
                <a:cubicBezTo>
                  <a:pt x="88982" y="115589"/>
                  <a:pt x="88999" y="115609"/>
                  <a:pt x="89003" y="115653"/>
                </a:cubicBezTo>
                <a:cubicBezTo>
                  <a:pt x="89026" y="115780"/>
                  <a:pt x="88969" y="115965"/>
                  <a:pt x="88876" y="116080"/>
                </a:cubicBezTo>
                <a:cubicBezTo>
                  <a:pt x="88774" y="116186"/>
                  <a:pt x="88697" y="116234"/>
                  <a:pt x="88650" y="116234"/>
                </a:cubicBezTo>
                <a:cubicBezTo>
                  <a:pt x="88559" y="116234"/>
                  <a:pt x="88578" y="116058"/>
                  <a:pt x="88738" y="115791"/>
                </a:cubicBezTo>
                <a:cubicBezTo>
                  <a:pt x="88821" y="115663"/>
                  <a:pt x="88904" y="115589"/>
                  <a:pt x="88955" y="115589"/>
                </a:cubicBezTo>
                <a:close/>
                <a:moveTo>
                  <a:pt x="58235" y="115294"/>
                </a:moveTo>
                <a:cubicBezTo>
                  <a:pt x="58338" y="115294"/>
                  <a:pt x="58458" y="115364"/>
                  <a:pt x="58577" y="115526"/>
                </a:cubicBezTo>
                <a:cubicBezTo>
                  <a:pt x="58750" y="115753"/>
                  <a:pt x="59004" y="115909"/>
                  <a:pt x="59196" y="115909"/>
                </a:cubicBezTo>
                <a:cubicBezTo>
                  <a:pt x="59209" y="115909"/>
                  <a:pt x="59222" y="115908"/>
                  <a:pt x="59235" y="115907"/>
                </a:cubicBezTo>
                <a:cubicBezTo>
                  <a:pt x="59308" y="115898"/>
                  <a:pt x="59363" y="115893"/>
                  <a:pt x="59399" y="115893"/>
                </a:cubicBezTo>
                <a:cubicBezTo>
                  <a:pt x="59504" y="115893"/>
                  <a:pt x="59447" y="115936"/>
                  <a:pt x="59223" y="116057"/>
                </a:cubicBezTo>
                <a:cubicBezTo>
                  <a:pt x="59152" y="116094"/>
                  <a:pt x="59075" y="116112"/>
                  <a:pt x="59000" y="116112"/>
                </a:cubicBezTo>
                <a:cubicBezTo>
                  <a:pt x="58867" y="116112"/>
                  <a:pt x="58739" y="116056"/>
                  <a:pt x="58658" y="115953"/>
                </a:cubicBezTo>
                <a:cubicBezTo>
                  <a:pt x="58586" y="115851"/>
                  <a:pt x="58540" y="115799"/>
                  <a:pt x="58513" y="115799"/>
                </a:cubicBezTo>
                <a:cubicBezTo>
                  <a:pt x="58479" y="115799"/>
                  <a:pt x="58477" y="115883"/>
                  <a:pt x="58496" y="116057"/>
                </a:cubicBezTo>
                <a:cubicBezTo>
                  <a:pt x="58538" y="116341"/>
                  <a:pt x="58470" y="116486"/>
                  <a:pt x="58365" y="116486"/>
                </a:cubicBezTo>
                <a:cubicBezTo>
                  <a:pt x="58267" y="116486"/>
                  <a:pt x="58136" y="116356"/>
                  <a:pt x="58034" y="116091"/>
                </a:cubicBezTo>
                <a:cubicBezTo>
                  <a:pt x="57867" y="115638"/>
                  <a:pt x="58007" y="115294"/>
                  <a:pt x="58235" y="115294"/>
                </a:cubicBezTo>
                <a:close/>
                <a:moveTo>
                  <a:pt x="51260" y="116161"/>
                </a:moveTo>
                <a:cubicBezTo>
                  <a:pt x="51287" y="116161"/>
                  <a:pt x="51318" y="116164"/>
                  <a:pt x="51351" y="116172"/>
                </a:cubicBezTo>
                <a:cubicBezTo>
                  <a:pt x="51524" y="116218"/>
                  <a:pt x="51674" y="116288"/>
                  <a:pt x="51674" y="116322"/>
                </a:cubicBezTo>
                <a:cubicBezTo>
                  <a:pt x="51686" y="116357"/>
                  <a:pt x="51559" y="116472"/>
                  <a:pt x="51397" y="116576"/>
                </a:cubicBezTo>
                <a:cubicBezTo>
                  <a:pt x="51338" y="116612"/>
                  <a:pt x="51284" y="116630"/>
                  <a:pt x="51238" y="116630"/>
                </a:cubicBezTo>
                <a:cubicBezTo>
                  <a:pt x="51150" y="116630"/>
                  <a:pt x="51089" y="116563"/>
                  <a:pt x="51074" y="116426"/>
                </a:cubicBezTo>
                <a:cubicBezTo>
                  <a:pt x="51055" y="116254"/>
                  <a:pt x="51123" y="116161"/>
                  <a:pt x="51260" y="116161"/>
                </a:cubicBezTo>
                <a:close/>
                <a:moveTo>
                  <a:pt x="75974" y="116397"/>
                </a:moveTo>
                <a:cubicBezTo>
                  <a:pt x="76068" y="116397"/>
                  <a:pt x="76166" y="116427"/>
                  <a:pt x="76249" y="116495"/>
                </a:cubicBezTo>
                <a:cubicBezTo>
                  <a:pt x="76514" y="116726"/>
                  <a:pt x="76445" y="116911"/>
                  <a:pt x="76052" y="116992"/>
                </a:cubicBezTo>
                <a:cubicBezTo>
                  <a:pt x="76020" y="116997"/>
                  <a:pt x="75989" y="116999"/>
                  <a:pt x="75959" y="116999"/>
                </a:cubicBezTo>
                <a:cubicBezTo>
                  <a:pt x="75773" y="116999"/>
                  <a:pt x="75632" y="116910"/>
                  <a:pt x="75602" y="116761"/>
                </a:cubicBezTo>
                <a:cubicBezTo>
                  <a:pt x="75570" y="116546"/>
                  <a:pt x="75764" y="116397"/>
                  <a:pt x="75974" y="116397"/>
                </a:cubicBezTo>
                <a:close/>
                <a:moveTo>
                  <a:pt x="106886" y="116177"/>
                </a:moveTo>
                <a:cubicBezTo>
                  <a:pt x="107078" y="116177"/>
                  <a:pt x="107313" y="116458"/>
                  <a:pt x="107402" y="116842"/>
                </a:cubicBezTo>
                <a:cubicBezTo>
                  <a:pt x="107424" y="116957"/>
                  <a:pt x="107412" y="117015"/>
                  <a:pt x="107357" y="117015"/>
                </a:cubicBezTo>
                <a:cubicBezTo>
                  <a:pt x="107297" y="117015"/>
                  <a:pt x="107185" y="116946"/>
                  <a:pt x="107010" y="116807"/>
                </a:cubicBezTo>
                <a:cubicBezTo>
                  <a:pt x="106710" y="116565"/>
                  <a:pt x="106617" y="116392"/>
                  <a:pt x="106733" y="116253"/>
                </a:cubicBezTo>
                <a:cubicBezTo>
                  <a:pt x="106777" y="116201"/>
                  <a:pt x="106830" y="116177"/>
                  <a:pt x="106886" y="116177"/>
                </a:cubicBezTo>
                <a:close/>
                <a:moveTo>
                  <a:pt x="59313" y="116660"/>
                </a:moveTo>
                <a:cubicBezTo>
                  <a:pt x="59336" y="116660"/>
                  <a:pt x="59360" y="116666"/>
                  <a:pt x="59385" y="116680"/>
                </a:cubicBezTo>
                <a:cubicBezTo>
                  <a:pt x="59512" y="116749"/>
                  <a:pt x="59616" y="116842"/>
                  <a:pt x="59627" y="116899"/>
                </a:cubicBezTo>
                <a:cubicBezTo>
                  <a:pt x="59627" y="116969"/>
                  <a:pt x="59558" y="117026"/>
                  <a:pt x="59443" y="117050"/>
                </a:cubicBezTo>
                <a:cubicBezTo>
                  <a:pt x="59437" y="117050"/>
                  <a:pt x="59432" y="117050"/>
                  <a:pt x="59427" y="117050"/>
                </a:cubicBezTo>
                <a:cubicBezTo>
                  <a:pt x="59327" y="117050"/>
                  <a:pt x="59223" y="116951"/>
                  <a:pt x="59212" y="116830"/>
                </a:cubicBezTo>
                <a:cubicBezTo>
                  <a:pt x="59194" y="116725"/>
                  <a:pt x="59243" y="116660"/>
                  <a:pt x="59313" y="116660"/>
                </a:cubicBezTo>
                <a:close/>
                <a:moveTo>
                  <a:pt x="57656" y="116026"/>
                </a:moveTo>
                <a:cubicBezTo>
                  <a:pt x="57667" y="116026"/>
                  <a:pt x="57677" y="116028"/>
                  <a:pt x="57688" y="116034"/>
                </a:cubicBezTo>
                <a:cubicBezTo>
                  <a:pt x="57815" y="116091"/>
                  <a:pt x="57838" y="116334"/>
                  <a:pt x="57746" y="116646"/>
                </a:cubicBezTo>
                <a:cubicBezTo>
                  <a:pt x="57673" y="116894"/>
                  <a:pt x="57573" y="117068"/>
                  <a:pt x="57511" y="117068"/>
                </a:cubicBezTo>
                <a:cubicBezTo>
                  <a:pt x="57504" y="117068"/>
                  <a:pt x="57498" y="117066"/>
                  <a:pt x="57492" y="117061"/>
                </a:cubicBezTo>
                <a:cubicBezTo>
                  <a:pt x="57306" y="116897"/>
                  <a:pt x="57462" y="116026"/>
                  <a:pt x="57656" y="116026"/>
                </a:cubicBezTo>
                <a:close/>
                <a:moveTo>
                  <a:pt x="81775" y="116534"/>
                </a:moveTo>
                <a:cubicBezTo>
                  <a:pt x="81821" y="116534"/>
                  <a:pt x="81857" y="116573"/>
                  <a:pt x="81870" y="116646"/>
                </a:cubicBezTo>
                <a:cubicBezTo>
                  <a:pt x="81893" y="116784"/>
                  <a:pt x="81835" y="116957"/>
                  <a:pt x="81731" y="117061"/>
                </a:cubicBezTo>
                <a:cubicBezTo>
                  <a:pt x="81693" y="117104"/>
                  <a:pt x="81654" y="117126"/>
                  <a:pt x="81621" y="117126"/>
                </a:cubicBezTo>
                <a:cubicBezTo>
                  <a:pt x="81574" y="117126"/>
                  <a:pt x="81537" y="117084"/>
                  <a:pt x="81524" y="117003"/>
                </a:cubicBezTo>
                <a:cubicBezTo>
                  <a:pt x="81501" y="116876"/>
                  <a:pt x="81558" y="116703"/>
                  <a:pt x="81662" y="116599"/>
                </a:cubicBezTo>
                <a:cubicBezTo>
                  <a:pt x="81701" y="116555"/>
                  <a:pt x="81741" y="116534"/>
                  <a:pt x="81775" y="116534"/>
                </a:cubicBezTo>
                <a:close/>
                <a:moveTo>
                  <a:pt x="63426" y="116599"/>
                </a:moveTo>
                <a:cubicBezTo>
                  <a:pt x="63537" y="116599"/>
                  <a:pt x="63645" y="116745"/>
                  <a:pt x="63667" y="116934"/>
                </a:cubicBezTo>
                <a:cubicBezTo>
                  <a:pt x="63696" y="117096"/>
                  <a:pt x="63646" y="117203"/>
                  <a:pt x="63563" y="117203"/>
                </a:cubicBezTo>
                <a:cubicBezTo>
                  <a:pt x="63545" y="117203"/>
                  <a:pt x="63526" y="117198"/>
                  <a:pt x="63506" y="117188"/>
                </a:cubicBezTo>
                <a:cubicBezTo>
                  <a:pt x="63379" y="117119"/>
                  <a:pt x="63275" y="116980"/>
                  <a:pt x="63252" y="116853"/>
                </a:cubicBezTo>
                <a:cubicBezTo>
                  <a:pt x="63240" y="116726"/>
                  <a:pt x="63309" y="116622"/>
                  <a:pt x="63413" y="116599"/>
                </a:cubicBezTo>
                <a:cubicBezTo>
                  <a:pt x="63417" y="116599"/>
                  <a:pt x="63422" y="116599"/>
                  <a:pt x="63426" y="116599"/>
                </a:cubicBezTo>
                <a:close/>
                <a:moveTo>
                  <a:pt x="91353" y="116387"/>
                </a:moveTo>
                <a:cubicBezTo>
                  <a:pt x="91627" y="116387"/>
                  <a:pt x="92062" y="116738"/>
                  <a:pt x="92120" y="117050"/>
                </a:cubicBezTo>
                <a:cubicBezTo>
                  <a:pt x="92135" y="117152"/>
                  <a:pt x="92114" y="117205"/>
                  <a:pt x="92052" y="117205"/>
                </a:cubicBezTo>
                <a:cubicBezTo>
                  <a:pt x="91975" y="117205"/>
                  <a:pt x="91835" y="117124"/>
                  <a:pt x="91623" y="116957"/>
                </a:cubicBezTo>
                <a:cubicBezTo>
                  <a:pt x="91323" y="116726"/>
                  <a:pt x="91139" y="116484"/>
                  <a:pt x="91219" y="116426"/>
                </a:cubicBezTo>
                <a:cubicBezTo>
                  <a:pt x="91256" y="116399"/>
                  <a:pt x="91302" y="116387"/>
                  <a:pt x="91353" y="116387"/>
                </a:cubicBezTo>
                <a:close/>
                <a:moveTo>
                  <a:pt x="92583" y="112354"/>
                </a:moveTo>
                <a:cubicBezTo>
                  <a:pt x="92640" y="112354"/>
                  <a:pt x="92583" y="112473"/>
                  <a:pt x="92431" y="112790"/>
                </a:cubicBezTo>
                <a:cubicBezTo>
                  <a:pt x="92259" y="113152"/>
                  <a:pt x="92215" y="113262"/>
                  <a:pt x="92350" y="113262"/>
                </a:cubicBezTo>
                <a:cubicBezTo>
                  <a:pt x="92405" y="113262"/>
                  <a:pt x="92488" y="113244"/>
                  <a:pt x="92605" y="113217"/>
                </a:cubicBezTo>
                <a:cubicBezTo>
                  <a:pt x="92655" y="113208"/>
                  <a:pt x="92701" y="113203"/>
                  <a:pt x="92742" y="113203"/>
                </a:cubicBezTo>
                <a:cubicBezTo>
                  <a:pt x="92901" y="113203"/>
                  <a:pt x="92990" y="113271"/>
                  <a:pt x="92962" y="113391"/>
                </a:cubicBezTo>
                <a:cubicBezTo>
                  <a:pt x="92928" y="113487"/>
                  <a:pt x="92833" y="113550"/>
                  <a:pt x="92734" y="113550"/>
                </a:cubicBezTo>
                <a:cubicBezTo>
                  <a:pt x="92702" y="113550"/>
                  <a:pt x="92670" y="113543"/>
                  <a:pt x="92639" y="113529"/>
                </a:cubicBezTo>
                <a:cubicBezTo>
                  <a:pt x="92606" y="113515"/>
                  <a:pt x="92580" y="113508"/>
                  <a:pt x="92559" y="113508"/>
                </a:cubicBezTo>
                <a:cubicBezTo>
                  <a:pt x="92479" y="113508"/>
                  <a:pt x="92494" y="113613"/>
                  <a:pt x="92605" y="113806"/>
                </a:cubicBezTo>
                <a:cubicBezTo>
                  <a:pt x="92708" y="114002"/>
                  <a:pt x="92824" y="114256"/>
                  <a:pt x="92835" y="114349"/>
                </a:cubicBezTo>
                <a:cubicBezTo>
                  <a:pt x="92850" y="114431"/>
                  <a:pt x="92951" y="114465"/>
                  <a:pt x="93086" y="114465"/>
                </a:cubicBezTo>
                <a:cubicBezTo>
                  <a:pt x="93386" y="114465"/>
                  <a:pt x="93857" y="114294"/>
                  <a:pt x="93920" y="114095"/>
                </a:cubicBezTo>
                <a:cubicBezTo>
                  <a:pt x="93958" y="113992"/>
                  <a:pt x="94025" y="113935"/>
                  <a:pt x="94098" y="113935"/>
                </a:cubicBezTo>
                <a:cubicBezTo>
                  <a:pt x="94116" y="113935"/>
                  <a:pt x="94134" y="113938"/>
                  <a:pt x="94151" y="113945"/>
                </a:cubicBezTo>
                <a:cubicBezTo>
                  <a:pt x="94371" y="114048"/>
                  <a:pt x="94463" y="115410"/>
                  <a:pt x="94278" y="115618"/>
                </a:cubicBezTo>
                <a:cubicBezTo>
                  <a:pt x="94264" y="115634"/>
                  <a:pt x="94242" y="115642"/>
                  <a:pt x="94212" y="115642"/>
                </a:cubicBezTo>
                <a:cubicBezTo>
                  <a:pt x="93857" y="115642"/>
                  <a:pt x="92482" y="114559"/>
                  <a:pt x="92397" y="114175"/>
                </a:cubicBezTo>
                <a:cubicBezTo>
                  <a:pt x="92381" y="114114"/>
                  <a:pt x="92361" y="114085"/>
                  <a:pt x="92341" y="114085"/>
                </a:cubicBezTo>
                <a:cubicBezTo>
                  <a:pt x="92305" y="114085"/>
                  <a:pt x="92265" y="114185"/>
                  <a:pt x="92235" y="114372"/>
                </a:cubicBezTo>
                <a:cubicBezTo>
                  <a:pt x="92197" y="114565"/>
                  <a:pt x="92153" y="114670"/>
                  <a:pt x="92118" y="114670"/>
                </a:cubicBezTo>
                <a:cubicBezTo>
                  <a:pt x="92100" y="114670"/>
                  <a:pt x="92085" y="114644"/>
                  <a:pt x="92074" y="114591"/>
                </a:cubicBezTo>
                <a:cubicBezTo>
                  <a:pt x="92052" y="114489"/>
                  <a:pt x="92023" y="114437"/>
                  <a:pt x="91974" y="114437"/>
                </a:cubicBezTo>
                <a:cubicBezTo>
                  <a:pt x="91918" y="114437"/>
                  <a:pt x="91834" y="114506"/>
                  <a:pt x="91704" y="114649"/>
                </a:cubicBezTo>
                <a:cubicBezTo>
                  <a:pt x="91520" y="114845"/>
                  <a:pt x="91450" y="115180"/>
                  <a:pt x="91554" y="115457"/>
                </a:cubicBezTo>
                <a:cubicBezTo>
                  <a:pt x="91609" y="115627"/>
                  <a:pt x="91626" y="115725"/>
                  <a:pt x="91604" y="115725"/>
                </a:cubicBezTo>
                <a:cubicBezTo>
                  <a:pt x="91593" y="115725"/>
                  <a:pt x="91573" y="115702"/>
                  <a:pt x="91543" y="115653"/>
                </a:cubicBezTo>
                <a:cubicBezTo>
                  <a:pt x="91442" y="115500"/>
                  <a:pt x="91320" y="115432"/>
                  <a:pt x="91226" y="115432"/>
                </a:cubicBezTo>
                <a:cubicBezTo>
                  <a:pt x="91093" y="115432"/>
                  <a:pt x="91017" y="115568"/>
                  <a:pt x="91139" y="115791"/>
                </a:cubicBezTo>
                <a:cubicBezTo>
                  <a:pt x="91232" y="115952"/>
                  <a:pt x="91256" y="116024"/>
                  <a:pt x="91185" y="116024"/>
                </a:cubicBezTo>
                <a:cubicBezTo>
                  <a:pt x="91134" y="116024"/>
                  <a:pt x="91033" y="115986"/>
                  <a:pt x="90873" y="115918"/>
                </a:cubicBezTo>
                <a:cubicBezTo>
                  <a:pt x="90737" y="115857"/>
                  <a:pt x="90637" y="115824"/>
                  <a:pt x="90560" y="115824"/>
                </a:cubicBezTo>
                <a:cubicBezTo>
                  <a:pt x="90436" y="115824"/>
                  <a:pt x="90372" y="115910"/>
                  <a:pt x="90308" y="116103"/>
                </a:cubicBezTo>
                <a:cubicBezTo>
                  <a:pt x="90264" y="116243"/>
                  <a:pt x="90219" y="116322"/>
                  <a:pt x="90187" y="116322"/>
                </a:cubicBezTo>
                <a:cubicBezTo>
                  <a:pt x="90169" y="116322"/>
                  <a:pt x="90154" y="116296"/>
                  <a:pt x="90146" y="116242"/>
                </a:cubicBezTo>
                <a:cubicBezTo>
                  <a:pt x="90127" y="116125"/>
                  <a:pt x="90017" y="116049"/>
                  <a:pt x="89879" y="116049"/>
                </a:cubicBezTo>
                <a:cubicBezTo>
                  <a:pt x="89853" y="116049"/>
                  <a:pt x="89827" y="116051"/>
                  <a:pt x="89800" y="116057"/>
                </a:cubicBezTo>
                <a:cubicBezTo>
                  <a:pt x="89627" y="116091"/>
                  <a:pt x="89523" y="116253"/>
                  <a:pt x="89557" y="116426"/>
                </a:cubicBezTo>
                <a:cubicBezTo>
                  <a:pt x="89589" y="116594"/>
                  <a:pt x="89677" y="116695"/>
                  <a:pt x="89788" y="116695"/>
                </a:cubicBezTo>
                <a:cubicBezTo>
                  <a:pt x="89800" y="116695"/>
                  <a:pt x="89811" y="116694"/>
                  <a:pt x="89823" y="116692"/>
                </a:cubicBezTo>
                <a:cubicBezTo>
                  <a:pt x="89834" y="116689"/>
                  <a:pt x="89844" y="116688"/>
                  <a:pt x="89853" y="116688"/>
                </a:cubicBezTo>
                <a:cubicBezTo>
                  <a:pt x="89938" y="116688"/>
                  <a:pt x="89980" y="116775"/>
                  <a:pt x="89938" y="116899"/>
                </a:cubicBezTo>
                <a:cubicBezTo>
                  <a:pt x="89892" y="117050"/>
                  <a:pt x="89754" y="117177"/>
                  <a:pt x="89604" y="117211"/>
                </a:cubicBezTo>
                <a:cubicBezTo>
                  <a:pt x="89590" y="117214"/>
                  <a:pt x="89576" y="117216"/>
                  <a:pt x="89563" y="117216"/>
                </a:cubicBezTo>
                <a:cubicBezTo>
                  <a:pt x="89173" y="117216"/>
                  <a:pt x="89294" y="115730"/>
                  <a:pt x="89719" y="115607"/>
                </a:cubicBezTo>
                <a:cubicBezTo>
                  <a:pt x="90873" y="115284"/>
                  <a:pt x="90954" y="115226"/>
                  <a:pt x="90966" y="114672"/>
                </a:cubicBezTo>
                <a:cubicBezTo>
                  <a:pt x="90977" y="114363"/>
                  <a:pt x="91093" y="114128"/>
                  <a:pt x="91224" y="114128"/>
                </a:cubicBezTo>
                <a:cubicBezTo>
                  <a:pt x="91230" y="114128"/>
                  <a:pt x="91236" y="114128"/>
                  <a:pt x="91243" y="114129"/>
                </a:cubicBezTo>
                <a:cubicBezTo>
                  <a:pt x="91250" y="114131"/>
                  <a:pt x="91257" y="114132"/>
                  <a:pt x="91264" y="114132"/>
                </a:cubicBezTo>
                <a:cubicBezTo>
                  <a:pt x="91404" y="114132"/>
                  <a:pt x="91619" y="113831"/>
                  <a:pt x="91750" y="113437"/>
                </a:cubicBezTo>
                <a:cubicBezTo>
                  <a:pt x="91889" y="113021"/>
                  <a:pt x="92154" y="112583"/>
                  <a:pt x="92351" y="112467"/>
                </a:cubicBezTo>
                <a:cubicBezTo>
                  <a:pt x="92472" y="112398"/>
                  <a:pt x="92548" y="112354"/>
                  <a:pt x="92583" y="112354"/>
                </a:cubicBezTo>
                <a:close/>
                <a:moveTo>
                  <a:pt x="96867" y="115425"/>
                </a:moveTo>
                <a:cubicBezTo>
                  <a:pt x="96960" y="115425"/>
                  <a:pt x="97075" y="115439"/>
                  <a:pt x="97210" y="115468"/>
                </a:cubicBezTo>
                <a:cubicBezTo>
                  <a:pt x="97395" y="115503"/>
                  <a:pt x="97579" y="115791"/>
                  <a:pt x="97649" y="116115"/>
                </a:cubicBezTo>
                <a:cubicBezTo>
                  <a:pt x="97741" y="116622"/>
                  <a:pt x="97695" y="116692"/>
                  <a:pt x="97199" y="116692"/>
                </a:cubicBezTo>
                <a:cubicBezTo>
                  <a:pt x="97145" y="116690"/>
                  <a:pt x="97097" y="116690"/>
                  <a:pt x="97054" y="116690"/>
                </a:cubicBezTo>
                <a:cubicBezTo>
                  <a:pt x="96713" y="116690"/>
                  <a:pt x="96729" y="116735"/>
                  <a:pt x="97037" y="116899"/>
                </a:cubicBezTo>
                <a:cubicBezTo>
                  <a:pt x="97579" y="117200"/>
                  <a:pt x="97568" y="117327"/>
                  <a:pt x="97014" y="117396"/>
                </a:cubicBezTo>
                <a:cubicBezTo>
                  <a:pt x="96984" y="117399"/>
                  <a:pt x="96956" y="117401"/>
                  <a:pt x="96929" y="117401"/>
                </a:cubicBezTo>
                <a:cubicBezTo>
                  <a:pt x="96683" y="117401"/>
                  <a:pt x="96545" y="117258"/>
                  <a:pt x="96483" y="116946"/>
                </a:cubicBezTo>
                <a:cubicBezTo>
                  <a:pt x="96437" y="116669"/>
                  <a:pt x="96241" y="116380"/>
                  <a:pt x="96044" y="116288"/>
                </a:cubicBezTo>
                <a:cubicBezTo>
                  <a:pt x="95744" y="116149"/>
                  <a:pt x="95744" y="116126"/>
                  <a:pt x="96021" y="116068"/>
                </a:cubicBezTo>
                <a:cubicBezTo>
                  <a:pt x="96053" y="116062"/>
                  <a:pt x="96089" y="116058"/>
                  <a:pt x="96126" y="116058"/>
                </a:cubicBezTo>
                <a:cubicBezTo>
                  <a:pt x="96279" y="116058"/>
                  <a:pt x="96464" y="116112"/>
                  <a:pt x="96575" y="116195"/>
                </a:cubicBezTo>
                <a:cubicBezTo>
                  <a:pt x="96635" y="116243"/>
                  <a:pt x="96685" y="116268"/>
                  <a:pt x="96727" y="116268"/>
                </a:cubicBezTo>
                <a:cubicBezTo>
                  <a:pt x="96805" y="116268"/>
                  <a:pt x="96853" y="116180"/>
                  <a:pt x="96875" y="115999"/>
                </a:cubicBezTo>
                <a:cubicBezTo>
                  <a:pt x="96900" y="115832"/>
                  <a:pt x="96883" y="115737"/>
                  <a:pt x="96837" y="115737"/>
                </a:cubicBezTo>
                <a:cubicBezTo>
                  <a:pt x="96819" y="115737"/>
                  <a:pt x="96797" y="115751"/>
                  <a:pt x="96772" y="115780"/>
                </a:cubicBezTo>
                <a:cubicBezTo>
                  <a:pt x="96733" y="115823"/>
                  <a:pt x="96695" y="115844"/>
                  <a:pt x="96661" y="115844"/>
                </a:cubicBezTo>
                <a:cubicBezTo>
                  <a:pt x="96614" y="115844"/>
                  <a:pt x="96577" y="115803"/>
                  <a:pt x="96564" y="115722"/>
                </a:cubicBezTo>
                <a:cubicBezTo>
                  <a:pt x="96522" y="115522"/>
                  <a:pt x="96625" y="115425"/>
                  <a:pt x="96867" y="115425"/>
                </a:cubicBezTo>
                <a:close/>
                <a:moveTo>
                  <a:pt x="77994" y="117020"/>
                </a:moveTo>
                <a:cubicBezTo>
                  <a:pt x="78048" y="117020"/>
                  <a:pt x="78093" y="117064"/>
                  <a:pt x="78107" y="117142"/>
                </a:cubicBezTo>
                <a:cubicBezTo>
                  <a:pt x="78130" y="117280"/>
                  <a:pt x="78049" y="117419"/>
                  <a:pt x="77957" y="117430"/>
                </a:cubicBezTo>
                <a:cubicBezTo>
                  <a:pt x="77928" y="117436"/>
                  <a:pt x="77901" y="117439"/>
                  <a:pt x="77876" y="117439"/>
                </a:cubicBezTo>
                <a:cubicBezTo>
                  <a:pt x="77800" y="117439"/>
                  <a:pt x="77746" y="117413"/>
                  <a:pt x="77738" y="117361"/>
                </a:cubicBezTo>
                <a:cubicBezTo>
                  <a:pt x="77726" y="117303"/>
                  <a:pt x="77795" y="117177"/>
                  <a:pt x="77888" y="117073"/>
                </a:cubicBezTo>
                <a:cubicBezTo>
                  <a:pt x="77923" y="117037"/>
                  <a:pt x="77960" y="117020"/>
                  <a:pt x="77994" y="117020"/>
                </a:cubicBezTo>
                <a:close/>
                <a:moveTo>
                  <a:pt x="70731" y="117237"/>
                </a:moveTo>
                <a:cubicBezTo>
                  <a:pt x="70783" y="117237"/>
                  <a:pt x="70821" y="117278"/>
                  <a:pt x="70835" y="117361"/>
                </a:cubicBezTo>
                <a:cubicBezTo>
                  <a:pt x="70858" y="117488"/>
                  <a:pt x="70789" y="117615"/>
                  <a:pt x="70674" y="117638"/>
                </a:cubicBezTo>
                <a:cubicBezTo>
                  <a:pt x="70644" y="117644"/>
                  <a:pt x="70616" y="117647"/>
                  <a:pt x="70592" y="117647"/>
                </a:cubicBezTo>
                <a:cubicBezTo>
                  <a:pt x="70521" y="117647"/>
                  <a:pt x="70474" y="117623"/>
                  <a:pt x="70466" y="117580"/>
                </a:cubicBezTo>
                <a:cubicBezTo>
                  <a:pt x="70454" y="117523"/>
                  <a:pt x="70524" y="117396"/>
                  <a:pt x="70616" y="117292"/>
                </a:cubicBezTo>
                <a:cubicBezTo>
                  <a:pt x="70657" y="117255"/>
                  <a:pt x="70697" y="117237"/>
                  <a:pt x="70731" y="117237"/>
                </a:cubicBezTo>
                <a:close/>
                <a:moveTo>
                  <a:pt x="95152" y="116359"/>
                </a:moveTo>
                <a:cubicBezTo>
                  <a:pt x="95215" y="116359"/>
                  <a:pt x="95258" y="116397"/>
                  <a:pt x="95271" y="116472"/>
                </a:cubicBezTo>
                <a:cubicBezTo>
                  <a:pt x="95289" y="116573"/>
                  <a:pt x="95408" y="116637"/>
                  <a:pt x="95565" y="116637"/>
                </a:cubicBezTo>
                <a:cubicBezTo>
                  <a:pt x="95607" y="116637"/>
                  <a:pt x="95652" y="116632"/>
                  <a:pt x="95698" y="116622"/>
                </a:cubicBezTo>
                <a:cubicBezTo>
                  <a:pt x="95739" y="116612"/>
                  <a:pt x="95778" y="116608"/>
                  <a:pt x="95816" y="116608"/>
                </a:cubicBezTo>
                <a:cubicBezTo>
                  <a:pt x="95993" y="116608"/>
                  <a:pt x="96131" y="116713"/>
                  <a:pt x="96160" y="116865"/>
                </a:cubicBezTo>
                <a:cubicBezTo>
                  <a:pt x="96194" y="117061"/>
                  <a:pt x="96183" y="117211"/>
                  <a:pt x="96137" y="117223"/>
                </a:cubicBezTo>
                <a:cubicBezTo>
                  <a:pt x="96090" y="117234"/>
                  <a:pt x="95906" y="117350"/>
                  <a:pt x="95733" y="117477"/>
                </a:cubicBezTo>
                <a:cubicBezTo>
                  <a:pt x="95623" y="117555"/>
                  <a:pt x="95553" y="117596"/>
                  <a:pt x="95518" y="117596"/>
                </a:cubicBezTo>
                <a:cubicBezTo>
                  <a:pt x="95466" y="117596"/>
                  <a:pt x="95497" y="117501"/>
                  <a:pt x="95594" y="117292"/>
                </a:cubicBezTo>
                <a:cubicBezTo>
                  <a:pt x="95744" y="116934"/>
                  <a:pt x="95721" y="116865"/>
                  <a:pt x="95444" y="116807"/>
                </a:cubicBezTo>
                <a:cubicBezTo>
                  <a:pt x="95418" y="116801"/>
                  <a:pt x="95394" y="116798"/>
                  <a:pt x="95372" y="116798"/>
                </a:cubicBezTo>
                <a:cubicBezTo>
                  <a:pt x="95218" y="116798"/>
                  <a:pt x="95163" y="116937"/>
                  <a:pt x="95213" y="117200"/>
                </a:cubicBezTo>
                <a:cubicBezTo>
                  <a:pt x="95268" y="117505"/>
                  <a:pt x="95265" y="117655"/>
                  <a:pt x="95152" y="117655"/>
                </a:cubicBezTo>
                <a:cubicBezTo>
                  <a:pt x="95052" y="117655"/>
                  <a:pt x="94865" y="117537"/>
                  <a:pt x="94555" y="117303"/>
                </a:cubicBezTo>
                <a:lnTo>
                  <a:pt x="94036" y="116911"/>
                </a:lnTo>
                <a:lnTo>
                  <a:pt x="94036" y="116911"/>
                </a:lnTo>
                <a:lnTo>
                  <a:pt x="94498" y="116934"/>
                </a:lnTo>
                <a:cubicBezTo>
                  <a:pt x="94519" y="116935"/>
                  <a:pt x="94540" y="116936"/>
                  <a:pt x="94560" y="116936"/>
                </a:cubicBezTo>
                <a:cubicBezTo>
                  <a:pt x="94775" y="116936"/>
                  <a:pt x="94895" y="116880"/>
                  <a:pt x="94821" y="116796"/>
                </a:cubicBezTo>
                <a:cubicBezTo>
                  <a:pt x="94752" y="116703"/>
                  <a:pt x="94809" y="116553"/>
                  <a:pt x="94959" y="116438"/>
                </a:cubicBezTo>
                <a:cubicBezTo>
                  <a:pt x="95033" y="116385"/>
                  <a:pt x="95099" y="116359"/>
                  <a:pt x="95152" y="116359"/>
                </a:cubicBezTo>
                <a:close/>
                <a:moveTo>
                  <a:pt x="106753" y="116880"/>
                </a:moveTo>
                <a:cubicBezTo>
                  <a:pt x="106765" y="116880"/>
                  <a:pt x="106777" y="116883"/>
                  <a:pt x="106791" y="116888"/>
                </a:cubicBezTo>
                <a:cubicBezTo>
                  <a:pt x="106918" y="116934"/>
                  <a:pt x="107056" y="117130"/>
                  <a:pt x="107091" y="117303"/>
                </a:cubicBezTo>
                <a:cubicBezTo>
                  <a:pt x="107125" y="117477"/>
                  <a:pt x="107056" y="117661"/>
                  <a:pt x="106952" y="117684"/>
                </a:cubicBezTo>
                <a:cubicBezTo>
                  <a:pt x="106946" y="117686"/>
                  <a:pt x="106940" y="117686"/>
                  <a:pt x="106934" y="117686"/>
                </a:cubicBezTo>
                <a:cubicBezTo>
                  <a:pt x="106834" y="117686"/>
                  <a:pt x="106718" y="117508"/>
                  <a:pt x="106664" y="117257"/>
                </a:cubicBezTo>
                <a:cubicBezTo>
                  <a:pt x="106623" y="117033"/>
                  <a:pt x="106663" y="116880"/>
                  <a:pt x="106753" y="116880"/>
                </a:cubicBezTo>
                <a:close/>
                <a:moveTo>
                  <a:pt x="76800" y="117240"/>
                </a:moveTo>
                <a:cubicBezTo>
                  <a:pt x="76827" y="117240"/>
                  <a:pt x="76859" y="117249"/>
                  <a:pt x="76895" y="117269"/>
                </a:cubicBezTo>
                <a:cubicBezTo>
                  <a:pt x="77022" y="117327"/>
                  <a:pt x="77137" y="117465"/>
                  <a:pt x="77161" y="117604"/>
                </a:cubicBezTo>
                <a:cubicBezTo>
                  <a:pt x="77178" y="117697"/>
                  <a:pt x="77138" y="117753"/>
                  <a:pt x="77066" y="117753"/>
                </a:cubicBezTo>
                <a:cubicBezTo>
                  <a:pt x="77040" y="117753"/>
                  <a:pt x="77009" y="117746"/>
                  <a:pt x="76976" y="117731"/>
                </a:cubicBezTo>
                <a:cubicBezTo>
                  <a:pt x="76849" y="117661"/>
                  <a:pt x="76733" y="117523"/>
                  <a:pt x="76710" y="117396"/>
                </a:cubicBezTo>
                <a:cubicBezTo>
                  <a:pt x="76702" y="117297"/>
                  <a:pt x="76735" y="117240"/>
                  <a:pt x="76800" y="117240"/>
                </a:cubicBezTo>
                <a:close/>
                <a:moveTo>
                  <a:pt x="63096" y="117380"/>
                </a:moveTo>
                <a:cubicBezTo>
                  <a:pt x="63239" y="117380"/>
                  <a:pt x="63345" y="117448"/>
                  <a:pt x="63356" y="117569"/>
                </a:cubicBezTo>
                <a:cubicBezTo>
                  <a:pt x="63379" y="117707"/>
                  <a:pt x="63275" y="117823"/>
                  <a:pt x="63102" y="117846"/>
                </a:cubicBezTo>
                <a:cubicBezTo>
                  <a:pt x="63075" y="117851"/>
                  <a:pt x="63048" y="117854"/>
                  <a:pt x="63023" y="117854"/>
                </a:cubicBezTo>
                <a:cubicBezTo>
                  <a:pt x="62888" y="117854"/>
                  <a:pt x="62788" y="117778"/>
                  <a:pt x="62778" y="117661"/>
                </a:cubicBezTo>
                <a:cubicBezTo>
                  <a:pt x="62755" y="117534"/>
                  <a:pt x="62859" y="117419"/>
                  <a:pt x="63032" y="117384"/>
                </a:cubicBezTo>
                <a:cubicBezTo>
                  <a:pt x="63054" y="117381"/>
                  <a:pt x="63076" y="117380"/>
                  <a:pt x="63096" y="117380"/>
                </a:cubicBezTo>
                <a:close/>
                <a:moveTo>
                  <a:pt x="53915" y="117504"/>
                </a:moveTo>
                <a:cubicBezTo>
                  <a:pt x="53995" y="117504"/>
                  <a:pt x="54052" y="117535"/>
                  <a:pt x="54052" y="117580"/>
                </a:cubicBezTo>
                <a:cubicBezTo>
                  <a:pt x="54064" y="117638"/>
                  <a:pt x="53994" y="117754"/>
                  <a:pt x="53891" y="117858"/>
                </a:cubicBezTo>
                <a:cubicBezTo>
                  <a:pt x="53855" y="117893"/>
                  <a:pt x="53818" y="117910"/>
                  <a:pt x="53785" y="117910"/>
                </a:cubicBezTo>
                <a:cubicBezTo>
                  <a:pt x="53732" y="117910"/>
                  <a:pt x="53690" y="117867"/>
                  <a:pt x="53683" y="117788"/>
                </a:cubicBezTo>
                <a:cubicBezTo>
                  <a:pt x="53660" y="117650"/>
                  <a:pt x="53740" y="117534"/>
                  <a:pt x="53844" y="117511"/>
                </a:cubicBezTo>
                <a:cubicBezTo>
                  <a:pt x="53869" y="117506"/>
                  <a:pt x="53893" y="117504"/>
                  <a:pt x="53915" y="117504"/>
                </a:cubicBezTo>
                <a:close/>
                <a:moveTo>
                  <a:pt x="85307" y="117449"/>
                </a:moveTo>
                <a:cubicBezTo>
                  <a:pt x="85404" y="117449"/>
                  <a:pt x="85486" y="117517"/>
                  <a:pt x="85506" y="117638"/>
                </a:cubicBezTo>
                <a:cubicBezTo>
                  <a:pt x="85529" y="117765"/>
                  <a:pt x="85460" y="117881"/>
                  <a:pt x="85344" y="117915"/>
                </a:cubicBezTo>
                <a:cubicBezTo>
                  <a:pt x="85331" y="117918"/>
                  <a:pt x="85318" y="117919"/>
                  <a:pt x="85306" y="117919"/>
                </a:cubicBezTo>
                <a:cubicBezTo>
                  <a:pt x="85209" y="117919"/>
                  <a:pt x="85134" y="117842"/>
                  <a:pt x="85113" y="117719"/>
                </a:cubicBezTo>
                <a:cubicBezTo>
                  <a:pt x="85090" y="117592"/>
                  <a:pt x="85148" y="117477"/>
                  <a:pt x="85263" y="117454"/>
                </a:cubicBezTo>
                <a:cubicBezTo>
                  <a:pt x="85278" y="117451"/>
                  <a:pt x="85293" y="117449"/>
                  <a:pt x="85307" y="117449"/>
                </a:cubicBezTo>
                <a:close/>
                <a:moveTo>
                  <a:pt x="83891" y="116313"/>
                </a:moveTo>
                <a:cubicBezTo>
                  <a:pt x="83970" y="116313"/>
                  <a:pt x="84044" y="116337"/>
                  <a:pt x="84109" y="116392"/>
                </a:cubicBezTo>
                <a:cubicBezTo>
                  <a:pt x="84178" y="116449"/>
                  <a:pt x="84121" y="116703"/>
                  <a:pt x="83982" y="116957"/>
                </a:cubicBezTo>
                <a:cubicBezTo>
                  <a:pt x="83869" y="117148"/>
                  <a:pt x="83737" y="117261"/>
                  <a:pt x="83639" y="117261"/>
                </a:cubicBezTo>
                <a:cubicBezTo>
                  <a:pt x="83607" y="117261"/>
                  <a:pt x="83578" y="117248"/>
                  <a:pt x="83555" y="117223"/>
                </a:cubicBezTo>
                <a:cubicBezTo>
                  <a:pt x="83519" y="117181"/>
                  <a:pt x="83485" y="117163"/>
                  <a:pt x="83453" y="117163"/>
                </a:cubicBezTo>
                <a:cubicBezTo>
                  <a:pt x="83302" y="117163"/>
                  <a:pt x="83220" y="117578"/>
                  <a:pt x="83382" y="117788"/>
                </a:cubicBezTo>
                <a:cubicBezTo>
                  <a:pt x="83551" y="118004"/>
                  <a:pt x="83433" y="118173"/>
                  <a:pt x="83247" y="118173"/>
                </a:cubicBezTo>
                <a:cubicBezTo>
                  <a:pt x="83154" y="118173"/>
                  <a:pt x="83043" y="118131"/>
                  <a:pt x="82943" y="118031"/>
                </a:cubicBezTo>
                <a:cubicBezTo>
                  <a:pt x="82507" y="117604"/>
                  <a:pt x="83320" y="116313"/>
                  <a:pt x="83891" y="116313"/>
                </a:cubicBezTo>
                <a:close/>
                <a:moveTo>
                  <a:pt x="69095" y="117472"/>
                </a:moveTo>
                <a:cubicBezTo>
                  <a:pt x="69314" y="117472"/>
                  <a:pt x="69228" y="117971"/>
                  <a:pt x="68965" y="118146"/>
                </a:cubicBezTo>
                <a:cubicBezTo>
                  <a:pt x="68934" y="118164"/>
                  <a:pt x="68906" y="118173"/>
                  <a:pt x="68882" y="118173"/>
                </a:cubicBezTo>
                <a:cubicBezTo>
                  <a:pt x="68801" y="118173"/>
                  <a:pt x="68768" y="118071"/>
                  <a:pt x="68804" y="117892"/>
                </a:cubicBezTo>
                <a:cubicBezTo>
                  <a:pt x="68838" y="117684"/>
                  <a:pt x="68954" y="117500"/>
                  <a:pt x="69058" y="117477"/>
                </a:cubicBezTo>
                <a:cubicBezTo>
                  <a:pt x="69071" y="117474"/>
                  <a:pt x="69083" y="117472"/>
                  <a:pt x="69095" y="117472"/>
                </a:cubicBezTo>
                <a:close/>
                <a:moveTo>
                  <a:pt x="93291" y="116761"/>
                </a:moveTo>
                <a:cubicBezTo>
                  <a:pt x="93378" y="116761"/>
                  <a:pt x="93480" y="116796"/>
                  <a:pt x="93597" y="116876"/>
                </a:cubicBezTo>
                <a:cubicBezTo>
                  <a:pt x="93958" y="117120"/>
                  <a:pt x="94037" y="117223"/>
                  <a:pt x="93833" y="117223"/>
                </a:cubicBezTo>
                <a:cubicBezTo>
                  <a:pt x="93777" y="117223"/>
                  <a:pt x="93698" y="117215"/>
                  <a:pt x="93597" y="117200"/>
                </a:cubicBezTo>
                <a:cubicBezTo>
                  <a:pt x="93549" y="117193"/>
                  <a:pt x="93506" y="117189"/>
                  <a:pt x="93471" y="117189"/>
                </a:cubicBezTo>
                <a:cubicBezTo>
                  <a:pt x="93260" y="117189"/>
                  <a:pt x="93265" y="117320"/>
                  <a:pt x="93413" y="117754"/>
                </a:cubicBezTo>
                <a:cubicBezTo>
                  <a:pt x="93515" y="118060"/>
                  <a:pt x="93548" y="118196"/>
                  <a:pt x="93503" y="118196"/>
                </a:cubicBezTo>
                <a:cubicBezTo>
                  <a:pt x="93476" y="118196"/>
                  <a:pt x="93424" y="118150"/>
                  <a:pt x="93343" y="118065"/>
                </a:cubicBezTo>
                <a:cubicBezTo>
                  <a:pt x="92840" y="117515"/>
                  <a:pt x="92891" y="116761"/>
                  <a:pt x="93291" y="116761"/>
                </a:cubicBezTo>
                <a:close/>
                <a:moveTo>
                  <a:pt x="85033" y="118230"/>
                </a:moveTo>
                <a:cubicBezTo>
                  <a:pt x="85138" y="118230"/>
                  <a:pt x="85189" y="118266"/>
                  <a:pt x="85148" y="118331"/>
                </a:cubicBezTo>
                <a:cubicBezTo>
                  <a:pt x="85112" y="118393"/>
                  <a:pt x="84995" y="118435"/>
                  <a:pt x="84879" y="118435"/>
                </a:cubicBezTo>
                <a:cubicBezTo>
                  <a:pt x="84845" y="118435"/>
                  <a:pt x="84810" y="118431"/>
                  <a:pt x="84779" y="118423"/>
                </a:cubicBezTo>
                <a:cubicBezTo>
                  <a:pt x="84617" y="118377"/>
                  <a:pt x="84652" y="118308"/>
                  <a:pt x="84871" y="118250"/>
                </a:cubicBezTo>
                <a:cubicBezTo>
                  <a:pt x="84933" y="118236"/>
                  <a:pt x="84988" y="118230"/>
                  <a:pt x="85033" y="118230"/>
                </a:cubicBezTo>
                <a:close/>
                <a:moveTo>
                  <a:pt x="63299" y="118047"/>
                </a:moveTo>
                <a:cubicBezTo>
                  <a:pt x="63379" y="118047"/>
                  <a:pt x="63436" y="118078"/>
                  <a:pt x="63436" y="118123"/>
                </a:cubicBezTo>
                <a:cubicBezTo>
                  <a:pt x="63448" y="118181"/>
                  <a:pt x="63379" y="118296"/>
                  <a:pt x="63275" y="118400"/>
                </a:cubicBezTo>
                <a:cubicBezTo>
                  <a:pt x="63239" y="118435"/>
                  <a:pt x="63204" y="118452"/>
                  <a:pt x="63172" y="118452"/>
                </a:cubicBezTo>
                <a:cubicBezTo>
                  <a:pt x="63122" y="118452"/>
                  <a:pt x="63081" y="118409"/>
                  <a:pt x="63067" y="118331"/>
                </a:cubicBezTo>
                <a:cubicBezTo>
                  <a:pt x="63044" y="118192"/>
                  <a:pt x="63125" y="118077"/>
                  <a:pt x="63229" y="118054"/>
                </a:cubicBezTo>
                <a:cubicBezTo>
                  <a:pt x="63253" y="118049"/>
                  <a:pt x="63277" y="118047"/>
                  <a:pt x="63299" y="118047"/>
                </a:cubicBezTo>
                <a:close/>
                <a:moveTo>
                  <a:pt x="91677" y="117378"/>
                </a:moveTo>
                <a:cubicBezTo>
                  <a:pt x="91709" y="117378"/>
                  <a:pt x="91734" y="117387"/>
                  <a:pt x="91750" y="117407"/>
                </a:cubicBezTo>
                <a:cubicBezTo>
                  <a:pt x="91831" y="117511"/>
                  <a:pt x="92120" y="117627"/>
                  <a:pt x="92385" y="117661"/>
                </a:cubicBezTo>
                <a:cubicBezTo>
                  <a:pt x="92905" y="117742"/>
                  <a:pt x="93136" y="118354"/>
                  <a:pt x="92685" y="118458"/>
                </a:cubicBezTo>
                <a:cubicBezTo>
                  <a:pt x="92663" y="118461"/>
                  <a:pt x="92640" y="118463"/>
                  <a:pt x="92617" y="118463"/>
                </a:cubicBezTo>
                <a:cubicBezTo>
                  <a:pt x="92480" y="118463"/>
                  <a:pt x="92327" y="118408"/>
                  <a:pt x="92258" y="118319"/>
                </a:cubicBezTo>
                <a:cubicBezTo>
                  <a:pt x="92220" y="118276"/>
                  <a:pt x="92127" y="118255"/>
                  <a:pt x="92001" y="118255"/>
                </a:cubicBezTo>
                <a:cubicBezTo>
                  <a:pt x="91825" y="118255"/>
                  <a:pt x="91584" y="118296"/>
                  <a:pt x="91335" y="118377"/>
                </a:cubicBezTo>
                <a:cubicBezTo>
                  <a:pt x="91080" y="118469"/>
                  <a:pt x="90848" y="118517"/>
                  <a:pt x="90703" y="118517"/>
                </a:cubicBezTo>
                <a:cubicBezTo>
                  <a:pt x="90611" y="118517"/>
                  <a:pt x="90554" y="118498"/>
                  <a:pt x="90550" y="118458"/>
                </a:cubicBezTo>
                <a:cubicBezTo>
                  <a:pt x="90498" y="118187"/>
                  <a:pt x="91379" y="117378"/>
                  <a:pt x="91677" y="117378"/>
                </a:cubicBezTo>
                <a:close/>
                <a:moveTo>
                  <a:pt x="82255" y="117318"/>
                </a:moveTo>
                <a:cubicBezTo>
                  <a:pt x="82404" y="117318"/>
                  <a:pt x="82365" y="117426"/>
                  <a:pt x="82147" y="117834"/>
                </a:cubicBezTo>
                <a:cubicBezTo>
                  <a:pt x="81973" y="118176"/>
                  <a:pt x="81904" y="118311"/>
                  <a:pt x="81971" y="118311"/>
                </a:cubicBezTo>
                <a:cubicBezTo>
                  <a:pt x="82014" y="118311"/>
                  <a:pt x="82117" y="118254"/>
                  <a:pt x="82285" y="118158"/>
                </a:cubicBezTo>
                <a:cubicBezTo>
                  <a:pt x="82417" y="118075"/>
                  <a:pt x="82513" y="118033"/>
                  <a:pt x="82585" y="118033"/>
                </a:cubicBezTo>
                <a:cubicBezTo>
                  <a:pt x="82684" y="118033"/>
                  <a:pt x="82737" y="118113"/>
                  <a:pt x="82770" y="118273"/>
                </a:cubicBezTo>
                <a:cubicBezTo>
                  <a:pt x="82802" y="118450"/>
                  <a:pt x="82767" y="118590"/>
                  <a:pt x="82692" y="118590"/>
                </a:cubicBezTo>
                <a:cubicBezTo>
                  <a:pt x="82684" y="118590"/>
                  <a:pt x="82675" y="118588"/>
                  <a:pt x="82666" y="118585"/>
                </a:cubicBezTo>
                <a:cubicBezTo>
                  <a:pt x="82574" y="118562"/>
                  <a:pt x="82332" y="118492"/>
                  <a:pt x="82112" y="118446"/>
                </a:cubicBezTo>
                <a:cubicBezTo>
                  <a:pt x="81812" y="118377"/>
                  <a:pt x="81755" y="118285"/>
                  <a:pt x="81881" y="118019"/>
                </a:cubicBezTo>
                <a:cubicBezTo>
                  <a:pt x="81974" y="117811"/>
                  <a:pt x="81974" y="117615"/>
                  <a:pt x="81881" y="117534"/>
                </a:cubicBezTo>
                <a:cubicBezTo>
                  <a:pt x="81801" y="117477"/>
                  <a:pt x="81893" y="117373"/>
                  <a:pt x="82089" y="117338"/>
                </a:cubicBezTo>
                <a:cubicBezTo>
                  <a:pt x="82159" y="117326"/>
                  <a:pt x="82214" y="117318"/>
                  <a:pt x="82255" y="117318"/>
                </a:cubicBezTo>
                <a:close/>
                <a:moveTo>
                  <a:pt x="84223" y="118161"/>
                </a:moveTo>
                <a:cubicBezTo>
                  <a:pt x="84313" y="118161"/>
                  <a:pt x="84393" y="118270"/>
                  <a:pt x="84421" y="118446"/>
                </a:cubicBezTo>
                <a:cubicBezTo>
                  <a:pt x="84464" y="118650"/>
                  <a:pt x="84397" y="118783"/>
                  <a:pt x="84286" y="118783"/>
                </a:cubicBezTo>
                <a:cubicBezTo>
                  <a:pt x="84278" y="118783"/>
                  <a:pt x="84269" y="118783"/>
                  <a:pt x="84259" y="118781"/>
                </a:cubicBezTo>
                <a:cubicBezTo>
                  <a:pt x="84144" y="118758"/>
                  <a:pt x="84005" y="118631"/>
                  <a:pt x="83994" y="118515"/>
                </a:cubicBezTo>
                <a:cubicBezTo>
                  <a:pt x="83971" y="118400"/>
                  <a:pt x="84052" y="118238"/>
                  <a:pt x="84155" y="118181"/>
                </a:cubicBezTo>
                <a:cubicBezTo>
                  <a:pt x="84178" y="118167"/>
                  <a:pt x="84201" y="118161"/>
                  <a:pt x="84223" y="118161"/>
                </a:cubicBezTo>
                <a:close/>
                <a:moveTo>
                  <a:pt x="96471" y="117518"/>
                </a:moveTo>
                <a:cubicBezTo>
                  <a:pt x="96479" y="117518"/>
                  <a:pt x="96487" y="117519"/>
                  <a:pt x="96494" y="117523"/>
                </a:cubicBezTo>
                <a:cubicBezTo>
                  <a:pt x="96748" y="117638"/>
                  <a:pt x="96829" y="117984"/>
                  <a:pt x="96645" y="118181"/>
                </a:cubicBezTo>
                <a:cubicBezTo>
                  <a:pt x="96552" y="118285"/>
                  <a:pt x="96564" y="118585"/>
                  <a:pt x="96668" y="118850"/>
                </a:cubicBezTo>
                <a:cubicBezTo>
                  <a:pt x="96731" y="119041"/>
                  <a:pt x="96751" y="119150"/>
                  <a:pt x="96727" y="119150"/>
                </a:cubicBezTo>
                <a:cubicBezTo>
                  <a:pt x="96716" y="119150"/>
                  <a:pt x="96696" y="119128"/>
                  <a:pt x="96668" y="119081"/>
                </a:cubicBezTo>
                <a:cubicBezTo>
                  <a:pt x="96605" y="118984"/>
                  <a:pt x="96548" y="118935"/>
                  <a:pt x="96488" y="118935"/>
                </a:cubicBezTo>
                <a:cubicBezTo>
                  <a:pt x="96427" y="118935"/>
                  <a:pt x="96363" y="118987"/>
                  <a:pt x="96287" y="119093"/>
                </a:cubicBezTo>
                <a:cubicBezTo>
                  <a:pt x="96187" y="119239"/>
                  <a:pt x="95998" y="119310"/>
                  <a:pt x="95813" y="119310"/>
                </a:cubicBezTo>
                <a:cubicBezTo>
                  <a:pt x="95592" y="119310"/>
                  <a:pt x="95378" y="119207"/>
                  <a:pt x="95340" y="119012"/>
                </a:cubicBezTo>
                <a:cubicBezTo>
                  <a:pt x="95320" y="118908"/>
                  <a:pt x="95447" y="118824"/>
                  <a:pt x="95631" y="118824"/>
                </a:cubicBezTo>
                <a:cubicBezTo>
                  <a:pt x="95653" y="118824"/>
                  <a:pt x="95675" y="118825"/>
                  <a:pt x="95698" y="118827"/>
                </a:cubicBezTo>
                <a:cubicBezTo>
                  <a:pt x="95707" y="118827"/>
                  <a:pt x="95716" y="118828"/>
                  <a:pt x="95724" y="118828"/>
                </a:cubicBezTo>
                <a:cubicBezTo>
                  <a:pt x="95994" y="118828"/>
                  <a:pt x="96116" y="118649"/>
                  <a:pt x="96194" y="118146"/>
                </a:cubicBezTo>
                <a:cubicBezTo>
                  <a:pt x="96258" y="117773"/>
                  <a:pt x="96372" y="117518"/>
                  <a:pt x="96471" y="117518"/>
                </a:cubicBezTo>
                <a:close/>
                <a:moveTo>
                  <a:pt x="86129" y="117280"/>
                </a:moveTo>
                <a:cubicBezTo>
                  <a:pt x="86348" y="117292"/>
                  <a:pt x="86591" y="117430"/>
                  <a:pt x="86672" y="117592"/>
                </a:cubicBezTo>
                <a:cubicBezTo>
                  <a:pt x="86732" y="117730"/>
                  <a:pt x="86728" y="117803"/>
                  <a:pt x="86660" y="117803"/>
                </a:cubicBezTo>
                <a:cubicBezTo>
                  <a:pt x="86637" y="117803"/>
                  <a:pt x="86606" y="117794"/>
                  <a:pt x="86568" y="117777"/>
                </a:cubicBezTo>
                <a:cubicBezTo>
                  <a:pt x="86552" y="117770"/>
                  <a:pt x="86539" y="117767"/>
                  <a:pt x="86529" y="117767"/>
                </a:cubicBezTo>
                <a:cubicBezTo>
                  <a:pt x="86449" y="117767"/>
                  <a:pt x="86535" y="117963"/>
                  <a:pt x="86729" y="118250"/>
                </a:cubicBezTo>
                <a:cubicBezTo>
                  <a:pt x="87191" y="118896"/>
                  <a:pt x="87249" y="119069"/>
                  <a:pt x="87053" y="119277"/>
                </a:cubicBezTo>
                <a:cubicBezTo>
                  <a:pt x="87001" y="119335"/>
                  <a:pt x="86930" y="119359"/>
                  <a:pt x="86853" y="119359"/>
                </a:cubicBezTo>
                <a:cubicBezTo>
                  <a:pt x="86620" y="119359"/>
                  <a:pt x="86337" y="119134"/>
                  <a:pt x="86406" y="118908"/>
                </a:cubicBezTo>
                <a:cubicBezTo>
                  <a:pt x="86452" y="118758"/>
                  <a:pt x="86291" y="118608"/>
                  <a:pt x="86060" y="118573"/>
                </a:cubicBezTo>
                <a:cubicBezTo>
                  <a:pt x="85656" y="118515"/>
                  <a:pt x="85644" y="118469"/>
                  <a:pt x="85852" y="118054"/>
                </a:cubicBezTo>
                <a:cubicBezTo>
                  <a:pt x="85991" y="117788"/>
                  <a:pt x="86014" y="117523"/>
                  <a:pt x="85910" y="117430"/>
                </a:cubicBezTo>
                <a:cubicBezTo>
                  <a:pt x="85818" y="117350"/>
                  <a:pt x="85921" y="117280"/>
                  <a:pt x="86129" y="117280"/>
                </a:cubicBezTo>
                <a:close/>
                <a:moveTo>
                  <a:pt x="71794" y="118538"/>
                </a:moveTo>
                <a:cubicBezTo>
                  <a:pt x="71817" y="118538"/>
                  <a:pt x="71833" y="118553"/>
                  <a:pt x="71839" y="118585"/>
                </a:cubicBezTo>
                <a:cubicBezTo>
                  <a:pt x="71862" y="118712"/>
                  <a:pt x="71724" y="118954"/>
                  <a:pt x="71516" y="119139"/>
                </a:cubicBezTo>
                <a:cubicBezTo>
                  <a:pt x="71345" y="119300"/>
                  <a:pt x="71200" y="119399"/>
                  <a:pt x="71166" y="119399"/>
                </a:cubicBezTo>
                <a:cubicBezTo>
                  <a:pt x="71161" y="119399"/>
                  <a:pt x="71158" y="119397"/>
                  <a:pt x="71158" y="119393"/>
                </a:cubicBezTo>
                <a:cubicBezTo>
                  <a:pt x="71147" y="119347"/>
                  <a:pt x="71285" y="119104"/>
                  <a:pt x="71470" y="118839"/>
                </a:cubicBezTo>
                <a:cubicBezTo>
                  <a:pt x="71613" y="118646"/>
                  <a:pt x="71731" y="118538"/>
                  <a:pt x="71794" y="118538"/>
                </a:cubicBezTo>
                <a:close/>
                <a:moveTo>
                  <a:pt x="99185" y="114561"/>
                </a:moveTo>
                <a:cubicBezTo>
                  <a:pt x="99304" y="114561"/>
                  <a:pt x="99540" y="114686"/>
                  <a:pt x="99784" y="114903"/>
                </a:cubicBezTo>
                <a:cubicBezTo>
                  <a:pt x="100031" y="115105"/>
                  <a:pt x="100231" y="115227"/>
                  <a:pt x="100301" y="115227"/>
                </a:cubicBezTo>
                <a:cubicBezTo>
                  <a:pt x="100323" y="115227"/>
                  <a:pt x="100332" y="115216"/>
                  <a:pt x="100327" y="115191"/>
                </a:cubicBezTo>
                <a:cubicBezTo>
                  <a:pt x="100323" y="115160"/>
                  <a:pt x="100331" y="115146"/>
                  <a:pt x="100348" y="115146"/>
                </a:cubicBezTo>
                <a:cubicBezTo>
                  <a:pt x="100387" y="115146"/>
                  <a:pt x="100475" y="115227"/>
                  <a:pt x="100581" y="115364"/>
                </a:cubicBezTo>
                <a:cubicBezTo>
                  <a:pt x="100689" y="115506"/>
                  <a:pt x="100821" y="115587"/>
                  <a:pt x="100916" y="115587"/>
                </a:cubicBezTo>
                <a:cubicBezTo>
                  <a:pt x="100953" y="115587"/>
                  <a:pt x="100985" y="115575"/>
                  <a:pt x="101008" y="115549"/>
                </a:cubicBezTo>
                <a:cubicBezTo>
                  <a:pt x="101032" y="115524"/>
                  <a:pt x="101057" y="115513"/>
                  <a:pt x="101082" y="115513"/>
                </a:cubicBezTo>
                <a:cubicBezTo>
                  <a:pt x="101150" y="115513"/>
                  <a:pt x="101213" y="115601"/>
                  <a:pt x="101239" y="115745"/>
                </a:cubicBezTo>
                <a:cubicBezTo>
                  <a:pt x="101296" y="116022"/>
                  <a:pt x="101146" y="116115"/>
                  <a:pt x="100615" y="116149"/>
                </a:cubicBezTo>
                <a:cubicBezTo>
                  <a:pt x="100234" y="116184"/>
                  <a:pt x="99888" y="116311"/>
                  <a:pt x="99842" y="116449"/>
                </a:cubicBezTo>
                <a:cubicBezTo>
                  <a:pt x="99811" y="116563"/>
                  <a:pt x="99854" y="116649"/>
                  <a:pt x="99946" y="116649"/>
                </a:cubicBezTo>
                <a:cubicBezTo>
                  <a:pt x="99957" y="116649"/>
                  <a:pt x="99968" y="116648"/>
                  <a:pt x="99980" y="116646"/>
                </a:cubicBezTo>
                <a:cubicBezTo>
                  <a:pt x="99989" y="116644"/>
                  <a:pt x="99997" y="116643"/>
                  <a:pt x="100006" y="116643"/>
                </a:cubicBezTo>
                <a:cubicBezTo>
                  <a:pt x="100114" y="116643"/>
                  <a:pt x="100225" y="116775"/>
                  <a:pt x="100257" y="116957"/>
                </a:cubicBezTo>
                <a:cubicBezTo>
                  <a:pt x="100289" y="117139"/>
                  <a:pt x="100222" y="117271"/>
                  <a:pt x="100093" y="117271"/>
                </a:cubicBezTo>
                <a:cubicBezTo>
                  <a:pt x="100083" y="117271"/>
                  <a:pt x="100072" y="117271"/>
                  <a:pt x="100061" y="117269"/>
                </a:cubicBezTo>
                <a:cubicBezTo>
                  <a:pt x="100057" y="117268"/>
                  <a:pt x="100053" y="117268"/>
                  <a:pt x="100048" y="117268"/>
                </a:cubicBezTo>
                <a:cubicBezTo>
                  <a:pt x="99903" y="117268"/>
                  <a:pt x="99592" y="117629"/>
                  <a:pt x="99357" y="118077"/>
                </a:cubicBezTo>
                <a:cubicBezTo>
                  <a:pt x="99021" y="118722"/>
                  <a:pt x="98260" y="119414"/>
                  <a:pt x="98009" y="119414"/>
                </a:cubicBezTo>
                <a:cubicBezTo>
                  <a:pt x="97932" y="119414"/>
                  <a:pt x="97903" y="119348"/>
                  <a:pt x="97949" y="119196"/>
                </a:cubicBezTo>
                <a:cubicBezTo>
                  <a:pt x="97989" y="119070"/>
                  <a:pt x="97971" y="119008"/>
                  <a:pt x="97895" y="119008"/>
                </a:cubicBezTo>
                <a:cubicBezTo>
                  <a:pt x="97840" y="119008"/>
                  <a:pt x="97754" y="119041"/>
                  <a:pt x="97637" y="119104"/>
                </a:cubicBezTo>
                <a:cubicBezTo>
                  <a:pt x="97509" y="119177"/>
                  <a:pt x="97396" y="119209"/>
                  <a:pt x="97304" y="119209"/>
                </a:cubicBezTo>
                <a:cubicBezTo>
                  <a:pt x="97013" y="119209"/>
                  <a:pt x="96922" y="118887"/>
                  <a:pt x="97176" y="118458"/>
                </a:cubicBezTo>
                <a:cubicBezTo>
                  <a:pt x="97286" y="118274"/>
                  <a:pt x="97351" y="118184"/>
                  <a:pt x="97379" y="118184"/>
                </a:cubicBezTo>
                <a:cubicBezTo>
                  <a:pt x="97403" y="118184"/>
                  <a:pt x="97399" y="118253"/>
                  <a:pt x="97372" y="118388"/>
                </a:cubicBezTo>
                <a:cubicBezTo>
                  <a:pt x="97358" y="118470"/>
                  <a:pt x="97361" y="118509"/>
                  <a:pt x="97376" y="118509"/>
                </a:cubicBezTo>
                <a:cubicBezTo>
                  <a:pt x="97401" y="118509"/>
                  <a:pt x="97456" y="118418"/>
                  <a:pt x="97533" y="118250"/>
                </a:cubicBezTo>
                <a:cubicBezTo>
                  <a:pt x="97660" y="117973"/>
                  <a:pt x="97753" y="117650"/>
                  <a:pt x="97730" y="117546"/>
                </a:cubicBezTo>
                <a:cubicBezTo>
                  <a:pt x="97713" y="117473"/>
                  <a:pt x="97760" y="117428"/>
                  <a:pt x="97833" y="117428"/>
                </a:cubicBezTo>
                <a:cubicBezTo>
                  <a:pt x="97864" y="117428"/>
                  <a:pt x="97900" y="117436"/>
                  <a:pt x="97937" y="117454"/>
                </a:cubicBezTo>
                <a:cubicBezTo>
                  <a:pt x="97969" y="117467"/>
                  <a:pt x="97995" y="117474"/>
                  <a:pt x="98015" y="117474"/>
                </a:cubicBezTo>
                <a:cubicBezTo>
                  <a:pt x="98097" y="117474"/>
                  <a:pt x="98079" y="117358"/>
                  <a:pt x="97949" y="117107"/>
                </a:cubicBezTo>
                <a:cubicBezTo>
                  <a:pt x="97822" y="116842"/>
                  <a:pt x="97810" y="116634"/>
                  <a:pt x="97937" y="116611"/>
                </a:cubicBezTo>
                <a:cubicBezTo>
                  <a:pt x="98053" y="116588"/>
                  <a:pt x="98099" y="116334"/>
                  <a:pt x="98041" y="116057"/>
                </a:cubicBezTo>
                <a:cubicBezTo>
                  <a:pt x="97994" y="115798"/>
                  <a:pt x="98000" y="115678"/>
                  <a:pt x="98071" y="115678"/>
                </a:cubicBezTo>
                <a:cubicBezTo>
                  <a:pt x="98104" y="115678"/>
                  <a:pt x="98151" y="115705"/>
                  <a:pt x="98214" y="115757"/>
                </a:cubicBezTo>
                <a:cubicBezTo>
                  <a:pt x="98306" y="115822"/>
                  <a:pt x="98415" y="115858"/>
                  <a:pt x="98519" y="115858"/>
                </a:cubicBezTo>
                <a:cubicBezTo>
                  <a:pt x="98598" y="115858"/>
                  <a:pt x="98674" y="115837"/>
                  <a:pt x="98734" y="115791"/>
                </a:cubicBezTo>
                <a:cubicBezTo>
                  <a:pt x="98796" y="115744"/>
                  <a:pt x="98848" y="115723"/>
                  <a:pt x="98889" y="115723"/>
                </a:cubicBezTo>
                <a:cubicBezTo>
                  <a:pt x="99043" y="115723"/>
                  <a:pt x="99054" y="116007"/>
                  <a:pt x="98872" y="116334"/>
                </a:cubicBezTo>
                <a:cubicBezTo>
                  <a:pt x="98800" y="116472"/>
                  <a:pt x="98788" y="116539"/>
                  <a:pt x="98848" y="116539"/>
                </a:cubicBezTo>
                <a:cubicBezTo>
                  <a:pt x="98893" y="116539"/>
                  <a:pt x="98981" y="116501"/>
                  <a:pt x="99115" y="116426"/>
                </a:cubicBezTo>
                <a:cubicBezTo>
                  <a:pt x="99346" y="116299"/>
                  <a:pt x="99449" y="116068"/>
                  <a:pt x="99369" y="115918"/>
                </a:cubicBezTo>
                <a:cubicBezTo>
                  <a:pt x="99276" y="115768"/>
                  <a:pt x="99346" y="115549"/>
                  <a:pt x="99519" y="115422"/>
                </a:cubicBezTo>
                <a:cubicBezTo>
                  <a:pt x="99796" y="115214"/>
                  <a:pt x="99784" y="115180"/>
                  <a:pt x="99415" y="114983"/>
                </a:cubicBezTo>
                <a:cubicBezTo>
                  <a:pt x="99195" y="114856"/>
                  <a:pt x="99069" y="114683"/>
                  <a:pt x="99115" y="114591"/>
                </a:cubicBezTo>
                <a:cubicBezTo>
                  <a:pt x="99127" y="114571"/>
                  <a:pt x="99151" y="114561"/>
                  <a:pt x="99185" y="114561"/>
                </a:cubicBezTo>
                <a:close/>
                <a:moveTo>
                  <a:pt x="92009" y="118929"/>
                </a:moveTo>
                <a:cubicBezTo>
                  <a:pt x="92025" y="118929"/>
                  <a:pt x="92043" y="118933"/>
                  <a:pt x="92062" y="118943"/>
                </a:cubicBezTo>
                <a:cubicBezTo>
                  <a:pt x="92189" y="119000"/>
                  <a:pt x="92293" y="119081"/>
                  <a:pt x="92305" y="119127"/>
                </a:cubicBezTo>
                <a:cubicBezTo>
                  <a:pt x="92316" y="119173"/>
                  <a:pt x="92247" y="119289"/>
                  <a:pt x="92154" y="119404"/>
                </a:cubicBezTo>
                <a:cubicBezTo>
                  <a:pt x="92130" y="119429"/>
                  <a:pt x="92104" y="119440"/>
                  <a:pt x="92078" y="119440"/>
                </a:cubicBezTo>
                <a:cubicBezTo>
                  <a:pt x="92007" y="119440"/>
                  <a:pt x="91937" y="119352"/>
                  <a:pt x="91912" y="119208"/>
                </a:cubicBezTo>
                <a:cubicBezTo>
                  <a:pt x="91883" y="119044"/>
                  <a:pt x="91927" y="118929"/>
                  <a:pt x="92009" y="118929"/>
                </a:cubicBezTo>
                <a:close/>
                <a:moveTo>
                  <a:pt x="100558" y="117952"/>
                </a:moveTo>
                <a:cubicBezTo>
                  <a:pt x="100626" y="117952"/>
                  <a:pt x="100680" y="118021"/>
                  <a:pt x="100708" y="118169"/>
                </a:cubicBezTo>
                <a:cubicBezTo>
                  <a:pt x="100725" y="118265"/>
                  <a:pt x="100683" y="118328"/>
                  <a:pt x="100612" y="118328"/>
                </a:cubicBezTo>
                <a:cubicBezTo>
                  <a:pt x="100589" y="118328"/>
                  <a:pt x="100563" y="118322"/>
                  <a:pt x="100534" y="118308"/>
                </a:cubicBezTo>
                <a:cubicBezTo>
                  <a:pt x="100504" y="118294"/>
                  <a:pt x="100475" y="118287"/>
                  <a:pt x="100450" y="118287"/>
                </a:cubicBezTo>
                <a:cubicBezTo>
                  <a:pt x="100369" y="118287"/>
                  <a:pt x="100318" y="118353"/>
                  <a:pt x="100327" y="118458"/>
                </a:cubicBezTo>
                <a:cubicBezTo>
                  <a:pt x="100338" y="118585"/>
                  <a:pt x="100338" y="118816"/>
                  <a:pt x="100338" y="118943"/>
                </a:cubicBezTo>
                <a:cubicBezTo>
                  <a:pt x="100338" y="119069"/>
                  <a:pt x="100350" y="119300"/>
                  <a:pt x="100361" y="119462"/>
                </a:cubicBezTo>
                <a:cubicBezTo>
                  <a:pt x="100374" y="119573"/>
                  <a:pt x="100358" y="119629"/>
                  <a:pt x="100307" y="119629"/>
                </a:cubicBezTo>
                <a:cubicBezTo>
                  <a:pt x="100269" y="119629"/>
                  <a:pt x="100210" y="119596"/>
                  <a:pt x="100130" y="119531"/>
                </a:cubicBezTo>
                <a:cubicBezTo>
                  <a:pt x="99934" y="119381"/>
                  <a:pt x="99923" y="119162"/>
                  <a:pt x="100084" y="118666"/>
                </a:cubicBezTo>
                <a:cubicBezTo>
                  <a:pt x="100237" y="118215"/>
                  <a:pt x="100425" y="117952"/>
                  <a:pt x="100558" y="117952"/>
                </a:cubicBezTo>
                <a:close/>
                <a:moveTo>
                  <a:pt x="90245" y="118513"/>
                </a:moveTo>
                <a:cubicBezTo>
                  <a:pt x="90393" y="118513"/>
                  <a:pt x="90442" y="119039"/>
                  <a:pt x="90331" y="119416"/>
                </a:cubicBezTo>
                <a:cubicBezTo>
                  <a:pt x="90283" y="119560"/>
                  <a:pt x="90235" y="119630"/>
                  <a:pt x="90175" y="119630"/>
                </a:cubicBezTo>
                <a:cubicBezTo>
                  <a:pt x="90134" y="119630"/>
                  <a:pt x="90087" y="119597"/>
                  <a:pt x="90031" y="119531"/>
                </a:cubicBezTo>
                <a:cubicBezTo>
                  <a:pt x="89968" y="119448"/>
                  <a:pt x="89889" y="119407"/>
                  <a:pt x="89816" y="119407"/>
                </a:cubicBezTo>
                <a:cubicBezTo>
                  <a:pt x="89767" y="119407"/>
                  <a:pt x="89721" y="119425"/>
                  <a:pt x="89684" y="119462"/>
                </a:cubicBezTo>
                <a:cubicBezTo>
                  <a:pt x="89652" y="119499"/>
                  <a:pt x="89618" y="119517"/>
                  <a:pt x="89587" y="119517"/>
                </a:cubicBezTo>
                <a:cubicBezTo>
                  <a:pt x="89541" y="119517"/>
                  <a:pt x="89502" y="119476"/>
                  <a:pt x="89488" y="119393"/>
                </a:cubicBezTo>
                <a:cubicBezTo>
                  <a:pt x="89453" y="119185"/>
                  <a:pt x="89961" y="118562"/>
                  <a:pt x="90227" y="118515"/>
                </a:cubicBezTo>
                <a:cubicBezTo>
                  <a:pt x="90233" y="118514"/>
                  <a:pt x="90239" y="118513"/>
                  <a:pt x="90245" y="118513"/>
                </a:cubicBezTo>
                <a:close/>
                <a:moveTo>
                  <a:pt x="106172" y="119220"/>
                </a:moveTo>
                <a:cubicBezTo>
                  <a:pt x="106238" y="119220"/>
                  <a:pt x="106310" y="119224"/>
                  <a:pt x="106387" y="119231"/>
                </a:cubicBezTo>
                <a:cubicBezTo>
                  <a:pt x="106410" y="119243"/>
                  <a:pt x="106467" y="119358"/>
                  <a:pt x="106490" y="119497"/>
                </a:cubicBezTo>
                <a:cubicBezTo>
                  <a:pt x="106525" y="119635"/>
                  <a:pt x="106398" y="119739"/>
                  <a:pt x="106202" y="119751"/>
                </a:cubicBezTo>
                <a:cubicBezTo>
                  <a:pt x="106006" y="119751"/>
                  <a:pt x="105798" y="119635"/>
                  <a:pt x="105729" y="119485"/>
                </a:cubicBezTo>
                <a:cubicBezTo>
                  <a:pt x="105641" y="119320"/>
                  <a:pt x="105823" y="119220"/>
                  <a:pt x="106172" y="119220"/>
                </a:cubicBezTo>
                <a:close/>
                <a:moveTo>
                  <a:pt x="105021" y="119372"/>
                </a:moveTo>
                <a:cubicBezTo>
                  <a:pt x="105142" y="119372"/>
                  <a:pt x="105248" y="119438"/>
                  <a:pt x="105267" y="119543"/>
                </a:cubicBezTo>
                <a:cubicBezTo>
                  <a:pt x="105290" y="119670"/>
                  <a:pt x="105140" y="119808"/>
                  <a:pt x="104909" y="119866"/>
                </a:cubicBezTo>
                <a:cubicBezTo>
                  <a:pt x="104863" y="119876"/>
                  <a:pt x="104821" y="119880"/>
                  <a:pt x="104783" y="119880"/>
                </a:cubicBezTo>
                <a:cubicBezTo>
                  <a:pt x="104640" y="119880"/>
                  <a:pt x="104558" y="119814"/>
                  <a:pt x="104586" y="119704"/>
                </a:cubicBezTo>
                <a:cubicBezTo>
                  <a:pt x="104632" y="119566"/>
                  <a:pt x="104794" y="119416"/>
                  <a:pt x="104944" y="119381"/>
                </a:cubicBezTo>
                <a:cubicBezTo>
                  <a:pt x="104970" y="119375"/>
                  <a:pt x="104996" y="119372"/>
                  <a:pt x="105021" y="119372"/>
                </a:cubicBezTo>
                <a:close/>
                <a:moveTo>
                  <a:pt x="85557" y="119371"/>
                </a:moveTo>
                <a:cubicBezTo>
                  <a:pt x="85573" y="119371"/>
                  <a:pt x="85591" y="119374"/>
                  <a:pt x="85610" y="119381"/>
                </a:cubicBezTo>
                <a:cubicBezTo>
                  <a:pt x="85737" y="119439"/>
                  <a:pt x="85841" y="119577"/>
                  <a:pt x="85864" y="119704"/>
                </a:cubicBezTo>
                <a:cubicBezTo>
                  <a:pt x="85887" y="119831"/>
                  <a:pt x="85818" y="119935"/>
                  <a:pt x="85714" y="119958"/>
                </a:cubicBezTo>
                <a:cubicBezTo>
                  <a:pt x="85705" y="119960"/>
                  <a:pt x="85697" y="119961"/>
                  <a:pt x="85688" y="119961"/>
                </a:cubicBezTo>
                <a:cubicBezTo>
                  <a:pt x="85582" y="119961"/>
                  <a:pt x="85480" y="119829"/>
                  <a:pt x="85448" y="119647"/>
                </a:cubicBezTo>
                <a:cubicBezTo>
                  <a:pt x="85419" y="119480"/>
                  <a:pt x="85465" y="119371"/>
                  <a:pt x="85557" y="119371"/>
                </a:cubicBezTo>
                <a:close/>
                <a:moveTo>
                  <a:pt x="86792" y="114255"/>
                </a:moveTo>
                <a:cubicBezTo>
                  <a:pt x="86870" y="114255"/>
                  <a:pt x="86962" y="114310"/>
                  <a:pt x="87053" y="114429"/>
                </a:cubicBezTo>
                <a:cubicBezTo>
                  <a:pt x="87104" y="114493"/>
                  <a:pt x="87173" y="114526"/>
                  <a:pt x="87240" y="114526"/>
                </a:cubicBezTo>
                <a:cubicBezTo>
                  <a:pt x="87294" y="114526"/>
                  <a:pt x="87346" y="114505"/>
                  <a:pt x="87387" y="114464"/>
                </a:cubicBezTo>
                <a:cubicBezTo>
                  <a:pt x="87418" y="114430"/>
                  <a:pt x="87447" y="114414"/>
                  <a:pt x="87472" y="114414"/>
                </a:cubicBezTo>
                <a:cubicBezTo>
                  <a:pt x="87524" y="114414"/>
                  <a:pt x="87560" y="114479"/>
                  <a:pt x="87560" y="114579"/>
                </a:cubicBezTo>
                <a:cubicBezTo>
                  <a:pt x="87560" y="114734"/>
                  <a:pt x="87656" y="114857"/>
                  <a:pt x="87765" y="114857"/>
                </a:cubicBezTo>
                <a:cubicBezTo>
                  <a:pt x="87770" y="114857"/>
                  <a:pt x="87775" y="114857"/>
                  <a:pt x="87780" y="114856"/>
                </a:cubicBezTo>
                <a:cubicBezTo>
                  <a:pt x="87817" y="114850"/>
                  <a:pt x="87852" y="114847"/>
                  <a:pt x="87886" y="114847"/>
                </a:cubicBezTo>
                <a:cubicBezTo>
                  <a:pt x="88203" y="114847"/>
                  <a:pt x="88382" y="115122"/>
                  <a:pt x="88184" y="115341"/>
                </a:cubicBezTo>
                <a:cubicBezTo>
                  <a:pt x="88022" y="115514"/>
                  <a:pt x="88045" y="115722"/>
                  <a:pt x="88276" y="116149"/>
                </a:cubicBezTo>
                <a:cubicBezTo>
                  <a:pt x="88438" y="116451"/>
                  <a:pt x="88619" y="116672"/>
                  <a:pt x="88709" y="116672"/>
                </a:cubicBezTo>
                <a:cubicBezTo>
                  <a:pt x="88715" y="116672"/>
                  <a:pt x="88721" y="116671"/>
                  <a:pt x="88726" y="116669"/>
                </a:cubicBezTo>
                <a:cubicBezTo>
                  <a:pt x="88839" y="116619"/>
                  <a:pt x="88926" y="116594"/>
                  <a:pt x="88986" y="116594"/>
                </a:cubicBezTo>
                <a:cubicBezTo>
                  <a:pt x="89179" y="116594"/>
                  <a:pt x="89104" y="116851"/>
                  <a:pt x="88761" y="117396"/>
                </a:cubicBezTo>
                <a:cubicBezTo>
                  <a:pt x="88490" y="117829"/>
                  <a:pt x="88189" y="118150"/>
                  <a:pt x="88067" y="118150"/>
                </a:cubicBezTo>
                <a:cubicBezTo>
                  <a:pt x="88059" y="118150"/>
                  <a:pt x="88052" y="118149"/>
                  <a:pt x="88045" y="118146"/>
                </a:cubicBezTo>
                <a:cubicBezTo>
                  <a:pt x="88040" y="118144"/>
                  <a:pt x="88035" y="118143"/>
                  <a:pt x="88030" y="118143"/>
                </a:cubicBezTo>
                <a:cubicBezTo>
                  <a:pt x="87864" y="118143"/>
                  <a:pt x="87726" y="119238"/>
                  <a:pt x="87872" y="119473"/>
                </a:cubicBezTo>
                <a:cubicBezTo>
                  <a:pt x="87930" y="119577"/>
                  <a:pt x="87503" y="120051"/>
                  <a:pt x="87318" y="120085"/>
                </a:cubicBezTo>
                <a:cubicBezTo>
                  <a:pt x="87305" y="120089"/>
                  <a:pt x="87292" y="120090"/>
                  <a:pt x="87280" y="120090"/>
                </a:cubicBezTo>
                <a:cubicBezTo>
                  <a:pt x="87043" y="120090"/>
                  <a:pt x="87066" y="119475"/>
                  <a:pt x="87330" y="119277"/>
                </a:cubicBezTo>
                <a:cubicBezTo>
                  <a:pt x="87480" y="119162"/>
                  <a:pt x="87526" y="118977"/>
                  <a:pt x="87422" y="118850"/>
                </a:cubicBezTo>
                <a:cubicBezTo>
                  <a:pt x="87334" y="118746"/>
                  <a:pt x="87324" y="118692"/>
                  <a:pt x="87380" y="118692"/>
                </a:cubicBezTo>
                <a:cubicBezTo>
                  <a:pt x="87405" y="118692"/>
                  <a:pt x="87442" y="118702"/>
                  <a:pt x="87491" y="118723"/>
                </a:cubicBezTo>
                <a:cubicBezTo>
                  <a:pt x="87519" y="118735"/>
                  <a:pt x="87543" y="118741"/>
                  <a:pt x="87565" y="118741"/>
                </a:cubicBezTo>
                <a:cubicBezTo>
                  <a:pt x="87673" y="118741"/>
                  <a:pt x="87712" y="118603"/>
                  <a:pt x="87664" y="118354"/>
                </a:cubicBezTo>
                <a:cubicBezTo>
                  <a:pt x="87628" y="118144"/>
                  <a:pt x="87541" y="118014"/>
                  <a:pt x="87461" y="118014"/>
                </a:cubicBezTo>
                <a:cubicBezTo>
                  <a:pt x="87439" y="118014"/>
                  <a:pt x="87418" y="118023"/>
                  <a:pt x="87399" y="118042"/>
                </a:cubicBezTo>
                <a:cubicBezTo>
                  <a:pt x="87369" y="118075"/>
                  <a:pt x="87336" y="118090"/>
                  <a:pt x="87300" y="118090"/>
                </a:cubicBezTo>
                <a:cubicBezTo>
                  <a:pt x="87110" y="118090"/>
                  <a:pt x="86864" y="117676"/>
                  <a:pt x="86903" y="117327"/>
                </a:cubicBezTo>
                <a:cubicBezTo>
                  <a:pt x="86912" y="117254"/>
                  <a:pt x="86959" y="117217"/>
                  <a:pt x="87034" y="117217"/>
                </a:cubicBezTo>
                <a:cubicBezTo>
                  <a:pt x="87137" y="117217"/>
                  <a:pt x="87293" y="117285"/>
                  <a:pt x="87480" y="117419"/>
                </a:cubicBezTo>
                <a:cubicBezTo>
                  <a:pt x="87806" y="117638"/>
                  <a:pt x="88031" y="117748"/>
                  <a:pt x="88166" y="117748"/>
                </a:cubicBezTo>
                <a:cubicBezTo>
                  <a:pt x="88309" y="117748"/>
                  <a:pt x="88352" y="117627"/>
                  <a:pt x="88311" y="117384"/>
                </a:cubicBezTo>
                <a:cubicBezTo>
                  <a:pt x="88276" y="117188"/>
                  <a:pt x="87895" y="117003"/>
                  <a:pt x="87422" y="116946"/>
                </a:cubicBezTo>
                <a:cubicBezTo>
                  <a:pt x="86960" y="116888"/>
                  <a:pt x="86568" y="116761"/>
                  <a:pt x="86556" y="116669"/>
                </a:cubicBezTo>
                <a:cubicBezTo>
                  <a:pt x="86514" y="116449"/>
                  <a:pt x="86675" y="116261"/>
                  <a:pt x="86833" y="116261"/>
                </a:cubicBezTo>
                <a:cubicBezTo>
                  <a:pt x="86891" y="116261"/>
                  <a:pt x="86948" y="116286"/>
                  <a:pt x="86995" y="116345"/>
                </a:cubicBezTo>
                <a:cubicBezTo>
                  <a:pt x="87090" y="116466"/>
                  <a:pt x="87192" y="116520"/>
                  <a:pt x="87288" y="116520"/>
                </a:cubicBezTo>
                <a:cubicBezTo>
                  <a:pt x="87496" y="116520"/>
                  <a:pt x="87672" y="116263"/>
                  <a:pt x="87664" y="115861"/>
                </a:cubicBezTo>
                <a:cubicBezTo>
                  <a:pt x="87664" y="115503"/>
                  <a:pt x="87549" y="115249"/>
                  <a:pt x="87364" y="115214"/>
                </a:cubicBezTo>
                <a:cubicBezTo>
                  <a:pt x="87326" y="115208"/>
                  <a:pt x="87294" y="115205"/>
                  <a:pt x="87267" y="115205"/>
                </a:cubicBezTo>
                <a:cubicBezTo>
                  <a:pt x="87150" y="115205"/>
                  <a:pt x="87147" y="115269"/>
                  <a:pt x="87260" y="115410"/>
                </a:cubicBezTo>
                <a:cubicBezTo>
                  <a:pt x="87330" y="115497"/>
                  <a:pt x="87350" y="115540"/>
                  <a:pt x="87320" y="115540"/>
                </a:cubicBezTo>
                <a:cubicBezTo>
                  <a:pt x="87289" y="115540"/>
                  <a:pt x="87208" y="115497"/>
                  <a:pt x="87076" y="115410"/>
                </a:cubicBezTo>
                <a:cubicBezTo>
                  <a:pt x="86868" y="115272"/>
                  <a:pt x="86660" y="114972"/>
                  <a:pt x="86614" y="114729"/>
                </a:cubicBezTo>
                <a:cubicBezTo>
                  <a:pt x="86562" y="114433"/>
                  <a:pt x="86653" y="114255"/>
                  <a:pt x="86792" y="114255"/>
                </a:cubicBezTo>
                <a:close/>
                <a:moveTo>
                  <a:pt x="84970" y="119724"/>
                </a:moveTo>
                <a:cubicBezTo>
                  <a:pt x="85022" y="119724"/>
                  <a:pt x="85065" y="119767"/>
                  <a:pt x="85079" y="119843"/>
                </a:cubicBezTo>
                <a:cubicBezTo>
                  <a:pt x="85102" y="119981"/>
                  <a:pt x="85033" y="120108"/>
                  <a:pt x="84917" y="120120"/>
                </a:cubicBezTo>
                <a:cubicBezTo>
                  <a:pt x="84890" y="120126"/>
                  <a:pt x="84864" y="120129"/>
                  <a:pt x="84840" y="120129"/>
                </a:cubicBezTo>
                <a:cubicBezTo>
                  <a:pt x="84771" y="120129"/>
                  <a:pt x="84718" y="120105"/>
                  <a:pt x="84709" y="120062"/>
                </a:cubicBezTo>
                <a:cubicBezTo>
                  <a:pt x="84698" y="120004"/>
                  <a:pt x="84767" y="119889"/>
                  <a:pt x="84859" y="119785"/>
                </a:cubicBezTo>
                <a:cubicBezTo>
                  <a:pt x="84897" y="119743"/>
                  <a:pt x="84936" y="119724"/>
                  <a:pt x="84970" y="119724"/>
                </a:cubicBezTo>
                <a:close/>
                <a:moveTo>
                  <a:pt x="94791" y="119748"/>
                </a:moveTo>
                <a:cubicBezTo>
                  <a:pt x="94844" y="119748"/>
                  <a:pt x="94888" y="119794"/>
                  <a:pt x="94902" y="119877"/>
                </a:cubicBezTo>
                <a:cubicBezTo>
                  <a:pt x="94925" y="120004"/>
                  <a:pt x="94855" y="120143"/>
                  <a:pt x="94752" y="120166"/>
                </a:cubicBezTo>
                <a:cubicBezTo>
                  <a:pt x="94723" y="120172"/>
                  <a:pt x="94695" y="120175"/>
                  <a:pt x="94670" y="120175"/>
                </a:cubicBezTo>
                <a:cubicBezTo>
                  <a:pt x="94595" y="120175"/>
                  <a:pt x="94541" y="120149"/>
                  <a:pt x="94532" y="120097"/>
                </a:cubicBezTo>
                <a:cubicBezTo>
                  <a:pt x="94521" y="120039"/>
                  <a:pt x="94578" y="119912"/>
                  <a:pt x="94682" y="119808"/>
                </a:cubicBezTo>
                <a:cubicBezTo>
                  <a:pt x="94719" y="119767"/>
                  <a:pt x="94757" y="119748"/>
                  <a:pt x="94791" y="119748"/>
                </a:cubicBezTo>
                <a:close/>
                <a:moveTo>
                  <a:pt x="82036" y="119735"/>
                </a:moveTo>
                <a:cubicBezTo>
                  <a:pt x="82135" y="119735"/>
                  <a:pt x="82219" y="119811"/>
                  <a:pt x="82239" y="119924"/>
                </a:cubicBezTo>
                <a:cubicBezTo>
                  <a:pt x="82262" y="120062"/>
                  <a:pt x="82193" y="120178"/>
                  <a:pt x="82078" y="120201"/>
                </a:cubicBezTo>
                <a:cubicBezTo>
                  <a:pt x="82070" y="120201"/>
                  <a:pt x="82063" y="120202"/>
                  <a:pt x="82056" y="120202"/>
                </a:cubicBezTo>
                <a:cubicBezTo>
                  <a:pt x="81951" y="120202"/>
                  <a:pt x="81868" y="120123"/>
                  <a:pt x="81847" y="120004"/>
                </a:cubicBezTo>
                <a:cubicBezTo>
                  <a:pt x="81824" y="119866"/>
                  <a:pt x="81893" y="119751"/>
                  <a:pt x="81997" y="119739"/>
                </a:cubicBezTo>
                <a:cubicBezTo>
                  <a:pt x="82010" y="119736"/>
                  <a:pt x="82023" y="119735"/>
                  <a:pt x="82036" y="119735"/>
                </a:cubicBezTo>
                <a:close/>
                <a:moveTo>
                  <a:pt x="88895" y="119531"/>
                </a:moveTo>
                <a:cubicBezTo>
                  <a:pt x="89181" y="119531"/>
                  <a:pt x="89187" y="119857"/>
                  <a:pt x="88853" y="120097"/>
                </a:cubicBezTo>
                <a:cubicBezTo>
                  <a:pt x="88739" y="120176"/>
                  <a:pt x="88598" y="120228"/>
                  <a:pt x="88511" y="120228"/>
                </a:cubicBezTo>
                <a:cubicBezTo>
                  <a:pt x="88485" y="120228"/>
                  <a:pt x="88463" y="120223"/>
                  <a:pt x="88449" y="120212"/>
                </a:cubicBezTo>
                <a:cubicBezTo>
                  <a:pt x="88265" y="120074"/>
                  <a:pt x="88495" y="119612"/>
                  <a:pt x="88796" y="119543"/>
                </a:cubicBezTo>
                <a:cubicBezTo>
                  <a:pt x="88832" y="119535"/>
                  <a:pt x="88865" y="119531"/>
                  <a:pt x="88895" y="119531"/>
                </a:cubicBezTo>
                <a:close/>
                <a:moveTo>
                  <a:pt x="73976" y="119699"/>
                </a:moveTo>
                <a:cubicBezTo>
                  <a:pt x="74005" y="119699"/>
                  <a:pt x="74040" y="119779"/>
                  <a:pt x="74067" y="119935"/>
                </a:cubicBezTo>
                <a:cubicBezTo>
                  <a:pt x="74115" y="120137"/>
                  <a:pt x="74099" y="120275"/>
                  <a:pt x="74052" y="120275"/>
                </a:cubicBezTo>
                <a:cubicBezTo>
                  <a:pt x="74043" y="120275"/>
                  <a:pt x="74032" y="120270"/>
                  <a:pt x="74021" y="120258"/>
                </a:cubicBezTo>
                <a:cubicBezTo>
                  <a:pt x="73929" y="120189"/>
                  <a:pt x="73894" y="120004"/>
                  <a:pt x="73929" y="119820"/>
                </a:cubicBezTo>
                <a:cubicBezTo>
                  <a:pt x="73938" y="119739"/>
                  <a:pt x="73956" y="119699"/>
                  <a:pt x="73976" y="119699"/>
                </a:cubicBezTo>
                <a:close/>
                <a:moveTo>
                  <a:pt x="79811" y="118549"/>
                </a:moveTo>
                <a:cubicBezTo>
                  <a:pt x="79837" y="118549"/>
                  <a:pt x="79893" y="118638"/>
                  <a:pt x="79988" y="118804"/>
                </a:cubicBezTo>
                <a:cubicBezTo>
                  <a:pt x="80300" y="119335"/>
                  <a:pt x="80496" y="120258"/>
                  <a:pt x="80300" y="120293"/>
                </a:cubicBezTo>
                <a:cubicBezTo>
                  <a:pt x="80296" y="120294"/>
                  <a:pt x="80292" y="120294"/>
                  <a:pt x="80288" y="120294"/>
                </a:cubicBezTo>
                <a:cubicBezTo>
                  <a:pt x="80194" y="120294"/>
                  <a:pt x="79932" y="120183"/>
                  <a:pt x="79711" y="120051"/>
                </a:cubicBezTo>
                <a:cubicBezTo>
                  <a:pt x="79319" y="119820"/>
                  <a:pt x="79307" y="119774"/>
                  <a:pt x="79608" y="119716"/>
                </a:cubicBezTo>
                <a:cubicBezTo>
                  <a:pt x="79838" y="119681"/>
                  <a:pt x="79908" y="119462"/>
                  <a:pt x="79838" y="119023"/>
                </a:cubicBezTo>
                <a:cubicBezTo>
                  <a:pt x="79793" y="118698"/>
                  <a:pt x="79777" y="118549"/>
                  <a:pt x="79811" y="118549"/>
                </a:cubicBezTo>
                <a:close/>
                <a:moveTo>
                  <a:pt x="91912" y="119935"/>
                </a:moveTo>
                <a:cubicBezTo>
                  <a:pt x="91994" y="119935"/>
                  <a:pt x="92056" y="120004"/>
                  <a:pt x="92085" y="120143"/>
                </a:cubicBezTo>
                <a:cubicBezTo>
                  <a:pt x="92120" y="120339"/>
                  <a:pt x="92062" y="120489"/>
                  <a:pt x="91958" y="120524"/>
                </a:cubicBezTo>
                <a:cubicBezTo>
                  <a:pt x="91932" y="120529"/>
                  <a:pt x="91906" y="120532"/>
                  <a:pt x="91882" y="120532"/>
                </a:cubicBezTo>
                <a:cubicBezTo>
                  <a:pt x="91601" y="120532"/>
                  <a:pt x="91485" y="120185"/>
                  <a:pt x="91750" y="120004"/>
                </a:cubicBezTo>
                <a:cubicBezTo>
                  <a:pt x="91810" y="119958"/>
                  <a:pt x="91864" y="119935"/>
                  <a:pt x="91912" y="119935"/>
                </a:cubicBezTo>
                <a:close/>
                <a:moveTo>
                  <a:pt x="97715" y="119705"/>
                </a:moveTo>
                <a:cubicBezTo>
                  <a:pt x="97784" y="119705"/>
                  <a:pt x="97853" y="119726"/>
                  <a:pt x="97914" y="119774"/>
                </a:cubicBezTo>
                <a:cubicBezTo>
                  <a:pt x="98249" y="120039"/>
                  <a:pt x="98318" y="120351"/>
                  <a:pt x="98064" y="120397"/>
                </a:cubicBezTo>
                <a:cubicBezTo>
                  <a:pt x="98058" y="120398"/>
                  <a:pt x="98051" y="120399"/>
                  <a:pt x="98044" y="120399"/>
                </a:cubicBezTo>
                <a:cubicBezTo>
                  <a:pt x="97943" y="120399"/>
                  <a:pt x="97818" y="120245"/>
                  <a:pt x="97764" y="120051"/>
                </a:cubicBezTo>
                <a:cubicBezTo>
                  <a:pt x="97713" y="119856"/>
                  <a:pt x="97687" y="119758"/>
                  <a:pt x="97672" y="119758"/>
                </a:cubicBezTo>
                <a:cubicBezTo>
                  <a:pt x="97657" y="119758"/>
                  <a:pt x="97655" y="119859"/>
                  <a:pt x="97649" y="120062"/>
                </a:cubicBezTo>
                <a:cubicBezTo>
                  <a:pt x="97641" y="120341"/>
                  <a:pt x="97496" y="120540"/>
                  <a:pt x="97377" y="120540"/>
                </a:cubicBezTo>
                <a:cubicBezTo>
                  <a:pt x="97314" y="120540"/>
                  <a:pt x="97257" y="120483"/>
                  <a:pt x="97233" y="120351"/>
                </a:cubicBezTo>
                <a:cubicBezTo>
                  <a:pt x="97169" y="120021"/>
                  <a:pt x="97447" y="119705"/>
                  <a:pt x="97715" y="119705"/>
                </a:cubicBezTo>
                <a:close/>
                <a:moveTo>
                  <a:pt x="68746" y="120218"/>
                </a:moveTo>
                <a:cubicBezTo>
                  <a:pt x="68801" y="120218"/>
                  <a:pt x="68847" y="120264"/>
                  <a:pt x="68861" y="120351"/>
                </a:cubicBezTo>
                <a:cubicBezTo>
                  <a:pt x="68884" y="120478"/>
                  <a:pt x="68804" y="120616"/>
                  <a:pt x="68700" y="120639"/>
                </a:cubicBezTo>
                <a:cubicBezTo>
                  <a:pt x="68676" y="120644"/>
                  <a:pt x="68653" y="120646"/>
                  <a:pt x="68632" y="120646"/>
                </a:cubicBezTo>
                <a:cubicBezTo>
                  <a:pt x="68554" y="120646"/>
                  <a:pt x="68501" y="120613"/>
                  <a:pt x="68492" y="120558"/>
                </a:cubicBezTo>
                <a:cubicBezTo>
                  <a:pt x="68480" y="120501"/>
                  <a:pt x="68550" y="120374"/>
                  <a:pt x="68642" y="120270"/>
                </a:cubicBezTo>
                <a:cubicBezTo>
                  <a:pt x="68677" y="120235"/>
                  <a:pt x="68713" y="120218"/>
                  <a:pt x="68746" y="120218"/>
                </a:cubicBezTo>
                <a:close/>
                <a:moveTo>
                  <a:pt x="103049" y="111218"/>
                </a:moveTo>
                <a:cubicBezTo>
                  <a:pt x="103239" y="111218"/>
                  <a:pt x="103445" y="111741"/>
                  <a:pt x="103420" y="112386"/>
                </a:cubicBezTo>
                <a:cubicBezTo>
                  <a:pt x="103397" y="112802"/>
                  <a:pt x="103466" y="113160"/>
                  <a:pt x="103570" y="113206"/>
                </a:cubicBezTo>
                <a:cubicBezTo>
                  <a:pt x="103674" y="113252"/>
                  <a:pt x="103870" y="113517"/>
                  <a:pt x="103997" y="113783"/>
                </a:cubicBezTo>
                <a:cubicBezTo>
                  <a:pt x="104170" y="114152"/>
                  <a:pt x="104159" y="114302"/>
                  <a:pt x="103940" y="114349"/>
                </a:cubicBezTo>
                <a:cubicBezTo>
                  <a:pt x="103743" y="114395"/>
                  <a:pt x="103697" y="114522"/>
                  <a:pt x="103836" y="114741"/>
                </a:cubicBezTo>
                <a:cubicBezTo>
                  <a:pt x="103901" y="114858"/>
                  <a:pt x="103976" y="114919"/>
                  <a:pt x="104031" y="114919"/>
                </a:cubicBezTo>
                <a:cubicBezTo>
                  <a:pt x="104063" y="114919"/>
                  <a:pt x="104088" y="114899"/>
                  <a:pt x="104101" y="114856"/>
                </a:cubicBezTo>
                <a:cubicBezTo>
                  <a:pt x="104147" y="114741"/>
                  <a:pt x="104343" y="114556"/>
                  <a:pt x="104528" y="114487"/>
                </a:cubicBezTo>
                <a:cubicBezTo>
                  <a:pt x="104605" y="114450"/>
                  <a:pt x="104665" y="114431"/>
                  <a:pt x="104712" y="114431"/>
                </a:cubicBezTo>
                <a:cubicBezTo>
                  <a:pt x="104826" y="114431"/>
                  <a:pt x="104856" y="114548"/>
                  <a:pt x="104840" y="114810"/>
                </a:cubicBezTo>
                <a:cubicBezTo>
                  <a:pt x="104817" y="115064"/>
                  <a:pt x="104909" y="115330"/>
                  <a:pt x="105036" y="115387"/>
                </a:cubicBezTo>
                <a:cubicBezTo>
                  <a:pt x="105052" y="115393"/>
                  <a:pt x="105066" y="115396"/>
                  <a:pt x="105080" y="115396"/>
                </a:cubicBezTo>
                <a:cubicBezTo>
                  <a:pt x="105192" y="115396"/>
                  <a:pt x="105211" y="115180"/>
                  <a:pt x="105128" y="114787"/>
                </a:cubicBezTo>
                <a:cubicBezTo>
                  <a:pt x="105062" y="114421"/>
                  <a:pt x="104920" y="114140"/>
                  <a:pt x="104817" y="114140"/>
                </a:cubicBezTo>
                <a:cubicBezTo>
                  <a:pt x="104813" y="114140"/>
                  <a:pt x="104809" y="114140"/>
                  <a:pt x="104805" y="114141"/>
                </a:cubicBezTo>
                <a:cubicBezTo>
                  <a:pt x="104799" y="114142"/>
                  <a:pt x="104793" y="114143"/>
                  <a:pt x="104787" y="114143"/>
                </a:cubicBezTo>
                <a:cubicBezTo>
                  <a:pt x="104704" y="114143"/>
                  <a:pt x="104645" y="113999"/>
                  <a:pt x="104667" y="113795"/>
                </a:cubicBezTo>
                <a:cubicBezTo>
                  <a:pt x="104685" y="113616"/>
                  <a:pt x="104640" y="113513"/>
                  <a:pt x="104550" y="113513"/>
                </a:cubicBezTo>
                <a:cubicBezTo>
                  <a:pt x="104523" y="113513"/>
                  <a:pt x="104493" y="113522"/>
                  <a:pt x="104459" y="113541"/>
                </a:cubicBezTo>
                <a:cubicBezTo>
                  <a:pt x="104443" y="113549"/>
                  <a:pt x="104425" y="113553"/>
                  <a:pt x="104407" y="113553"/>
                </a:cubicBezTo>
                <a:cubicBezTo>
                  <a:pt x="104272" y="113553"/>
                  <a:pt x="104092" y="113329"/>
                  <a:pt x="103940" y="112952"/>
                </a:cubicBezTo>
                <a:cubicBezTo>
                  <a:pt x="103790" y="112588"/>
                  <a:pt x="103739" y="112324"/>
                  <a:pt x="103815" y="112324"/>
                </a:cubicBezTo>
                <a:cubicBezTo>
                  <a:pt x="103821" y="112324"/>
                  <a:pt x="103828" y="112325"/>
                  <a:pt x="103836" y="112329"/>
                </a:cubicBezTo>
                <a:cubicBezTo>
                  <a:pt x="103847" y="112334"/>
                  <a:pt x="103858" y="112337"/>
                  <a:pt x="103869" y="112337"/>
                </a:cubicBezTo>
                <a:cubicBezTo>
                  <a:pt x="103949" y="112337"/>
                  <a:pt x="104022" y="112197"/>
                  <a:pt x="104032" y="111994"/>
                </a:cubicBezTo>
                <a:cubicBezTo>
                  <a:pt x="104032" y="111919"/>
                  <a:pt x="104041" y="111884"/>
                  <a:pt x="104055" y="111884"/>
                </a:cubicBezTo>
                <a:cubicBezTo>
                  <a:pt x="104089" y="111884"/>
                  <a:pt x="104153" y="112063"/>
                  <a:pt x="104217" y="112375"/>
                </a:cubicBezTo>
                <a:cubicBezTo>
                  <a:pt x="104331" y="112884"/>
                  <a:pt x="104464" y="113122"/>
                  <a:pt x="104641" y="113122"/>
                </a:cubicBezTo>
                <a:cubicBezTo>
                  <a:pt x="104661" y="113122"/>
                  <a:pt x="104681" y="113119"/>
                  <a:pt x="104701" y="113113"/>
                </a:cubicBezTo>
                <a:cubicBezTo>
                  <a:pt x="104863" y="113079"/>
                  <a:pt x="104978" y="112952"/>
                  <a:pt x="104955" y="112825"/>
                </a:cubicBezTo>
                <a:cubicBezTo>
                  <a:pt x="104898" y="112548"/>
                  <a:pt x="105325" y="111624"/>
                  <a:pt x="105532" y="111567"/>
                </a:cubicBezTo>
                <a:cubicBezTo>
                  <a:pt x="105535" y="111566"/>
                  <a:pt x="105538" y="111566"/>
                  <a:pt x="105541" y="111566"/>
                </a:cubicBezTo>
                <a:cubicBezTo>
                  <a:pt x="105627" y="111566"/>
                  <a:pt x="105826" y="111724"/>
                  <a:pt x="105971" y="111925"/>
                </a:cubicBezTo>
                <a:cubicBezTo>
                  <a:pt x="106161" y="112187"/>
                  <a:pt x="106202" y="112279"/>
                  <a:pt x="106084" y="112279"/>
                </a:cubicBezTo>
                <a:cubicBezTo>
                  <a:pt x="106051" y="112279"/>
                  <a:pt x="106006" y="112272"/>
                  <a:pt x="105948" y="112259"/>
                </a:cubicBezTo>
                <a:cubicBezTo>
                  <a:pt x="105906" y="112252"/>
                  <a:pt x="105866" y="112248"/>
                  <a:pt x="105827" y="112248"/>
                </a:cubicBezTo>
                <a:cubicBezTo>
                  <a:pt x="105350" y="112248"/>
                  <a:pt x="105168" y="112822"/>
                  <a:pt x="105521" y="113356"/>
                </a:cubicBezTo>
                <a:cubicBezTo>
                  <a:pt x="105803" y="113775"/>
                  <a:pt x="106330" y="114115"/>
                  <a:pt x="106608" y="114115"/>
                </a:cubicBezTo>
                <a:cubicBezTo>
                  <a:pt x="106682" y="114115"/>
                  <a:pt x="106738" y="114090"/>
                  <a:pt x="106767" y="114037"/>
                </a:cubicBezTo>
                <a:cubicBezTo>
                  <a:pt x="106814" y="113945"/>
                  <a:pt x="106767" y="113506"/>
                  <a:pt x="106664" y="113079"/>
                </a:cubicBezTo>
                <a:cubicBezTo>
                  <a:pt x="106547" y="112612"/>
                  <a:pt x="106533" y="112422"/>
                  <a:pt x="106629" y="112422"/>
                </a:cubicBezTo>
                <a:cubicBezTo>
                  <a:pt x="106666" y="112422"/>
                  <a:pt x="106720" y="112450"/>
                  <a:pt x="106791" y="112502"/>
                </a:cubicBezTo>
                <a:cubicBezTo>
                  <a:pt x="107229" y="112813"/>
                  <a:pt x="107229" y="114118"/>
                  <a:pt x="106791" y="114337"/>
                </a:cubicBezTo>
                <a:cubicBezTo>
                  <a:pt x="106715" y="114372"/>
                  <a:pt x="106626" y="114390"/>
                  <a:pt x="106543" y="114390"/>
                </a:cubicBezTo>
                <a:cubicBezTo>
                  <a:pt x="106436" y="114390"/>
                  <a:pt x="106340" y="114361"/>
                  <a:pt x="106294" y="114302"/>
                </a:cubicBezTo>
                <a:cubicBezTo>
                  <a:pt x="106254" y="114257"/>
                  <a:pt x="106192" y="114236"/>
                  <a:pt x="106121" y="114236"/>
                </a:cubicBezTo>
                <a:cubicBezTo>
                  <a:pt x="106028" y="114236"/>
                  <a:pt x="105919" y="114272"/>
                  <a:pt x="105821" y="114337"/>
                </a:cubicBezTo>
                <a:cubicBezTo>
                  <a:pt x="105579" y="114510"/>
                  <a:pt x="105579" y="114626"/>
                  <a:pt x="105786" y="114845"/>
                </a:cubicBezTo>
                <a:cubicBezTo>
                  <a:pt x="105874" y="114944"/>
                  <a:pt x="105947" y="114994"/>
                  <a:pt x="105999" y="114994"/>
                </a:cubicBezTo>
                <a:cubicBezTo>
                  <a:pt x="106050" y="114994"/>
                  <a:pt x="106081" y="114947"/>
                  <a:pt x="106086" y="114856"/>
                </a:cubicBezTo>
                <a:cubicBezTo>
                  <a:pt x="106105" y="114686"/>
                  <a:pt x="106265" y="114616"/>
                  <a:pt x="106629" y="114616"/>
                </a:cubicBezTo>
                <a:cubicBezTo>
                  <a:pt x="106708" y="114616"/>
                  <a:pt x="106796" y="114619"/>
                  <a:pt x="106894" y="114626"/>
                </a:cubicBezTo>
                <a:cubicBezTo>
                  <a:pt x="107033" y="114637"/>
                  <a:pt x="107184" y="114642"/>
                  <a:pt x="107332" y="114642"/>
                </a:cubicBezTo>
                <a:cubicBezTo>
                  <a:pt x="107628" y="114642"/>
                  <a:pt x="107910" y="114622"/>
                  <a:pt x="108049" y="114591"/>
                </a:cubicBezTo>
                <a:cubicBezTo>
                  <a:pt x="108122" y="114572"/>
                  <a:pt x="108180" y="114563"/>
                  <a:pt x="108219" y="114563"/>
                </a:cubicBezTo>
                <a:cubicBezTo>
                  <a:pt x="108299" y="114563"/>
                  <a:pt x="108306" y="114599"/>
                  <a:pt x="108222" y="114660"/>
                </a:cubicBezTo>
                <a:cubicBezTo>
                  <a:pt x="107946" y="114877"/>
                  <a:pt x="108157" y="115135"/>
                  <a:pt x="108512" y="115135"/>
                </a:cubicBezTo>
                <a:cubicBezTo>
                  <a:pt x="108573" y="115135"/>
                  <a:pt x="108639" y="115127"/>
                  <a:pt x="108707" y="115110"/>
                </a:cubicBezTo>
                <a:cubicBezTo>
                  <a:pt x="108926" y="115064"/>
                  <a:pt x="109030" y="114949"/>
                  <a:pt x="108937" y="114845"/>
                </a:cubicBezTo>
                <a:cubicBezTo>
                  <a:pt x="108857" y="114741"/>
                  <a:pt x="108903" y="114568"/>
                  <a:pt x="109053" y="114441"/>
                </a:cubicBezTo>
                <a:cubicBezTo>
                  <a:pt x="109105" y="114400"/>
                  <a:pt x="109148" y="114377"/>
                  <a:pt x="109185" y="114377"/>
                </a:cubicBezTo>
                <a:cubicBezTo>
                  <a:pt x="109306" y="114377"/>
                  <a:pt x="109361" y="114617"/>
                  <a:pt x="109422" y="115260"/>
                </a:cubicBezTo>
                <a:cubicBezTo>
                  <a:pt x="109468" y="115884"/>
                  <a:pt x="109607" y="116334"/>
                  <a:pt x="109745" y="116392"/>
                </a:cubicBezTo>
                <a:cubicBezTo>
                  <a:pt x="109872" y="116449"/>
                  <a:pt x="109999" y="116553"/>
                  <a:pt x="110011" y="116611"/>
                </a:cubicBezTo>
                <a:cubicBezTo>
                  <a:pt x="110018" y="116653"/>
                  <a:pt x="109995" y="116678"/>
                  <a:pt x="109947" y="116678"/>
                </a:cubicBezTo>
                <a:cubicBezTo>
                  <a:pt x="109916" y="116678"/>
                  <a:pt x="109876" y="116668"/>
                  <a:pt x="109826" y="116646"/>
                </a:cubicBezTo>
                <a:cubicBezTo>
                  <a:pt x="109809" y="116638"/>
                  <a:pt x="109792" y="116635"/>
                  <a:pt x="109775" y="116635"/>
                </a:cubicBezTo>
                <a:cubicBezTo>
                  <a:pt x="109687" y="116635"/>
                  <a:pt x="109603" y="116729"/>
                  <a:pt x="109584" y="116865"/>
                </a:cubicBezTo>
                <a:cubicBezTo>
                  <a:pt x="109565" y="116994"/>
                  <a:pt x="109537" y="117057"/>
                  <a:pt x="109485" y="117057"/>
                </a:cubicBezTo>
                <a:cubicBezTo>
                  <a:pt x="109440" y="117057"/>
                  <a:pt x="109376" y="117008"/>
                  <a:pt x="109284" y="116911"/>
                </a:cubicBezTo>
                <a:cubicBezTo>
                  <a:pt x="109187" y="116807"/>
                  <a:pt x="108968" y="116753"/>
                  <a:pt x="108716" y="116753"/>
                </a:cubicBezTo>
                <a:cubicBezTo>
                  <a:pt x="108605" y="116753"/>
                  <a:pt x="108488" y="116763"/>
                  <a:pt x="108372" y="116784"/>
                </a:cubicBezTo>
                <a:cubicBezTo>
                  <a:pt x="108211" y="116814"/>
                  <a:pt x="108089" y="116833"/>
                  <a:pt x="107994" y="116833"/>
                </a:cubicBezTo>
                <a:cubicBezTo>
                  <a:pt x="107720" y="116833"/>
                  <a:pt x="107673" y="116675"/>
                  <a:pt x="107587" y="116161"/>
                </a:cubicBezTo>
                <a:cubicBezTo>
                  <a:pt x="107518" y="115745"/>
                  <a:pt x="107402" y="115422"/>
                  <a:pt x="107333" y="115422"/>
                </a:cubicBezTo>
                <a:cubicBezTo>
                  <a:pt x="107264" y="115422"/>
                  <a:pt x="107044" y="115434"/>
                  <a:pt x="106848" y="115434"/>
                </a:cubicBezTo>
                <a:cubicBezTo>
                  <a:pt x="106652" y="115445"/>
                  <a:pt x="106514" y="115549"/>
                  <a:pt x="106537" y="115676"/>
                </a:cubicBezTo>
                <a:cubicBezTo>
                  <a:pt x="106565" y="115781"/>
                  <a:pt x="106491" y="115846"/>
                  <a:pt x="106360" y="115846"/>
                </a:cubicBezTo>
                <a:cubicBezTo>
                  <a:pt x="106333" y="115846"/>
                  <a:pt x="106303" y="115844"/>
                  <a:pt x="106271" y="115838"/>
                </a:cubicBezTo>
                <a:cubicBezTo>
                  <a:pt x="106245" y="115833"/>
                  <a:pt x="106220" y="115830"/>
                  <a:pt x="106195" y="115830"/>
                </a:cubicBezTo>
                <a:cubicBezTo>
                  <a:pt x="106043" y="115830"/>
                  <a:pt x="105918" y="115918"/>
                  <a:pt x="105879" y="116057"/>
                </a:cubicBezTo>
                <a:cubicBezTo>
                  <a:pt x="105849" y="116156"/>
                  <a:pt x="105811" y="116206"/>
                  <a:pt x="105759" y="116206"/>
                </a:cubicBezTo>
                <a:cubicBezTo>
                  <a:pt x="105709" y="116206"/>
                  <a:pt x="105647" y="116159"/>
                  <a:pt x="105567" y="116068"/>
                </a:cubicBezTo>
                <a:cubicBezTo>
                  <a:pt x="105496" y="115983"/>
                  <a:pt x="105448" y="115938"/>
                  <a:pt x="105420" y="115938"/>
                </a:cubicBezTo>
                <a:cubicBezTo>
                  <a:pt x="105381" y="115938"/>
                  <a:pt x="105383" y="116029"/>
                  <a:pt x="105417" y="116218"/>
                </a:cubicBezTo>
                <a:cubicBezTo>
                  <a:pt x="105457" y="116410"/>
                  <a:pt x="105524" y="116508"/>
                  <a:pt x="105620" y="116508"/>
                </a:cubicBezTo>
                <a:cubicBezTo>
                  <a:pt x="105662" y="116508"/>
                  <a:pt x="105710" y="116488"/>
                  <a:pt x="105763" y="116449"/>
                </a:cubicBezTo>
                <a:cubicBezTo>
                  <a:pt x="105852" y="116379"/>
                  <a:pt x="105935" y="116348"/>
                  <a:pt x="106005" y="116348"/>
                </a:cubicBezTo>
                <a:cubicBezTo>
                  <a:pt x="106235" y="116348"/>
                  <a:pt x="106336" y="116681"/>
                  <a:pt x="106133" y="117061"/>
                </a:cubicBezTo>
                <a:cubicBezTo>
                  <a:pt x="105925" y="117454"/>
                  <a:pt x="105936" y="117534"/>
                  <a:pt x="106260" y="117777"/>
                </a:cubicBezTo>
                <a:cubicBezTo>
                  <a:pt x="106652" y="118077"/>
                  <a:pt x="106837" y="118666"/>
                  <a:pt x="106560" y="118735"/>
                </a:cubicBezTo>
                <a:cubicBezTo>
                  <a:pt x="106554" y="118736"/>
                  <a:pt x="106548" y="118737"/>
                  <a:pt x="106542" y="118737"/>
                </a:cubicBezTo>
                <a:cubicBezTo>
                  <a:pt x="106435" y="118737"/>
                  <a:pt x="106253" y="118547"/>
                  <a:pt x="106133" y="118296"/>
                </a:cubicBezTo>
                <a:cubicBezTo>
                  <a:pt x="105879" y="117788"/>
                  <a:pt x="105276" y="117196"/>
                  <a:pt x="105012" y="117196"/>
                </a:cubicBezTo>
                <a:cubicBezTo>
                  <a:pt x="105000" y="117196"/>
                  <a:pt x="104989" y="117197"/>
                  <a:pt x="104978" y="117200"/>
                </a:cubicBezTo>
                <a:cubicBezTo>
                  <a:pt x="104898" y="117223"/>
                  <a:pt x="104921" y="117546"/>
                  <a:pt x="105048" y="117927"/>
                </a:cubicBezTo>
                <a:cubicBezTo>
                  <a:pt x="105188" y="118388"/>
                  <a:pt x="105189" y="118562"/>
                  <a:pt x="105036" y="118562"/>
                </a:cubicBezTo>
                <a:cubicBezTo>
                  <a:pt x="105012" y="118562"/>
                  <a:pt x="104986" y="118558"/>
                  <a:pt x="104955" y="118550"/>
                </a:cubicBezTo>
                <a:cubicBezTo>
                  <a:pt x="104923" y="118543"/>
                  <a:pt x="104893" y="118540"/>
                  <a:pt x="104865" y="118540"/>
                </a:cubicBezTo>
                <a:cubicBezTo>
                  <a:pt x="104749" y="118540"/>
                  <a:pt x="104671" y="118594"/>
                  <a:pt x="104690" y="118677"/>
                </a:cubicBezTo>
                <a:cubicBezTo>
                  <a:pt x="104701" y="118781"/>
                  <a:pt x="104528" y="118896"/>
                  <a:pt x="104274" y="118943"/>
                </a:cubicBezTo>
                <a:cubicBezTo>
                  <a:pt x="103974" y="118989"/>
                  <a:pt x="103870" y="119139"/>
                  <a:pt x="103928" y="119393"/>
                </a:cubicBezTo>
                <a:cubicBezTo>
                  <a:pt x="103988" y="119634"/>
                  <a:pt x="103959" y="119721"/>
                  <a:pt x="103705" y="119721"/>
                </a:cubicBezTo>
                <a:cubicBezTo>
                  <a:pt x="103619" y="119721"/>
                  <a:pt x="103506" y="119710"/>
                  <a:pt x="103362" y="119693"/>
                </a:cubicBezTo>
                <a:cubicBezTo>
                  <a:pt x="103119" y="119664"/>
                  <a:pt x="102917" y="119649"/>
                  <a:pt x="102766" y="119649"/>
                </a:cubicBezTo>
                <a:cubicBezTo>
                  <a:pt x="102438" y="119649"/>
                  <a:pt x="102348" y="119716"/>
                  <a:pt x="102577" y="119843"/>
                </a:cubicBezTo>
                <a:cubicBezTo>
                  <a:pt x="102704" y="119901"/>
                  <a:pt x="102924" y="120155"/>
                  <a:pt x="103039" y="120374"/>
                </a:cubicBezTo>
                <a:cubicBezTo>
                  <a:pt x="103161" y="120599"/>
                  <a:pt x="103218" y="120705"/>
                  <a:pt x="103173" y="120705"/>
                </a:cubicBezTo>
                <a:cubicBezTo>
                  <a:pt x="103133" y="120705"/>
                  <a:pt x="103009" y="120619"/>
                  <a:pt x="102774" y="120455"/>
                </a:cubicBezTo>
                <a:cubicBezTo>
                  <a:pt x="102518" y="120265"/>
                  <a:pt x="102165" y="120119"/>
                  <a:pt x="101985" y="120119"/>
                </a:cubicBezTo>
                <a:cubicBezTo>
                  <a:pt x="101978" y="120119"/>
                  <a:pt x="101972" y="120119"/>
                  <a:pt x="101966" y="120120"/>
                </a:cubicBezTo>
                <a:cubicBezTo>
                  <a:pt x="101948" y="120121"/>
                  <a:pt x="101930" y="120121"/>
                  <a:pt x="101912" y="120121"/>
                </a:cubicBezTo>
                <a:cubicBezTo>
                  <a:pt x="101407" y="120121"/>
                  <a:pt x="101174" y="119802"/>
                  <a:pt x="101308" y="119289"/>
                </a:cubicBezTo>
                <a:cubicBezTo>
                  <a:pt x="101363" y="119061"/>
                  <a:pt x="101396" y="118951"/>
                  <a:pt x="101444" y="118951"/>
                </a:cubicBezTo>
                <a:cubicBezTo>
                  <a:pt x="101486" y="118951"/>
                  <a:pt x="101539" y="119035"/>
                  <a:pt x="101631" y="119196"/>
                </a:cubicBezTo>
                <a:cubicBezTo>
                  <a:pt x="101717" y="119348"/>
                  <a:pt x="101799" y="119421"/>
                  <a:pt x="101890" y="119421"/>
                </a:cubicBezTo>
                <a:cubicBezTo>
                  <a:pt x="101958" y="119421"/>
                  <a:pt x="102032" y="119380"/>
                  <a:pt x="102116" y="119300"/>
                </a:cubicBezTo>
                <a:cubicBezTo>
                  <a:pt x="102252" y="119164"/>
                  <a:pt x="102492" y="119066"/>
                  <a:pt x="102665" y="119066"/>
                </a:cubicBezTo>
                <a:cubicBezTo>
                  <a:pt x="102683" y="119066"/>
                  <a:pt x="102700" y="119067"/>
                  <a:pt x="102716" y="119069"/>
                </a:cubicBezTo>
                <a:cubicBezTo>
                  <a:pt x="102796" y="119083"/>
                  <a:pt x="102852" y="119091"/>
                  <a:pt x="102884" y="119091"/>
                </a:cubicBezTo>
                <a:cubicBezTo>
                  <a:pt x="102958" y="119091"/>
                  <a:pt x="102905" y="119051"/>
                  <a:pt x="102728" y="118954"/>
                </a:cubicBezTo>
                <a:cubicBezTo>
                  <a:pt x="102647" y="118919"/>
                  <a:pt x="102546" y="118901"/>
                  <a:pt x="102443" y="118901"/>
                </a:cubicBezTo>
                <a:cubicBezTo>
                  <a:pt x="102310" y="118901"/>
                  <a:pt x="102173" y="118930"/>
                  <a:pt x="102070" y="118989"/>
                </a:cubicBezTo>
                <a:cubicBezTo>
                  <a:pt x="101989" y="119033"/>
                  <a:pt x="101920" y="119055"/>
                  <a:pt x="101862" y="119055"/>
                </a:cubicBezTo>
                <a:cubicBezTo>
                  <a:pt x="101754" y="119055"/>
                  <a:pt x="101684" y="118978"/>
                  <a:pt x="101654" y="118827"/>
                </a:cubicBezTo>
                <a:cubicBezTo>
                  <a:pt x="101612" y="118617"/>
                  <a:pt x="101704" y="118512"/>
                  <a:pt x="101929" y="118512"/>
                </a:cubicBezTo>
                <a:cubicBezTo>
                  <a:pt x="101951" y="118512"/>
                  <a:pt x="101975" y="118513"/>
                  <a:pt x="102000" y="118515"/>
                </a:cubicBezTo>
                <a:cubicBezTo>
                  <a:pt x="102010" y="118516"/>
                  <a:pt x="102020" y="118517"/>
                  <a:pt x="102030" y="118517"/>
                </a:cubicBezTo>
                <a:cubicBezTo>
                  <a:pt x="102527" y="118517"/>
                  <a:pt x="102707" y="117397"/>
                  <a:pt x="102277" y="116888"/>
                </a:cubicBezTo>
                <a:cubicBezTo>
                  <a:pt x="102172" y="116768"/>
                  <a:pt x="102111" y="116704"/>
                  <a:pt x="102088" y="116704"/>
                </a:cubicBezTo>
                <a:cubicBezTo>
                  <a:pt x="102057" y="116704"/>
                  <a:pt x="102093" y="116814"/>
                  <a:pt x="102185" y="117050"/>
                </a:cubicBezTo>
                <a:cubicBezTo>
                  <a:pt x="102312" y="117384"/>
                  <a:pt x="102266" y="117661"/>
                  <a:pt x="102047" y="117869"/>
                </a:cubicBezTo>
                <a:cubicBezTo>
                  <a:pt x="101916" y="117991"/>
                  <a:pt x="101792" y="118067"/>
                  <a:pt x="101734" y="118067"/>
                </a:cubicBezTo>
                <a:cubicBezTo>
                  <a:pt x="101715" y="118067"/>
                  <a:pt x="101703" y="118059"/>
                  <a:pt x="101700" y="118042"/>
                </a:cubicBezTo>
                <a:cubicBezTo>
                  <a:pt x="101695" y="118025"/>
                  <a:pt x="101681" y="118017"/>
                  <a:pt x="101662" y="118017"/>
                </a:cubicBezTo>
                <a:cubicBezTo>
                  <a:pt x="101602" y="118017"/>
                  <a:pt x="101485" y="118093"/>
                  <a:pt x="101354" y="118215"/>
                </a:cubicBezTo>
                <a:cubicBezTo>
                  <a:pt x="101264" y="118303"/>
                  <a:pt x="101187" y="118344"/>
                  <a:pt x="101124" y="118344"/>
                </a:cubicBezTo>
                <a:cubicBezTo>
                  <a:pt x="100912" y="118344"/>
                  <a:pt x="100862" y="117880"/>
                  <a:pt x="101031" y="117142"/>
                </a:cubicBezTo>
                <a:cubicBezTo>
                  <a:pt x="101101" y="116834"/>
                  <a:pt x="101143" y="116690"/>
                  <a:pt x="101181" y="116690"/>
                </a:cubicBezTo>
                <a:cubicBezTo>
                  <a:pt x="101210" y="116690"/>
                  <a:pt x="101237" y="116783"/>
                  <a:pt x="101273" y="116957"/>
                </a:cubicBezTo>
                <a:cubicBezTo>
                  <a:pt x="101316" y="117147"/>
                  <a:pt x="101349" y="117242"/>
                  <a:pt x="101384" y="117242"/>
                </a:cubicBezTo>
                <a:cubicBezTo>
                  <a:pt x="101416" y="117242"/>
                  <a:pt x="101449" y="117167"/>
                  <a:pt x="101492" y="117015"/>
                </a:cubicBezTo>
                <a:cubicBezTo>
                  <a:pt x="101562" y="116807"/>
                  <a:pt x="101573" y="116403"/>
                  <a:pt x="101516" y="116115"/>
                </a:cubicBezTo>
                <a:cubicBezTo>
                  <a:pt x="101446" y="115722"/>
                  <a:pt x="101539" y="115584"/>
                  <a:pt x="101908" y="115537"/>
                </a:cubicBezTo>
                <a:cubicBezTo>
                  <a:pt x="101942" y="115533"/>
                  <a:pt x="101976" y="115531"/>
                  <a:pt x="102007" y="115531"/>
                </a:cubicBezTo>
                <a:cubicBezTo>
                  <a:pt x="102218" y="115531"/>
                  <a:pt x="102357" y="115628"/>
                  <a:pt x="102347" y="115768"/>
                </a:cubicBezTo>
                <a:cubicBezTo>
                  <a:pt x="102326" y="115903"/>
                  <a:pt x="102417" y="115991"/>
                  <a:pt x="102536" y="115991"/>
                </a:cubicBezTo>
                <a:cubicBezTo>
                  <a:pt x="102549" y="115991"/>
                  <a:pt x="102563" y="115990"/>
                  <a:pt x="102577" y="115988"/>
                </a:cubicBezTo>
                <a:cubicBezTo>
                  <a:pt x="102762" y="115941"/>
                  <a:pt x="102785" y="115780"/>
                  <a:pt x="102658" y="115468"/>
                </a:cubicBezTo>
                <a:cubicBezTo>
                  <a:pt x="102549" y="115223"/>
                  <a:pt x="102513" y="115114"/>
                  <a:pt x="102575" y="115114"/>
                </a:cubicBezTo>
                <a:cubicBezTo>
                  <a:pt x="102618" y="115114"/>
                  <a:pt x="102708" y="115166"/>
                  <a:pt x="102854" y="115260"/>
                </a:cubicBezTo>
                <a:cubicBezTo>
                  <a:pt x="102981" y="115343"/>
                  <a:pt x="103089" y="115383"/>
                  <a:pt x="103180" y="115383"/>
                </a:cubicBezTo>
                <a:cubicBezTo>
                  <a:pt x="103280" y="115383"/>
                  <a:pt x="103360" y="115334"/>
                  <a:pt x="103420" y="115237"/>
                </a:cubicBezTo>
                <a:cubicBezTo>
                  <a:pt x="103578" y="114945"/>
                  <a:pt x="103164" y="113850"/>
                  <a:pt x="102908" y="113850"/>
                </a:cubicBezTo>
                <a:cubicBezTo>
                  <a:pt x="102902" y="113850"/>
                  <a:pt x="102895" y="113851"/>
                  <a:pt x="102889" y="113852"/>
                </a:cubicBezTo>
                <a:cubicBezTo>
                  <a:pt x="102880" y="113854"/>
                  <a:pt x="102871" y="113855"/>
                  <a:pt x="102862" y="113855"/>
                </a:cubicBezTo>
                <a:cubicBezTo>
                  <a:pt x="102605" y="113855"/>
                  <a:pt x="102504" y="113054"/>
                  <a:pt x="102728" y="112652"/>
                </a:cubicBezTo>
                <a:cubicBezTo>
                  <a:pt x="102843" y="112444"/>
                  <a:pt x="102889" y="112202"/>
                  <a:pt x="102831" y="112075"/>
                </a:cubicBezTo>
                <a:cubicBezTo>
                  <a:pt x="102774" y="111948"/>
                  <a:pt x="102785" y="111682"/>
                  <a:pt x="102854" y="111463"/>
                </a:cubicBezTo>
                <a:cubicBezTo>
                  <a:pt x="102908" y="111292"/>
                  <a:pt x="102978" y="111218"/>
                  <a:pt x="103049" y="111218"/>
                </a:cubicBezTo>
                <a:close/>
                <a:moveTo>
                  <a:pt x="49716" y="119610"/>
                </a:moveTo>
                <a:cubicBezTo>
                  <a:pt x="49744" y="119610"/>
                  <a:pt x="49802" y="119680"/>
                  <a:pt x="49897" y="119820"/>
                </a:cubicBezTo>
                <a:cubicBezTo>
                  <a:pt x="50035" y="119993"/>
                  <a:pt x="50151" y="120281"/>
                  <a:pt x="50185" y="120478"/>
                </a:cubicBezTo>
                <a:cubicBezTo>
                  <a:pt x="50203" y="120638"/>
                  <a:pt x="50209" y="120716"/>
                  <a:pt x="50180" y="120716"/>
                </a:cubicBezTo>
                <a:cubicBezTo>
                  <a:pt x="50153" y="120716"/>
                  <a:pt x="50096" y="120647"/>
                  <a:pt x="49989" y="120512"/>
                </a:cubicBezTo>
                <a:cubicBezTo>
                  <a:pt x="49862" y="120328"/>
                  <a:pt x="49735" y="120039"/>
                  <a:pt x="49712" y="119843"/>
                </a:cubicBezTo>
                <a:cubicBezTo>
                  <a:pt x="49688" y="119688"/>
                  <a:pt x="49686" y="119610"/>
                  <a:pt x="49716" y="119610"/>
                </a:cubicBezTo>
                <a:close/>
                <a:moveTo>
                  <a:pt x="72431" y="120154"/>
                </a:moveTo>
                <a:cubicBezTo>
                  <a:pt x="72539" y="120154"/>
                  <a:pt x="72494" y="120222"/>
                  <a:pt x="72324" y="120408"/>
                </a:cubicBezTo>
                <a:cubicBezTo>
                  <a:pt x="72174" y="120570"/>
                  <a:pt x="71989" y="120709"/>
                  <a:pt x="71897" y="120720"/>
                </a:cubicBezTo>
                <a:cubicBezTo>
                  <a:pt x="71888" y="120722"/>
                  <a:pt x="71879" y="120724"/>
                  <a:pt x="71871" y="120724"/>
                </a:cubicBezTo>
                <a:cubicBezTo>
                  <a:pt x="71799" y="120724"/>
                  <a:pt x="71776" y="120635"/>
                  <a:pt x="71828" y="120501"/>
                </a:cubicBezTo>
                <a:cubicBezTo>
                  <a:pt x="71874" y="120362"/>
                  <a:pt x="72059" y="120212"/>
                  <a:pt x="72255" y="120178"/>
                </a:cubicBezTo>
                <a:cubicBezTo>
                  <a:pt x="72334" y="120162"/>
                  <a:pt x="72393" y="120154"/>
                  <a:pt x="72431" y="120154"/>
                </a:cubicBezTo>
                <a:close/>
                <a:moveTo>
                  <a:pt x="70204" y="120103"/>
                </a:moveTo>
                <a:cubicBezTo>
                  <a:pt x="70346" y="120103"/>
                  <a:pt x="70469" y="120233"/>
                  <a:pt x="70500" y="120408"/>
                </a:cubicBezTo>
                <a:cubicBezTo>
                  <a:pt x="70535" y="120605"/>
                  <a:pt x="70477" y="120766"/>
                  <a:pt x="70373" y="120789"/>
                </a:cubicBezTo>
                <a:cubicBezTo>
                  <a:pt x="70367" y="120791"/>
                  <a:pt x="70360" y="120792"/>
                  <a:pt x="70352" y="120792"/>
                </a:cubicBezTo>
                <a:cubicBezTo>
                  <a:pt x="70258" y="120792"/>
                  <a:pt x="70113" y="120660"/>
                  <a:pt x="70027" y="120489"/>
                </a:cubicBezTo>
                <a:cubicBezTo>
                  <a:pt x="69923" y="120293"/>
                  <a:pt x="69969" y="120143"/>
                  <a:pt x="70154" y="120108"/>
                </a:cubicBezTo>
                <a:cubicBezTo>
                  <a:pt x="70171" y="120105"/>
                  <a:pt x="70187" y="120103"/>
                  <a:pt x="70204" y="120103"/>
                </a:cubicBezTo>
                <a:close/>
                <a:moveTo>
                  <a:pt x="83299" y="120316"/>
                </a:moveTo>
                <a:cubicBezTo>
                  <a:pt x="83768" y="120316"/>
                  <a:pt x="84068" y="120624"/>
                  <a:pt x="83694" y="120801"/>
                </a:cubicBezTo>
                <a:cubicBezTo>
                  <a:pt x="83647" y="120821"/>
                  <a:pt x="83588" y="120830"/>
                  <a:pt x="83523" y="120830"/>
                </a:cubicBezTo>
                <a:cubicBezTo>
                  <a:pt x="83363" y="120830"/>
                  <a:pt x="83167" y="120773"/>
                  <a:pt x="83036" y="120674"/>
                </a:cubicBezTo>
                <a:cubicBezTo>
                  <a:pt x="82736" y="120432"/>
                  <a:pt x="82747" y="120385"/>
                  <a:pt x="83140" y="120328"/>
                </a:cubicBezTo>
                <a:cubicBezTo>
                  <a:pt x="83194" y="120320"/>
                  <a:pt x="83248" y="120316"/>
                  <a:pt x="83299" y="120316"/>
                </a:cubicBezTo>
                <a:close/>
                <a:moveTo>
                  <a:pt x="100440" y="120434"/>
                </a:moveTo>
                <a:cubicBezTo>
                  <a:pt x="100489" y="120434"/>
                  <a:pt x="100532" y="120475"/>
                  <a:pt x="100546" y="120558"/>
                </a:cubicBezTo>
                <a:cubicBezTo>
                  <a:pt x="100581" y="120685"/>
                  <a:pt x="100511" y="120824"/>
                  <a:pt x="100407" y="120847"/>
                </a:cubicBezTo>
                <a:cubicBezTo>
                  <a:pt x="100378" y="120853"/>
                  <a:pt x="100349" y="120856"/>
                  <a:pt x="100324" y="120856"/>
                </a:cubicBezTo>
                <a:cubicBezTo>
                  <a:pt x="100250" y="120856"/>
                  <a:pt x="100197" y="120832"/>
                  <a:pt x="100188" y="120789"/>
                </a:cubicBezTo>
                <a:cubicBezTo>
                  <a:pt x="100177" y="120720"/>
                  <a:pt x="100234" y="120593"/>
                  <a:pt x="100338" y="120489"/>
                </a:cubicBezTo>
                <a:cubicBezTo>
                  <a:pt x="100371" y="120452"/>
                  <a:pt x="100407" y="120434"/>
                  <a:pt x="100440" y="120434"/>
                </a:cubicBezTo>
                <a:close/>
                <a:moveTo>
                  <a:pt x="85097" y="120415"/>
                </a:moveTo>
                <a:cubicBezTo>
                  <a:pt x="85126" y="120415"/>
                  <a:pt x="85160" y="120495"/>
                  <a:pt x="85194" y="120651"/>
                </a:cubicBezTo>
                <a:cubicBezTo>
                  <a:pt x="85242" y="120853"/>
                  <a:pt x="85234" y="120991"/>
                  <a:pt x="85183" y="120991"/>
                </a:cubicBezTo>
                <a:cubicBezTo>
                  <a:pt x="85173" y="120991"/>
                  <a:pt x="85161" y="120986"/>
                  <a:pt x="85148" y="120974"/>
                </a:cubicBezTo>
                <a:cubicBezTo>
                  <a:pt x="85067" y="120905"/>
                  <a:pt x="85021" y="120720"/>
                  <a:pt x="85044" y="120535"/>
                </a:cubicBezTo>
                <a:cubicBezTo>
                  <a:pt x="85058" y="120454"/>
                  <a:pt x="85077" y="120415"/>
                  <a:pt x="85097" y="120415"/>
                </a:cubicBezTo>
                <a:close/>
                <a:moveTo>
                  <a:pt x="96612" y="119607"/>
                </a:moveTo>
                <a:cubicBezTo>
                  <a:pt x="96670" y="119607"/>
                  <a:pt x="96727" y="119612"/>
                  <a:pt x="96783" y="119624"/>
                </a:cubicBezTo>
                <a:cubicBezTo>
                  <a:pt x="97233" y="119727"/>
                  <a:pt x="97279" y="120074"/>
                  <a:pt x="96852" y="120201"/>
                </a:cubicBezTo>
                <a:cubicBezTo>
                  <a:pt x="96668" y="120258"/>
                  <a:pt x="96437" y="120316"/>
                  <a:pt x="96356" y="120316"/>
                </a:cubicBezTo>
                <a:cubicBezTo>
                  <a:pt x="96275" y="120328"/>
                  <a:pt x="96241" y="120466"/>
                  <a:pt x="96275" y="120662"/>
                </a:cubicBezTo>
                <a:cubicBezTo>
                  <a:pt x="96310" y="120859"/>
                  <a:pt x="96252" y="121020"/>
                  <a:pt x="96148" y="121043"/>
                </a:cubicBezTo>
                <a:cubicBezTo>
                  <a:pt x="96133" y="121046"/>
                  <a:pt x="96119" y="121048"/>
                  <a:pt x="96104" y="121048"/>
                </a:cubicBezTo>
                <a:cubicBezTo>
                  <a:pt x="96007" y="121048"/>
                  <a:pt x="95926" y="120982"/>
                  <a:pt x="95906" y="120882"/>
                </a:cubicBezTo>
                <a:cubicBezTo>
                  <a:pt x="95883" y="120766"/>
                  <a:pt x="95790" y="120535"/>
                  <a:pt x="95698" y="120374"/>
                </a:cubicBezTo>
                <a:cubicBezTo>
                  <a:pt x="95522" y="120042"/>
                  <a:pt x="96092" y="119607"/>
                  <a:pt x="96612" y="119607"/>
                </a:cubicBezTo>
                <a:close/>
                <a:moveTo>
                  <a:pt x="93258" y="120637"/>
                </a:moveTo>
                <a:cubicBezTo>
                  <a:pt x="93328" y="120637"/>
                  <a:pt x="93393" y="120672"/>
                  <a:pt x="93447" y="120743"/>
                </a:cubicBezTo>
                <a:cubicBezTo>
                  <a:pt x="93649" y="121000"/>
                  <a:pt x="93617" y="121141"/>
                  <a:pt x="93369" y="121141"/>
                </a:cubicBezTo>
                <a:cubicBezTo>
                  <a:pt x="93305" y="121141"/>
                  <a:pt x="93227" y="121131"/>
                  <a:pt x="93136" y="121113"/>
                </a:cubicBezTo>
                <a:cubicBezTo>
                  <a:pt x="92812" y="121043"/>
                  <a:pt x="92789" y="120986"/>
                  <a:pt x="93009" y="120766"/>
                </a:cubicBezTo>
                <a:cubicBezTo>
                  <a:pt x="93094" y="120681"/>
                  <a:pt x="93179" y="120637"/>
                  <a:pt x="93258" y="120637"/>
                </a:cubicBezTo>
                <a:close/>
                <a:moveTo>
                  <a:pt x="78380" y="120434"/>
                </a:moveTo>
                <a:cubicBezTo>
                  <a:pt x="78421" y="120434"/>
                  <a:pt x="78465" y="120534"/>
                  <a:pt x="78499" y="120743"/>
                </a:cubicBezTo>
                <a:cubicBezTo>
                  <a:pt x="78523" y="120928"/>
                  <a:pt x="78476" y="121159"/>
                  <a:pt x="78396" y="121240"/>
                </a:cubicBezTo>
                <a:cubicBezTo>
                  <a:pt x="78375" y="121263"/>
                  <a:pt x="78356" y="121274"/>
                  <a:pt x="78339" y="121274"/>
                </a:cubicBezTo>
                <a:cubicBezTo>
                  <a:pt x="78281" y="121274"/>
                  <a:pt x="78248" y="121143"/>
                  <a:pt x="78257" y="120928"/>
                </a:cubicBezTo>
                <a:cubicBezTo>
                  <a:pt x="78277" y="120607"/>
                  <a:pt x="78326" y="120434"/>
                  <a:pt x="78380" y="120434"/>
                </a:cubicBezTo>
                <a:close/>
                <a:moveTo>
                  <a:pt x="82415" y="120612"/>
                </a:moveTo>
                <a:cubicBezTo>
                  <a:pt x="82636" y="120612"/>
                  <a:pt x="82560" y="121121"/>
                  <a:pt x="82297" y="121286"/>
                </a:cubicBezTo>
                <a:cubicBezTo>
                  <a:pt x="82264" y="121305"/>
                  <a:pt x="82235" y="121314"/>
                  <a:pt x="82211" y="121314"/>
                </a:cubicBezTo>
                <a:cubicBezTo>
                  <a:pt x="82132" y="121314"/>
                  <a:pt x="82097" y="121217"/>
                  <a:pt x="82124" y="121032"/>
                </a:cubicBezTo>
                <a:cubicBezTo>
                  <a:pt x="82159" y="120824"/>
                  <a:pt x="82274" y="120639"/>
                  <a:pt x="82378" y="120616"/>
                </a:cubicBezTo>
                <a:cubicBezTo>
                  <a:pt x="82391" y="120613"/>
                  <a:pt x="82403" y="120612"/>
                  <a:pt x="82415" y="120612"/>
                </a:cubicBezTo>
                <a:close/>
                <a:moveTo>
                  <a:pt x="66143" y="121358"/>
                </a:moveTo>
                <a:cubicBezTo>
                  <a:pt x="66274" y="121358"/>
                  <a:pt x="66370" y="121423"/>
                  <a:pt x="66380" y="121528"/>
                </a:cubicBezTo>
                <a:cubicBezTo>
                  <a:pt x="66398" y="121631"/>
                  <a:pt x="66327" y="121688"/>
                  <a:pt x="66201" y="121688"/>
                </a:cubicBezTo>
                <a:cubicBezTo>
                  <a:pt x="66171" y="121688"/>
                  <a:pt x="66138" y="121685"/>
                  <a:pt x="66103" y="121678"/>
                </a:cubicBezTo>
                <a:cubicBezTo>
                  <a:pt x="65930" y="121632"/>
                  <a:pt x="65791" y="121551"/>
                  <a:pt x="65779" y="121505"/>
                </a:cubicBezTo>
                <a:cubicBezTo>
                  <a:pt x="65768" y="121459"/>
                  <a:pt x="65883" y="121401"/>
                  <a:pt x="66057" y="121366"/>
                </a:cubicBezTo>
                <a:cubicBezTo>
                  <a:pt x="66087" y="121360"/>
                  <a:pt x="66115" y="121358"/>
                  <a:pt x="66143" y="121358"/>
                </a:cubicBezTo>
                <a:close/>
                <a:moveTo>
                  <a:pt x="101328" y="120982"/>
                </a:moveTo>
                <a:cubicBezTo>
                  <a:pt x="101377" y="120982"/>
                  <a:pt x="101392" y="121026"/>
                  <a:pt x="101365" y="121113"/>
                </a:cubicBezTo>
                <a:cubicBezTo>
                  <a:pt x="101336" y="121231"/>
                  <a:pt x="101374" y="121316"/>
                  <a:pt x="101465" y="121316"/>
                </a:cubicBezTo>
                <a:cubicBezTo>
                  <a:pt x="101481" y="121316"/>
                  <a:pt x="101497" y="121314"/>
                  <a:pt x="101516" y="121309"/>
                </a:cubicBezTo>
                <a:cubicBezTo>
                  <a:pt x="101531" y="121306"/>
                  <a:pt x="101546" y="121305"/>
                  <a:pt x="101559" y="121305"/>
                </a:cubicBezTo>
                <a:cubicBezTo>
                  <a:pt x="101666" y="121305"/>
                  <a:pt x="101707" y="121383"/>
                  <a:pt x="101666" y="121517"/>
                </a:cubicBezTo>
                <a:cubicBezTo>
                  <a:pt x="101631" y="121655"/>
                  <a:pt x="101458" y="121805"/>
                  <a:pt x="101308" y="121840"/>
                </a:cubicBezTo>
                <a:cubicBezTo>
                  <a:pt x="101284" y="121845"/>
                  <a:pt x="101261" y="121847"/>
                  <a:pt x="101239" y="121847"/>
                </a:cubicBezTo>
                <a:cubicBezTo>
                  <a:pt x="100904" y="121847"/>
                  <a:pt x="100833" y="121293"/>
                  <a:pt x="101169" y="121055"/>
                </a:cubicBezTo>
                <a:cubicBezTo>
                  <a:pt x="101238" y="121006"/>
                  <a:pt x="101292" y="120982"/>
                  <a:pt x="101328" y="120982"/>
                </a:cubicBezTo>
                <a:close/>
                <a:moveTo>
                  <a:pt x="86697" y="121499"/>
                </a:moveTo>
                <a:cubicBezTo>
                  <a:pt x="86751" y="121499"/>
                  <a:pt x="86796" y="121542"/>
                  <a:pt x="86810" y="121620"/>
                </a:cubicBezTo>
                <a:cubicBezTo>
                  <a:pt x="86833" y="121747"/>
                  <a:pt x="86764" y="121886"/>
                  <a:pt x="86660" y="121909"/>
                </a:cubicBezTo>
                <a:cubicBezTo>
                  <a:pt x="86628" y="121919"/>
                  <a:pt x="86598" y="121923"/>
                  <a:pt x="86571" y="121923"/>
                </a:cubicBezTo>
                <a:cubicBezTo>
                  <a:pt x="86500" y="121923"/>
                  <a:pt x="86449" y="121893"/>
                  <a:pt x="86441" y="121851"/>
                </a:cubicBezTo>
                <a:cubicBezTo>
                  <a:pt x="86429" y="121782"/>
                  <a:pt x="86499" y="121655"/>
                  <a:pt x="86591" y="121551"/>
                </a:cubicBezTo>
                <a:cubicBezTo>
                  <a:pt x="86626" y="121516"/>
                  <a:pt x="86663" y="121499"/>
                  <a:pt x="86697" y="121499"/>
                </a:cubicBezTo>
                <a:close/>
                <a:moveTo>
                  <a:pt x="74774" y="122160"/>
                </a:moveTo>
                <a:cubicBezTo>
                  <a:pt x="74823" y="122160"/>
                  <a:pt x="74861" y="122202"/>
                  <a:pt x="74875" y="122278"/>
                </a:cubicBezTo>
                <a:cubicBezTo>
                  <a:pt x="74898" y="122405"/>
                  <a:pt x="74829" y="122532"/>
                  <a:pt x="74725" y="122555"/>
                </a:cubicBezTo>
                <a:cubicBezTo>
                  <a:pt x="74695" y="122561"/>
                  <a:pt x="74667" y="122564"/>
                  <a:pt x="74641" y="122564"/>
                </a:cubicBezTo>
                <a:cubicBezTo>
                  <a:pt x="74567" y="122564"/>
                  <a:pt x="74514" y="122540"/>
                  <a:pt x="74506" y="122498"/>
                </a:cubicBezTo>
                <a:cubicBezTo>
                  <a:pt x="74494" y="122440"/>
                  <a:pt x="74563" y="122325"/>
                  <a:pt x="74667" y="122221"/>
                </a:cubicBezTo>
                <a:cubicBezTo>
                  <a:pt x="74704" y="122179"/>
                  <a:pt x="74742" y="122160"/>
                  <a:pt x="74774" y="122160"/>
                </a:cubicBezTo>
                <a:close/>
                <a:moveTo>
                  <a:pt x="86428" y="122304"/>
                </a:moveTo>
                <a:cubicBezTo>
                  <a:pt x="86459" y="122304"/>
                  <a:pt x="86505" y="122429"/>
                  <a:pt x="86545" y="122636"/>
                </a:cubicBezTo>
                <a:cubicBezTo>
                  <a:pt x="86587" y="122866"/>
                  <a:pt x="86586" y="123002"/>
                  <a:pt x="86550" y="123002"/>
                </a:cubicBezTo>
                <a:cubicBezTo>
                  <a:pt x="86537" y="123002"/>
                  <a:pt x="86520" y="122984"/>
                  <a:pt x="86499" y="122948"/>
                </a:cubicBezTo>
                <a:cubicBezTo>
                  <a:pt x="86418" y="122809"/>
                  <a:pt x="86372" y="122544"/>
                  <a:pt x="86395" y="122382"/>
                </a:cubicBezTo>
                <a:cubicBezTo>
                  <a:pt x="86402" y="122329"/>
                  <a:pt x="86413" y="122304"/>
                  <a:pt x="86428" y="122304"/>
                </a:cubicBezTo>
                <a:close/>
                <a:moveTo>
                  <a:pt x="65133" y="120709"/>
                </a:moveTo>
                <a:lnTo>
                  <a:pt x="64729" y="121644"/>
                </a:lnTo>
                <a:cubicBezTo>
                  <a:pt x="64498" y="122163"/>
                  <a:pt x="64337" y="122694"/>
                  <a:pt x="64348" y="122832"/>
                </a:cubicBezTo>
                <a:cubicBezTo>
                  <a:pt x="64371" y="122959"/>
                  <a:pt x="64290" y="123086"/>
                  <a:pt x="64175" y="123109"/>
                </a:cubicBezTo>
                <a:cubicBezTo>
                  <a:pt x="64160" y="123112"/>
                  <a:pt x="64146" y="123113"/>
                  <a:pt x="64133" y="123113"/>
                </a:cubicBezTo>
                <a:cubicBezTo>
                  <a:pt x="63705" y="123113"/>
                  <a:pt x="63939" y="121903"/>
                  <a:pt x="64521" y="121332"/>
                </a:cubicBezTo>
                <a:lnTo>
                  <a:pt x="65133" y="120709"/>
                </a:lnTo>
                <a:close/>
                <a:moveTo>
                  <a:pt x="82881" y="122674"/>
                </a:moveTo>
                <a:cubicBezTo>
                  <a:pt x="83014" y="122674"/>
                  <a:pt x="83132" y="122749"/>
                  <a:pt x="83151" y="122855"/>
                </a:cubicBezTo>
                <a:cubicBezTo>
                  <a:pt x="83174" y="122982"/>
                  <a:pt x="83105" y="123098"/>
                  <a:pt x="83001" y="123121"/>
                </a:cubicBezTo>
                <a:cubicBezTo>
                  <a:pt x="82989" y="123124"/>
                  <a:pt x="82976" y="123125"/>
                  <a:pt x="82963" y="123125"/>
                </a:cubicBezTo>
                <a:cubicBezTo>
                  <a:pt x="82863" y="123125"/>
                  <a:pt x="82737" y="123050"/>
                  <a:pt x="82655" y="122948"/>
                </a:cubicBezTo>
                <a:cubicBezTo>
                  <a:pt x="82563" y="122832"/>
                  <a:pt x="82632" y="122717"/>
                  <a:pt x="82805" y="122682"/>
                </a:cubicBezTo>
                <a:cubicBezTo>
                  <a:pt x="82830" y="122677"/>
                  <a:pt x="82856" y="122674"/>
                  <a:pt x="82881" y="122674"/>
                </a:cubicBezTo>
                <a:close/>
                <a:moveTo>
                  <a:pt x="50643" y="122840"/>
                </a:moveTo>
                <a:cubicBezTo>
                  <a:pt x="50665" y="122840"/>
                  <a:pt x="50690" y="122845"/>
                  <a:pt x="50716" y="122855"/>
                </a:cubicBezTo>
                <a:cubicBezTo>
                  <a:pt x="50843" y="122925"/>
                  <a:pt x="50947" y="123017"/>
                  <a:pt x="50947" y="123086"/>
                </a:cubicBezTo>
                <a:cubicBezTo>
                  <a:pt x="50959" y="123144"/>
                  <a:pt x="50878" y="123202"/>
                  <a:pt x="50762" y="123225"/>
                </a:cubicBezTo>
                <a:cubicBezTo>
                  <a:pt x="50757" y="123225"/>
                  <a:pt x="50752" y="123226"/>
                  <a:pt x="50747" y="123226"/>
                </a:cubicBezTo>
                <a:cubicBezTo>
                  <a:pt x="50648" y="123226"/>
                  <a:pt x="50554" y="123126"/>
                  <a:pt x="50532" y="123006"/>
                </a:cubicBezTo>
                <a:cubicBezTo>
                  <a:pt x="50523" y="122899"/>
                  <a:pt x="50569" y="122840"/>
                  <a:pt x="50643" y="122840"/>
                </a:cubicBezTo>
                <a:close/>
                <a:moveTo>
                  <a:pt x="76159" y="123707"/>
                </a:moveTo>
                <a:cubicBezTo>
                  <a:pt x="76265" y="123707"/>
                  <a:pt x="76366" y="123839"/>
                  <a:pt x="76387" y="124021"/>
                </a:cubicBezTo>
                <a:cubicBezTo>
                  <a:pt x="76422" y="124218"/>
                  <a:pt x="76410" y="124379"/>
                  <a:pt x="76364" y="124391"/>
                </a:cubicBezTo>
                <a:cubicBezTo>
                  <a:pt x="76362" y="124391"/>
                  <a:pt x="76360" y="124391"/>
                  <a:pt x="76358" y="124391"/>
                </a:cubicBezTo>
                <a:cubicBezTo>
                  <a:pt x="76309" y="124391"/>
                  <a:pt x="76199" y="124256"/>
                  <a:pt x="76110" y="124079"/>
                </a:cubicBezTo>
                <a:cubicBezTo>
                  <a:pt x="76018" y="123894"/>
                  <a:pt x="76029" y="123733"/>
                  <a:pt x="76133" y="123710"/>
                </a:cubicBezTo>
                <a:cubicBezTo>
                  <a:pt x="76142" y="123708"/>
                  <a:pt x="76150" y="123707"/>
                  <a:pt x="76159" y="123707"/>
                </a:cubicBezTo>
                <a:close/>
                <a:moveTo>
                  <a:pt x="56498" y="124259"/>
                </a:moveTo>
                <a:cubicBezTo>
                  <a:pt x="56564" y="124259"/>
                  <a:pt x="56608" y="124300"/>
                  <a:pt x="56615" y="124379"/>
                </a:cubicBezTo>
                <a:cubicBezTo>
                  <a:pt x="56638" y="124506"/>
                  <a:pt x="56534" y="124633"/>
                  <a:pt x="56361" y="124656"/>
                </a:cubicBezTo>
                <a:cubicBezTo>
                  <a:pt x="56306" y="124663"/>
                  <a:pt x="56256" y="124667"/>
                  <a:pt x="56212" y="124667"/>
                </a:cubicBezTo>
                <a:cubicBezTo>
                  <a:pt x="56119" y="124667"/>
                  <a:pt x="56057" y="124649"/>
                  <a:pt x="56049" y="124610"/>
                </a:cubicBezTo>
                <a:cubicBezTo>
                  <a:pt x="56037" y="124552"/>
                  <a:pt x="56153" y="124437"/>
                  <a:pt x="56315" y="124333"/>
                </a:cubicBezTo>
                <a:cubicBezTo>
                  <a:pt x="56384" y="124283"/>
                  <a:pt x="56448" y="124259"/>
                  <a:pt x="56498" y="124259"/>
                </a:cubicBezTo>
                <a:close/>
                <a:moveTo>
                  <a:pt x="76563" y="124590"/>
                </a:moveTo>
                <a:cubicBezTo>
                  <a:pt x="76636" y="124590"/>
                  <a:pt x="76687" y="124613"/>
                  <a:pt x="76687" y="124656"/>
                </a:cubicBezTo>
                <a:cubicBezTo>
                  <a:pt x="76699" y="124714"/>
                  <a:pt x="76630" y="124841"/>
                  <a:pt x="76537" y="124933"/>
                </a:cubicBezTo>
                <a:cubicBezTo>
                  <a:pt x="76495" y="124975"/>
                  <a:pt x="76456" y="124994"/>
                  <a:pt x="76421" y="124994"/>
                </a:cubicBezTo>
                <a:cubicBezTo>
                  <a:pt x="76370" y="124994"/>
                  <a:pt x="76332" y="124951"/>
                  <a:pt x="76318" y="124875"/>
                </a:cubicBezTo>
                <a:cubicBezTo>
                  <a:pt x="76295" y="124748"/>
                  <a:pt x="76364" y="124622"/>
                  <a:pt x="76480" y="124598"/>
                </a:cubicBezTo>
                <a:cubicBezTo>
                  <a:pt x="76509" y="124592"/>
                  <a:pt x="76538" y="124590"/>
                  <a:pt x="76563" y="124590"/>
                </a:cubicBezTo>
                <a:close/>
                <a:moveTo>
                  <a:pt x="84852" y="123736"/>
                </a:moveTo>
                <a:cubicBezTo>
                  <a:pt x="85272" y="123736"/>
                  <a:pt x="85764" y="123842"/>
                  <a:pt x="85783" y="123964"/>
                </a:cubicBezTo>
                <a:cubicBezTo>
                  <a:pt x="85794" y="124044"/>
                  <a:pt x="85667" y="124414"/>
                  <a:pt x="85517" y="124772"/>
                </a:cubicBezTo>
                <a:cubicBezTo>
                  <a:pt x="85410" y="125001"/>
                  <a:pt x="85324" y="125129"/>
                  <a:pt x="85284" y="125129"/>
                </a:cubicBezTo>
                <a:cubicBezTo>
                  <a:pt x="85264" y="125129"/>
                  <a:pt x="85256" y="125096"/>
                  <a:pt x="85263" y="125025"/>
                </a:cubicBezTo>
                <a:cubicBezTo>
                  <a:pt x="85298" y="124748"/>
                  <a:pt x="85171" y="124610"/>
                  <a:pt x="84871" y="124587"/>
                </a:cubicBezTo>
                <a:cubicBezTo>
                  <a:pt x="84421" y="124529"/>
                  <a:pt x="84167" y="123837"/>
                  <a:pt x="84571" y="123756"/>
                </a:cubicBezTo>
                <a:cubicBezTo>
                  <a:pt x="84656" y="123742"/>
                  <a:pt x="84752" y="123736"/>
                  <a:pt x="84852" y="123736"/>
                </a:cubicBezTo>
                <a:close/>
                <a:moveTo>
                  <a:pt x="58194" y="124666"/>
                </a:moveTo>
                <a:cubicBezTo>
                  <a:pt x="58243" y="124666"/>
                  <a:pt x="58268" y="124774"/>
                  <a:pt x="58288" y="125002"/>
                </a:cubicBezTo>
                <a:cubicBezTo>
                  <a:pt x="58313" y="125242"/>
                  <a:pt x="58285" y="125357"/>
                  <a:pt x="58212" y="125357"/>
                </a:cubicBezTo>
                <a:cubicBezTo>
                  <a:pt x="58183" y="125357"/>
                  <a:pt x="58146" y="125339"/>
                  <a:pt x="58104" y="125303"/>
                </a:cubicBezTo>
                <a:cubicBezTo>
                  <a:pt x="57942" y="125164"/>
                  <a:pt x="57930" y="125002"/>
                  <a:pt x="58057" y="124806"/>
                </a:cubicBezTo>
                <a:cubicBezTo>
                  <a:pt x="58117" y="124714"/>
                  <a:pt x="58161" y="124666"/>
                  <a:pt x="58194" y="124666"/>
                </a:cubicBezTo>
                <a:close/>
                <a:moveTo>
                  <a:pt x="50021" y="124672"/>
                </a:moveTo>
                <a:cubicBezTo>
                  <a:pt x="50047" y="124672"/>
                  <a:pt x="50071" y="124674"/>
                  <a:pt x="50093" y="124679"/>
                </a:cubicBezTo>
                <a:cubicBezTo>
                  <a:pt x="50232" y="124702"/>
                  <a:pt x="50370" y="124852"/>
                  <a:pt x="50393" y="124979"/>
                </a:cubicBezTo>
                <a:cubicBezTo>
                  <a:pt x="50401" y="125078"/>
                  <a:pt x="50374" y="125136"/>
                  <a:pt x="50325" y="125136"/>
                </a:cubicBezTo>
                <a:cubicBezTo>
                  <a:pt x="50305" y="125136"/>
                  <a:pt x="50281" y="125126"/>
                  <a:pt x="50255" y="125106"/>
                </a:cubicBezTo>
                <a:cubicBezTo>
                  <a:pt x="50240" y="125094"/>
                  <a:pt x="50221" y="125088"/>
                  <a:pt x="50196" y="125088"/>
                </a:cubicBezTo>
                <a:cubicBezTo>
                  <a:pt x="50082" y="125088"/>
                  <a:pt x="49870" y="125216"/>
                  <a:pt x="49689" y="125406"/>
                </a:cubicBezTo>
                <a:cubicBezTo>
                  <a:pt x="49475" y="125626"/>
                  <a:pt x="49265" y="125736"/>
                  <a:pt x="49103" y="125736"/>
                </a:cubicBezTo>
                <a:cubicBezTo>
                  <a:pt x="48950" y="125736"/>
                  <a:pt x="48840" y="125637"/>
                  <a:pt x="48812" y="125441"/>
                </a:cubicBezTo>
                <a:cubicBezTo>
                  <a:pt x="48779" y="125193"/>
                  <a:pt x="49636" y="124672"/>
                  <a:pt x="50021" y="124672"/>
                </a:cubicBezTo>
                <a:close/>
                <a:moveTo>
                  <a:pt x="70348" y="125391"/>
                </a:moveTo>
                <a:cubicBezTo>
                  <a:pt x="70415" y="125391"/>
                  <a:pt x="70475" y="125473"/>
                  <a:pt x="70500" y="125614"/>
                </a:cubicBezTo>
                <a:cubicBezTo>
                  <a:pt x="70535" y="125810"/>
                  <a:pt x="70466" y="125995"/>
                  <a:pt x="70362" y="126007"/>
                </a:cubicBezTo>
                <a:cubicBezTo>
                  <a:pt x="70347" y="126010"/>
                  <a:pt x="70333" y="126011"/>
                  <a:pt x="70318" y="126011"/>
                </a:cubicBezTo>
                <a:cubicBezTo>
                  <a:pt x="70221" y="126011"/>
                  <a:pt x="70141" y="125944"/>
                  <a:pt x="70131" y="125833"/>
                </a:cubicBezTo>
                <a:cubicBezTo>
                  <a:pt x="70108" y="125707"/>
                  <a:pt x="70166" y="125533"/>
                  <a:pt x="70270" y="125429"/>
                </a:cubicBezTo>
                <a:cubicBezTo>
                  <a:pt x="70295" y="125404"/>
                  <a:pt x="70322" y="125391"/>
                  <a:pt x="70348" y="125391"/>
                </a:cubicBezTo>
                <a:close/>
                <a:moveTo>
                  <a:pt x="86067" y="123519"/>
                </a:moveTo>
                <a:cubicBezTo>
                  <a:pt x="86171" y="123519"/>
                  <a:pt x="86355" y="123618"/>
                  <a:pt x="86533" y="123779"/>
                </a:cubicBezTo>
                <a:cubicBezTo>
                  <a:pt x="86719" y="123945"/>
                  <a:pt x="86863" y="124027"/>
                  <a:pt x="86992" y="124027"/>
                </a:cubicBezTo>
                <a:cubicBezTo>
                  <a:pt x="87086" y="124027"/>
                  <a:pt x="87172" y="123982"/>
                  <a:pt x="87260" y="123894"/>
                </a:cubicBezTo>
                <a:cubicBezTo>
                  <a:pt x="87342" y="123813"/>
                  <a:pt x="87406" y="123768"/>
                  <a:pt x="87464" y="123768"/>
                </a:cubicBezTo>
                <a:cubicBezTo>
                  <a:pt x="87579" y="123768"/>
                  <a:pt x="87669" y="123945"/>
                  <a:pt x="87814" y="124368"/>
                </a:cubicBezTo>
                <a:cubicBezTo>
                  <a:pt x="87985" y="124845"/>
                  <a:pt x="88086" y="125014"/>
                  <a:pt x="88295" y="125014"/>
                </a:cubicBezTo>
                <a:cubicBezTo>
                  <a:pt x="88369" y="125014"/>
                  <a:pt x="88456" y="124992"/>
                  <a:pt x="88565" y="124956"/>
                </a:cubicBezTo>
                <a:cubicBezTo>
                  <a:pt x="88686" y="124912"/>
                  <a:pt x="88779" y="124889"/>
                  <a:pt x="88848" y="124889"/>
                </a:cubicBezTo>
                <a:cubicBezTo>
                  <a:pt x="88975" y="124889"/>
                  <a:pt x="89018" y="124968"/>
                  <a:pt x="89003" y="125141"/>
                </a:cubicBezTo>
                <a:cubicBezTo>
                  <a:pt x="88980" y="125349"/>
                  <a:pt x="88980" y="125660"/>
                  <a:pt x="89015" y="125857"/>
                </a:cubicBezTo>
                <a:cubicBezTo>
                  <a:pt x="89047" y="126024"/>
                  <a:pt x="89047" y="126101"/>
                  <a:pt x="88983" y="126101"/>
                </a:cubicBezTo>
                <a:cubicBezTo>
                  <a:pt x="88931" y="126101"/>
                  <a:pt x="88840" y="126052"/>
                  <a:pt x="88692" y="125960"/>
                </a:cubicBezTo>
                <a:cubicBezTo>
                  <a:pt x="88550" y="125871"/>
                  <a:pt x="88365" y="125820"/>
                  <a:pt x="88199" y="125820"/>
                </a:cubicBezTo>
                <a:cubicBezTo>
                  <a:pt x="88108" y="125820"/>
                  <a:pt x="88022" y="125835"/>
                  <a:pt x="87953" y="125868"/>
                </a:cubicBezTo>
                <a:cubicBezTo>
                  <a:pt x="87875" y="125904"/>
                  <a:pt x="87813" y="125922"/>
                  <a:pt x="87767" y="125922"/>
                </a:cubicBezTo>
                <a:cubicBezTo>
                  <a:pt x="87660" y="125922"/>
                  <a:pt x="87629" y="125829"/>
                  <a:pt x="87653" y="125637"/>
                </a:cubicBezTo>
                <a:cubicBezTo>
                  <a:pt x="87692" y="125420"/>
                  <a:pt x="87630" y="125304"/>
                  <a:pt x="87482" y="125304"/>
                </a:cubicBezTo>
                <a:cubicBezTo>
                  <a:pt x="87456" y="125304"/>
                  <a:pt x="87429" y="125307"/>
                  <a:pt x="87399" y="125314"/>
                </a:cubicBezTo>
                <a:cubicBezTo>
                  <a:pt x="87380" y="125318"/>
                  <a:pt x="87360" y="125320"/>
                  <a:pt x="87341" y="125320"/>
                </a:cubicBezTo>
                <a:cubicBezTo>
                  <a:pt x="87187" y="125320"/>
                  <a:pt x="87037" y="125201"/>
                  <a:pt x="87006" y="125037"/>
                </a:cubicBezTo>
                <a:cubicBezTo>
                  <a:pt x="86966" y="124797"/>
                  <a:pt x="87027" y="124672"/>
                  <a:pt x="87162" y="124672"/>
                </a:cubicBezTo>
                <a:cubicBezTo>
                  <a:pt x="87262" y="124672"/>
                  <a:pt x="87401" y="124739"/>
                  <a:pt x="87572" y="124875"/>
                </a:cubicBezTo>
                <a:cubicBezTo>
                  <a:pt x="87670" y="124950"/>
                  <a:pt x="87730" y="124989"/>
                  <a:pt x="87757" y="124989"/>
                </a:cubicBezTo>
                <a:cubicBezTo>
                  <a:pt x="87795" y="124989"/>
                  <a:pt x="87761" y="124904"/>
                  <a:pt x="87664" y="124725"/>
                </a:cubicBezTo>
                <a:cubicBezTo>
                  <a:pt x="87553" y="124525"/>
                  <a:pt x="87345" y="124378"/>
                  <a:pt x="87196" y="124378"/>
                </a:cubicBezTo>
                <a:cubicBezTo>
                  <a:pt x="87190" y="124378"/>
                  <a:pt x="87185" y="124379"/>
                  <a:pt x="87180" y="124379"/>
                </a:cubicBezTo>
                <a:cubicBezTo>
                  <a:pt x="87018" y="124391"/>
                  <a:pt x="86799" y="124414"/>
                  <a:pt x="86672" y="124425"/>
                </a:cubicBezTo>
                <a:cubicBezTo>
                  <a:pt x="86666" y="124426"/>
                  <a:pt x="86661" y="124426"/>
                  <a:pt x="86655" y="124426"/>
                </a:cubicBezTo>
                <a:cubicBezTo>
                  <a:pt x="86342" y="124426"/>
                  <a:pt x="85855" y="123798"/>
                  <a:pt x="85991" y="123560"/>
                </a:cubicBezTo>
                <a:cubicBezTo>
                  <a:pt x="86003" y="123532"/>
                  <a:pt x="86030" y="123519"/>
                  <a:pt x="86067" y="123519"/>
                </a:cubicBezTo>
                <a:close/>
                <a:moveTo>
                  <a:pt x="75991" y="125564"/>
                </a:moveTo>
                <a:cubicBezTo>
                  <a:pt x="76044" y="125564"/>
                  <a:pt x="76135" y="125599"/>
                  <a:pt x="76272" y="125660"/>
                </a:cubicBezTo>
                <a:cubicBezTo>
                  <a:pt x="76757" y="125903"/>
                  <a:pt x="76757" y="125903"/>
                  <a:pt x="76445" y="126111"/>
                </a:cubicBezTo>
                <a:cubicBezTo>
                  <a:pt x="76408" y="126133"/>
                  <a:pt x="76369" y="126144"/>
                  <a:pt x="76330" y="126144"/>
                </a:cubicBezTo>
                <a:cubicBezTo>
                  <a:pt x="76210" y="126144"/>
                  <a:pt x="76087" y="126042"/>
                  <a:pt x="76018" y="125868"/>
                </a:cubicBezTo>
                <a:cubicBezTo>
                  <a:pt x="75925" y="125654"/>
                  <a:pt x="75907" y="125564"/>
                  <a:pt x="75991" y="125564"/>
                </a:cubicBezTo>
                <a:close/>
                <a:moveTo>
                  <a:pt x="49921" y="125957"/>
                </a:moveTo>
                <a:cubicBezTo>
                  <a:pt x="50024" y="125957"/>
                  <a:pt x="50119" y="126042"/>
                  <a:pt x="50139" y="126145"/>
                </a:cubicBezTo>
                <a:cubicBezTo>
                  <a:pt x="50151" y="126284"/>
                  <a:pt x="50128" y="126388"/>
                  <a:pt x="50070" y="126399"/>
                </a:cubicBezTo>
                <a:cubicBezTo>
                  <a:pt x="50066" y="126400"/>
                  <a:pt x="50062" y="126400"/>
                  <a:pt x="50058" y="126400"/>
                </a:cubicBezTo>
                <a:cubicBezTo>
                  <a:pt x="49999" y="126400"/>
                  <a:pt x="49902" y="126322"/>
                  <a:pt x="49816" y="126203"/>
                </a:cubicBezTo>
                <a:cubicBezTo>
                  <a:pt x="49735" y="126099"/>
                  <a:pt x="49770" y="125972"/>
                  <a:pt x="49885" y="125960"/>
                </a:cubicBezTo>
                <a:cubicBezTo>
                  <a:pt x="49897" y="125958"/>
                  <a:pt x="49909" y="125957"/>
                  <a:pt x="49921" y="125957"/>
                </a:cubicBezTo>
                <a:close/>
                <a:moveTo>
                  <a:pt x="83705" y="124295"/>
                </a:moveTo>
                <a:cubicBezTo>
                  <a:pt x="83730" y="124295"/>
                  <a:pt x="83787" y="124556"/>
                  <a:pt x="83867" y="125025"/>
                </a:cubicBezTo>
                <a:cubicBezTo>
                  <a:pt x="83982" y="125707"/>
                  <a:pt x="84028" y="126295"/>
                  <a:pt x="83971" y="126364"/>
                </a:cubicBezTo>
                <a:cubicBezTo>
                  <a:pt x="83945" y="126395"/>
                  <a:pt x="83895" y="126410"/>
                  <a:pt x="83831" y="126410"/>
                </a:cubicBezTo>
                <a:cubicBezTo>
                  <a:pt x="83752" y="126410"/>
                  <a:pt x="83652" y="126386"/>
                  <a:pt x="83555" y="126341"/>
                </a:cubicBezTo>
                <a:cubicBezTo>
                  <a:pt x="83301" y="126226"/>
                  <a:pt x="83278" y="126122"/>
                  <a:pt x="83417" y="125833"/>
                </a:cubicBezTo>
                <a:cubicBezTo>
                  <a:pt x="83509" y="125626"/>
                  <a:pt x="83509" y="125395"/>
                  <a:pt x="83428" y="125326"/>
                </a:cubicBezTo>
                <a:cubicBezTo>
                  <a:pt x="83359" y="125256"/>
                  <a:pt x="83382" y="125176"/>
                  <a:pt x="83497" y="125152"/>
                </a:cubicBezTo>
                <a:cubicBezTo>
                  <a:pt x="83624" y="125129"/>
                  <a:pt x="83705" y="124818"/>
                  <a:pt x="83694" y="124460"/>
                </a:cubicBezTo>
                <a:cubicBezTo>
                  <a:pt x="83690" y="124349"/>
                  <a:pt x="83694" y="124295"/>
                  <a:pt x="83705" y="124295"/>
                </a:cubicBezTo>
                <a:close/>
                <a:moveTo>
                  <a:pt x="85127" y="125622"/>
                </a:moveTo>
                <a:cubicBezTo>
                  <a:pt x="85173" y="125622"/>
                  <a:pt x="85260" y="125667"/>
                  <a:pt x="85390" y="125753"/>
                </a:cubicBezTo>
                <a:cubicBezTo>
                  <a:pt x="85771" y="125995"/>
                  <a:pt x="85898" y="126364"/>
                  <a:pt x="85633" y="126422"/>
                </a:cubicBezTo>
                <a:cubicBezTo>
                  <a:pt x="85627" y="126424"/>
                  <a:pt x="85620" y="126425"/>
                  <a:pt x="85613" y="126425"/>
                </a:cubicBezTo>
                <a:cubicBezTo>
                  <a:pt x="85517" y="126425"/>
                  <a:pt x="85361" y="126283"/>
                  <a:pt x="85275" y="126111"/>
                </a:cubicBezTo>
                <a:cubicBezTo>
                  <a:pt x="85096" y="125774"/>
                  <a:pt x="85042" y="125622"/>
                  <a:pt x="85127" y="125622"/>
                </a:cubicBezTo>
                <a:close/>
                <a:moveTo>
                  <a:pt x="86810" y="125238"/>
                </a:moveTo>
                <a:cubicBezTo>
                  <a:pt x="86827" y="125238"/>
                  <a:pt x="86828" y="125267"/>
                  <a:pt x="86810" y="125326"/>
                </a:cubicBezTo>
                <a:cubicBezTo>
                  <a:pt x="86764" y="125476"/>
                  <a:pt x="86833" y="125730"/>
                  <a:pt x="86960" y="125891"/>
                </a:cubicBezTo>
                <a:cubicBezTo>
                  <a:pt x="87272" y="126249"/>
                  <a:pt x="87272" y="126249"/>
                  <a:pt x="87041" y="126491"/>
                </a:cubicBezTo>
                <a:cubicBezTo>
                  <a:pt x="86994" y="126543"/>
                  <a:pt x="86959" y="126568"/>
                  <a:pt x="86937" y="126568"/>
                </a:cubicBezTo>
                <a:cubicBezTo>
                  <a:pt x="86905" y="126568"/>
                  <a:pt x="86903" y="126514"/>
                  <a:pt x="86937" y="126411"/>
                </a:cubicBezTo>
                <a:cubicBezTo>
                  <a:pt x="86975" y="126282"/>
                  <a:pt x="86939" y="126218"/>
                  <a:pt x="86825" y="126218"/>
                </a:cubicBezTo>
                <a:cubicBezTo>
                  <a:pt x="86765" y="126218"/>
                  <a:pt x="86683" y="126236"/>
                  <a:pt x="86579" y="126272"/>
                </a:cubicBezTo>
                <a:cubicBezTo>
                  <a:pt x="86502" y="126300"/>
                  <a:pt x="86431" y="126314"/>
                  <a:pt x="86367" y="126314"/>
                </a:cubicBezTo>
                <a:cubicBezTo>
                  <a:pt x="86192" y="126314"/>
                  <a:pt x="86067" y="126212"/>
                  <a:pt x="85991" y="126018"/>
                </a:cubicBezTo>
                <a:cubicBezTo>
                  <a:pt x="85908" y="125797"/>
                  <a:pt x="85913" y="125686"/>
                  <a:pt x="86007" y="125686"/>
                </a:cubicBezTo>
                <a:cubicBezTo>
                  <a:pt x="86031" y="125686"/>
                  <a:pt x="86060" y="125693"/>
                  <a:pt x="86095" y="125707"/>
                </a:cubicBezTo>
                <a:cubicBezTo>
                  <a:pt x="86120" y="125719"/>
                  <a:pt x="86150" y="125726"/>
                  <a:pt x="86181" y="125726"/>
                </a:cubicBezTo>
                <a:cubicBezTo>
                  <a:pt x="86317" y="125726"/>
                  <a:pt x="86494" y="125610"/>
                  <a:pt x="86626" y="125441"/>
                </a:cubicBezTo>
                <a:cubicBezTo>
                  <a:pt x="86717" y="125308"/>
                  <a:pt x="86783" y="125238"/>
                  <a:pt x="86810" y="125238"/>
                </a:cubicBezTo>
                <a:close/>
                <a:moveTo>
                  <a:pt x="48118" y="126248"/>
                </a:moveTo>
                <a:cubicBezTo>
                  <a:pt x="48223" y="126248"/>
                  <a:pt x="48305" y="126326"/>
                  <a:pt x="48327" y="126445"/>
                </a:cubicBezTo>
                <a:cubicBezTo>
                  <a:pt x="48339" y="126584"/>
                  <a:pt x="48269" y="126699"/>
                  <a:pt x="48154" y="126711"/>
                </a:cubicBezTo>
                <a:cubicBezTo>
                  <a:pt x="48141" y="126713"/>
                  <a:pt x="48128" y="126715"/>
                  <a:pt x="48115" y="126715"/>
                </a:cubicBezTo>
                <a:cubicBezTo>
                  <a:pt x="48018" y="126715"/>
                  <a:pt x="47943" y="126637"/>
                  <a:pt x="47923" y="126514"/>
                </a:cubicBezTo>
                <a:cubicBezTo>
                  <a:pt x="47911" y="126388"/>
                  <a:pt x="47981" y="126272"/>
                  <a:pt x="48096" y="126249"/>
                </a:cubicBezTo>
                <a:cubicBezTo>
                  <a:pt x="48103" y="126248"/>
                  <a:pt x="48111" y="126248"/>
                  <a:pt x="48118" y="126248"/>
                </a:cubicBezTo>
                <a:close/>
                <a:moveTo>
                  <a:pt x="64842" y="126311"/>
                </a:moveTo>
                <a:cubicBezTo>
                  <a:pt x="64993" y="126311"/>
                  <a:pt x="65084" y="126399"/>
                  <a:pt x="65064" y="126538"/>
                </a:cubicBezTo>
                <a:cubicBezTo>
                  <a:pt x="65041" y="126665"/>
                  <a:pt x="64937" y="126815"/>
                  <a:pt x="64833" y="126826"/>
                </a:cubicBezTo>
                <a:cubicBezTo>
                  <a:pt x="64824" y="126828"/>
                  <a:pt x="64815" y="126829"/>
                  <a:pt x="64805" y="126829"/>
                </a:cubicBezTo>
                <a:cubicBezTo>
                  <a:pt x="64713" y="126829"/>
                  <a:pt x="64586" y="126733"/>
                  <a:pt x="64544" y="126618"/>
                </a:cubicBezTo>
                <a:cubicBezTo>
                  <a:pt x="64475" y="126480"/>
                  <a:pt x="64579" y="126353"/>
                  <a:pt x="64764" y="126318"/>
                </a:cubicBezTo>
                <a:cubicBezTo>
                  <a:pt x="64791" y="126313"/>
                  <a:pt x="64818" y="126311"/>
                  <a:pt x="64842" y="126311"/>
                </a:cubicBezTo>
                <a:close/>
                <a:moveTo>
                  <a:pt x="73263" y="126723"/>
                </a:moveTo>
                <a:cubicBezTo>
                  <a:pt x="73289" y="126723"/>
                  <a:pt x="73318" y="126730"/>
                  <a:pt x="73351" y="126745"/>
                </a:cubicBezTo>
                <a:cubicBezTo>
                  <a:pt x="73478" y="126803"/>
                  <a:pt x="73582" y="126884"/>
                  <a:pt x="73594" y="126942"/>
                </a:cubicBezTo>
                <a:cubicBezTo>
                  <a:pt x="73594" y="126999"/>
                  <a:pt x="73525" y="127057"/>
                  <a:pt x="73409" y="127080"/>
                </a:cubicBezTo>
                <a:cubicBezTo>
                  <a:pt x="73397" y="127082"/>
                  <a:pt x="73385" y="127084"/>
                  <a:pt x="73374" y="127084"/>
                </a:cubicBezTo>
                <a:cubicBezTo>
                  <a:pt x="73273" y="127084"/>
                  <a:pt x="73187" y="126998"/>
                  <a:pt x="73167" y="126884"/>
                </a:cubicBezTo>
                <a:cubicBezTo>
                  <a:pt x="73150" y="126781"/>
                  <a:pt x="73189" y="126723"/>
                  <a:pt x="73263" y="126723"/>
                </a:cubicBezTo>
                <a:close/>
                <a:moveTo>
                  <a:pt x="80125" y="126533"/>
                </a:moveTo>
                <a:cubicBezTo>
                  <a:pt x="80222" y="126533"/>
                  <a:pt x="80302" y="126599"/>
                  <a:pt x="80312" y="126699"/>
                </a:cubicBezTo>
                <a:cubicBezTo>
                  <a:pt x="80335" y="126826"/>
                  <a:pt x="80277" y="126988"/>
                  <a:pt x="80173" y="127092"/>
                </a:cubicBezTo>
                <a:cubicBezTo>
                  <a:pt x="80146" y="127123"/>
                  <a:pt x="80117" y="127137"/>
                  <a:pt x="80090" y="127137"/>
                </a:cubicBezTo>
                <a:cubicBezTo>
                  <a:pt x="80025" y="127137"/>
                  <a:pt x="79967" y="127056"/>
                  <a:pt x="79942" y="126918"/>
                </a:cubicBezTo>
                <a:cubicBezTo>
                  <a:pt x="79908" y="126722"/>
                  <a:pt x="79965" y="126549"/>
                  <a:pt x="80081" y="126538"/>
                </a:cubicBezTo>
                <a:cubicBezTo>
                  <a:pt x="80096" y="126535"/>
                  <a:pt x="80110" y="126533"/>
                  <a:pt x="80125" y="126533"/>
                </a:cubicBezTo>
                <a:close/>
                <a:moveTo>
                  <a:pt x="83135" y="126507"/>
                </a:moveTo>
                <a:cubicBezTo>
                  <a:pt x="83147" y="126507"/>
                  <a:pt x="83160" y="126509"/>
                  <a:pt x="83174" y="126514"/>
                </a:cubicBezTo>
                <a:cubicBezTo>
                  <a:pt x="83301" y="126584"/>
                  <a:pt x="83405" y="126711"/>
                  <a:pt x="83428" y="126838"/>
                </a:cubicBezTo>
                <a:cubicBezTo>
                  <a:pt x="83451" y="126953"/>
                  <a:pt x="83394" y="127115"/>
                  <a:pt x="83290" y="127219"/>
                </a:cubicBezTo>
                <a:cubicBezTo>
                  <a:pt x="83270" y="127241"/>
                  <a:pt x="83248" y="127252"/>
                  <a:pt x="83227" y="127252"/>
                </a:cubicBezTo>
                <a:cubicBezTo>
                  <a:pt x="83150" y="127252"/>
                  <a:pt x="83072" y="127115"/>
                  <a:pt x="83036" y="126907"/>
                </a:cubicBezTo>
                <a:cubicBezTo>
                  <a:pt x="82995" y="126670"/>
                  <a:pt x="83036" y="126507"/>
                  <a:pt x="83135" y="126507"/>
                </a:cubicBezTo>
                <a:close/>
                <a:moveTo>
                  <a:pt x="83868" y="126766"/>
                </a:moveTo>
                <a:cubicBezTo>
                  <a:pt x="83962" y="126766"/>
                  <a:pt x="84043" y="126888"/>
                  <a:pt x="84075" y="127069"/>
                </a:cubicBezTo>
                <a:cubicBezTo>
                  <a:pt x="84109" y="127265"/>
                  <a:pt x="84017" y="127438"/>
                  <a:pt x="83844" y="127473"/>
                </a:cubicBezTo>
                <a:cubicBezTo>
                  <a:pt x="83830" y="127474"/>
                  <a:pt x="83817" y="127475"/>
                  <a:pt x="83805" y="127475"/>
                </a:cubicBezTo>
                <a:cubicBezTo>
                  <a:pt x="83657" y="127475"/>
                  <a:pt x="83580" y="127352"/>
                  <a:pt x="83601" y="127161"/>
                </a:cubicBezTo>
                <a:cubicBezTo>
                  <a:pt x="83636" y="126953"/>
                  <a:pt x="83740" y="126792"/>
                  <a:pt x="83844" y="126768"/>
                </a:cubicBezTo>
                <a:cubicBezTo>
                  <a:pt x="83852" y="126767"/>
                  <a:pt x="83860" y="126766"/>
                  <a:pt x="83868" y="126766"/>
                </a:cubicBezTo>
                <a:close/>
                <a:moveTo>
                  <a:pt x="76714" y="126766"/>
                </a:moveTo>
                <a:cubicBezTo>
                  <a:pt x="77042" y="126766"/>
                  <a:pt x="77125" y="127096"/>
                  <a:pt x="76860" y="127415"/>
                </a:cubicBezTo>
                <a:cubicBezTo>
                  <a:pt x="76736" y="127564"/>
                  <a:pt x="76648" y="127640"/>
                  <a:pt x="76582" y="127640"/>
                </a:cubicBezTo>
                <a:cubicBezTo>
                  <a:pt x="76495" y="127640"/>
                  <a:pt x="76445" y="127506"/>
                  <a:pt x="76399" y="127230"/>
                </a:cubicBezTo>
                <a:cubicBezTo>
                  <a:pt x="76353" y="126976"/>
                  <a:pt x="76456" y="126780"/>
                  <a:pt x="76664" y="126768"/>
                </a:cubicBezTo>
                <a:cubicBezTo>
                  <a:pt x="76681" y="126767"/>
                  <a:pt x="76698" y="126766"/>
                  <a:pt x="76714" y="126766"/>
                </a:cubicBezTo>
                <a:close/>
                <a:moveTo>
                  <a:pt x="68384" y="127348"/>
                </a:moveTo>
                <a:cubicBezTo>
                  <a:pt x="68454" y="127348"/>
                  <a:pt x="68507" y="127372"/>
                  <a:pt x="68515" y="127415"/>
                </a:cubicBezTo>
                <a:cubicBezTo>
                  <a:pt x="68527" y="127473"/>
                  <a:pt x="68457" y="127588"/>
                  <a:pt x="68353" y="127692"/>
                </a:cubicBezTo>
                <a:cubicBezTo>
                  <a:pt x="68316" y="127734"/>
                  <a:pt x="68277" y="127753"/>
                  <a:pt x="68243" y="127753"/>
                </a:cubicBezTo>
                <a:cubicBezTo>
                  <a:pt x="68193" y="127753"/>
                  <a:pt x="68153" y="127710"/>
                  <a:pt x="68146" y="127634"/>
                </a:cubicBezTo>
                <a:cubicBezTo>
                  <a:pt x="68123" y="127496"/>
                  <a:pt x="68192" y="127369"/>
                  <a:pt x="68307" y="127357"/>
                </a:cubicBezTo>
                <a:cubicBezTo>
                  <a:pt x="68334" y="127351"/>
                  <a:pt x="68360" y="127348"/>
                  <a:pt x="68384" y="127348"/>
                </a:cubicBezTo>
                <a:close/>
                <a:moveTo>
                  <a:pt x="79341" y="127161"/>
                </a:moveTo>
                <a:cubicBezTo>
                  <a:pt x="79469" y="127161"/>
                  <a:pt x="79604" y="127198"/>
                  <a:pt x="79665" y="127242"/>
                </a:cubicBezTo>
                <a:cubicBezTo>
                  <a:pt x="79850" y="127392"/>
                  <a:pt x="79919" y="127738"/>
                  <a:pt x="79769" y="127773"/>
                </a:cubicBezTo>
                <a:cubicBezTo>
                  <a:pt x="79767" y="127773"/>
                  <a:pt x="79764" y="127773"/>
                  <a:pt x="79760" y="127773"/>
                </a:cubicBezTo>
                <a:cubicBezTo>
                  <a:pt x="79692" y="127773"/>
                  <a:pt x="79494" y="127661"/>
                  <a:pt x="79296" y="127507"/>
                </a:cubicBezTo>
                <a:cubicBezTo>
                  <a:pt x="79007" y="127276"/>
                  <a:pt x="78996" y="127219"/>
                  <a:pt x="79227" y="127172"/>
                </a:cubicBezTo>
                <a:cubicBezTo>
                  <a:pt x="79262" y="127164"/>
                  <a:pt x="79302" y="127161"/>
                  <a:pt x="79341" y="127161"/>
                </a:cubicBezTo>
                <a:close/>
                <a:moveTo>
                  <a:pt x="73756" y="127560"/>
                </a:moveTo>
                <a:cubicBezTo>
                  <a:pt x="73810" y="127560"/>
                  <a:pt x="73869" y="127572"/>
                  <a:pt x="73929" y="127600"/>
                </a:cubicBezTo>
                <a:cubicBezTo>
                  <a:pt x="74148" y="127692"/>
                  <a:pt x="74159" y="127750"/>
                  <a:pt x="73963" y="127865"/>
                </a:cubicBezTo>
                <a:cubicBezTo>
                  <a:pt x="73885" y="127915"/>
                  <a:pt x="73790" y="127938"/>
                  <a:pt x="73709" y="127938"/>
                </a:cubicBezTo>
                <a:cubicBezTo>
                  <a:pt x="73658" y="127938"/>
                  <a:pt x="73613" y="127929"/>
                  <a:pt x="73582" y="127911"/>
                </a:cubicBezTo>
                <a:cubicBezTo>
                  <a:pt x="73397" y="127754"/>
                  <a:pt x="73538" y="127560"/>
                  <a:pt x="73756" y="127560"/>
                </a:cubicBezTo>
                <a:close/>
                <a:moveTo>
                  <a:pt x="51731" y="127075"/>
                </a:moveTo>
                <a:cubicBezTo>
                  <a:pt x="51932" y="127075"/>
                  <a:pt x="51948" y="127315"/>
                  <a:pt x="51778" y="127761"/>
                </a:cubicBezTo>
                <a:cubicBezTo>
                  <a:pt x="51722" y="127898"/>
                  <a:pt x="51684" y="127968"/>
                  <a:pt x="51654" y="127968"/>
                </a:cubicBezTo>
                <a:cubicBezTo>
                  <a:pt x="51616" y="127968"/>
                  <a:pt x="51591" y="127855"/>
                  <a:pt x="51559" y="127623"/>
                </a:cubicBezTo>
                <a:cubicBezTo>
                  <a:pt x="51524" y="127346"/>
                  <a:pt x="51570" y="127092"/>
                  <a:pt x="51674" y="127080"/>
                </a:cubicBezTo>
                <a:cubicBezTo>
                  <a:pt x="51695" y="127076"/>
                  <a:pt x="51714" y="127075"/>
                  <a:pt x="51731" y="127075"/>
                </a:cubicBezTo>
                <a:close/>
                <a:moveTo>
                  <a:pt x="55574" y="127445"/>
                </a:moveTo>
                <a:cubicBezTo>
                  <a:pt x="55622" y="127445"/>
                  <a:pt x="55649" y="127595"/>
                  <a:pt x="55691" y="127911"/>
                </a:cubicBezTo>
                <a:cubicBezTo>
                  <a:pt x="55749" y="128304"/>
                  <a:pt x="55668" y="128558"/>
                  <a:pt x="55472" y="128581"/>
                </a:cubicBezTo>
                <a:cubicBezTo>
                  <a:pt x="55429" y="128589"/>
                  <a:pt x="55390" y="128593"/>
                  <a:pt x="55356" y="128593"/>
                </a:cubicBezTo>
                <a:cubicBezTo>
                  <a:pt x="55099" y="128593"/>
                  <a:pt x="55103" y="128356"/>
                  <a:pt x="55368" y="127796"/>
                </a:cubicBezTo>
                <a:cubicBezTo>
                  <a:pt x="55472" y="127566"/>
                  <a:pt x="55532" y="127445"/>
                  <a:pt x="55574" y="127445"/>
                </a:cubicBezTo>
                <a:close/>
                <a:moveTo>
                  <a:pt x="64445" y="128117"/>
                </a:moveTo>
                <a:cubicBezTo>
                  <a:pt x="64474" y="128117"/>
                  <a:pt x="64505" y="128199"/>
                  <a:pt x="64533" y="128350"/>
                </a:cubicBezTo>
                <a:cubicBezTo>
                  <a:pt x="64572" y="128557"/>
                  <a:pt x="64561" y="128697"/>
                  <a:pt x="64507" y="128697"/>
                </a:cubicBezTo>
                <a:cubicBezTo>
                  <a:pt x="64497" y="128697"/>
                  <a:pt x="64487" y="128693"/>
                  <a:pt x="64475" y="128685"/>
                </a:cubicBezTo>
                <a:cubicBezTo>
                  <a:pt x="64394" y="128615"/>
                  <a:pt x="64360" y="128419"/>
                  <a:pt x="64394" y="128234"/>
                </a:cubicBezTo>
                <a:cubicBezTo>
                  <a:pt x="64408" y="128155"/>
                  <a:pt x="64426" y="128117"/>
                  <a:pt x="64445" y="128117"/>
                </a:cubicBezTo>
                <a:close/>
                <a:moveTo>
                  <a:pt x="54120" y="128337"/>
                </a:moveTo>
                <a:cubicBezTo>
                  <a:pt x="54227" y="128337"/>
                  <a:pt x="54319" y="128416"/>
                  <a:pt x="54341" y="128534"/>
                </a:cubicBezTo>
                <a:cubicBezTo>
                  <a:pt x="54352" y="128673"/>
                  <a:pt x="54283" y="128788"/>
                  <a:pt x="54168" y="128800"/>
                </a:cubicBezTo>
                <a:cubicBezTo>
                  <a:pt x="54154" y="128803"/>
                  <a:pt x="54141" y="128804"/>
                  <a:pt x="54129" y="128804"/>
                </a:cubicBezTo>
                <a:cubicBezTo>
                  <a:pt x="54030" y="128804"/>
                  <a:pt x="53947" y="128726"/>
                  <a:pt x="53937" y="128604"/>
                </a:cubicBezTo>
                <a:cubicBezTo>
                  <a:pt x="53914" y="128477"/>
                  <a:pt x="53983" y="128361"/>
                  <a:pt x="54098" y="128338"/>
                </a:cubicBezTo>
                <a:cubicBezTo>
                  <a:pt x="54106" y="128338"/>
                  <a:pt x="54113" y="128337"/>
                  <a:pt x="54120" y="128337"/>
                </a:cubicBezTo>
                <a:close/>
                <a:moveTo>
                  <a:pt x="56975" y="128174"/>
                </a:moveTo>
                <a:cubicBezTo>
                  <a:pt x="57083" y="128174"/>
                  <a:pt x="57165" y="128220"/>
                  <a:pt x="57180" y="128327"/>
                </a:cubicBezTo>
                <a:cubicBezTo>
                  <a:pt x="57192" y="128431"/>
                  <a:pt x="57065" y="128546"/>
                  <a:pt x="56915" y="128569"/>
                </a:cubicBezTo>
                <a:cubicBezTo>
                  <a:pt x="56765" y="128592"/>
                  <a:pt x="56615" y="128765"/>
                  <a:pt x="56580" y="128915"/>
                </a:cubicBezTo>
                <a:cubicBezTo>
                  <a:pt x="56563" y="129037"/>
                  <a:pt x="56506" y="129113"/>
                  <a:pt x="56439" y="129113"/>
                </a:cubicBezTo>
                <a:cubicBezTo>
                  <a:pt x="56417" y="129113"/>
                  <a:pt x="56395" y="129105"/>
                  <a:pt x="56372" y="129089"/>
                </a:cubicBezTo>
                <a:cubicBezTo>
                  <a:pt x="56280" y="129019"/>
                  <a:pt x="56268" y="128811"/>
                  <a:pt x="56338" y="128627"/>
                </a:cubicBezTo>
                <a:cubicBezTo>
                  <a:pt x="56430" y="128364"/>
                  <a:pt x="56756" y="128174"/>
                  <a:pt x="56975" y="128174"/>
                </a:cubicBezTo>
                <a:close/>
                <a:moveTo>
                  <a:pt x="57633" y="128356"/>
                </a:moveTo>
                <a:cubicBezTo>
                  <a:pt x="57711" y="128356"/>
                  <a:pt x="57815" y="128424"/>
                  <a:pt x="57942" y="128558"/>
                </a:cubicBezTo>
                <a:cubicBezTo>
                  <a:pt x="58308" y="128975"/>
                  <a:pt x="58397" y="129266"/>
                  <a:pt x="58175" y="129266"/>
                </a:cubicBezTo>
                <a:cubicBezTo>
                  <a:pt x="58145" y="129266"/>
                  <a:pt x="58110" y="129261"/>
                  <a:pt x="58069" y="129250"/>
                </a:cubicBezTo>
                <a:cubicBezTo>
                  <a:pt x="57930" y="129215"/>
                  <a:pt x="57815" y="129065"/>
                  <a:pt x="57827" y="128927"/>
                </a:cubicBezTo>
                <a:cubicBezTo>
                  <a:pt x="57838" y="128795"/>
                  <a:pt x="57755" y="128695"/>
                  <a:pt x="57648" y="128695"/>
                </a:cubicBezTo>
                <a:cubicBezTo>
                  <a:pt x="57642" y="128695"/>
                  <a:pt x="57636" y="128695"/>
                  <a:pt x="57630" y="128696"/>
                </a:cubicBezTo>
                <a:cubicBezTo>
                  <a:pt x="57620" y="128698"/>
                  <a:pt x="57611" y="128699"/>
                  <a:pt x="57602" y="128699"/>
                </a:cubicBezTo>
                <a:cubicBezTo>
                  <a:pt x="57506" y="128699"/>
                  <a:pt x="57461" y="128592"/>
                  <a:pt x="57503" y="128465"/>
                </a:cubicBezTo>
                <a:cubicBezTo>
                  <a:pt x="57533" y="128392"/>
                  <a:pt x="57576" y="128356"/>
                  <a:pt x="57633" y="128356"/>
                </a:cubicBezTo>
                <a:close/>
                <a:moveTo>
                  <a:pt x="53663" y="128752"/>
                </a:moveTo>
                <a:cubicBezTo>
                  <a:pt x="53698" y="128752"/>
                  <a:pt x="53739" y="128878"/>
                  <a:pt x="53764" y="129089"/>
                </a:cubicBezTo>
                <a:cubicBezTo>
                  <a:pt x="53798" y="129318"/>
                  <a:pt x="53788" y="129454"/>
                  <a:pt x="53752" y="129454"/>
                </a:cubicBezTo>
                <a:cubicBezTo>
                  <a:pt x="53740" y="129454"/>
                  <a:pt x="53724" y="129437"/>
                  <a:pt x="53706" y="129400"/>
                </a:cubicBezTo>
                <a:cubicBezTo>
                  <a:pt x="53625" y="129250"/>
                  <a:pt x="53590" y="128985"/>
                  <a:pt x="53625" y="128823"/>
                </a:cubicBezTo>
                <a:cubicBezTo>
                  <a:pt x="53635" y="128775"/>
                  <a:pt x="53649" y="128752"/>
                  <a:pt x="53663" y="128752"/>
                </a:cubicBezTo>
                <a:close/>
                <a:moveTo>
                  <a:pt x="54663" y="128986"/>
                </a:moveTo>
                <a:cubicBezTo>
                  <a:pt x="54792" y="128986"/>
                  <a:pt x="54966" y="129025"/>
                  <a:pt x="55137" y="129100"/>
                </a:cubicBezTo>
                <a:cubicBezTo>
                  <a:pt x="55634" y="129312"/>
                  <a:pt x="55723" y="129461"/>
                  <a:pt x="55460" y="129461"/>
                </a:cubicBezTo>
                <a:cubicBezTo>
                  <a:pt x="55350" y="129461"/>
                  <a:pt x="55180" y="129435"/>
                  <a:pt x="54952" y="129377"/>
                </a:cubicBezTo>
                <a:cubicBezTo>
                  <a:pt x="54629" y="129285"/>
                  <a:pt x="54422" y="129135"/>
                  <a:pt x="54479" y="129042"/>
                </a:cubicBezTo>
                <a:cubicBezTo>
                  <a:pt x="54507" y="129005"/>
                  <a:pt x="54574" y="128986"/>
                  <a:pt x="54663" y="128986"/>
                </a:cubicBezTo>
                <a:close/>
                <a:moveTo>
                  <a:pt x="66731" y="129065"/>
                </a:moveTo>
                <a:cubicBezTo>
                  <a:pt x="66883" y="129065"/>
                  <a:pt x="67162" y="129288"/>
                  <a:pt x="67199" y="129481"/>
                </a:cubicBezTo>
                <a:cubicBezTo>
                  <a:pt x="67205" y="129536"/>
                  <a:pt x="67179" y="129565"/>
                  <a:pt x="67130" y="129565"/>
                </a:cubicBezTo>
                <a:cubicBezTo>
                  <a:pt x="67076" y="129565"/>
                  <a:pt x="66996" y="129530"/>
                  <a:pt x="66899" y="129458"/>
                </a:cubicBezTo>
                <a:cubicBezTo>
                  <a:pt x="66726" y="129319"/>
                  <a:pt x="66611" y="129169"/>
                  <a:pt x="66645" y="129112"/>
                </a:cubicBezTo>
                <a:cubicBezTo>
                  <a:pt x="66661" y="129079"/>
                  <a:pt x="66692" y="129065"/>
                  <a:pt x="66731" y="129065"/>
                </a:cubicBezTo>
                <a:close/>
                <a:moveTo>
                  <a:pt x="74162" y="0"/>
                </a:moveTo>
                <a:cubicBezTo>
                  <a:pt x="74046" y="0"/>
                  <a:pt x="74001" y="70"/>
                  <a:pt x="74090" y="227"/>
                </a:cubicBezTo>
                <a:cubicBezTo>
                  <a:pt x="74219" y="457"/>
                  <a:pt x="74005" y="597"/>
                  <a:pt x="73728" y="597"/>
                </a:cubicBezTo>
                <a:cubicBezTo>
                  <a:pt x="73535" y="597"/>
                  <a:pt x="73312" y="529"/>
                  <a:pt x="73155" y="377"/>
                </a:cubicBezTo>
                <a:cubicBezTo>
                  <a:pt x="72990" y="211"/>
                  <a:pt x="72890" y="131"/>
                  <a:pt x="72832" y="131"/>
                </a:cubicBezTo>
                <a:cubicBezTo>
                  <a:pt x="72781" y="131"/>
                  <a:pt x="72763" y="194"/>
                  <a:pt x="72763" y="319"/>
                </a:cubicBezTo>
                <a:cubicBezTo>
                  <a:pt x="72768" y="449"/>
                  <a:pt x="72760" y="515"/>
                  <a:pt x="72731" y="515"/>
                </a:cubicBezTo>
                <a:cubicBezTo>
                  <a:pt x="72701" y="515"/>
                  <a:pt x="72649" y="443"/>
                  <a:pt x="72567" y="296"/>
                </a:cubicBezTo>
                <a:cubicBezTo>
                  <a:pt x="72475" y="147"/>
                  <a:pt x="72420" y="72"/>
                  <a:pt x="72387" y="72"/>
                </a:cubicBezTo>
                <a:cubicBezTo>
                  <a:pt x="72353" y="72"/>
                  <a:pt x="72342" y="150"/>
                  <a:pt x="72336" y="307"/>
                </a:cubicBezTo>
                <a:cubicBezTo>
                  <a:pt x="72336" y="504"/>
                  <a:pt x="72336" y="734"/>
                  <a:pt x="72347" y="827"/>
                </a:cubicBezTo>
                <a:cubicBezTo>
                  <a:pt x="72354" y="883"/>
                  <a:pt x="72310" y="913"/>
                  <a:pt x="72241" y="913"/>
                </a:cubicBezTo>
                <a:cubicBezTo>
                  <a:pt x="72197" y="913"/>
                  <a:pt x="72141" y="900"/>
                  <a:pt x="72082" y="873"/>
                </a:cubicBezTo>
                <a:cubicBezTo>
                  <a:pt x="71920" y="815"/>
                  <a:pt x="71828" y="631"/>
                  <a:pt x="71874" y="480"/>
                </a:cubicBezTo>
                <a:cubicBezTo>
                  <a:pt x="71943" y="296"/>
                  <a:pt x="71724" y="180"/>
                  <a:pt x="71262" y="169"/>
                </a:cubicBezTo>
                <a:cubicBezTo>
                  <a:pt x="71237" y="168"/>
                  <a:pt x="71212" y="168"/>
                  <a:pt x="71188" y="168"/>
                </a:cubicBezTo>
                <a:cubicBezTo>
                  <a:pt x="70830" y="168"/>
                  <a:pt x="70547" y="245"/>
                  <a:pt x="70547" y="353"/>
                </a:cubicBezTo>
                <a:cubicBezTo>
                  <a:pt x="70558" y="469"/>
                  <a:pt x="70420" y="561"/>
                  <a:pt x="70246" y="573"/>
                </a:cubicBezTo>
                <a:cubicBezTo>
                  <a:pt x="70073" y="573"/>
                  <a:pt x="69935" y="492"/>
                  <a:pt x="69935" y="377"/>
                </a:cubicBezTo>
                <a:cubicBezTo>
                  <a:pt x="69935" y="300"/>
                  <a:pt x="69734" y="255"/>
                  <a:pt x="69453" y="255"/>
                </a:cubicBezTo>
                <a:cubicBezTo>
                  <a:pt x="69353" y="255"/>
                  <a:pt x="69242" y="261"/>
                  <a:pt x="69127" y="273"/>
                </a:cubicBezTo>
                <a:cubicBezTo>
                  <a:pt x="68688" y="330"/>
                  <a:pt x="68319" y="480"/>
                  <a:pt x="68330" y="619"/>
                </a:cubicBezTo>
                <a:cubicBezTo>
                  <a:pt x="68330" y="694"/>
                  <a:pt x="68316" y="732"/>
                  <a:pt x="68289" y="732"/>
                </a:cubicBezTo>
                <a:cubicBezTo>
                  <a:pt x="68261" y="732"/>
                  <a:pt x="68221" y="694"/>
                  <a:pt x="68169" y="619"/>
                </a:cubicBezTo>
                <a:cubicBezTo>
                  <a:pt x="68067" y="469"/>
                  <a:pt x="67867" y="400"/>
                  <a:pt x="67669" y="400"/>
                </a:cubicBezTo>
                <a:cubicBezTo>
                  <a:pt x="67392" y="400"/>
                  <a:pt x="67118" y="534"/>
                  <a:pt x="67118" y="769"/>
                </a:cubicBezTo>
                <a:cubicBezTo>
                  <a:pt x="67113" y="897"/>
                  <a:pt x="67100" y="961"/>
                  <a:pt x="67076" y="961"/>
                </a:cubicBezTo>
                <a:cubicBezTo>
                  <a:pt x="67047" y="961"/>
                  <a:pt x="67002" y="874"/>
                  <a:pt x="66934" y="700"/>
                </a:cubicBezTo>
                <a:cubicBezTo>
                  <a:pt x="66856" y="495"/>
                  <a:pt x="66811" y="389"/>
                  <a:pt x="66745" y="389"/>
                </a:cubicBezTo>
                <a:cubicBezTo>
                  <a:pt x="66673" y="389"/>
                  <a:pt x="66578" y="516"/>
                  <a:pt x="66391" y="781"/>
                </a:cubicBezTo>
                <a:cubicBezTo>
                  <a:pt x="66156" y="1128"/>
                  <a:pt x="65953" y="1308"/>
                  <a:pt x="65856" y="1308"/>
                </a:cubicBezTo>
                <a:cubicBezTo>
                  <a:pt x="65772" y="1308"/>
                  <a:pt x="65766" y="1174"/>
                  <a:pt x="65883" y="896"/>
                </a:cubicBezTo>
                <a:cubicBezTo>
                  <a:pt x="66005" y="612"/>
                  <a:pt x="65996" y="516"/>
                  <a:pt x="65504" y="516"/>
                </a:cubicBezTo>
                <a:cubicBezTo>
                  <a:pt x="65295" y="516"/>
                  <a:pt x="65000" y="534"/>
                  <a:pt x="64591" y="561"/>
                </a:cubicBezTo>
                <a:cubicBezTo>
                  <a:pt x="63794" y="607"/>
                  <a:pt x="63055" y="723"/>
                  <a:pt x="62975" y="815"/>
                </a:cubicBezTo>
                <a:cubicBezTo>
                  <a:pt x="62942" y="853"/>
                  <a:pt x="62864" y="873"/>
                  <a:pt x="62764" y="873"/>
                </a:cubicBezTo>
                <a:cubicBezTo>
                  <a:pt x="62651" y="873"/>
                  <a:pt x="62509" y="847"/>
                  <a:pt x="62374" y="792"/>
                </a:cubicBezTo>
                <a:cubicBezTo>
                  <a:pt x="62253" y="749"/>
                  <a:pt x="62160" y="725"/>
                  <a:pt x="62086" y="725"/>
                </a:cubicBezTo>
                <a:cubicBezTo>
                  <a:pt x="61922" y="725"/>
                  <a:pt x="61854" y="844"/>
                  <a:pt x="61774" y="1138"/>
                </a:cubicBezTo>
                <a:cubicBezTo>
                  <a:pt x="61714" y="1360"/>
                  <a:pt x="61669" y="1468"/>
                  <a:pt x="61629" y="1468"/>
                </a:cubicBezTo>
                <a:cubicBezTo>
                  <a:pt x="61599" y="1468"/>
                  <a:pt x="61572" y="1411"/>
                  <a:pt x="61543" y="1300"/>
                </a:cubicBezTo>
                <a:cubicBezTo>
                  <a:pt x="61490" y="1088"/>
                  <a:pt x="61316" y="998"/>
                  <a:pt x="60887" y="998"/>
                </a:cubicBezTo>
                <a:cubicBezTo>
                  <a:pt x="60754" y="998"/>
                  <a:pt x="60597" y="1007"/>
                  <a:pt x="60412" y="1023"/>
                </a:cubicBezTo>
                <a:cubicBezTo>
                  <a:pt x="59847" y="1081"/>
                  <a:pt x="59350" y="1242"/>
                  <a:pt x="59316" y="1381"/>
                </a:cubicBezTo>
                <a:cubicBezTo>
                  <a:pt x="59282" y="1481"/>
                  <a:pt x="59222" y="1531"/>
                  <a:pt x="59133" y="1531"/>
                </a:cubicBezTo>
                <a:cubicBezTo>
                  <a:pt x="59067" y="1531"/>
                  <a:pt x="58986" y="1504"/>
                  <a:pt x="58889" y="1450"/>
                </a:cubicBezTo>
                <a:cubicBezTo>
                  <a:pt x="58805" y="1405"/>
                  <a:pt x="58680" y="1383"/>
                  <a:pt x="58525" y="1383"/>
                </a:cubicBezTo>
                <a:cubicBezTo>
                  <a:pt x="58120" y="1383"/>
                  <a:pt x="57504" y="1530"/>
                  <a:pt x="56845" y="1796"/>
                </a:cubicBezTo>
                <a:cubicBezTo>
                  <a:pt x="56788" y="1819"/>
                  <a:pt x="56776" y="1912"/>
                  <a:pt x="56811" y="2039"/>
                </a:cubicBezTo>
                <a:cubicBezTo>
                  <a:pt x="56845" y="2154"/>
                  <a:pt x="56788" y="2258"/>
                  <a:pt x="56672" y="2258"/>
                </a:cubicBezTo>
                <a:cubicBezTo>
                  <a:pt x="56667" y="2259"/>
                  <a:pt x="56662" y="2259"/>
                  <a:pt x="56656" y="2259"/>
                </a:cubicBezTo>
                <a:cubicBezTo>
                  <a:pt x="56549" y="2259"/>
                  <a:pt x="56465" y="2147"/>
                  <a:pt x="56465" y="2004"/>
                </a:cubicBezTo>
                <a:cubicBezTo>
                  <a:pt x="56457" y="1906"/>
                  <a:pt x="56396" y="1853"/>
                  <a:pt x="56306" y="1853"/>
                </a:cubicBezTo>
                <a:cubicBezTo>
                  <a:pt x="56258" y="1853"/>
                  <a:pt x="56202" y="1868"/>
                  <a:pt x="56141" y="1900"/>
                </a:cubicBezTo>
                <a:cubicBezTo>
                  <a:pt x="56068" y="1937"/>
                  <a:pt x="56014" y="1955"/>
                  <a:pt x="55978" y="1955"/>
                </a:cubicBezTo>
                <a:cubicBezTo>
                  <a:pt x="55912" y="1955"/>
                  <a:pt x="55908" y="1893"/>
                  <a:pt x="55968" y="1773"/>
                </a:cubicBezTo>
                <a:cubicBezTo>
                  <a:pt x="56023" y="1657"/>
                  <a:pt x="56021" y="1597"/>
                  <a:pt x="55954" y="1597"/>
                </a:cubicBezTo>
                <a:cubicBezTo>
                  <a:pt x="55909" y="1597"/>
                  <a:pt x="55833" y="1625"/>
                  <a:pt x="55726" y="1681"/>
                </a:cubicBezTo>
                <a:cubicBezTo>
                  <a:pt x="55518" y="1796"/>
                  <a:pt x="55137" y="1923"/>
                  <a:pt x="54872" y="1969"/>
                </a:cubicBezTo>
                <a:cubicBezTo>
                  <a:pt x="54595" y="2016"/>
                  <a:pt x="54329" y="2200"/>
                  <a:pt x="54248" y="2373"/>
                </a:cubicBezTo>
                <a:cubicBezTo>
                  <a:pt x="54191" y="2480"/>
                  <a:pt x="54081" y="2546"/>
                  <a:pt x="53976" y="2546"/>
                </a:cubicBezTo>
                <a:cubicBezTo>
                  <a:pt x="53934" y="2546"/>
                  <a:pt x="53893" y="2535"/>
                  <a:pt x="53856" y="2512"/>
                </a:cubicBezTo>
                <a:cubicBezTo>
                  <a:pt x="53812" y="2482"/>
                  <a:pt x="53772" y="2468"/>
                  <a:pt x="53740" y="2468"/>
                </a:cubicBezTo>
                <a:cubicBezTo>
                  <a:pt x="53671" y="2468"/>
                  <a:pt x="53636" y="2533"/>
                  <a:pt x="53660" y="2650"/>
                </a:cubicBezTo>
                <a:cubicBezTo>
                  <a:pt x="53727" y="3116"/>
                  <a:pt x="53704" y="3364"/>
                  <a:pt x="53620" y="3364"/>
                </a:cubicBezTo>
                <a:cubicBezTo>
                  <a:pt x="53561" y="3364"/>
                  <a:pt x="53470" y="3238"/>
                  <a:pt x="53360" y="2974"/>
                </a:cubicBezTo>
                <a:cubicBezTo>
                  <a:pt x="53239" y="2698"/>
                  <a:pt x="53138" y="2532"/>
                  <a:pt x="53089" y="2532"/>
                </a:cubicBezTo>
                <a:cubicBezTo>
                  <a:pt x="53073" y="2532"/>
                  <a:pt x="53062" y="2552"/>
                  <a:pt x="53059" y="2593"/>
                </a:cubicBezTo>
                <a:cubicBezTo>
                  <a:pt x="53050" y="2710"/>
                  <a:pt x="52964" y="2785"/>
                  <a:pt x="52856" y="2785"/>
                </a:cubicBezTo>
                <a:cubicBezTo>
                  <a:pt x="52825" y="2785"/>
                  <a:pt x="52792" y="2779"/>
                  <a:pt x="52759" y="2766"/>
                </a:cubicBezTo>
                <a:cubicBezTo>
                  <a:pt x="52709" y="2745"/>
                  <a:pt x="52668" y="2734"/>
                  <a:pt x="52635" y="2734"/>
                </a:cubicBezTo>
                <a:cubicBezTo>
                  <a:pt x="52526" y="2734"/>
                  <a:pt x="52515" y="2857"/>
                  <a:pt x="52586" y="3124"/>
                </a:cubicBezTo>
                <a:cubicBezTo>
                  <a:pt x="52655" y="3412"/>
                  <a:pt x="52609" y="3620"/>
                  <a:pt x="52482" y="3620"/>
                </a:cubicBezTo>
                <a:cubicBezTo>
                  <a:pt x="52477" y="3621"/>
                  <a:pt x="52472" y="3621"/>
                  <a:pt x="52466" y="3621"/>
                </a:cubicBezTo>
                <a:cubicBezTo>
                  <a:pt x="52356" y="3621"/>
                  <a:pt x="52251" y="3510"/>
                  <a:pt x="52251" y="3389"/>
                </a:cubicBezTo>
                <a:cubicBezTo>
                  <a:pt x="52251" y="3297"/>
                  <a:pt x="52216" y="3246"/>
                  <a:pt x="52161" y="3246"/>
                </a:cubicBezTo>
                <a:cubicBezTo>
                  <a:pt x="52133" y="3246"/>
                  <a:pt x="52101" y="3258"/>
                  <a:pt x="52067" y="3285"/>
                </a:cubicBezTo>
                <a:cubicBezTo>
                  <a:pt x="52042" y="3307"/>
                  <a:pt x="52013" y="3317"/>
                  <a:pt x="51984" y="3317"/>
                </a:cubicBezTo>
                <a:cubicBezTo>
                  <a:pt x="51905" y="3317"/>
                  <a:pt x="51820" y="3245"/>
                  <a:pt x="51778" y="3135"/>
                </a:cubicBezTo>
                <a:cubicBezTo>
                  <a:pt x="51732" y="3014"/>
                  <a:pt x="51703" y="2953"/>
                  <a:pt x="51686" y="2953"/>
                </a:cubicBezTo>
                <a:cubicBezTo>
                  <a:pt x="51669" y="2953"/>
                  <a:pt x="51663" y="3014"/>
                  <a:pt x="51663" y="3135"/>
                </a:cubicBezTo>
                <a:cubicBezTo>
                  <a:pt x="51663" y="3308"/>
                  <a:pt x="51467" y="3447"/>
                  <a:pt x="51236" y="3458"/>
                </a:cubicBezTo>
                <a:cubicBezTo>
                  <a:pt x="50659" y="3493"/>
                  <a:pt x="49608" y="4209"/>
                  <a:pt x="49758" y="4474"/>
                </a:cubicBezTo>
                <a:cubicBezTo>
                  <a:pt x="49805" y="4553"/>
                  <a:pt x="49783" y="4599"/>
                  <a:pt x="49717" y="4599"/>
                </a:cubicBezTo>
                <a:cubicBezTo>
                  <a:pt x="49686" y="4599"/>
                  <a:pt x="49645" y="4589"/>
                  <a:pt x="49597" y="4567"/>
                </a:cubicBezTo>
                <a:cubicBezTo>
                  <a:pt x="49539" y="4545"/>
                  <a:pt x="49478" y="4535"/>
                  <a:pt x="49416" y="4535"/>
                </a:cubicBezTo>
                <a:cubicBezTo>
                  <a:pt x="48978" y="4535"/>
                  <a:pt x="48465" y="5031"/>
                  <a:pt x="48465" y="5536"/>
                </a:cubicBezTo>
                <a:cubicBezTo>
                  <a:pt x="48465" y="5733"/>
                  <a:pt x="48439" y="5838"/>
                  <a:pt x="48403" y="5838"/>
                </a:cubicBezTo>
                <a:cubicBezTo>
                  <a:pt x="48387" y="5838"/>
                  <a:pt x="48368" y="5815"/>
                  <a:pt x="48350" y="5767"/>
                </a:cubicBezTo>
                <a:cubicBezTo>
                  <a:pt x="48286" y="5596"/>
                  <a:pt x="48177" y="5524"/>
                  <a:pt x="48057" y="5524"/>
                </a:cubicBezTo>
                <a:cubicBezTo>
                  <a:pt x="47747" y="5524"/>
                  <a:pt x="47361" y="6003"/>
                  <a:pt x="47461" y="6494"/>
                </a:cubicBezTo>
                <a:cubicBezTo>
                  <a:pt x="47484" y="6598"/>
                  <a:pt x="47369" y="6679"/>
                  <a:pt x="47196" y="6690"/>
                </a:cubicBezTo>
                <a:cubicBezTo>
                  <a:pt x="46711" y="6713"/>
                  <a:pt x="46607" y="7902"/>
                  <a:pt x="47057" y="8249"/>
                </a:cubicBezTo>
                <a:cubicBezTo>
                  <a:pt x="47392" y="8514"/>
                  <a:pt x="47392" y="8549"/>
                  <a:pt x="47080" y="8560"/>
                </a:cubicBezTo>
                <a:cubicBezTo>
                  <a:pt x="46803" y="8572"/>
                  <a:pt x="46746" y="8791"/>
                  <a:pt x="46769" y="9634"/>
                </a:cubicBezTo>
                <a:cubicBezTo>
                  <a:pt x="46780" y="10211"/>
                  <a:pt x="46884" y="10684"/>
                  <a:pt x="47000" y="10684"/>
                </a:cubicBezTo>
                <a:cubicBezTo>
                  <a:pt x="47007" y="10684"/>
                  <a:pt x="47013" y="10684"/>
                  <a:pt x="47020" y="10684"/>
                </a:cubicBezTo>
                <a:cubicBezTo>
                  <a:pt x="47419" y="10684"/>
                  <a:pt x="47188" y="11356"/>
                  <a:pt x="46711" y="11515"/>
                </a:cubicBezTo>
                <a:cubicBezTo>
                  <a:pt x="46169" y="11711"/>
                  <a:pt x="46088" y="12000"/>
                  <a:pt x="46538" y="12185"/>
                </a:cubicBezTo>
                <a:cubicBezTo>
                  <a:pt x="46884" y="12323"/>
                  <a:pt x="46965" y="13016"/>
                  <a:pt x="46642" y="13027"/>
                </a:cubicBezTo>
                <a:cubicBezTo>
                  <a:pt x="46526" y="13039"/>
                  <a:pt x="46492" y="13143"/>
                  <a:pt x="46561" y="13270"/>
                </a:cubicBezTo>
                <a:cubicBezTo>
                  <a:pt x="46630" y="13397"/>
                  <a:pt x="46492" y="13697"/>
                  <a:pt x="46249" y="13939"/>
                </a:cubicBezTo>
                <a:cubicBezTo>
                  <a:pt x="46007" y="14193"/>
                  <a:pt x="45880" y="14505"/>
                  <a:pt x="45961" y="14643"/>
                </a:cubicBezTo>
                <a:cubicBezTo>
                  <a:pt x="46060" y="14815"/>
                  <a:pt x="46190" y="14896"/>
                  <a:pt x="46289" y="14896"/>
                </a:cubicBezTo>
                <a:cubicBezTo>
                  <a:pt x="46410" y="14896"/>
                  <a:pt x="46487" y="14778"/>
                  <a:pt x="46411" y="14562"/>
                </a:cubicBezTo>
                <a:cubicBezTo>
                  <a:pt x="46330" y="14343"/>
                  <a:pt x="46388" y="14205"/>
                  <a:pt x="46573" y="14193"/>
                </a:cubicBezTo>
                <a:cubicBezTo>
                  <a:pt x="46581" y="14193"/>
                  <a:pt x="46590" y="14192"/>
                  <a:pt x="46598" y="14192"/>
                </a:cubicBezTo>
                <a:cubicBezTo>
                  <a:pt x="46793" y="14192"/>
                  <a:pt x="46810" y="14325"/>
                  <a:pt x="46699" y="14713"/>
                </a:cubicBezTo>
                <a:cubicBezTo>
                  <a:pt x="46607" y="15001"/>
                  <a:pt x="46399" y="15232"/>
                  <a:pt x="46238" y="15232"/>
                </a:cubicBezTo>
                <a:cubicBezTo>
                  <a:pt x="46042" y="15232"/>
                  <a:pt x="45972" y="15347"/>
                  <a:pt x="46042" y="15544"/>
                </a:cubicBezTo>
                <a:cubicBezTo>
                  <a:pt x="46097" y="15710"/>
                  <a:pt x="46270" y="15844"/>
                  <a:pt x="46416" y="15844"/>
                </a:cubicBezTo>
                <a:cubicBezTo>
                  <a:pt x="46422" y="15844"/>
                  <a:pt x="46428" y="15844"/>
                  <a:pt x="46434" y="15844"/>
                </a:cubicBezTo>
                <a:cubicBezTo>
                  <a:pt x="46596" y="15844"/>
                  <a:pt x="46723" y="15936"/>
                  <a:pt x="46723" y="16063"/>
                </a:cubicBezTo>
                <a:cubicBezTo>
                  <a:pt x="46723" y="16172"/>
                  <a:pt x="46604" y="16255"/>
                  <a:pt x="46454" y="16255"/>
                </a:cubicBezTo>
                <a:cubicBezTo>
                  <a:pt x="46429" y="16255"/>
                  <a:pt x="46403" y="16253"/>
                  <a:pt x="46376" y="16248"/>
                </a:cubicBezTo>
                <a:cubicBezTo>
                  <a:pt x="46356" y="16245"/>
                  <a:pt x="46336" y="16243"/>
                  <a:pt x="46317" y="16243"/>
                </a:cubicBezTo>
                <a:cubicBezTo>
                  <a:pt x="46122" y="16243"/>
                  <a:pt x="46004" y="16406"/>
                  <a:pt x="45972" y="16732"/>
                </a:cubicBezTo>
                <a:cubicBezTo>
                  <a:pt x="45945" y="16997"/>
                  <a:pt x="45874" y="17146"/>
                  <a:pt x="45766" y="17146"/>
                </a:cubicBezTo>
                <a:cubicBezTo>
                  <a:pt x="45738" y="17146"/>
                  <a:pt x="45706" y="17135"/>
                  <a:pt x="45672" y="17113"/>
                </a:cubicBezTo>
                <a:cubicBezTo>
                  <a:pt x="45645" y="17096"/>
                  <a:pt x="45624" y="17088"/>
                  <a:pt x="45611" y="17088"/>
                </a:cubicBezTo>
                <a:cubicBezTo>
                  <a:pt x="45563" y="17088"/>
                  <a:pt x="45608" y="17198"/>
                  <a:pt x="45753" y="17379"/>
                </a:cubicBezTo>
                <a:cubicBezTo>
                  <a:pt x="45995" y="17702"/>
                  <a:pt x="46007" y="17829"/>
                  <a:pt x="45811" y="17910"/>
                </a:cubicBezTo>
                <a:cubicBezTo>
                  <a:pt x="45684" y="17968"/>
                  <a:pt x="45614" y="18118"/>
                  <a:pt x="45672" y="18221"/>
                </a:cubicBezTo>
                <a:cubicBezTo>
                  <a:pt x="45814" y="18484"/>
                  <a:pt x="45614" y="19524"/>
                  <a:pt x="45426" y="19524"/>
                </a:cubicBezTo>
                <a:cubicBezTo>
                  <a:pt x="45416" y="19524"/>
                  <a:pt x="45405" y="19521"/>
                  <a:pt x="45395" y="19514"/>
                </a:cubicBezTo>
                <a:cubicBezTo>
                  <a:pt x="45376" y="19500"/>
                  <a:pt x="45352" y="19494"/>
                  <a:pt x="45327" y="19494"/>
                </a:cubicBezTo>
                <a:cubicBezTo>
                  <a:pt x="45247" y="19494"/>
                  <a:pt x="45148" y="19559"/>
                  <a:pt x="45095" y="19664"/>
                </a:cubicBezTo>
                <a:cubicBezTo>
                  <a:pt x="45014" y="19814"/>
                  <a:pt x="45072" y="19999"/>
                  <a:pt x="45222" y="20103"/>
                </a:cubicBezTo>
                <a:cubicBezTo>
                  <a:pt x="45384" y="20195"/>
                  <a:pt x="45522" y="20472"/>
                  <a:pt x="45568" y="20738"/>
                </a:cubicBezTo>
                <a:cubicBezTo>
                  <a:pt x="45635" y="21163"/>
                  <a:pt x="45328" y="21450"/>
                  <a:pt x="44930" y="21450"/>
                </a:cubicBezTo>
                <a:cubicBezTo>
                  <a:pt x="44778" y="21450"/>
                  <a:pt x="44612" y="21408"/>
                  <a:pt x="44449" y="21315"/>
                </a:cubicBezTo>
                <a:cubicBezTo>
                  <a:pt x="44316" y="21239"/>
                  <a:pt x="44225" y="21198"/>
                  <a:pt x="44165" y="21198"/>
                </a:cubicBezTo>
                <a:cubicBezTo>
                  <a:pt x="44068" y="21198"/>
                  <a:pt x="44049" y="21304"/>
                  <a:pt x="44056" y="21546"/>
                </a:cubicBezTo>
                <a:cubicBezTo>
                  <a:pt x="44068" y="22285"/>
                  <a:pt x="44472" y="23243"/>
                  <a:pt x="44910" y="23577"/>
                </a:cubicBezTo>
                <a:cubicBezTo>
                  <a:pt x="45372" y="23924"/>
                  <a:pt x="45464" y="24766"/>
                  <a:pt x="45037" y="24789"/>
                </a:cubicBezTo>
                <a:cubicBezTo>
                  <a:pt x="44864" y="24801"/>
                  <a:pt x="44726" y="24905"/>
                  <a:pt x="44737" y="25032"/>
                </a:cubicBezTo>
                <a:cubicBezTo>
                  <a:pt x="44737" y="25175"/>
                  <a:pt x="44855" y="25241"/>
                  <a:pt x="45013" y="25241"/>
                </a:cubicBezTo>
                <a:cubicBezTo>
                  <a:pt x="45249" y="25241"/>
                  <a:pt x="45576" y="25096"/>
                  <a:pt x="45741" y="24847"/>
                </a:cubicBezTo>
                <a:cubicBezTo>
                  <a:pt x="45843" y="24698"/>
                  <a:pt x="45952" y="24633"/>
                  <a:pt x="46044" y="24633"/>
                </a:cubicBezTo>
                <a:cubicBezTo>
                  <a:pt x="46223" y="24633"/>
                  <a:pt x="46341" y="24881"/>
                  <a:pt x="46226" y="25239"/>
                </a:cubicBezTo>
                <a:cubicBezTo>
                  <a:pt x="46167" y="25427"/>
                  <a:pt x="46007" y="25538"/>
                  <a:pt x="45797" y="25538"/>
                </a:cubicBezTo>
                <a:cubicBezTo>
                  <a:pt x="45760" y="25538"/>
                  <a:pt x="45723" y="25535"/>
                  <a:pt x="45684" y="25528"/>
                </a:cubicBezTo>
                <a:cubicBezTo>
                  <a:pt x="45587" y="25510"/>
                  <a:pt x="45517" y="25500"/>
                  <a:pt x="45475" y="25500"/>
                </a:cubicBezTo>
                <a:cubicBezTo>
                  <a:pt x="45357" y="25500"/>
                  <a:pt x="45458" y="25581"/>
                  <a:pt x="45799" y="25793"/>
                </a:cubicBezTo>
                <a:cubicBezTo>
                  <a:pt x="46024" y="25927"/>
                  <a:pt x="46267" y="26000"/>
                  <a:pt x="46433" y="26000"/>
                </a:cubicBezTo>
                <a:cubicBezTo>
                  <a:pt x="46496" y="26000"/>
                  <a:pt x="46549" y="25989"/>
                  <a:pt x="46584" y="25967"/>
                </a:cubicBezTo>
                <a:cubicBezTo>
                  <a:pt x="46630" y="25929"/>
                  <a:pt x="46665" y="25911"/>
                  <a:pt x="46688" y="25911"/>
                </a:cubicBezTo>
                <a:cubicBezTo>
                  <a:pt x="46728" y="25911"/>
                  <a:pt x="46728" y="25967"/>
                  <a:pt x="46676" y="26070"/>
                </a:cubicBezTo>
                <a:cubicBezTo>
                  <a:pt x="46599" y="26214"/>
                  <a:pt x="46638" y="26325"/>
                  <a:pt x="46762" y="26325"/>
                </a:cubicBezTo>
                <a:cubicBezTo>
                  <a:pt x="46768" y="26325"/>
                  <a:pt x="46774" y="26325"/>
                  <a:pt x="46780" y="26324"/>
                </a:cubicBezTo>
                <a:cubicBezTo>
                  <a:pt x="46953" y="26324"/>
                  <a:pt x="46953" y="26405"/>
                  <a:pt x="46769" y="26682"/>
                </a:cubicBezTo>
                <a:cubicBezTo>
                  <a:pt x="46614" y="26925"/>
                  <a:pt x="46607" y="27041"/>
                  <a:pt x="46738" y="27041"/>
                </a:cubicBezTo>
                <a:cubicBezTo>
                  <a:pt x="46744" y="27041"/>
                  <a:pt x="46750" y="27041"/>
                  <a:pt x="46757" y="27040"/>
                </a:cubicBezTo>
                <a:cubicBezTo>
                  <a:pt x="47184" y="27017"/>
                  <a:pt x="47277" y="26913"/>
                  <a:pt x="47196" y="26555"/>
                </a:cubicBezTo>
                <a:cubicBezTo>
                  <a:pt x="47171" y="26408"/>
                  <a:pt x="47181" y="26330"/>
                  <a:pt x="47222" y="26330"/>
                </a:cubicBezTo>
                <a:cubicBezTo>
                  <a:pt x="47239" y="26330"/>
                  <a:pt x="47261" y="26344"/>
                  <a:pt x="47288" y="26371"/>
                </a:cubicBezTo>
                <a:cubicBezTo>
                  <a:pt x="47305" y="26387"/>
                  <a:pt x="47325" y="26395"/>
                  <a:pt x="47348" y="26395"/>
                </a:cubicBezTo>
                <a:cubicBezTo>
                  <a:pt x="47450" y="26395"/>
                  <a:pt x="47602" y="26235"/>
                  <a:pt x="47715" y="25990"/>
                </a:cubicBezTo>
                <a:cubicBezTo>
                  <a:pt x="47828" y="25742"/>
                  <a:pt x="47889" y="25610"/>
                  <a:pt x="47910" y="25610"/>
                </a:cubicBezTo>
                <a:cubicBezTo>
                  <a:pt x="47935" y="25610"/>
                  <a:pt x="47909" y="25782"/>
                  <a:pt x="47854" y="26151"/>
                </a:cubicBezTo>
                <a:cubicBezTo>
                  <a:pt x="47796" y="26536"/>
                  <a:pt x="47770" y="26711"/>
                  <a:pt x="47828" y="26711"/>
                </a:cubicBezTo>
                <a:cubicBezTo>
                  <a:pt x="47875" y="26711"/>
                  <a:pt x="47974" y="26599"/>
                  <a:pt x="48154" y="26394"/>
                </a:cubicBezTo>
                <a:cubicBezTo>
                  <a:pt x="48339" y="26182"/>
                  <a:pt x="48442" y="26069"/>
                  <a:pt x="48500" y="26069"/>
                </a:cubicBezTo>
                <a:cubicBezTo>
                  <a:pt x="48568" y="26069"/>
                  <a:pt x="48575" y="26225"/>
                  <a:pt x="48581" y="26555"/>
                </a:cubicBezTo>
                <a:cubicBezTo>
                  <a:pt x="48590" y="26961"/>
                  <a:pt x="48550" y="27106"/>
                  <a:pt x="48383" y="27106"/>
                </a:cubicBezTo>
                <a:cubicBezTo>
                  <a:pt x="48336" y="27106"/>
                  <a:pt x="48280" y="27095"/>
                  <a:pt x="48212" y="27075"/>
                </a:cubicBezTo>
                <a:cubicBezTo>
                  <a:pt x="48160" y="27059"/>
                  <a:pt x="48111" y="27052"/>
                  <a:pt x="48064" y="27052"/>
                </a:cubicBezTo>
                <a:cubicBezTo>
                  <a:pt x="47900" y="27052"/>
                  <a:pt x="47769" y="27144"/>
                  <a:pt x="47715" y="27306"/>
                </a:cubicBezTo>
                <a:cubicBezTo>
                  <a:pt x="47667" y="27481"/>
                  <a:pt x="47708" y="27557"/>
                  <a:pt x="47874" y="27557"/>
                </a:cubicBezTo>
                <a:cubicBezTo>
                  <a:pt x="47949" y="27557"/>
                  <a:pt x="48048" y="27542"/>
                  <a:pt x="48177" y="27513"/>
                </a:cubicBezTo>
                <a:cubicBezTo>
                  <a:pt x="48311" y="27481"/>
                  <a:pt x="48413" y="27463"/>
                  <a:pt x="48488" y="27463"/>
                </a:cubicBezTo>
                <a:cubicBezTo>
                  <a:pt x="48684" y="27463"/>
                  <a:pt x="48700" y="27590"/>
                  <a:pt x="48650" y="27940"/>
                </a:cubicBezTo>
                <a:cubicBezTo>
                  <a:pt x="48592" y="28364"/>
                  <a:pt x="48844" y="28722"/>
                  <a:pt x="49077" y="28722"/>
                </a:cubicBezTo>
                <a:cubicBezTo>
                  <a:pt x="49167" y="28722"/>
                  <a:pt x="49255" y="28667"/>
                  <a:pt x="49320" y="28541"/>
                </a:cubicBezTo>
                <a:cubicBezTo>
                  <a:pt x="49397" y="28377"/>
                  <a:pt x="49486" y="28298"/>
                  <a:pt x="49573" y="28298"/>
                </a:cubicBezTo>
                <a:cubicBezTo>
                  <a:pt x="49694" y="28298"/>
                  <a:pt x="49811" y="28452"/>
                  <a:pt x="49885" y="28748"/>
                </a:cubicBezTo>
                <a:cubicBezTo>
                  <a:pt x="49951" y="29023"/>
                  <a:pt x="50186" y="29179"/>
                  <a:pt x="50376" y="29179"/>
                </a:cubicBezTo>
                <a:cubicBezTo>
                  <a:pt x="50522" y="29179"/>
                  <a:pt x="50641" y="29087"/>
                  <a:pt x="50636" y="28887"/>
                </a:cubicBezTo>
                <a:cubicBezTo>
                  <a:pt x="50632" y="28845"/>
                  <a:pt x="50651" y="28825"/>
                  <a:pt x="50686" y="28825"/>
                </a:cubicBezTo>
                <a:cubicBezTo>
                  <a:pt x="50766" y="28825"/>
                  <a:pt x="50932" y="28929"/>
                  <a:pt x="51109" y="29106"/>
                </a:cubicBezTo>
                <a:cubicBezTo>
                  <a:pt x="51374" y="29383"/>
                  <a:pt x="51824" y="29637"/>
                  <a:pt x="52148" y="29695"/>
                </a:cubicBezTo>
                <a:cubicBezTo>
                  <a:pt x="52482" y="29741"/>
                  <a:pt x="52759" y="29822"/>
                  <a:pt x="52817" y="29880"/>
                </a:cubicBezTo>
                <a:cubicBezTo>
                  <a:pt x="52827" y="29891"/>
                  <a:pt x="52841" y="29897"/>
                  <a:pt x="52860" y="29897"/>
                </a:cubicBezTo>
                <a:cubicBezTo>
                  <a:pt x="52933" y="29897"/>
                  <a:pt x="53067" y="29814"/>
                  <a:pt x="53186" y="29695"/>
                </a:cubicBezTo>
                <a:cubicBezTo>
                  <a:pt x="53293" y="29588"/>
                  <a:pt x="53370" y="29533"/>
                  <a:pt x="53437" y="29533"/>
                </a:cubicBezTo>
                <a:cubicBezTo>
                  <a:pt x="53507" y="29533"/>
                  <a:pt x="53566" y="29594"/>
                  <a:pt x="53637" y="29718"/>
                </a:cubicBezTo>
                <a:cubicBezTo>
                  <a:pt x="53765" y="29946"/>
                  <a:pt x="54116" y="30061"/>
                  <a:pt x="54440" y="30061"/>
                </a:cubicBezTo>
                <a:cubicBezTo>
                  <a:pt x="54755" y="30061"/>
                  <a:pt x="55045" y="29952"/>
                  <a:pt x="55079" y="29730"/>
                </a:cubicBezTo>
                <a:cubicBezTo>
                  <a:pt x="55098" y="29601"/>
                  <a:pt x="55129" y="29534"/>
                  <a:pt x="55191" y="29534"/>
                </a:cubicBezTo>
                <a:cubicBezTo>
                  <a:pt x="55281" y="29534"/>
                  <a:pt x="55436" y="29673"/>
                  <a:pt x="55714" y="29972"/>
                </a:cubicBezTo>
                <a:cubicBezTo>
                  <a:pt x="55990" y="30278"/>
                  <a:pt x="56165" y="30420"/>
                  <a:pt x="56285" y="30420"/>
                </a:cubicBezTo>
                <a:cubicBezTo>
                  <a:pt x="56351" y="30420"/>
                  <a:pt x="56401" y="30377"/>
                  <a:pt x="56441" y="30295"/>
                </a:cubicBezTo>
                <a:cubicBezTo>
                  <a:pt x="56494" y="30190"/>
                  <a:pt x="56547" y="30137"/>
                  <a:pt x="56593" y="30137"/>
                </a:cubicBezTo>
                <a:cubicBezTo>
                  <a:pt x="56628" y="30137"/>
                  <a:pt x="56659" y="30166"/>
                  <a:pt x="56684" y="30226"/>
                </a:cubicBezTo>
                <a:cubicBezTo>
                  <a:pt x="56740" y="30417"/>
                  <a:pt x="57243" y="30543"/>
                  <a:pt x="57624" y="30543"/>
                </a:cubicBezTo>
                <a:cubicBezTo>
                  <a:pt x="57865" y="30543"/>
                  <a:pt x="58057" y="30492"/>
                  <a:pt x="58057" y="30376"/>
                </a:cubicBezTo>
                <a:cubicBezTo>
                  <a:pt x="58050" y="30295"/>
                  <a:pt x="58085" y="30252"/>
                  <a:pt x="58141" y="30252"/>
                </a:cubicBezTo>
                <a:cubicBezTo>
                  <a:pt x="58173" y="30252"/>
                  <a:pt x="58212" y="30266"/>
                  <a:pt x="58254" y="30295"/>
                </a:cubicBezTo>
                <a:cubicBezTo>
                  <a:pt x="58358" y="30364"/>
                  <a:pt x="58392" y="30549"/>
                  <a:pt x="58323" y="30711"/>
                </a:cubicBezTo>
                <a:cubicBezTo>
                  <a:pt x="58298" y="30770"/>
                  <a:pt x="58297" y="30798"/>
                  <a:pt x="58318" y="30798"/>
                </a:cubicBezTo>
                <a:cubicBezTo>
                  <a:pt x="58354" y="30798"/>
                  <a:pt x="58454" y="30714"/>
                  <a:pt x="58600" y="30561"/>
                </a:cubicBezTo>
                <a:cubicBezTo>
                  <a:pt x="58793" y="30355"/>
                  <a:pt x="58895" y="30254"/>
                  <a:pt x="58966" y="30254"/>
                </a:cubicBezTo>
                <a:cubicBezTo>
                  <a:pt x="59031" y="30254"/>
                  <a:pt x="59070" y="30338"/>
                  <a:pt x="59131" y="30503"/>
                </a:cubicBezTo>
                <a:cubicBezTo>
                  <a:pt x="59184" y="30670"/>
                  <a:pt x="59273" y="30753"/>
                  <a:pt x="59393" y="30753"/>
                </a:cubicBezTo>
                <a:cubicBezTo>
                  <a:pt x="59455" y="30753"/>
                  <a:pt x="59526" y="30731"/>
                  <a:pt x="59604" y="30688"/>
                </a:cubicBezTo>
                <a:cubicBezTo>
                  <a:pt x="59915" y="30516"/>
                  <a:pt x="60304" y="30423"/>
                  <a:pt x="60609" y="30423"/>
                </a:cubicBezTo>
                <a:cubicBezTo>
                  <a:pt x="60837" y="30423"/>
                  <a:pt x="61017" y="30475"/>
                  <a:pt x="61082" y="30584"/>
                </a:cubicBezTo>
                <a:cubicBezTo>
                  <a:pt x="61255" y="30884"/>
                  <a:pt x="61716" y="30999"/>
                  <a:pt x="62767" y="31011"/>
                </a:cubicBezTo>
                <a:cubicBezTo>
                  <a:pt x="63205" y="31011"/>
                  <a:pt x="63725" y="31068"/>
                  <a:pt x="63910" y="31138"/>
                </a:cubicBezTo>
                <a:cubicBezTo>
                  <a:pt x="64337" y="31297"/>
                  <a:pt x="64581" y="31372"/>
                  <a:pt x="64731" y="31372"/>
                </a:cubicBezTo>
                <a:cubicBezTo>
                  <a:pt x="64853" y="31372"/>
                  <a:pt x="64913" y="31323"/>
                  <a:pt x="64960" y="31230"/>
                </a:cubicBezTo>
                <a:cubicBezTo>
                  <a:pt x="65018" y="31115"/>
                  <a:pt x="64971" y="30791"/>
                  <a:pt x="64856" y="30561"/>
                </a:cubicBezTo>
                <a:cubicBezTo>
                  <a:pt x="64694" y="30237"/>
                  <a:pt x="64706" y="30064"/>
                  <a:pt x="64868" y="29937"/>
                </a:cubicBezTo>
                <a:cubicBezTo>
                  <a:pt x="64925" y="29893"/>
                  <a:pt x="64966" y="29871"/>
                  <a:pt x="64990" y="29871"/>
                </a:cubicBezTo>
                <a:cubicBezTo>
                  <a:pt x="65027" y="29871"/>
                  <a:pt x="65021" y="29928"/>
                  <a:pt x="64971" y="30041"/>
                </a:cubicBezTo>
                <a:cubicBezTo>
                  <a:pt x="64894" y="30195"/>
                  <a:pt x="64954" y="30307"/>
                  <a:pt x="65110" y="30307"/>
                </a:cubicBezTo>
                <a:cubicBezTo>
                  <a:pt x="65117" y="30307"/>
                  <a:pt x="65125" y="30307"/>
                  <a:pt x="65133" y="30307"/>
                </a:cubicBezTo>
                <a:cubicBezTo>
                  <a:pt x="65329" y="30307"/>
                  <a:pt x="65399" y="30434"/>
                  <a:pt x="65318" y="30676"/>
                </a:cubicBezTo>
                <a:cubicBezTo>
                  <a:pt x="65261" y="30854"/>
                  <a:pt x="65256" y="30947"/>
                  <a:pt x="65305" y="30947"/>
                </a:cubicBezTo>
                <a:cubicBezTo>
                  <a:pt x="65326" y="30947"/>
                  <a:pt x="65357" y="30930"/>
                  <a:pt x="65399" y="30895"/>
                </a:cubicBezTo>
                <a:cubicBezTo>
                  <a:pt x="65445" y="30862"/>
                  <a:pt x="65491" y="30845"/>
                  <a:pt x="65533" y="30845"/>
                </a:cubicBezTo>
                <a:cubicBezTo>
                  <a:pt x="65607" y="30845"/>
                  <a:pt x="65669" y="30896"/>
                  <a:pt x="65699" y="30999"/>
                </a:cubicBezTo>
                <a:cubicBezTo>
                  <a:pt x="65768" y="31208"/>
                  <a:pt x="66457" y="31325"/>
                  <a:pt x="67591" y="31325"/>
                </a:cubicBezTo>
                <a:cubicBezTo>
                  <a:pt x="67958" y="31325"/>
                  <a:pt x="68372" y="31313"/>
                  <a:pt x="68827" y="31288"/>
                </a:cubicBezTo>
                <a:cubicBezTo>
                  <a:pt x="68894" y="31285"/>
                  <a:pt x="68960" y="31284"/>
                  <a:pt x="69024" y="31284"/>
                </a:cubicBezTo>
                <a:cubicBezTo>
                  <a:pt x="69515" y="31284"/>
                  <a:pt x="69877" y="31360"/>
                  <a:pt x="69877" y="31472"/>
                </a:cubicBezTo>
                <a:cubicBezTo>
                  <a:pt x="69877" y="31593"/>
                  <a:pt x="70189" y="31693"/>
                  <a:pt x="70566" y="31693"/>
                </a:cubicBezTo>
                <a:cubicBezTo>
                  <a:pt x="70586" y="31693"/>
                  <a:pt x="70607" y="31692"/>
                  <a:pt x="70627" y="31692"/>
                </a:cubicBezTo>
                <a:cubicBezTo>
                  <a:pt x="70706" y="31690"/>
                  <a:pt x="70776" y="31690"/>
                  <a:pt x="70838" y="31690"/>
                </a:cubicBezTo>
                <a:cubicBezTo>
                  <a:pt x="71309" y="31690"/>
                  <a:pt x="71291" y="31741"/>
                  <a:pt x="70985" y="32026"/>
                </a:cubicBezTo>
                <a:cubicBezTo>
                  <a:pt x="70816" y="32177"/>
                  <a:pt x="70625" y="32273"/>
                  <a:pt x="70509" y="32273"/>
                </a:cubicBezTo>
                <a:cubicBezTo>
                  <a:pt x="70483" y="32273"/>
                  <a:pt x="70460" y="32268"/>
                  <a:pt x="70443" y="32257"/>
                </a:cubicBezTo>
                <a:cubicBezTo>
                  <a:pt x="70423" y="32245"/>
                  <a:pt x="70403" y="32239"/>
                  <a:pt x="70385" y="32239"/>
                </a:cubicBezTo>
                <a:cubicBezTo>
                  <a:pt x="70319" y="32239"/>
                  <a:pt x="70270" y="32316"/>
                  <a:pt x="70270" y="32442"/>
                </a:cubicBezTo>
                <a:cubicBezTo>
                  <a:pt x="70275" y="32549"/>
                  <a:pt x="70267" y="32604"/>
                  <a:pt x="70241" y="32604"/>
                </a:cubicBezTo>
                <a:cubicBezTo>
                  <a:pt x="70214" y="32604"/>
                  <a:pt x="70167" y="32543"/>
                  <a:pt x="70096" y="32419"/>
                </a:cubicBezTo>
                <a:cubicBezTo>
                  <a:pt x="70027" y="32286"/>
                  <a:pt x="69906" y="32223"/>
                  <a:pt x="69660" y="32223"/>
                </a:cubicBezTo>
                <a:cubicBezTo>
                  <a:pt x="69457" y="32223"/>
                  <a:pt x="69170" y="32266"/>
                  <a:pt x="68757" y="32350"/>
                </a:cubicBezTo>
                <a:cubicBezTo>
                  <a:pt x="67961" y="32523"/>
                  <a:pt x="67765" y="32627"/>
                  <a:pt x="68146" y="32661"/>
                </a:cubicBezTo>
                <a:cubicBezTo>
                  <a:pt x="68457" y="32684"/>
                  <a:pt x="68654" y="32811"/>
                  <a:pt x="68596" y="32938"/>
                </a:cubicBezTo>
                <a:cubicBezTo>
                  <a:pt x="68548" y="33034"/>
                  <a:pt x="68478" y="33086"/>
                  <a:pt x="68402" y="33086"/>
                </a:cubicBezTo>
                <a:cubicBezTo>
                  <a:pt x="68367" y="33086"/>
                  <a:pt x="68332" y="33075"/>
                  <a:pt x="68296" y="33054"/>
                </a:cubicBezTo>
                <a:cubicBezTo>
                  <a:pt x="68279" y="33043"/>
                  <a:pt x="68261" y="33038"/>
                  <a:pt x="68241" y="33038"/>
                </a:cubicBezTo>
                <a:cubicBezTo>
                  <a:pt x="68135" y="33038"/>
                  <a:pt x="67987" y="33184"/>
                  <a:pt x="67880" y="33389"/>
                </a:cubicBezTo>
                <a:cubicBezTo>
                  <a:pt x="67758" y="33613"/>
                  <a:pt x="67563" y="33766"/>
                  <a:pt x="67423" y="33766"/>
                </a:cubicBezTo>
                <a:cubicBezTo>
                  <a:pt x="67405" y="33766"/>
                  <a:pt x="67388" y="33763"/>
                  <a:pt x="67372" y="33758"/>
                </a:cubicBezTo>
                <a:cubicBezTo>
                  <a:pt x="67332" y="33743"/>
                  <a:pt x="67297" y="33735"/>
                  <a:pt x="67270" y="33735"/>
                </a:cubicBezTo>
                <a:cubicBezTo>
                  <a:pt x="67173" y="33735"/>
                  <a:pt x="67159" y="33827"/>
                  <a:pt x="67222" y="33989"/>
                </a:cubicBezTo>
                <a:cubicBezTo>
                  <a:pt x="67292" y="34197"/>
                  <a:pt x="67234" y="34416"/>
                  <a:pt x="67107" y="34520"/>
                </a:cubicBezTo>
                <a:cubicBezTo>
                  <a:pt x="67063" y="34554"/>
                  <a:pt x="67029" y="34573"/>
                  <a:pt x="67002" y="34573"/>
                </a:cubicBezTo>
                <a:cubicBezTo>
                  <a:pt x="66923" y="34573"/>
                  <a:pt x="66917" y="34412"/>
                  <a:pt x="66968" y="34058"/>
                </a:cubicBezTo>
                <a:cubicBezTo>
                  <a:pt x="67039" y="33559"/>
                  <a:pt x="66903" y="33287"/>
                  <a:pt x="66634" y="33287"/>
                </a:cubicBezTo>
                <a:cubicBezTo>
                  <a:pt x="66505" y="33287"/>
                  <a:pt x="66344" y="33350"/>
                  <a:pt x="66160" y="33481"/>
                </a:cubicBezTo>
                <a:cubicBezTo>
                  <a:pt x="65984" y="33613"/>
                  <a:pt x="65923" y="33736"/>
                  <a:pt x="66020" y="33736"/>
                </a:cubicBezTo>
                <a:cubicBezTo>
                  <a:pt x="66024" y="33736"/>
                  <a:pt x="66029" y="33735"/>
                  <a:pt x="66033" y="33735"/>
                </a:cubicBezTo>
                <a:cubicBezTo>
                  <a:pt x="66576" y="33735"/>
                  <a:pt x="66449" y="34323"/>
                  <a:pt x="65895" y="34404"/>
                </a:cubicBezTo>
                <a:cubicBezTo>
                  <a:pt x="65808" y="34415"/>
                  <a:pt x="65733" y="34421"/>
                  <a:pt x="65669" y="34421"/>
                </a:cubicBezTo>
                <a:cubicBezTo>
                  <a:pt x="65394" y="34421"/>
                  <a:pt x="65318" y="34311"/>
                  <a:pt x="65318" y="34012"/>
                </a:cubicBezTo>
                <a:cubicBezTo>
                  <a:pt x="65306" y="33746"/>
                  <a:pt x="65433" y="33481"/>
                  <a:pt x="65606" y="33389"/>
                </a:cubicBezTo>
                <a:cubicBezTo>
                  <a:pt x="66045" y="33169"/>
                  <a:pt x="65765" y="32867"/>
                  <a:pt x="65162" y="32867"/>
                </a:cubicBezTo>
                <a:cubicBezTo>
                  <a:pt x="65130" y="32867"/>
                  <a:pt x="65097" y="32867"/>
                  <a:pt x="65064" y="32869"/>
                </a:cubicBezTo>
                <a:cubicBezTo>
                  <a:pt x="64741" y="32881"/>
                  <a:pt x="64533" y="32996"/>
                  <a:pt x="64591" y="33111"/>
                </a:cubicBezTo>
                <a:cubicBezTo>
                  <a:pt x="64671" y="33250"/>
                  <a:pt x="64637" y="33389"/>
                  <a:pt x="64521" y="33481"/>
                </a:cubicBezTo>
                <a:cubicBezTo>
                  <a:pt x="64487" y="33504"/>
                  <a:pt x="64448" y="33515"/>
                  <a:pt x="64409" y="33515"/>
                </a:cubicBezTo>
                <a:cubicBezTo>
                  <a:pt x="64332" y="33515"/>
                  <a:pt x="64252" y="33469"/>
                  <a:pt x="64198" y="33377"/>
                </a:cubicBezTo>
                <a:cubicBezTo>
                  <a:pt x="64154" y="33298"/>
                  <a:pt x="63942" y="33264"/>
                  <a:pt x="63647" y="33264"/>
                </a:cubicBezTo>
                <a:cubicBezTo>
                  <a:pt x="62786" y="33264"/>
                  <a:pt x="61219" y="33552"/>
                  <a:pt x="61082" y="33827"/>
                </a:cubicBezTo>
                <a:cubicBezTo>
                  <a:pt x="61017" y="33950"/>
                  <a:pt x="60968" y="34010"/>
                  <a:pt x="60917" y="34010"/>
                </a:cubicBezTo>
                <a:cubicBezTo>
                  <a:pt x="60867" y="34010"/>
                  <a:pt x="60815" y="33953"/>
                  <a:pt x="60747" y="33839"/>
                </a:cubicBezTo>
                <a:cubicBezTo>
                  <a:pt x="60681" y="33724"/>
                  <a:pt x="60629" y="33666"/>
                  <a:pt x="60572" y="33666"/>
                </a:cubicBezTo>
                <a:cubicBezTo>
                  <a:pt x="60509" y="33666"/>
                  <a:pt x="60440" y="33739"/>
                  <a:pt x="60343" y="33885"/>
                </a:cubicBezTo>
                <a:cubicBezTo>
                  <a:pt x="60129" y="34209"/>
                  <a:pt x="60389" y="34395"/>
                  <a:pt x="60748" y="34395"/>
                </a:cubicBezTo>
                <a:cubicBezTo>
                  <a:pt x="61028" y="34395"/>
                  <a:pt x="61367" y="34283"/>
                  <a:pt x="61589" y="34035"/>
                </a:cubicBezTo>
                <a:cubicBezTo>
                  <a:pt x="61753" y="33858"/>
                  <a:pt x="61869" y="33769"/>
                  <a:pt x="61947" y="33769"/>
                </a:cubicBezTo>
                <a:cubicBezTo>
                  <a:pt x="62002" y="33769"/>
                  <a:pt x="62039" y="33811"/>
                  <a:pt x="62063" y="33896"/>
                </a:cubicBezTo>
                <a:cubicBezTo>
                  <a:pt x="62118" y="34052"/>
                  <a:pt x="62238" y="34186"/>
                  <a:pt x="62319" y="34186"/>
                </a:cubicBezTo>
                <a:cubicBezTo>
                  <a:pt x="62322" y="34186"/>
                  <a:pt x="62325" y="34185"/>
                  <a:pt x="62328" y="34185"/>
                </a:cubicBezTo>
                <a:cubicBezTo>
                  <a:pt x="62432" y="34185"/>
                  <a:pt x="62455" y="34023"/>
                  <a:pt x="62386" y="33827"/>
                </a:cubicBezTo>
                <a:cubicBezTo>
                  <a:pt x="62306" y="33603"/>
                  <a:pt x="62313" y="33493"/>
                  <a:pt x="62390" y="33493"/>
                </a:cubicBezTo>
                <a:cubicBezTo>
                  <a:pt x="62492" y="33493"/>
                  <a:pt x="62717" y="33684"/>
                  <a:pt x="63032" y="34058"/>
                </a:cubicBezTo>
                <a:cubicBezTo>
                  <a:pt x="63259" y="34326"/>
                  <a:pt x="63395" y="34454"/>
                  <a:pt x="63467" y="34454"/>
                </a:cubicBezTo>
                <a:cubicBezTo>
                  <a:pt x="63515" y="34454"/>
                  <a:pt x="63533" y="34394"/>
                  <a:pt x="63529" y="34277"/>
                </a:cubicBezTo>
                <a:cubicBezTo>
                  <a:pt x="63529" y="34028"/>
                  <a:pt x="63707" y="33878"/>
                  <a:pt x="63895" y="33878"/>
                </a:cubicBezTo>
                <a:cubicBezTo>
                  <a:pt x="64020" y="33878"/>
                  <a:pt x="64150" y="33945"/>
                  <a:pt x="64233" y="34093"/>
                </a:cubicBezTo>
                <a:cubicBezTo>
                  <a:pt x="64288" y="34180"/>
                  <a:pt x="64387" y="34229"/>
                  <a:pt x="64492" y="34229"/>
                </a:cubicBezTo>
                <a:cubicBezTo>
                  <a:pt x="64540" y="34229"/>
                  <a:pt x="64590" y="34218"/>
                  <a:pt x="64637" y="34197"/>
                </a:cubicBezTo>
                <a:cubicBezTo>
                  <a:pt x="64678" y="34176"/>
                  <a:pt x="64717" y="34166"/>
                  <a:pt x="64751" y="34166"/>
                </a:cubicBezTo>
                <a:cubicBezTo>
                  <a:pt x="64851" y="34166"/>
                  <a:pt x="64917" y="34250"/>
                  <a:pt x="64925" y="34404"/>
                </a:cubicBezTo>
                <a:cubicBezTo>
                  <a:pt x="64925" y="34593"/>
                  <a:pt x="64872" y="34728"/>
                  <a:pt x="64786" y="34728"/>
                </a:cubicBezTo>
                <a:cubicBezTo>
                  <a:pt x="64782" y="34728"/>
                  <a:pt x="64779" y="34728"/>
                  <a:pt x="64775" y="34727"/>
                </a:cubicBezTo>
                <a:cubicBezTo>
                  <a:pt x="64716" y="34720"/>
                  <a:pt x="64660" y="34716"/>
                  <a:pt x="64608" y="34716"/>
                </a:cubicBezTo>
                <a:cubicBezTo>
                  <a:pt x="64280" y="34716"/>
                  <a:pt x="64118" y="34869"/>
                  <a:pt x="64198" y="35108"/>
                </a:cubicBezTo>
                <a:cubicBezTo>
                  <a:pt x="64290" y="35362"/>
                  <a:pt x="64117" y="35443"/>
                  <a:pt x="63494" y="35443"/>
                </a:cubicBezTo>
                <a:cubicBezTo>
                  <a:pt x="63471" y="35443"/>
                  <a:pt x="63448" y="35442"/>
                  <a:pt x="63425" y="35442"/>
                </a:cubicBezTo>
                <a:cubicBezTo>
                  <a:pt x="62956" y="35442"/>
                  <a:pt x="62649" y="35556"/>
                  <a:pt x="62594" y="35743"/>
                </a:cubicBezTo>
                <a:cubicBezTo>
                  <a:pt x="62564" y="35870"/>
                  <a:pt x="62618" y="35973"/>
                  <a:pt x="62712" y="35973"/>
                </a:cubicBezTo>
                <a:cubicBezTo>
                  <a:pt x="62729" y="35973"/>
                  <a:pt x="62748" y="35970"/>
                  <a:pt x="62767" y="35963"/>
                </a:cubicBezTo>
                <a:cubicBezTo>
                  <a:pt x="62791" y="35955"/>
                  <a:pt x="62813" y="35951"/>
                  <a:pt x="62835" y="35951"/>
                </a:cubicBezTo>
                <a:cubicBezTo>
                  <a:pt x="63129" y="35951"/>
                  <a:pt x="63147" y="36656"/>
                  <a:pt x="62813" y="36828"/>
                </a:cubicBezTo>
                <a:cubicBezTo>
                  <a:pt x="62694" y="36888"/>
                  <a:pt x="62581" y="36922"/>
                  <a:pt x="62525" y="36922"/>
                </a:cubicBezTo>
                <a:cubicBezTo>
                  <a:pt x="62505" y="36922"/>
                  <a:pt x="62493" y="36918"/>
                  <a:pt x="62490" y="36909"/>
                </a:cubicBezTo>
                <a:cubicBezTo>
                  <a:pt x="62478" y="36874"/>
                  <a:pt x="62351" y="36620"/>
                  <a:pt x="62213" y="36343"/>
                </a:cubicBezTo>
                <a:cubicBezTo>
                  <a:pt x="62063" y="36055"/>
                  <a:pt x="62017" y="35824"/>
                  <a:pt x="62109" y="35824"/>
                </a:cubicBezTo>
                <a:cubicBezTo>
                  <a:pt x="62363" y="35812"/>
                  <a:pt x="62524" y="34658"/>
                  <a:pt x="62294" y="34508"/>
                </a:cubicBezTo>
                <a:cubicBezTo>
                  <a:pt x="62278" y="34498"/>
                  <a:pt x="62260" y="34493"/>
                  <a:pt x="62243" y="34493"/>
                </a:cubicBezTo>
                <a:cubicBezTo>
                  <a:pt x="62159" y="34493"/>
                  <a:pt x="62062" y="34602"/>
                  <a:pt x="62005" y="34774"/>
                </a:cubicBezTo>
                <a:cubicBezTo>
                  <a:pt x="61957" y="34931"/>
                  <a:pt x="61901" y="35007"/>
                  <a:pt x="61823" y="35007"/>
                </a:cubicBezTo>
                <a:cubicBezTo>
                  <a:pt x="61769" y="35007"/>
                  <a:pt x="61704" y="34971"/>
                  <a:pt x="61624" y="34901"/>
                </a:cubicBezTo>
                <a:cubicBezTo>
                  <a:pt x="61554" y="34831"/>
                  <a:pt x="61498" y="34796"/>
                  <a:pt x="61451" y="34796"/>
                </a:cubicBezTo>
                <a:cubicBezTo>
                  <a:pt x="61375" y="34796"/>
                  <a:pt x="61325" y="34891"/>
                  <a:pt x="61289" y="35085"/>
                </a:cubicBezTo>
                <a:cubicBezTo>
                  <a:pt x="61204" y="35598"/>
                  <a:pt x="61662" y="36654"/>
                  <a:pt x="61932" y="36654"/>
                </a:cubicBezTo>
                <a:cubicBezTo>
                  <a:pt x="61954" y="36654"/>
                  <a:pt x="61974" y="36647"/>
                  <a:pt x="61993" y="36632"/>
                </a:cubicBezTo>
                <a:cubicBezTo>
                  <a:pt x="62041" y="36594"/>
                  <a:pt x="62078" y="36576"/>
                  <a:pt x="62105" y="36576"/>
                </a:cubicBezTo>
                <a:cubicBezTo>
                  <a:pt x="62145" y="36576"/>
                  <a:pt x="62162" y="36615"/>
                  <a:pt x="62155" y="36690"/>
                </a:cubicBezTo>
                <a:cubicBezTo>
                  <a:pt x="62097" y="37076"/>
                  <a:pt x="62169" y="37358"/>
                  <a:pt x="62302" y="37358"/>
                </a:cubicBezTo>
                <a:cubicBezTo>
                  <a:pt x="62328" y="37358"/>
                  <a:pt x="62356" y="37347"/>
                  <a:pt x="62386" y="37325"/>
                </a:cubicBezTo>
                <a:cubicBezTo>
                  <a:pt x="62421" y="37297"/>
                  <a:pt x="62454" y="37284"/>
                  <a:pt x="62482" y="37284"/>
                </a:cubicBezTo>
                <a:cubicBezTo>
                  <a:pt x="62537" y="37284"/>
                  <a:pt x="62575" y="37333"/>
                  <a:pt x="62582" y="37417"/>
                </a:cubicBezTo>
                <a:cubicBezTo>
                  <a:pt x="62582" y="37580"/>
                  <a:pt x="62515" y="37661"/>
                  <a:pt x="62411" y="37661"/>
                </a:cubicBezTo>
                <a:cubicBezTo>
                  <a:pt x="62308" y="37661"/>
                  <a:pt x="62171" y="37583"/>
                  <a:pt x="62028" y="37428"/>
                </a:cubicBezTo>
                <a:cubicBezTo>
                  <a:pt x="61949" y="37343"/>
                  <a:pt x="61890" y="37292"/>
                  <a:pt x="61840" y="37292"/>
                </a:cubicBezTo>
                <a:cubicBezTo>
                  <a:pt x="61723" y="37292"/>
                  <a:pt x="61662" y="37577"/>
                  <a:pt x="61532" y="38363"/>
                </a:cubicBezTo>
                <a:cubicBezTo>
                  <a:pt x="61486" y="38617"/>
                  <a:pt x="61532" y="38825"/>
                  <a:pt x="61613" y="38941"/>
                </a:cubicBezTo>
                <a:cubicBezTo>
                  <a:pt x="61555" y="38987"/>
                  <a:pt x="61509" y="39021"/>
                  <a:pt x="61451" y="39079"/>
                </a:cubicBezTo>
                <a:cubicBezTo>
                  <a:pt x="61312" y="39229"/>
                  <a:pt x="61197" y="39310"/>
                  <a:pt x="61082" y="39321"/>
                </a:cubicBezTo>
                <a:cubicBezTo>
                  <a:pt x="61082" y="39148"/>
                  <a:pt x="61057" y="39030"/>
                  <a:pt x="61009" y="39030"/>
                </a:cubicBezTo>
                <a:cubicBezTo>
                  <a:pt x="60999" y="39030"/>
                  <a:pt x="60989" y="39035"/>
                  <a:pt x="60978" y="39044"/>
                </a:cubicBezTo>
                <a:cubicBezTo>
                  <a:pt x="60964" y="39055"/>
                  <a:pt x="60950" y="39060"/>
                  <a:pt x="60937" y="39060"/>
                </a:cubicBezTo>
                <a:cubicBezTo>
                  <a:pt x="60863" y="39060"/>
                  <a:pt x="60805" y="38901"/>
                  <a:pt x="60805" y="38675"/>
                </a:cubicBezTo>
                <a:cubicBezTo>
                  <a:pt x="60805" y="38399"/>
                  <a:pt x="60867" y="38264"/>
                  <a:pt x="60999" y="38264"/>
                </a:cubicBezTo>
                <a:cubicBezTo>
                  <a:pt x="61027" y="38264"/>
                  <a:pt x="61059" y="38270"/>
                  <a:pt x="61093" y="38283"/>
                </a:cubicBezTo>
                <a:cubicBezTo>
                  <a:pt x="61142" y="38300"/>
                  <a:pt x="61181" y="38308"/>
                  <a:pt x="61212" y="38308"/>
                </a:cubicBezTo>
                <a:cubicBezTo>
                  <a:pt x="61305" y="38308"/>
                  <a:pt x="61318" y="38228"/>
                  <a:pt x="61266" y="38063"/>
                </a:cubicBezTo>
                <a:cubicBezTo>
                  <a:pt x="61197" y="37890"/>
                  <a:pt x="61059" y="37740"/>
                  <a:pt x="60966" y="37740"/>
                </a:cubicBezTo>
                <a:cubicBezTo>
                  <a:pt x="60964" y="37740"/>
                  <a:pt x="60962" y="37740"/>
                  <a:pt x="60960" y="37740"/>
                </a:cubicBezTo>
                <a:cubicBezTo>
                  <a:pt x="60870" y="37740"/>
                  <a:pt x="60793" y="37480"/>
                  <a:pt x="60793" y="37175"/>
                </a:cubicBezTo>
                <a:cubicBezTo>
                  <a:pt x="60786" y="36806"/>
                  <a:pt x="60892" y="36585"/>
                  <a:pt x="61013" y="36585"/>
                </a:cubicBezTo>
                <a:cubicBezTo>
                  <a:pt x="61088" y="36585"/>
                  <a:pt x="61169" y="36672"/>
                  <a:pt x="61232" y="36863"/>
                </a:cubicBezTo>
                <a:cubicBezTo>
                  <a:pt x="61266" y="36982"/>
                  <a:pt x="61325" y="37051"/>
                  <a:pt x="61377" y="37051"/>
                </a:cubicBezTo>
                <a:cubicBezTo>
                  <a:pt x="61395" y="37051"/>
                  <a:pt x="61413" y="37043"/>
                  <a:pt x="61428" y="37024"/>
                </a:cubicBezTo>
                <a:cubicBezTo>
                  <a:pt x="61566" y="36863"/>
                  <a:pt x="60924" y="35201"/>
                  <a:pt x="60737" y="35201"/>
                </a:cubicBezTo>
                <a:cubicBezTo>
                  <a:pt x="60737" y="35201"/>
                  <a:pt x="60736" y="35201"/>
                  <a:pt x="60735" y="35201"/>
                </a:cubicBezTo>
                <a:cubicBezTo>
                  <a:pt x="60643" y="35201"/>
                  <a:pt x="60539" y="35408"/>
                  <a:pt x="60481" y="35686"/>
                </a:cubicBezTo>
                <a:cubicBezTo>
                  <a:pt x="60435" y="35951"/>
                  <a:pt x="60251" y="36159"/>
                  <a:pt x="60066" y="36170"/>
                </a:cubicBezTo>
                <a:cubicBezTo>
                  <a:pt x="60058" y="36171"/>
                  <a:pt x="60050" y="36171"/>
                  <a:pt x="60042" y="36171"/>
                </a:cubicBezTo>
                <a:cubicBezTo>
                  <a:pt x="59629" y="36171"/>
                  <a:pt x="59088" y="35587"/>
                  <a:pt x="59235" y="35282"/>
                </a:cubicBezTo>
                <a:cubicBezTo>
                  <a:pt x="59301" y="35149"/>
                  <a:pt x="59262" y="35038"/>
                  <a:pt x="59158" y="35038"/>
                </a:cubicBezTo>
                <a:cubicBezTo>
                  <a:pt x="59153" y="35038"/>
                  <a:pt x="59148" y="35039"/>
                  <a:pt x="59142" y="35039"/>
                </a:cubicBezTo>
                <a:cubicBezTo>
                  <a:pt x="59027" y="35039"/>
                  <a:pt x="58969" y="34935"/>
                  <a:pt x="59027" y="34820"/>
                </a:cubicBezTo>
                <a:cubicBezTo>
                  <a:pt x="59076" y="34729"/>
                  <a:pt x="59179" y="34680"/>
                  <a:pt x="59288" y="34680"/>
                </a:cubicBezTo>
                <a:cubicBezTo>
                  <a:pt x="59331" y="34680"/>
                  <a:pt x="59376" y="34688"/>
                  <a:pt x="59419" y="34704"/>
                </a:cubicBezTo>
                <a:cubicBezTo>
                  <a:pt x="59459" y="34720"/>
                  <a:pt x="59501" y="34727"/>
                  <a:pt x="59543" y="34727"/>
                </a:cubicBezTo>
                <a:cubicBezTo>
                  <a:pt x="59658" y="34727"/>
                  <a:pt x="59769" y="34671"/>
                  <a:pt x="59812" y="34577"/>
                </a:cubicBezTo>
                <a:cubicBezTo>
                  <a:pt x="59967" y="34268"/>
                  <a:pt x="59469" y="33959"/>
                  <a:pt x="59033" y="33959"/>
                </a:cubicBezTo>
                <a:cubicBezTo>
                  <a:pt x="58883" y="33959"/>
                  <a:pt x="58741" y="33995"/>
                  <a:pt x="58635" y="34081"/>
                </a:cubicBezTo>
                <a:cubicBezTo>
                  <a:pt x="58519" y="34173"/>
                  <a:pt x="58219" y="34277"/>
                  <a:pt x="57930" y="34312"/>
                </a:cubicBezTo>
                <a:cubicBezTo>
                  <a:pt x="57642" y="34347"/>
                  <a:pt x="57273" y="34393"/>
                  <a:pt x="57065" y="34416"/>
                </a:cubicBezTo>
                <a:cubicBezTo>
                  <a:pt x="56742" y="34462"/>
                  <a:pt x="56742" y="34508"/>
                  <a:pt x="57030" y="34820"/>
                </a:cubicBezTo>
                <a:cubicBezTo>
                  <a:pt x="57203" y="35016"/>
                  <a:pt x="57353" y="35270"/>
                  <a:pt x="57353" y="35385"/>
                </a:cubicBezTo>
                <a:cubicBezTo>
                  <a:pt x="57353" y="35504"/>
                  <a:pt x="57414" y="35583"/>
                  <a:pt x="57517" y="35583"/>
                </a:cubicBezTo>
                <a:cubicBezTo>
                  <a:pt x="57524" y="35583"/>
                  <a:pt x="57531" y="35582"/>
                  <a:pt x="57538" y="35582"/>
                </a:cubicBezTo>
                <a:cubicBezTo>
                  <a:pt x="57630" y="35582"/>
                  <a:pt x="57700" y="35397"/>
                  <a:pt x="57677" y="35178"/>
                </a:cubicBezTo>
                <a:cubicBezTo>
                  <a:pt x="57660" y="34946"/>
                  <a:pt x="57801" y="34833"/>
                  <a:pt x="58002" y="34833"/>
                </a:cubicBezTo>
                <a:cubicBezTo>
                  <a:pt x="58222" y="34833"/>
                  <a:pt x="58514" y="34970"/>
                  <a:pt x="58750" y="35235"/>
                </a:cubicBezTo>
                <a:cubicBezTo>
                  <a:pt x="58969" y="35489"/>
                  <a:pt x="58981" y="35605"/>
                  <a:pt x="58796" y="35686"/>
                </a:cubicBezTo>
                <a:cubicBezTo>
                  <a:pt x="58669" y="35755"/>
                  <a:pt x="58554" y="35951"/>
                  <a:pt x="58565" y="36124"/>
                </a:cubicBezTo>
                <a:cubicBezTo>
                  <a:pt x="58565" y="36255"/>
                  <a:pt x="58645" y="36334"/>
                  <a:pt x="58749" y="36334"/>
                </a:cubicBezTo>
                <a:cubicBezTo>
                  <a:pt x="58782" y="36334"/>
                  <a:pt x="58818" y="36326"/>
                  <a:pt x="58854" y="36309"/>
                </a:cubicBezTo>
                <a:cubicBezTo>
                  <a:pt x="58886" y="36295"/>
                  <a:pt x="58915" y="36287"/>
                  <a:pt x="58944" y="36287"/>
                </a:cubicBezTo>
                <a:cubicBezTo>
                  <a:pt x="59121" y="36287"/>
                  <a:pt x="59237" y="36583"/>
                  <a:pt x="59396" y="37359"/>
                </a:cubicBezTo>
                <a:cubicBezTo>
                  <a:pt x="59419" y="37417"/>
                  <a:pt x="59327" y="37509"/>
                  <a:pt x="59212" y="37555"/>
                </a:cubicBezTo>
                <a:cubicBezTo>
                  <a:pt x="59194" y="37562"/>
                  <a:pt x="59177" y="37565"/>
                  <a:pt x="59161" y="37565"/>
                </a:cubicBezTo>
                <a:cubicBezTo>
                  <a:pt x="59061" y="37565"/>
                  <a:pt x="58991" y="37447"/>
                  <a:pt x="58981" y="37278"/>
                </a:cubicBezTo>
                <a:cubicBezTo>
                  <a:pt x="58981" y="37089"/>
                  <a:pt x="58819" y="36932"/>
                  <a:pt x="58621" y="36932"/>
                </a:cubicBezTo>
                <a:cubicBezTo>
                  <a:pt x="58614" y="36932"/>
                  <a:pt x="58607" y="36932"/>
                  <a:pt x="58600" y="36932"/>
                </a:cubicBezTo>
                <a:cubicBezTo>
                  <a:pt x="58592" y="36933"/>
                  <a:pt x="58585" y="36933"/>
                  <a:pt x="58577" y="36933"/>
                </a:cubicBezTo>
                <a:cubicBezTo>
                  <a:pt x="58376" y="36933"/>
                  <a:pt x="58159" y="36787"/>
                  <a:pt x="58092" y="36609"/>
                </a:cubicBezTo>
                <a:cubicBezTo>
                  <a:pt x="58034" y="36442"/>
                  <a:pt x="57838" y="36358"/>
                  <a:pt x="57645" y="36358"/>
                </a:cubicBezTo>
                <a:cubicBezTo>
                  <a:pt x="57451" y="36358"/>
                  <a:pt x="57261" y="36442"/>
                  <a:pt x="57215" y="36609"/>
                </a:cubicBezTo>
                <a:cubicBezTo>
                  <a:pt x="57105" y="37028"/>
                  <a:pt x="57194" y="37387"/>
                  <a:pt x="57384" y="37387"/>
                </a:cubicBezTo>
                <a:cubicBezTo>
                  <a:pt x="57414" y="37387"/>
                  <a:pt x="57446" y="37378"/>
                  <a:pt x="57480" y="37359"/>
                </a:cubicBezTo>
                <a:cubicBezTo>
                  <a:pt x="57531" y="37336"/>
                  <a:pt x="57588" y="37324"/>
                  <a:pt x="57642" y="37324"/>
                </a:cubicBezTo>
                <a:cubicBezTo>
                  <a:pt x="57749" y="37324"/>
                  <a:pt x="57850" y="37368"/>
                  <a:pt x="57896" y="37452"/>
                </a:cubicBezTo>
                <a:cubicBezTo>
                  <a:pt x="57932" y="37514"/>
                  <a:pt x="57988" y="37546"/>
                  <a:pt x="58062" y="37546"/>
                </a:cubicBezTo>
                <a:cubicBezTo>
                  <a:pt x="58150" y="37546"/>
                  <a:pt x="58265" y="37500"/>
                  <a:pt x="58404" y="37405"/>
                </a:cubicBezTo>
                <a:cubicBezTo>
                  <a:pt x="58536" y="37314"/>
                  <a:pt x="58623" y="37267"/>
                  <a:pt x="58681" y="37267"/>
                </a:cubicBezTo>
                <a:cubicBezTo>
                  <a:pt x="58754" y="37267"/>
                  <a:pt x="58778" y="37343"/>
                  <a:pt x="58785" y="37498"/>
                </a:cubicBezTo>
                <a:cubicBezTo>
                  <a:pt x="58796" y="37705"/>
                  <a:pt x="58669" y="37867"/>
                  <a:pt x="58508" y="37867"/>
                </a:cubicBezTo>
                <a:cubicBezTo>
                  <a:pt x="58184" y="37890"/>
                  <a:pt x="58115" y="38317"/>
                  <a:pt x="58369" y="38698"/>
                </a:cubicBezTo>
                <a:cubicBezTo>
                  <a:pt x="58452" y="38822"/>
                  <a:pt x="58609" y="38909"/>
                  <a:pt x="58765" y="38909"/>
                </a:cubicBezTo>
                <a:cubicBezTo>
                  <a:pt x="58783" y="38909"/>
                  <a:pt x="58801" y="38908"/>
                  <a:pt x="58819" y="38906"/>
                </a:cubicBezTo>
                <a:cubicBezTo>
                  <a:pt x="58912" y="38906"/>
                  <a:pt x="59015" y="38941"/>
                  <a:pt x="59108" y="38987"/>
                </a:cubicBezTo>
                <a:cubicBezTo>
                  <a:pt x="58785" y="39033"/>
                  <a:pt x="58496" y="39114"/>
                  <a:pt x="58300" y="39218"/>
                </a:cubicBezTo>
                <a:cubicBezTo>
                  <a:pt x="58201" y="39114"/>
                  <a:pt x="58060" y="39069"/>
                  <a:pt x="57920" y="39069"/>
                </a:cubicBezTo>
                <a:cubicBezTo>
                  <a:pt x="57671" y="39069"/>
                  <a:pt x="57427" y="39215"/>
                  <a:pt x="57434" y="39437"/>
                </a:cubicBezTo>
                <a:cubicBezTo>
                  <a:pt x="57434" y="39483"/>
                  <a:pt x="57446" y="39529"/>
                  <a:pt x="57457" y="39564"/>
                </a:cubicBezTo>
                <a:cubicBezTo>
                  <a:pt x="57423" y="39541"/>
                  <a:pt x="57400" y="39541"/>
                  <a:pt x="57353" y="39518"/>
                </a:cubicBezTo>
                <a:cubicBezTo>
                  <a:pt x="57284" y="39483"/>
                  <a:pt x="57203" y="39460"/>
                  <a:pt x="57122" y="39425"/>
                </a:cubicBezTo>
                <a:cubicBezTo>
                  <a:pt x="57111" y="39102"/>
                  <a:pt x="57146" y="38721"/>
                  <a:pt x="57226" y="38479"/>
                </a:cubicBezTo>
                <a:cubicBezTo>
                  <a:pt x="57317" y="38175"/>
                  <a:pt x="57325" y="38052"/>
                  <a:pt x="57231" y="38052"/>
                </a:cubicBezTo>
                <a:cubicBezTo>
                  <a:pt x="57193" y="38052"/>
                  <a:pt x="57138" y="38073"/>
                  <a:pt x="57065" y="38109"/>
                </a:cubicBezTo>
                <a:cubicBezTo>
                  <a:pt x="56984" y="38150"/>
                  <a:pt x="56926" y="38170"/>
                  <a:pt x="56890" y="38170"/>
                </a:cubicBezTo>
                <a:cubicBezTo>
                  <a:pt x="56821" y="38170"/>
                  <a:pt x="56828" y="38098"/>
                  <a:pt x="56903" y="37948"/>
                </a:cubicBezTo>
                <a:cubicBezTo>
                  <a:pt x="56966" y="37815"/>
                  <a:pt x="56982" y="37750"/>
                  <a:pt x="56942" y="37750"/>
                </a:cubicBezTo>
                <a:cubicBezTo>
                  <a:pt x="56916" y="37750"/>
                  <a:pt x="56865" y="37778"/>
                  <a:pt x="56788" y="37832"/>
                </a:cubicBezTo>
                <a:cubicBezTo>
                  <a:pt x="56721" y="37887"/>
                  <a:pt x="56674" y="37914"/>
                  <a:pt x="56645" y="37914"/>
                </a:cubicBezTo>
                <a:cubicBezTo>
                  <a:pt x="56593" y="37914"/>
                  <a:pt x="56598" y="37829"/>
                  <a:pt x="56649" y="37659"/>
                </a:cubicBezTo>
                <a:cubicBezTo>
                  <a:pt x="56718" y="37452"/>
                  <a:pt x="56695" y="37221"/>
                  <a:pt x="56603" y="37151"/>
                </a:cubicBezTo>
                <a:cubicBezTo>
                  <a:pt x="56338" y="36978"/>
                  <a:pt x="56568" y="36101"/>
                  <a:pt x="56892" y="36089"/>
                </a:cubicBezTo>
                <a:cubicBezTo>
                  <a:pt x="57053" y="36078"/>
                  <a:pt x="57169" y="35870"/>
                  <a:pt x="57169" y="35605"/>
                </a:cubicBezTo>
                <a:cubicBezTo>
                  <a:pt x="57158" y="35354"/>
                  <a:pt x="57096" y="35176"/>
                  <a:pt x="57021" y="35176"/>
                </a:cubicBezTo>
                <a:cubicBezTo>
                  <a:pt x="57016" y="35176"/>
                  <a:pt x="57012" y="35176"/>
                  <a:pt x="57007" y="35178"/>
                </a:cubicBezTo>
                <a:cubicBezTo>
                  <a:pt x="56910" y="35198"/>
                  <a:pt x="56824" y="35208"/>
                  <a:pt x="56748" y="35208"/>
                </a:cubicBezTo>
                <a:cubicBezTo>
                  <a:pt x="56483" y="35208"/>
                  <a:pt x="56363" y="35087"/>
                  <a:pt x="56453" y="34889"/>
                </a:cubicBezTo>
                <a:cubicBezTo>
                  <a:pt x="56511" y="34774"/>
                  <a:pt x="56531" y="34716"/>
                  <a:pt x="56512" y="34716"/>
                </a:cubicBezTo>
                <a:cubicBezTo>
                  <a:pt x="56493" y="34716"/>
                  <a:pt x="56436" y="34774"/>
                  <a:pt x="56338" y="34889"/>
                </a:cubicBezTo>
                <a:cubicBezTo>
                  <a:pt x="56154" y="35105"/>
                  <a:pt x="55837" y="35219"/>
                  <a:pt x="55557" y="35219"/>
                </a:cubicBezTo>
                <a:cubicBezTo>
                  <a:pt x="55327" y="35219"/>
                  <a:pt x="55122" y="35143"/>
                  <a:pt x="55033" y="34981"/>
                </a:cubicBezTo>
                <a:cubicBezTo>
                  <a:pt x="54993" y="34914"/>
                  <a:pt x="54952" y="34880"/>
                  <a:pt x="54910" y="34880"/>
                </a:cubicBezTo>
                <a:cubicBezTo>
                  <a:pt x="54845" y="34880"/>
                  <a:pt x="54776" y="34963"/>
                  <a:pt x="54699" y="35131"/>
                </a:cubicBezTo>
                <a:cubicBezTo>
                  <a:pt x="54572" y="35432"/>
                  <a:pt x="54606" y="35651"/>
                  <a:pt x="54849" y="35951"/>
                </a:cubicBezTo>
                <a:cubicBezTo>
                  <a:pt x="55149" y="36309"/>
                  <a:pt x="55149" y="36367"/>
                  <a:pt x="54883" y="36505"/>
                </a:cubicBezTo>
                <a:cubicBezTo>
                  <a:pt x="54722" y="36586"/>
                  <a:pt x="54583" y="36817"/>
                  <a:pt x="54595" y="37013"/>
                </a:cubicBezTo>
                <a:cubicBezTo>
                  <a:pt x="54595" y="37221"/>
                  <a:pt x="54502" y="37382"/>
                  <a:pt x="54398" y="37394"/>
                </a:cubicBezTo>
                <a:cubicBezTo>
                  <a:pt x="54295" y="37394"/>
                  <a:pt x="54191" y="37232"/>
                  <a:pt x="54191" y="37036"/>
                </a:cubicBezTo>
                <a:cubicBezTo>
                  <a:pt x="54191" y="36889"/>
                  <a:pt x="54139" y="36794"/>
                  <a:pt x="54065" y="36794"/>
                </a:cubicBezTo>
                <a:cubicBezTo>
                  <a:pt x="54040" y="36794"/>
                  <a:pt x="54012" y="36805"/>
                  <a:pt x="53983" y="36828"/>
                </a:cubicBezTo>
                <a:cubicBezTo>
                  <a:pt x="53961" y="36846"/>
                  <a:pt x="53939" y="36854"/>
                  <a:pt x="53918" y="36854"/>
                </a:cubicBezTo>
                <a:cubicBezTo>
                  <a:pt x="53843" y="36854"/>
                  <a:pt x="53787" y="36744"/>
                  <a:pt x="53787" y="36563"/>
                </a:cubicBezTo>
                <a:cubicBezTo>
                  <a:pt x="53781" y="36382"/>
                  <a:pt x="53773" y="36289"/>
                  <a:pt x="53738" y="36289"/>
                </a:cubicBezTo>
                <a:cubicBezTo>
                  <a:pt x="53698" y="36289"/>
                  <a:pt x="53626" y="36402"/>
                  <a:pt x="53487" y="36632"/>
                </a:cubicBezTo>
                <a:cubicBezTo>
                  <a:pt x="53361" y="36838"/>
                  <a:pt x="53287" y="36940"/>
                  <a:pt x="53244" y="36940"/>
                </a:cubicBezTo>
                <a:cubicBezTo>
                  <a:pt x="53207" y="36940"/>
                  <a:pt x="53192" y="36867"/>
                  <a:pt x="53186" y="36724"/>
                </a:cubicBezTo>
                <a:cubicBezTo>
                  <a:pt x="53177" y="36390"/>
                  <a:pt x="53524" y="36055"/>
                  <a:pt x="53801" y="36055"/>
                </a:cubicBezTo>
                <a:cubicBezTo>
                  <a:pt x="53858" y="36055"/>
                  <a:pt x="53912" y="36069"/>
                  <a:pt x="53960" y="36101"/>
                </a:cubicBezTo>
                <a:cubicBezTo>
                  <a:pt x="53999" y="36127"/>
                  <a:pt x="54033" y="36139"/>
                  <a:pt x="54064" y="36139"/>
                </a:cubicBezTo>
                <a:cubicBezTo>
                  <a:pt x="54286" y="36139"/>
                  <a:pt x="54281" y="35498"/>
                  <a:pt x="54018" y="35143"/>
                </a:cubicBezTo>
                <a:cubicBezTo>
                  <a:pt x="53884" y="34968"/>
                  <a:pt x="53811" y="34882"/>
                  <a:pt x="53785" y="34882"/>
                </a:cubicBezTo>
                <a:cubicBezTo>
                  <a:pt x="53758" y="34882"/>
                  <a:pt x="53776" y="34966"/>
                  <a:pt x="53821" y="35131"/>
                </a:cubicBezTo>
                <a:cubicBezTo>
                  <a:pt x="53881" y="35340"/>
                  <a:pt x="53878" y="35433"/>
                  <a:pt x="53770" y="35433"/>
                </a:cubicBezTo>
                <a:cubicBezTo>
                  <a:pt x="53710" y="35433"/>
                  <a:pt x="53618" y="35404"/>
                  <a:pt x="53487" y="35351"/>
                </a:cubicBezTo>
                <a:cubicBezTo>
                  <a:pt x="53240" y="35249"/>
                  <a:pt x="53067" y="35194"/>
                  <a:pt x="52915" y="35194"/>
                </a:cubicBezTo>
                <a:cubicBezTo>
                  <a:pt x="52704" y="35194"/>
                  <a:pt x="52536" y="35301"/>
                  <a:pt x="52275" y="35535"/>
                </a:cubicBezTo>
                <a:cubicBezTo>
                  <a:pt x="52067" y="35720"/>
                  <a:pt x="51605" y="35893"/>
                  <a:pt x="51259" y="35905"/>
                </a:cubicBezTo>
                <a:cubicBezTo>
                  <a:pt x="50728" y="35939"/>
                  <a:pt x="50636" y="36020"/>
                  <a:pt x="50647" y="36505"/>
                </a:cubicBezTo>
                <a:cubicBezTo>
                  <a:pt x="50656" y="36849"/>
                  <a:pt x="50718" y="36991"/>
                  <a:pt x="50880" y="36991"/>
                </a:cubicBezTo>
                <a:cubicBezTo>
                  <a:pt x="50920" y="36991"/>
                  <a:pt x="50965" y="36982"/>
                  <a:pt x="51016" y="36967"/>
                </a:cubicBezTo>
                <a:cubicBezTo>
                  <a:pt x="51119" y="36941"/>
                  <a:pt x="51199" y="36927"/>
                  <a:pt x="51259" y="36927"/>
                </a:cubicBezTo>
                <a:cubicBezTo>
                  <a:pt x="51461" y="36927"/>
                  <a:pt x="51415" y="37086"/>
                  <a:pt x="51120" y="37452"/>
                </a:cubicBezTo>
                <a:cubicBezTo>
                  <a:pt x="50937" y="37681"/>
                  <a:pt x="50739" y="37796"/>
                  <a:pt x="50545" y="37796"/>
                </a:cubicBezTo>
                <a:cubicBezTo>
                  <a:pt x="50349" y="37796"/>
                  <a:pt x="50158" y="37678"/>
                  <a:pt x="49989" y="37440"/>
                </a:cubicBezTo>
                <a:cubicBezTo>
                  <a:pt x="49868" y="37275"/>
                  <a:pt x="49824" y="37175"/>
                  <a:pt x="49869" y="37175"/>
                </a:cubicBezTo>
                <a:cubicBezTo>
                  <a:pt x="49884" y="37175"/>
                  <a:pt x="49909" y="37186"/>
                  <a:pt x="49943" y="37209"/>
                </a:cubicBezTo>
                <a:cubicBezTo>
                  <a:pt x="49978" y="37233"/>
                  <a:pt x="50009" y="37244"/>
                  <a:pt x="50035" y="37244"/>
                </a:cubicBezTo>
                <a:cubicBezTo>
                  <a:pt x="50110" y="37244"/>
                  <a:pt x="50142" y="37147"/>
                  <a:pt x="50116" y="36967"/>
                </a:cubicBezTo>
                <a:cubicBezTo>
                  <a:pt x="50081" y="36747"/>
                  <a:pt x="49943" y="36528"/>
                  <a:pt x="49804" y="36482"/>
                </a:cubicBezTo>
                <a:cubicBezTo>
                  <a:pt x="49771" y="36472"/>
                  <a:pt x="49743" y="36468"/>
                  <a:pt x="49719" y="36468"/>
                </a:cubicBezTo>
                <a:cubicBezTo>
                  <a:pt x="49630" y="36468"/>
                  <a:pt x="49616" y="36536"/>
                  <a:pt x="49689" y="36655"/>
                </a:cubicBezTo>
                <a:cubicBezTo>
                  <a:pt x="49784" y="36833"/>
                  <a:pt x="49745" y="36922"/>
                  <a:pt x="49643" y="36922"/>
                </a:cubicBezTo>
                <a:cubicBezTo>
                  <a:pt x="49545" y="36922"/>
                  <a:pt x="49391" y="36841"/>
                  <a:pt x="49239" y="36678"/>
                </a:cubicBezTo>
                <a:cubicBezTo>
                  <a:pt x="49147" y="36575"/>
                  <a:pt x="49075" y="36523"/>
                  <a:pt x="49006" y="36523"/>
                </a:cubicBezTo>
                <a:cubicBezTo>
                  <a:pt x="48927" y="36523"/>
                  <a:pt x="48852" y="36590"/>
                  <a:pt x="48754" y="36724"/>
                </a:cubicBezTo>
                <a:cubicBezTo>
                  <a:pt x="48633" y="36882"/>
                  <a:pt x="48586" y="36955"/>
                  <a:pt x="48615" y="36955"/>
                </a:cubicBezTo>
                <a:cubicBezTo>
                  <a:pt x="48633" y="36955"/>
                  <a:pt x="48679" y="36927"/>
                  <a:pt x="48754" y="36874"/>
                </a:cubicBezTo>
                <a:cubicBezTo>
                  <a:pt x="48805" y="36833"/>
                  <a:pt x="48854" y="36813"/>
                  <a:pt x="48896" y="36813"/>
                </a:cubicBezTo>
                <a:cubicBezTo>
                  <a:pt x="48957" y="36813"/>
                  <a:pt x="49001" y="36856"/>
                  <a:pt x="49008" y="36932"/>
                </a:cubicBezTo>
                <a:cubicBezTo>
                  <a:pt x="49008" y="37113"/>
                  <a:pt x="48891" y="37212"/>
                  <a:pt x="48706" y="37212"/>
                </a:cubicBezTo>
                <a:cubicBezTo>
                  <a:pt x="48632" y="37212"/>
                  <a:pt x="48547" y="37196"/>
                  <a:pt x="48454" y="37163"/>
                </a:cubicBezTo>
                <a:cubicBezTo>
                  <a:pt x="48362" y="37128"/>
                  <a:pt x="48315" y="37048"/>
                  <a:pt x="48350" y="36955"/>
                </a:cubicBezTo>
                <a:cubicBezTo>
                  <a:pt x="48373" y="36874"/>
                  <a:pt x="48223" y="36771"/>
                  <a:pt x="47992" y="36713"/>
                </a:cubicBezTo>
                <a:cubicBezTo>
                  <a:pt x="47910" y="36688"/>
                  <a:pt x="47842" y="36677"/>
                  <a:pt x="47790" y="36677"/>
                </a:cubicBezTo>
                <a:cubicBezTo>
                  <a:pt x="47695" y="36677"/>
                  <a:pt x="47655" y="36715"/>
                  <a:pt x="47692" y="36782"/>
                </a:cubicBezTo>
                <a:cubicBezTo>
                  <a:pt x="47761" y="36874"/>
                  <a:pt x="47565" y="37024"/>
                  <a:pt x="47242" y="37117"/>
                </a:cubicBezTo>
                <a:cubicBezTo>
                  <a:pt x="46919" y="37209"/>
                  <a:pt x="46538" y="37440"/>
                  <a:pt x="46365" y="37659"/>
                </a:cubicBezTo>
                <a:cubicBezTo>
                  <a:pt x="46242" y="37814"/>
                  <a:pt x="46155" y="37890"/>
                  <a:pt x="46091" y="37890"/>
                </a:cubicBezTo>
                <a:cubicBezTo>
                  <a:pt x="46040" y="37890"/>
                  <a:pt x="46003" y="37843"/>
                  <a:pt x="45972" y="37752"/>
                </a:cubicBezTo>
                <a:cubicBezTo>
                  <a:pt x="45939" y="37653"/>
                  <a:pt x="45901" y="37601"/>
                  <a:pt x="45844" y="37601"/>
                </a:cubicBezTo>
                <a:cubicBezTo>
                  <a:pt x="45781" y="37601"/>
                  <a:pt x="45696" y="37664"/>
                  <a:pt x="45568" y="37798"/>
                </a:cubicBezTo>
                <a:cubicBezTo>
                  <a:pt x="45418" y="37948"/>
                  <a:pt x="45192" y="38045"/>
                  <a:pt x="44988" y="38045"/>
                </a:cubicBezTo>
                <a:cubicBezTo>
                  <a:pt x="44942" y="38045"/>
                  <a:pt x="44896" y="38039"/>
                  <a:pt x="44853" y="38029"/>
                </a:cubicBezTo>
                <a:cubicBezTo>
                  <a:pt x="44773" y="38007"/>
                  <a:pt x="44710" y="37995"/>
                  <a:pt x="44661" y="37995"/>
                </a:cubicBezTo>
                <a:cubicBezTo>
                  <a:pt x="44498" y="37995"/>
                  <a:pt x="44498" y="38131"/>
                  <a:pt x="44587" y="38513"/>
                </a:cubicBezTo>
                <a:cubicBezTo>
                  <a:pt x="44659" y="38847"/>
                  <a:pt x="44661" y="38998"/>
                  <a:pt x="44581" y="38998"/>
                </a:cubicBezTo>
                <a:cubicBezTo>
                  <a:pt x="44559" y="38998"/>
                  <a:pt x="44530" y="38986"/>
                  <a:pt x="44495" y="38964"/>
                </a:cubicBezTo>
                <a:cubicBezTo>
                  <a:pt x="44418" y="38915"/>
                  <a:pt x="44362" y="38893"/>
                  <a:pt x="44325" y="38893"/>
                </a:cubicBezTo>
                <a:cubicBezTo>
                  <a:pt x="44178" y="38893"/>
                  <a:pt x="44334" y="39243"/>
                  <a:pt x="44703" y="39668"/>
                </a:cubicBezTo>
                <a:cubicBezTo>
                  <a:pt x="44945" y="39945"/>
                  <a:pt x="45072" y="40268"/>
                  <a:pt x="45003" y="40406"/>
                </a:cubicBezTo>
                <a:cubicBezTo>
                  <a:pt x="44919" y="40585"/>
                  <a:pt x="44786" y="40672"/>
                  <a:pt x="44690" y="40672"/>
                </a:cubicBezTo>
                <a:cubicBezTo>
                  <a:pt x="44588" y="40672"/>
                  <a:pt x="44527" y="40574"/>
                  <a:pt x="44610" y="40383"/>
                </a:cubicBezTo>
                <a:cubicBezTo>
                  <a:pt x="44637" y="40321"/>
                  <a:pt x="44640" y="40291"/>
                  <a:pt x="44622" y="40291"/>
                </a:cubicBezTo>
                <a:cubicBezTo>
                  <a:pt x="44594" y="40291"/>
                  <a:pt x="44515" y="40365"/>
                  <a:pt x="44402" y="40499"/>
                </a:cubicBezTo>
                <a:cubicBezTo>
                  <a:pt x="44091" y="40868"/>
                  <a:pt x="44091" y="40926"/>
                  <a:pt x="44368" y="41261"/>
                </a:cubicBezTo>
                <a:cubicBezTo>
                  <a:pt x="44426" y="41318"/>
                  <a:pt x="44483" y="41376"/>
                  <a:pt x="44541" y="41422"/>
                </a:cubicBezTo>
                <a:cubicBezTo>
                  <a:pt x="44495" y="41480"/>
                  <a:pt x="44460" y="41526"/>
                  <a:pt x="44402" y="41607"/>
                </a:cubicBezTo>
                <a:cubicBezTo>
                  <a:pt x="44345" y="41676"/>
                  <a:pt x="44287" y="41745"/>
                  <a:pt x="44241" y="41803"/>
                </a:cubicBezTo>
                <a:cubicBezTo>
                  <a:pt x="44206" y="41757"/>
                  <a:pt x="44183" y="41722"/>
                  <a:pt x="44137" y="41653"/>
                </a:cubicBezTo>
                <a:cubicBezTo>
                  <a:pt x="43929" y="41353"/>
                  <a:pt x="43779" y="41018"/>
                  <a:pt x="43825" y="40937"/>
                </a:cubicBezTo>
                <a:cubicBezTo>
                  <a:pt x="43872" y="40845"/>
                  <a:pt x="43652" y="40510"/>
                  <a:pt x="43364" y="40187"/>
                </a:cubicBezTo>
                <a:cubicBezTo>
                  <a:pt x="42931" y="39723"/>
                  <a:pt x="42875" y="39545"/>
                  <a:pt x="43181" y="39545"/>
                </a:cubicBezTo>
                <a:cubicBezTo>
                  <a:pt x="43217" y="39545"/>
                  <a:pt x="43259" y="39547"/>
                  <a:pt x="43306" y="39552"/>
                </a:cubicBezTo>
                <a:cubicBezTo>
                  <a:pt x="43310" y="39553"/>
                  <a:pt x="43314" y="39553"/>
                  <a:pt x="43317" y="39553"/>
                </a:cubicBezTo>
                <a:cubicBezTo>
                  <a:pt x="43399" y="39553"/>
                  <a:pt x="43407" y="39429"/>
                  <a:pt x="43341" y="39241"/>
                </a:cubicBezTo>
                <a:cubicBezTo>
                  <a:pt x="43271" y="39033"/>
                  <a:pt x="43341" y="38894"/>
                  <a:pt x="43525" y="38883"/>
                </a:cubicBezTo>
                <a:cubicBezTo>
                  <a:pt x="43698" y="38871"/>
                  <a:pt x="43883" y="38779"/>
                  <a:pt x="43929" y="38687"/>
                </a:cubicBezTo>
                <a:cubicBezTo>
                  <a:pt x="43961" y="38590"/>
                  <a:pt x="43825" y="38524"/>
                  <a:pt x="43602" y="38524"/>
                </a:cubicBezTo>
                <a:cubicBezTo>
                  <a:pt x="43585" y="38524"/>
                  <a:pt x="43567" y="38524"/>
                  <a:pt x="43548" y="38525"/>
                </a:cubicBezTo>
                <a:cubicBezTo>
                  <a:pt x="43306" y="38537"/>
                  <a:pt x="43098" y="38606"/>
                  <a:pt x="43098" y="38664"/>
                </a:cubicBezTo>
                <a:cubicBezTo>
                  <a:pt x="43133" y="39148"/>
                  <a:pt x="43040" y="39379"/>
                  <a:pt x="42775" y="39391"/>
                </a:cubicBezTo>
                <a:cubicBezTo>
                  <a:pt x="42625" y="39402"/>
                  <a:pt x="42498" y="39518"/>
                  <a:pt x="42498" y="39633"/>
                </a:cubicBezTo>
                <a:cubicBezTo>
                  <a:pt x="42498" y="39772"/>
                  <a:pt x="42590" y="39864"/>
                  <a:pt x="42706" y="39864"/>
                </a:cubicBezTo>
                <a:cubicBezTo>
                  <a:pt x="42712" y="39863"/>
                  <a:pt x="42717" y="39863"/>
                  <a:pt x="42723" y="39863"/>
                </a:cubicBezTo>
                <a:cubicBezTo>
                  <a:pt x="42820" y="39863"/>
                  <a:pt x="42902" y="39952"/>
                  <a:pt x="42902" y="40072"/>
                </a:cubicBezTo>
                <a:cubicBezTo>
                  <a:pt x="42913" y="40326"/>
                  <a:pt x="43606" y="41457"/>
                  <a:pt x="44045" y="42022"/>
                </a:cubicBezTo>
                <a:cubicBezTo>
                  <a:pt x="43941" y="42115"/>
                  <a:pt x="43848" y="42184"/>
                  <a:pt x="43768" y="42207"/>
                </a:cubicBezTo>
                <a:cubicBezTo>
                  <a:pt x="43710" y="42149"/>
                  <a:pt x="43641" y="42103"/>
                  <a:pt x="43594" y="42080"/>
                </a:cubicBezTo>
                <a:cubicBezTo>
                  <a:pt x="43594" y="42011"/>
                  <a:pt x="43606" y="41942"/>
                  <a:pt x="43652" y="41826"/>
                </a:cubicBezTo>
                <a:cubicBezTo>
                  <a:pt x="43737" y="41601"/>
                  <a:pt x="43730" y="41498"/>
                  <a:pt x="43428" y="41498"/>
                </a:cubicBezTo>
                <a:cubicBezTo>
                  <a:pt x="43358" y="41498"/>
                  <a:pt x="43272" y="41504"/>
                  <a:pt x="43167" y="41515"/>
                </a:cubicBezTo>
                <a:cubicBezTo>
                  <a:pt x="43139" y="41506"/>
                  <a:pt x="43107" y="41503"/>
                  <a:pt x="43071" y="41503"/>
                </a:cubicBezTo>
                <a:cubicBezTo>
                  <a:pt x="43006" y="41503"/>
                  <a:pt x="42925" y="41515"/>
                  <a:pt x="42821" y="41538"/>
                </a:cubicBezTo>
                <a:cubicBezTo>
                  <a:pt x="42748" y="41559"/>
                  <a:pt x="42681" y="41569"/>
                  <a:pt x="42622" y="41569"/>
                </a:cubicBezTo>
                <a:cubicBezTo>
                  <a:pt x="42241" y="41569"/>
                  <a:pt x="42163" y="41167"/>
                  <a:pt x="42602" y="40937"/>
                </a:cubicBezTo>
                <a:cubicBezTo>
                  <a:pt x="42948" y="40764"/>
                  <a:pt x="42798" y="40164"/>
                  <a:pt x="42348" y="39991"/>
                </a:cubicBezTo>
                <a:cubicBezTo>
                  <a:pt x="42268" y="39958"/>
                  <a:pt x="42191" y="39943"/>
                  <a:pt x="42121" y="39943"/>
                </a:cubicBezTo>
                <a:cubicBezTo>
                  <a:pt x="41829" y="39943"/>
                  <a:pt x="41664" y="40197"/>
                  <a:pt x="41944" y="40383"/>
                </a:cubicBezTo>
                <a:cubicBezTo>
                  <a:pt x="42140" y="40522"/>
                  <a:pt x="42094" y="40580"/>
                  <a:pt x="41771" y="40603"/>
                </a:cubicBezTo>
                <a:cubicBezTo>
                  <a:pt x="41436" y="40614"/>
                  <a:pt x="41321" y="40753"/>
                  <a:pt x="41332" y="41180"/>
                </a:cubicBezTo>
                <a:cubicBezTo>
                  <a:pt x="41332" y="41538"/>
                  <a:pt x="41224" y="41711"/>
                  <a:pt x="41007" y="41711"/>
                </a:cubicBezTo>
                <a:cubicBezTo>
                  <a:pt x="41000" y="41711"/>
                  <a:pt x="40993" y="41711"/>
                  <a:pt x="40986" y="41711"/>
                </a:cubicBezTo>
                <a:cubicBezTo>
                  <a:pt x="40847" y="41711"/>
                  <a:pt x="40767" y="41757"/>
                  <a:pt x="40720" y="41953"/>
                </a:cubicBezTo>
                <a:cubicBezTo>
                  <a:pt x="39912" y="42126"/>
                  <a:pt x="39289" y="42299"/>
                  <a:pt x="39208" y="42380"/>
                </a:cubicBezTo>
                <a:cubicBezTo>
                  <a:pt x="39136" y="42461"/>
                  <a:pt x="38868" y="42507"/>
                  <a:pt x="38563" y="42507"/>
                </a:cubicBezTo>
                <a:cubicBezTo>
                  <a:pt x="38476" y="42507"/>
                  <a:pt x="38386" y="42503"/>
                  <a:pt x="38296" y="42496"/>
                </a:cubicBezTo>
                <a:cubicBezTo>
                  <a:pt x="38177" y="42485"/>
                  <a:pt x="38076" y="42478"/>
                  <a:pt x="37990" y="42478"/>
                </a:cubicBezTo>
                <a:cubicBezTo>
                  <a:pt x="37623" y="42478"/>
                  <a:pt x="37521" y="42593"/>
                  <a:pt x="37465" y="42957"/>
                </a:cubicBezTo>
                <a:cubicBezTo>
                  <a:pt x="37465" y="42980"/>
                  <a:pt x="37454" y="42992"/>
                  <a:pt x="37454" y="43015"/>
                </a:cubicBezTo>
                <a:cubicBezTo>
                  <a:pt x="37392" y="43038"/>
                  <a:pt x="37335" y="43050"/>
                  <a:pt x="37279" y="43050"/>
                </a:cubicBezTo>
                <a:cubicBezTo>
                  <a:pt x="37168" y="43050"/>
                  <a:pt x="37065" y="43004"/>
                  <a:pt x="36957" y="42911"/>
                </a:cubicBezTo>
                <a:cubicBezTo>
                  <a:pt x="36847" y="42808"/>
                  <a:pt x="36628" y="42752"/>
                  <a:pt x="36370" y="42752"/>
                </a:cubicBezTo>
                <a:cubicBezTo>
                  <a:pt x="36224" y="42752"/>
                  <a:pt x="36066" y="42770"/>
                  <a:pt x="35907" y="42807"/>
                </a:cubicBezTo>
                <a:cubicBezTo>
                  <a:pt x="35705" y="42856"/>
                  <a:pt x="35499" y="42880"/>
                  <a:pt x="35319" y="42880"/>
                </a:cubicBezTo>
                <a:cubicBezTo>
                  <a:pt x="35119" y="42880"/>
                  <a:pt x="34954" y="42851"/>
                  <a:pt x="34868" y="42796"/>
                </a:cubicBezTo>
                <a:cubicBezTo>
                  <a:pt x="34790" y="42744"/>
                  <a:pt x="34727" y="42718"/>
                  <a:pt x="34673" y="42718"/>
                </a:cubicBezTo>
                <a:cubicBezTo>
                  <a:pt x="34584" y="42718"/>
                  <a:pt x="34522" y="42790"/>
                  <a:pt x="34464" y="42934"/>
                </a:cubicBezTo>
                <a:cubicBezTo>
                  <a:pt x="34411" y="43084"/>
                  <a:pt x="34312" y="43166"/>
                  <a:pt x="34211" y="43166"/>
                </a:cubicBezTo>
                <a:cubicBezTo>
                  <a:pt x="34180" y="43166"/>
                  <a:pt x="34148" y="43158"/>
                  <a:pt x="34118" y="43142"/>
                </a:cubicBezTo>
                <a:cubicBezTo>
                  <a:pt x="34081" y="43121"/>
                  <a:pt x="34049" y="43111"/>
                  <a:pt x="34021" y="43111"/>
                </a:cubicBezTo>
                <a:cubicBezTo>
                  <a:pt x="33943" y="43111"/>
                  <a:pt x="33902" y="43188"/>
                  <a:pt x="33910" y="43315"/>
                </a:cubicBezTo>
                <a:cubicBezTo>
                  <a:pt x="33922" y="43444"/>
                  <a:pt x="33918" y="43508"/>
                  <a:pt x="33889" y="43508"/>
                </a:cubicBezTo>
                <a:cubicBezTo>
                  <a:pt x="33864" y="43508"/>
                  <a:pt x="33819" y="43459"/>
                  <a:pt x="33749" y="43361"/>
                </a:cubicBezTo>
                <a:cubicBezTo>
                  <a:pt x="33686" y="43264"/>
                  <a:pt x="33581" y="43213"/>
                  <a:pt x="33470" y="43213"/>
                </a:cubicBezTo>
                <a:cubicBezTo>
                  <a:pt x="33397" y="43213"/>
                  <a:pt x="33321" y="43235"/>
                  <a:pt x="33252" y="43281"/>
                </a:cubicBezTo>
                <a:cubicBezTo>
                  <a:pt x="33182" y="43327"/>
                  <a:pt x="33116" y="43349"/>
                  <a:pt x="33062" y="43349"/>
                </a:cubicBezTo>
                <a:cubicBezTo>
                  <a:pt x="32981" y="43349"/>
                  <a:pt x="32924" y="43301"/>
                  <a:pt x="32918" y="43211"/>
                </a:cubicBezTo>
                <a:cubicBezTo>
                  <a:pt x="32901" y="43096"/>
                  <a:pt x="32844" y="43043"/>
                  <a:pt x="32763" y="43043"/>
                </a:cubicBezTo>
                <a:cubicBezTo>
                  <a:pt x="32616" y="43043"/>
                  <a:pt x="32391" y="43218"/>
                  <a:pt x="32190" y="43523"/>
                </a:cubicBezTo>
                <a:cubicBezTo>
                  <a:pt x="32090" y="43676"/>
                  <a:pt x="32017" y="43751"/>
                  <a:pt x="31939" y="43751"/>
                </a:cubicBezTo>
                <a:cubicBezTo>
                  <a:pt x="31864" y="43751"/>
                  <a:pt x="31784" y="43682"/>
                  <a:pt x="31671" y="43546"/>
                </a:cubicBezTo>
                <a:cubicBezTo>
                  <a:pt x="31526" y="43365"/>
                  <a:pt x="31235" y="43286"/>
                  <a:pt x="30939" y="43286"/>
                </a:cubicBezTo>
                <a:cubicBezTo>
                  <a:pt x="30477" y="43286"/>
                  <a:pt x="30001" y="43479"/>
                  <a:pt x="30043" y="43788"/>
                </a:cubicBezTo>
                <a:cubicBezTo>
                  <a:pt x="30060" y="43919"/>
                  <a:pt x="30045" y="43985"/>
                  <a:pt x="29987" y="43985"/>
                </a:cubicBezTo>
                <a:cubicBezTo>
                  <a:pt x="29921" y="43985"/>
                  <a:pt x="29800" y="43902"/>
                  <a:pt x="29605" y="43731"/>
                </a:cubicBezTo>
                <a:cubicBezTo>
                  <a:pt x="29332" y="43503"/>
                  <a:pt x="29004" y="43378"/>
                  <a:pt x="28817" y="43378"/>
                </a:cubicBezTo>
                <a:cubicBezTo>
                  <a:pt x="28672" y="43378"/>
                  <a:pt x="28611" y="43454"/>
                  <a:pt x="28728" y="43615"/>
                </a:cubicBezTo>
                <a:cubicBezTo>
                  <a:pt x="28894" y="43857"/>
                  <a:pt x="28640" y="44029"/>
                  <a:pt x="28332" y="44029"/>
                </a:cubicBezTo>
                <a:cubicBezTo>
                  <a:pt x="28169" y="44029"/>
                  <a:pt x="27990" y="43981"/>
                  <a:pt x="27850" y="43869"/>
                </a:cubicBezTo>
                <a:cubicBezTo>
                  <a:pt x="27681" y="43729"/>
                  <a:pt x="27580" y="43660"/>
                  <a:pt x="27525" y="43660"/>
                </a:cubicBezTo>
                <a:cubicBezTo>
                  <a:pt x="27472" y="43660"/>
                  <a:pt x="27464" y="43726"/>
                  <a:pt x="27481" y="43858"/>
                </a:cubicBezTo>
                <a:cubicBezTo>
                  <a:pt x="27498" y="43998"/>
                  <a:pt x="27495" y="44067"/>
                  <a:pt x="27464" y="44067"/>
                </a:cubicBezTo>
                <a:cubicBezTo>
                  <a:pt x="27434" y="44067"/>
                  <a:pt x="27376" y="44001"/>
                  <a:pt x="27285" y="43869"/>
                </a:cubicBezTo>
                <a:cubicBezTo>
                  <a:pt x="27184" y="43735"/>
                  <a:pt x="27124" y="43666"/>
                  <a:pt x="27091" y="43666"/>
                </a:cubicBezTo>
                <a:cubicBezTo>
                  <a:pt x="27057" y="43666"/>
                  <a:pt x="27054" y="43743"/>
                  <a:pt x="27065" y="43904"/>
                </a:cubicBezTo>
                <a:cubicBezTo>
                  <a:pt x="27088" y="44100"/>
                  <a:pt x="27112" y="44331"/>
                  <a:pt x="27135" y="44423"/>
                </a:cubicBezTo>
                <a:cubicBezTo>
                  <a:pt x="27151" y="44479"/>
                  <a:pt x="27100" y="44513"/>
                  <a:pt x="27013" y="44513"/>
                </a:cubicBezTo>
                <a:cubicBezTo>
                  <a:pt x="26975" y="44513"/>
                  <a:pt x="26930" y="44507"/>
                  <a:pt x="26881" y="44493"/>
                </a:cubicBezTo>
                <a:cubicBezTo>
                  <a:pt x="26731" y="44446"/>
                  <a:pt x="26615" y="44273"/>
                  <a:pt x="26650" y="44123"/>
                </a:cubicBezTo>
                <a:cubicBezTo>
                  <a:pt x="26679" y="43956"/>
                  <a:pt x="26525" y="43873"/>
                  <a:pt x="26202" y="43873"/>
                </a:cubicBezTo>
                <a:cubicBezTo>
                  <a:pt x="26145" y="43873"/>
                  <a:pt x="26083" y="43876"/>
                  <a:pt x="26015" y="43881"/>
                </a:cubicBezTo>
                <a:cubicBezTo>
                  <a:pt x="25646" y="43915"/>
                  <a:pt x="25346" y="44031"/>
                  <a:pt x="25357" y="44135"/>
                </a:cubicBezTo>
                <a:cubicBezTo>
                  <a:pt x="25369" y="44250"/>
                  <a:pt x="25253" y="44354"/>
                  <a:pt x="25080" y="44377"/>
                </a:cubicBezTo>
                <a:cubicBezTo>
                  <a:pt x="25052" y="44383"/>
                  <a:pt x="25024" y="44386"/>
                  <a:pt x="24998" y="44386"/>
                </a:cubicBezTo>
                <a:cubicBezTo>
                  <a:pt x="24874" y="44386"/>
                  <a:pt x="24778" y="44322"/>
                  <a:pt x="24768" y="44227"/>
                </a:cubicBezTo>
                <a:cubicBezTo>
                  <a:pt x="24756" y="44172"/>
                  <a:pt x="24654" y="44143"/>
                  <a:pt x="24498" y="44143"/>
                </a:cubicBezTo>
                <a:cubicBezTo>
                  <a:pt x="24357" y="44143"/>
                  <a:pt x="24174" y="44166"/>
                  <a:pt x="23972" y="44216"/>
                </a:cubicBezTo>
                <a:cubicBezTo>
                  <a:pt x="23556" y="44308"/>
                  <a:pt x="23222" y="44504"/>
                  <a:pt x="23245" y="44631"/>
                </a:cubicBezTo>
                <a:cubicBezTo>
                  <a:pt x="23251" y="44715"/>
                  <a:pt x="23241" y="44755"/>
                  <a:pt x="23214" y="44755"/>
                </a:cubicBezTo>
                <a:cubicBezTo>
                  <a:pt x="23190" y="44755"/>
                  <a:pt x="23150" y="44721"/>
                  <a:pt x="23095" y="44654"/>
                </a:cubicBezTo>
                <a:cubicBezTo>
                  <a:pt x="22996" y="44535"/>
                  <a:pt x="22837" y="44483"/>
                  <a:pt x="22674" y="44483"/>
                </a:cubicBezTo>
                <a:cubicBezTo>
                  <a:pt x="22377" y="44483"/>
                  <a:pt x="22068" y="44655"/>
                  <a:pt x="22091" y="44908"/>
                </a:cubicBezTo>
                <a:cubicBezTo>
                  <a:pt x="22102" y="45040"/>
                  <a:pt x="22097" y="45106"/>
                  <a:pt x="22072" y="45106"/>
                </a:cubicBezTo>
                <a:cubicBezTo>
                  <a:pt x="22044" y="45106"/>
                  <a:pt x="21991" y="45025"/>
                  <a:pt x="21906" y="44862"/>
                </a:cubicBezTo>
                <a:cubicBezTo>
                  <a:pt x="21815" y="44670"/>
                  <a:pt x="21762" y="44570"/>
                  <a:pt x="21702" y="44570"/>
                </a:cubicBezTo>
                <a:cubicBezTo>
                  <a:pt x="21632" y="44570"/>
                  <a:pt x="21554" y="44708"/>
                  <a:pt x="21398" y="45000"/>
                </a:cubicBezTo>
                <a:cubicBezTo>
                  <a:pt x="21200" y="45376"/>
                  <a:pt x="21020" y="45580"/>
                  <a:pt x="20930" y="45580"/>
                </a:cubicBezTo>
                <a:cubicBezTo>
                  <a:pt x="20857" y="45580"/>
                  <a:pt x="20842" y="45446"/>
                  <a:pt x="20925" y="45162"/>
                </a:cubicBezTo>
                <a:cubicBezTo>
                  <a:pt x="20992" y="44920"/>
                  <a:pt x="20989" y="44815"/>
                  <a:pt x="20717" y="44815"/>
                </a:cubicBezTo>
                <a:cubicBezTo>
                  <a:pt x="20522" y="44815"/>
                  <a:pt x="20189" y="44869"/>
                  <a:pt x="19643" y="44966"/>
                </a:cubicBezTo>
                <a:cubicBezTo>
                  <a:pt x="18870" y="45104"/>
                  <a:pt x="18178" y="45301"/>
                  <a:pt x="18108" y="45393"/>
                </a:cubicBezTo>
                <a:cubicBezTo>
                  <a:pt x="18073" y="45449"/>
                  <a:pt x="17962" y="45479"/>
                  <a:pt x="17824" y="45479"/>
                </a:cubicBezTo>
                <a:cubicBezTo>
                  <a:pt x="17733" y="45479"/>
                  <a:pt x="17631" y="45466"/>
                  <a:pt x="17531" y="45439"/>
                </a:cubicBezTo>
                <a:cubicBezTo>
                  <a:pt x="17429" y="45412"/>
                  <a:pt x="17347" y="45397"/>
                  <a:pt x="17280" y="45397"/>
                </a:cubicBezTo>
                <a:cubicBezTo>
                  <a:pt x="17093" y="45397"/>
                  <a:pt x="17031" y="45519"/>
                  <a:pt x="16989" y="45843"/>
                </a:cubicBezTo>
                <a:cubicBezTo>
                  <a:pt x="16955" y="46075"/>
                  <a:pt x="16925" y="46186"/>
                  <a:pt x="16884" y="46186"/>
                </a:cubicBezTo>
                <a:cubicBezTo>
                  <a:pt x="16856" y="46186"/>
                  <a:pt x="16824" y="46132"/>
                  <a:pt x="16781" y="46028"/>
                </a:cubicBezTo>
                <a:cubicBezTo>
                  <a:pt x="16725" y="45860"/>
                  <a:pt x="16605" y="45781"/>
                  <a:pt x="16352" y="45781"/>
                </a:cubicBezTo>
                <a:cubicBezTo>
                  <a:pt x="16188" y="45781"/>
                  <a:pt x="15968" y="45814"/>
                  <a:pt x="15673" y="45878"/>
                </a:cubicBezTo>
                <a:cubicBezTo>
                  <a:pt x="15119" y="45993"/>
                  <a:pt x="14669" y="46201"/>
                  <a:pt x="14646" y="46351"/>
                </a:cubicBezTo>
                <a:cubicBezTo>
                  <a:pt x="14624" y="46459"/>
                  <a:pt x="14566" y="46513"/>
                  <a:pt x="14467" y="46513"/>
                </a:cubicBezTo>
                <a:cubicBezTo>
                  <a:pt x="14407" y="46513"/>
                  <a:pt x="14332" y="46494"/>
                  <a:pt x="14242" y="46455"/>
                </a:cubicBezTo>
                <a:cubicBezTo>
                  <a:pt x="14185" y="46431"/>
                  <a:pt x="14111" y="46419"/>
                  <a:pt x="14022" y="46419"/>
                </a:cubicBezTo>
                <a:cubicBezTo>
                  <a:pt x="13639" y="46419"/>
                  <a:pt x="12986" y="46634"/>
                  <a:pt x="12302" y="47009"/>
                </a:cubicBezTo>
                <a:cubicBezTo>
                  <a:pt x="12256" y="47043"/>
                  <a:pt x="12256" y="47147"/>
                  <a:pt x="12302" y="47263"/>
                </a:cubicBezTo>
                <a:cubicBezTo>
                  <a:pt x="12349" y="47378"/>
                  <a:pt x="12302" y="47482"/>
                  <a:pt x="12187" y="47494"/>
                </a:cubicBezTo>
                <a:cubicBezTo>
                  <a:pt x="12177" y="47496"/>
                  <a:pt x="12167" y="47497"/>
                  <a:pt x="12158" y="47497"/>
                </a:cubicBezTo>
                <a:cubicBezTo>
                  <a:pt x="12064" y="47497"/>
                  <a:pt x="11978" y="47399"/>
                  <a:pt x="11968" y="47263"/>
                </a:cubicBezTo>
                <a:cubicBezTo>
                  <a:pt x="11954" y="47174"/>
                  <a:pt x="11900" y="47130"/>
                  <a:pt x="11825" y="47130"/>
                </a:cubicBezTo>
                <a:cubicBezTo>
                  <a:pt x="11773" y="47130"/>
                  <a:pt x="11711" y="47151"/>
                  <a:pt x="11644" y="47194"/>
                </a:cubicBezTo>
                <a:cubicBezTo>
                  <a:pt x="11573" y="47243"/>
                  <a:pt x="11519" y="47268"/>
                  <a:pt x="11483" y="47268"/>
                </a:cubicBezTo>
                <a:cubicBezTo>
                  <a:pt x="11427" y="47268"/>
                  <a:pt x="11417" y="47205"/>
                  <a:pt x="11460" y="47078"/>
                </a:cubicBezTo>
                <a:cubicBezTo>
                  <a:pt x="11498" y="46964"/>
                  <a:pt x="11494" y="46909"/>
                  <a:pt x="11443" y="46909"/>
                </a:cubicBezTo>
                <a:cubicBezTo>
                  <a:pt x="11401" y="46909"/>
                  <a:pt x="11327" y="46947"/>
                  <a:pt x="11217" y="47020"/>
                </a:cubicBezTo>
                <a:cubicBezTo>
                  <a:pt x="11021" y="47147"/>
                  <a:pt x="10675" y="47320"/>
                  <a:pt x="10421" y="47401"/>
                </a:cubicBezTo>
                <a:cubicBezTo>
                  <a:pt x="10167" y="47471"/>
                  <a:pt x="9925" y="47678"/>
                  <a:pt x="9867" y="47863"/>
                </a:cubicBezTo>
                <a:cubicBezTo>
                  <a:pt x="9824" y="47984"/>
                  <a:pt x="9716" y="48066"/>
                  <a:pt x="9611" y="48066"/>
                </a:cubicBezTo>
                <a:cubicBezTo>
                  <a:pt x="9576" y="48066"/>
                  <a:pt x="9541" y="48057"/>
                  <a:pt x="9509" y="48036"/>
                </a:cubicBezTo>
                <a:cubicBezTo>
                  <a:pt x="9467" y="48013"/>
                  <a:pt x="9431" y="48003"/>
                  <a:pt x="9402" y="48003"/>
                </a:cubicBezTo>
                <a:cubicBezTo>
                  <a:pt x="9328" y="48003"/>
                  <a:pt x="9299" y="48073"/>
                  <a:pt x="9324" y="48198"/>
                </a:cubicBezTo>
                <a:cubicBezTo>
                  <a:pt x="9448" y="48665"/>
                  <a:pt x="9453" y="48915"/>
                  <a:pt x="9369" y="48915"/>
                </a:cubicBezTo>
                <a:cubicBezTo>
                  <a:pt x="9312" y="48915"/>
                  <a:pt x="9213" y="48799"/>
                  <a:pt x="9082" y="48556"/>
                </a:cubicBezTo>
                <a:cubicBezTo>
                  <a:pt x="8938" y="48301"/>
                  <a:pt x="8818" y="48146"/>
                  <a:pt x="8770" y="48146"/>
                </a:cubicBezTo>
                <a:cubicBezTo>
                  <a:pt x="8752" y="48146"/>
                  <a:pt x="8744" y="48166"/>
                  <a:pt x="8747" y="48209"/>
                </a:cubicBezTo>
                <a:cubicBezTo>
                  <a:pt x="8757" y="48333"/>
                  <a:pt x="8672" y="48417"/>
                  <a:pt x="8552" y="48417"/>
                </a:cubicBezTo>
                <a:cubicBezTo>
                  <a:pt x="8526" y="48417"/>
                  <a:pt x="8499" y="48414"/>
                  <a:pt x="8470" y="48405"/>
                </a:cubicBezTo>
                <a:cubicBezTo>
                  <a:pt x="8434" y="48396"/>
                  <a:pt x="8404" y="48390"/>
                  <a:pt x="8378" y="48390"/>
                </a:cubicBezTo>
                <a:cubicBezTo>
                  <a:pt x="8255" y="48390"/>
                  <a:pt x="8248" y="48509"/>
                  <a:pt x="8343" y="48786"/>
                </a:cubicBezTo>
                <a:cubicBezTo>
                  <a:pt x="8447" y="49063"/>
                  <a:pt x="8424" y="49271"/>
                  <a:pt x="8297" y="49294"/>
                </a:cubicBezTo>
                <a:cubicBezTo>
                  <a:pt x="8291" y="49295"/>
                  <a:pt x="8285" y="49295"/>
                  <a:pt x="8279" y="49295"/>
                </a:cubicBezTo>
                <a:cubicBezTo>
                  <a:pt x="8180" y="49295"/>
                  <a:pt x="8076" y="49206"/>
                  <a:pt x="8055" y="49087"/>
                </a:cubicBezTo>
                <a:cubicBezTo>
                  <a:pt x="8047" y="49000"/>
                  <a:pt x="8009" y="48954"/>
                  <a:pt x="7961" y="48954"/>
                </a:cubicBezTo>
                <a:cubicBezTo>
                  <a:pt x="7932" y="48954"/>
                  <a:pt x="7900" y="48971"/>
                  <a:pt x="7870" y="49006"/>
                </a:cubicBezTo>
                <a:cubicBezTo>
                  <a:pt x="7845" y="49031"/>
                  <a:pt x="7814" y="49042"/>
                  <a:pt x="7780" y="49042"/>
                </a:cubicBezTo>
                <a:cubicBezTo>
                  <a:pt x="7705" y="49042"/>
                  <a:pt x="7618" y="48983"/>
                  <a:pt x="7570" y="48879"/>
                </a:cubicBezTo>
                <a:cubicBezTo>
                  <a:pt x="7514" y="48768"/>
                  <a:pt x="7480" y="48713"/>
                  <a:pt x="7463" y="48713"/>
                </a:cubicBezTo>
                <a:cubicBezTo>
                  <a:pt x="7446" y="48713"/>
                  <a:pt x="7448" y="48776"/>
                  <a:pt x="7466" y="48902"/>
                </a:cubicBezTo>
                <a:cubicBezTo>
                  <a:pt x="7478" y="49063"/>
                  <a:pt x="7304" y="49225"/>
                  <a:pt x="7085" y="49260"/>
                </a:cubicBezTo>
                <a:cubicBezTo>
                  <a:pt x="6531" y="49352"/>
                  <a:pt x="5596" y="50172"/>
                  <a:pt x="5769" y="50414"/>
                </a:cubicBezTo>
                <a:cubicBezTo>
                  <a:pt x="5831" y="50502"/>
                  <a:pt x="5805" y="50557"/>
                  <a:pt x="5717" y="50557"/>
                </a:cubicBezTo>
                <a:cubicBezTo>
                  <a:pt x="5690" y="50557"/>
                  <a:pt x="5657" y="50552"/>
                  <a:pt x="5619" y="50541"/>
                </a:cubicBezTo>
                <a:cubicBezTo>
                  <a:pt x="5576" y="50528"/>
                  <a:pt x="5531" y="50522"/>
                  <a:pt x="5486" y="50522"/>
                </a:cubicBezTo>
                <a:cubicBezTo>
                  <a:pt x="5054" y="50522"/>
                  <a:pt x="4586" y="51092"/>
                  <a:pt x="4638" y="51614"/>
                </a:cubicBezTo>
                <a:cubicBezTo>
                  <a:pt x="4654" y="51814"/>
                  <a:pt x="4642" y="51925"/>
                  <a:pt x="4607" y="51925"/>
                </a:cubicBezTo>
                <a:cubicBezTo>
                  <a:pt x="4591" y="51925"/>
                  <a:pt x="4571" y="51903"/>
                  <a:pt x="4546" y="51857"/>
                </a:cubicBezTo>
                <a:cubicBezTo>
                  <a:pt x="4475" y="51707"/>
                  <a:pt x="4377" y="51644"/>
                  <a:pt x="4273" y="51644"/>
                </a:cubicBezTo>
                <a:cubicBezTo>
                  <a:pt x="3969" y="51644"/>
                  <a:pt x="3617" y="52186"/>
                  <a:pt x="3772" y="52676"/>
                </a:cubicBezTo>
                <a:cubicBezTo>
                  <a:pt x="3795" y="52769"/>
                  <a:pt x="3692" y="52872"/>
                  <a:pt x="3530" y="52896"/>
                </a:cubicBezTo>
                <a:cubicBezTo>
                  <a:pt x="3068" y="52965"/>
                  <a:pt x="3103" y="54165"/>
                  <a:pt x="3565" y="54465"/>
                </a:cubicBezTo>
                <a:cubicBezTo>
                  <a:pt x="3911" y="54696"/>
                  <a:pt x="3922" y="54719"/>
                  <a:pt x="3622" y="54765"/>
                </a:cubicBezTo>
                <a:cubicBezTo>
                  <a:pt x="3368" y="54812"/>
                  <a:pt x="3322" y="55031"/>
                  <a:pt x="3438" y="55874"/>
                </a:cubicBezTo>
                <a:cubicBezTo>
                  <a:pt x="3506" y="56432"/>
                  <a:pt x="3664" y="56890"/>
                  <a:pt x="3768" y="56890"/>
                </a:cubicBezTo>
                <a:cubicBezTo>
                  <a:pt x="3770" y="56890"/>
                  <a:pt x="3771" y="56889"/>
                  <a:pt x="3772" y="56889"/>
                </a:cubicBezTo>
                <a:cubicBezTo>
                  <a:pt x="3791" y="56886"/>
                  <a:pt x="3808" y="56885"/>
                  <a:pt x="3824" y="56885"/>
                </a:cubicBezTo>
                <a:cubicBezTo>
                  <a:pt x="4162" y="56885"/>
                  <a:pt x="4006" y="57557"/>
                  <a:pt x="3588" y="57755"/>
                </a:cubicBezTo>
                <a:cubicBezTo>
                  <a:pt x="3080" y="57997"/>
                  <a:pt x="3034" y="58298"/>
                  <a:pt x="3484" y="58424"/>
                </a:cubicBezTo>
                <a:cubicBezTo>
                  <a:pt x="3842" y="58528"/>
                  <a:pt x="3992" y="59209"/>
                  <a:pt x="3668" y="59267"/>
                </a:cubicBezTo>
                <a:cubicBezTo>
                  <a:pt x="3565" y="59279"/>
                  <a:pt x="3541" y="59394"/>
                  <a:pt x="3622" y="59510"/>
                </a:cubicBezTo>
                <a:cubicBezTo>
                  <a:pt x="3703" y="59625"/>
                  <a:pt x="3599" y="59937"/>
                  <a:pt x="3391" y="60214"/>
                </a:cubicBezTo>
                <a:cubicBezTo>
                  <a:pt x="3184" y="60479"/>
                  <a:pt x="3091" y="60802"/>
                  <a:pt x="3184" y="60941"/>
                </a:cubicBezTo>
                <a:cubicBezTo>
                  <a:pt x="3289" y="61090"/>
                  <a:pt x="3413" y="61157"/>
                  <a:pt x="3508" y="61157"/>
                </a:cubicBezTo>
                <a:cubicBezTo>
                  <a:pt x="3641" y="61157"/>
                  <a:pt x="3719" y="61025"/>
                  <a:pt x="3611" y="60802"/>
                </a:cubicBezTo>
                <a:cubicBezTo>
                  <a:pt x="3518" y="60595"/>
                  <a:pt x="3565" y="60456"/>
                  <a:pt x="3726" y="60421"/>
                </a:cubicBezTo>
                <a:cubicBezTo>
                  <a:pt x="3749" y="60418"/>
                  <a:pt x="3769" y="60416"/>
                  <a:pt x="3788" y="60416"/>
                </a:cubicBezTo>
                <a:cubicBezTo>
                  <a:pt x="3951" y="60416"/>
                  <a:pt x="3973" y="60557"/>
                  <a:pt x="3911" y="60929"/>
                </a:cubicBezTo>
                <a:cubicBezTo>
                  <a:pt x="3853" y="61229"/>
                  <a:pt x="3680" y="61483"/>
                  <a:pt x="3518" y="61495"/>
                </a:cubicBezTo>
                <a:cubicBezTo>
                  <a:pt x="3334" y="61506"/>
                  <a:pt x="3276" y="61633"/>
                  <a:pt x="3368" y="61830"/>
                </a:cubicBezTo>
                <a:cubicBezTo>
                  <a:pt x="3432" y="61977"/>
                  <a:pt x="3601" y="62086"/>
                  <a:pt x="3744" y="62086"/>
                </a:cubicBezTo>
                <a:cubicBezTo>
                  <a:pt x="3758" y="62086"/>
                  <a:pt x="3771" y="62085"/>
                  <a:pt x="3784" y="62084"/>
                </a:cubicBezTo>
                <a:cubicBezTo>
                  <a:pt x="3798" y="62081"/>
                  <a:pt x="3813" y="62080"/>
                  <a:pt x="3827" y="62080"/>
                </a:cubicBezTo>
                <a:cubicBezTo>
                  <a:pt x="3950" y="62080"/>
                  <a:pt x="4062" y="62165"/>
                  <a:pt x="4072" y="62268"/>
                </a:cubicBezTo>
                <a:cubicBezTo>
                  <a:pt x="4083" y="62389"/>
                  <a:pt x="3959" y="62488"/>
                  <a:pt x="3789" y="62488"/>
                </a:cubicBezTo>
                <a:cubicBezTo>
                  <a:pt x="3780" y="62488"/>
                  <a:pt x="3770" y="62488"/>
                  <a:pt x="3761" y="62488"/>
                </a:cubicBezTo>
                <a:cubicBezTo>
                  <a:pt x="3530" y="62488"/>
                  <a:pt x="3426" y="62661"/>
                  <a:pt x="3426" y="63018"/>
                </a:cubicBezTo>
                <a:cubicBezTo>
                  <a:pt x="3426" y="63300"/>
                  <a:pt x="3361" y="63451"/>
                  <a:pt x="3251" y="63451"/>
                </a:cubicBezTo>
                <a:cubicBezTo>
                  <a:pt x="3230" y="63451"/>
                  <a:pt x="3208" y="63445"/>
                  <a:pt x="3184" y="63434"/>
                </a:cubicBezTo>
                <a:cubicBezTo>
                  <a:pt x="3151" y="63416"/>
                  <a:pt x="3128" y="63408"/>
                  <a:pt x="3113" y="63408"/>
                </a:cubicBezTo>
                <a:cubicBezTo>
                  <a:pt x="3061" y="63408"/>
                  <a:pt x="3122" y="63516"/>
                  <a:pt x="3276" y="63688"/>
                </a:cubicBezTo>
                <a:cubicBezTo>
                  <a:pt x="3553" y="63977"/>
                  <a:pt x="3576" y="64092"/>
                  <a:pt x="3391" y="64207"/>
                </a:cubicBezTo>
                <a:cubicBezTo>
                  <a:pt x="3276" y="64277"/>
                  <a:pt x="3218" y="64427"/>
                  <a:pt x="3288" y="64531"/>
                </a:cubicBezTo>
                <a:cubicBezTo>
                  <a:pt x="3464" y="64774"/>
                  <a:pt x="3377" y="65853"/>
                  <a:pt x="3197" y="65853"/>
                </a:cubicBezTo>
                <a:cubicBezTo>
                  <a:pt x="3189" y="65853"/>
                  <a:pt x="3180" y="65851"/>
                  <a:pt x="3172" y="65846"/>
                </a:cubicBezTo>
                <a:cubicBezTo>
                  <a:pt x="3151" y="65834"/>
                  <a:pt x="3128" y="65829"/>
                  <a:pt x="3105" y="65829"/>
                </a:cubicBezTo>
                <a:cubicBezTo>
                  <a:pt x="3019" y="65829"/>
                  <a:pt x="2929" y="65910"/>
                  <a:pt x="2884" y="66020"/>
                </a:cubicBezTo>
                <a:cubicBezTo>
                  <a:pt x="2826" y="66181"/>
                  <a:pt x="2895" y="66354"/>
                  <a:pt x="3057" y="66447"/>
                </a:cubicBezTo>
                <a:cubicBezTo>
                  <a:pt x="3218" y="66527"/>
                  <a:pt x="3391" y="66781"/>
                  <a:pt x="3461" y="67035"/>
                </a:cubicBezTo>
                <a:cubicBezTo>
                  <a:pt x="3577" y="67484"/>
                  <a:pt x="3261" y="67814"/>
                  <a:pt x="2833" y="67814"/>
                </a:cubicBezTo>
                <a:cubicBezTo>
                  <a:pt x="2710" y="67814"/>
                  <a:pt x="2579" y="67787"/>
                  <a:pt x="2445" y="67728"/>
                </a:cubicBezTo>
                <a:cubicBezTo>
                  <a:pt x="2320" y="67672"/>
                  <a:pt x="2232" y="67640"/>
                  <a:pt x="2172" y="67640"/>
                </a:cubicBezTo>
                <a:cubicBezTo>
                  <a:pt x="2061" y="67640"/>
                  <a:pt x="2049" y="67749"/>
                  <a:pt x="2087" y="68005"/>
                </a:cubicBezTo>
                <a:cubicBezTo>
                  <a:pt x="2168" y="68732"/>
                  <a:pt x="2664" y="69655"/>
                  <a:pt x="3126" y="69932"/>
                </a:cubicBezTo>
                <a:cubicBezTo>
                  <a:pt x="3611" y="70233"/>
                  <a:pt x="3784" y="71064"/>
                  <a:pt x="3380" y="71133"/>
                </a:cubicBezTo>
                <a:cubicBezTo>
                  <a:pt x="3207" y="71156"/>
                  <a:pt x="3091" y="71271"/>
                  <a:pt x="3114" y="71398"/>
                </a:cubicBezTo>
                <a:cubicBezTo>
                  <a:pt x="3131" y="71525"/>
                  <a:pt x="3226" y="71581"/>
                  <a:pt x="3353" y="71581"/>
                </a:cubicBezTo>
                <a:cubicBezTo>
                  <a:pt x="3586" y="71581"/>
                  <a:pt x="3923" y="71394"/>
                  <a:pt x="4072" y="71110"/>
                </a:cubicBezTo>
                <a:cubicBezTo>
                  <a:pt x="4157" y="70937"/>
                  <a:pt x="4261" y="70862"/>
                  <a:pt x="4354" y="70862"/>
                </a:cubicBezTo>
                <a:cubicBezTo>
                  <a:pt x="4517" y="70862"/>
                  <a:pt x="4646" y="71092"/>
                  <a:pt x="4580" y="71445"/>
                </a:cubicBezTo>
                <a:cubicBezTo>
                  <a:pt x="4537" y="71659"/>
                  <a:pt x="4366" y="71793"/>
                  <a:pt x="4129" y="71793"/>
                </a:cubicBezTo>
                <a:cubicBezTo>
                  <a:pt x="4111" y="71793"/>
                  <a:pt x="4092" y="71793"/>
                  <a:pt x="4072" y="71791"/>
                </a:cubicBezTo>
                <a:cubicBezTo>
                  <a:pt x="4013" y="71787"/>
                  <a:pt x="3964" y="71785"/>
                  <a:pt x="3926" y="71785"/>
                </a:cubicBezTo>
                <a:cubicBezTo>
                  <a:pt x="3735" y="71785"/>
                  <a:pt x="3818" y="71841"/>
                  <a:pt x="4222" y="72033"/>
                </a:cubicBezTo>
                <a:cubicBezTo>
                  <a:pt x="4415" y="72133"/>
                  <a:pt x="4626" y="72185"/>
                  <a:pt x="4783" y="72185"/>
                </a:cubicBezTo>
                <a:cubicBezTo>
                  <a:pt x="4880" y="72185"/>
                  <a:pt x="4956" y="72165"/>
                  <a:pt x="4996" y="72126"/>
                </a:cubicBezTo>
                <a:cubicBezTo>
                  <a:pt x="5039" y="72082"/>
                  <a:pt x="5073" y="72061"/>
                  <a:pt x="5095" y="72061"/>
                </a:cubicBezTo>
                <a:cubicBezTo>
                  <a:pt x="5131" y="72061"/>
                  <a:pt x="5136" y="72117"/>
                  <a:pt x="5100" y="72218"/>
                </a:cubicBezTo>
                <a:cubicBezTo>
                  <a:pt x="5047" y="72366"/>
                  <a:pt x="5081" y="72475"/>
                  <a:pt x="5184" y="72475"/>
                </a:cubicBezTo>
                <a:cubicBezTo>
                  <a:pt x="5194" y="72475"/>
                  <a:pt x="5204" y="72474"/>
                  <a:pt x="5215" y="72472"/>
                </a:cubicBezTo>
                <a:cubicBezTo>
                  <a:pt x="5233" y="72469"/>
                  <a:pt x="5250" y="72468"/>
                  <a:pt x="5264" y="72468"/>
                </a:cubicBezTo>
                <a:cubicBezTo>
                  <a:pt x="5389" y="72468"/>
                  <a:pt x="5385" y="72561"/>
                  <a:pt x="5261" y="72830"/>
                </a:cubicBezTo>
                <a:cubicBezTo>
                  <a:pt x="5139" y="73065"/>
                  <a:pt x="5134" y="73182"/>
                  <a:pt x="5238" y="73182"/>
                </a:cubicBezTo>
                <a:cubicBezTo>
                  <a:pt x="5252" y="73182"/>
                  <a:pt x="5267" y="73180"/>
                  <a:pt x="5284" y="73176"/>
                </a:cubicBezTo>
                <a:cubicBezTo>
                  <a:pt x="5688" y="73118"/>
                  <a:pt x="5769" y="73003"/>
                  <a:pt x="5654" y="72645"/>
                </a:cubicBezTo>
                <a:cubicBezTo>
                  <a:pt x="5612" y="72510"/>
                  <a:pt x="5613" y="72424"/>
                  <a:pt x="5657" y="72424"/>
                </a:cubicBezTo>
                <a:cubicBezTo>
                  <a:pt x="5673" y="72424"/>
                  <a:pt x="5695" y="72436"/>
                  <a:pt x="5723" y="72460"/>
                </a:cubicBezTo>
                <a:cubicBezTo>
                  <a:pt x="5737" y="72473"/>
                  <a:pt x="5753" y="72479"/>
                  <a:pt x="5770" y="72479"/>
                </a:cubicBezTo>
                <a:cubicBezTo>
                  <a:pt x="5867" y="72479"/>
                  <a:pt x="6004" y="72297"/>
                  <a:pt x="6092" y="72033"/>
                </a:cubicBezTo>
                <a:cubicBezTo>
                  <a:pt x="6179" y="71773"/>
                  <a:pt x="6225" y="71635"/>
                  <a:pt x="6246" y="71635"/>
                </a:cubicBezTo>
                <a:cubicBezTo>
                  <a:pt x="6269" y="71635"/>
                  <a:pt x="6261" y="71810"/>
                  <a:pt x="6242" y="72183"/>
                </a:cubicBezTo>
                <a:cubicBezTo>
                  <a:pt x="6230" y="72566"/>
                  <a:pt x="6224" y="72741"/>
                  <a:pt x="6277" y="72741"/>
                </a:cubicBezTo>
                <a:cubicBezTo>
                  <a:pt x="6322" y="72741"/>
                  <a:pt x="6408" y="72618"/>
                  <a:pt x="6566" y="72391"/>
                </a:cubicBezTo>
                <a:cubicBezTo>
                  <a:pt x="6724" y="72156"/>
                  <a:pt x="6810" y="72032"/>
                  <a:pt x="6866" y="72032"/>
                </a:cubicBezTo>
                <a:cubicBezTo>
                  <a:pt x="6927" y="72032"/>
                  <a:pt x="6950" y="72185"/>
                  <a:pt x="6993" y="72507"/>
                </a:cubicBezTo>
                <a:cubicBezTo>
                  <a:pt x="7041" y="72928"/>
                  <a:pt x="7009" y="73079"/>
                  <a:pt x="6826" y="73079"/>
                </a:cubicBezTo>
                <a:cubicBezTo>
                  <a:pt x="6788" y="73079"/>
                  <a:pt x="6744" y="73072"/>
                  <a:pt x="6693" y="73061"/>
                </a:cubicBezTo>
                <a:cubicBezTo>
                  <a:pt x="6663" y="73056"/>
                  <a:pt x="6635" y="73054"/>
                  <a:pt x="6607" y="73054"/>
                </a:cubicBezTo>
                <a:cubicBezTo>
                  <a:pt x="6417" y="73054"/>
                  <a:pt x="6273" y="73156"/>
                  <a:pt x="6242" y="73338"/>
                </a:cubicBezTo>
                <a:cubicBezTo>
                  <a:pt x="6206" y="73503"/>
                  <a:pt x="6242" y="73579"/>
                  <a:pt x="6367" y="73579"/>
                </a:cubicBezTo>
                <a:cubicBezTo>
                  <a:pt x="6442" y="73579"/>
                  <a:pt x="6549" y="73551"/>
                  <a:pt x="6693" y="73499"/>
                </a:cubicBezTo>
                <a:cubicBezTo>
                  <a:pt x="6847" y="73446"/>
                  <a:pt x="6957" y="73416"/>
                  <a:pt x="7035" y="73416"/>
                </a:cubicBezTo>
                <a:cubicBezTo>
                  <a:pt x="7196" y="73416"/>
                  <a:pt x="7220" y="73546"/>
                  <a:pt x="7212" y="73880"/>
                </a:cubicBezTo>
                <a:cubicBezTo>
                  <a:pt x="7196" y="74288"/>
                  <a:pt x="7457" y="74607"/>
                  <a:pt x="7677" y="74607"/>
                </a:cubicBezTo>
                <a:cubicBezTo>
                  <a:pt x="7774" y="74607"/>
                  <a:pt x="7863" y="74545"/>
                  <a:pt x="7916" y="74399"/>
                </a:cubicBezTo>
                <a:cubicBezTo>
                  <a:pt x="7977" y="74222"/>
                  <a:pt x="8060" y="74136"/>
                  <a:pt x="8148" y="74136"/>
                </a:cubicBezTo>
                <a:cubicBezTo>
                  <a:pt x="8262" y="74136"/>
                  <a:pt x="8385" y="74277"/>
                  <a:pt x="8482" y="74550"/>
                </a:cubicBezTo>
                <a:cubicBezTo>
                  <a:pt x="8574" y="74801"/>
                  <a:pt x="8793" y="74932"/>
                  <a:pt x="8969" y="74932"/>
                </a:cubicBezTo>
                <a:cubicBezTo>
                  <a:pt x="9125" y="74932"/>
                  <a:pt x="9248" y="74830"/>
                  <a:pt x="9220" y="74619"/>
                </a:cubicBezTo>
                <a:cubicBezTo>
                  <a:pt x="9216" y="74567"/>
                  <a:pt x="9240" y="74543"/>
                  <a:pt x="9284" y="74543"/>
                </a:cubicBezTo>
                <a:cubicBezTo>
                  <a:pt x="9368" y="74543"/>
                  <a:pt x="9524" y="74629"/>
                  <a:pt x="9705" y="74780"/>
                </a:cubicBezTo>
                <a:cubicBezTo>
                  <a:pt x="9994" y="75034"/>
                  <a:pt x="10456" y="75231"/>
                  <a:pt x="10779" y="75254"/>
                </a:cubicBezTo>
                <a:cubicBezTo>
                  <a:pt x="11102" y="75265"/>
                  <a:pt x="11379" y="75323"/>
                  <a:pt x="11437" y="75369"/>
                </a:cubicBezTo>
                <a:cubicBezTo>
                  <a:pt x="11446" y="75377"/>
                  <a:pt x="11458" y="75380"/>
                  <a:pt x="11471" y="75380"/>
                </a:cubicBezTo>
                <a:cubicBezTo>
                  <a:pt x="11542" y="75380"/>
                  <a:pt x="11665" y="75284"/>
                  <a:pt x="11771" y="75138"/>
                </a:cubicBezTo>
                <a:cubicBezTo>
                  <a:pt x="11872" y="75014"/>
                  <a:pt x="11942" y="74953"/>
                  <a:pt x="12009" y="74953"/>
                </a:cubicBezTo>
                <a:cubicBezTo>
                  <a:pt x="12072" y="74953"/>
                  <a:pt x="12131" y="75008"/>
                  <a:pt x="12210" y="75115"/>
                </a:cubicBezTo>
                <a:cubicBezTo>
                  <a:pt x="12341" y="75301"/>
                  <a:pt x="12620" y="75386"/>
                  <a:pt x="12894" y="75386"/>
                </a:cubicBezTo>
                <a:cubicBezTo>
                  <a:pt x="13251" y="75386"/>
                  <a:pt x="13600" y="75242"/>
                  <a:pt x="13607" y="74988"/>
                </a:cubicBezTo>
                <a:cubicBezTo>
                  <a:pt x="13612" y="74848"/>
                  <a:pt x="13638" y="74775"/>
                  <a:pt x="13707" y="74775"/>
                </a:cubicBezTo>
                <a:cubicBezTo>
                  <a:pt x="13798" y="74775"/>
                  <a:pt x="13960" y="74900"/>
                  <a:pt x="14242" y="75161"/>
                </a:cubicBezTo>
                <a:cubicBezTo>
                  <a:pt x="14535" y="75419"/>
                  <a:pt x="14717" y="75543"/>
                  <a:pt x="14835" y="75543"/>
                </a:cubicBezTo>
                <a:cubicBezTo>
                  <a:pt x="14908" y="75543"/>
                  <a:pt x="14957" y="75496"/>
                  <a:pt x="14992" y="75404"/>
                </a:cubicBezTo>
                <a:cubicBezTo>
                  <a:pt x="15033" y="75287"/>
                  <a:pt x="15078" y="75228"/>
                  <a:pt x="15123" y="75228"/>
                </a:cubicBezTo>
                <a:cubicBezTo>
                  <a:pt x="15153" y="75228"/>
                  <a:pt x="15183" y="75255"/>
                  <a:pt x="15211" y="75311"/>
                </a:cubicBezTo>
                <a:cubicBezTo>
                  <a:pt x="15275" y="75457"/>
                  <a:pt x="15625" y="75532"/>
                  <a:pt x="15951" y="75532"/>
                </a:cubicBezTo>
                <a:cubicBezTo>
                  <a:pt x="16270" y="75532"/>
                  <a:pt x="16567" y="75460"/>
                  <a:pt x="16550" y="75311"/>
                </a:cubicBezTo>
                <a:cubicBezTo>
                  <a:pt x="16542" y="75224"/>
                  <a:pt x="16578" y="75175"/>
                  <a:pt x="16638" y="75175"/>
                </a:cubicBezTo>
                <a:cubicBezTo>
                  <a:pt x="16665" y="75175"/>
                  <a:pt x="16698" y="75186"/>
                  <a:pt x="16735" y="75207"/>
                </a:cubicBezTo>
                <a:cubicBezTo>
                  <a:pt x="16850" y="75265"/>
                  <a:pt x="16908" y="75450"/>
                  <a:pt x="16850" y="75611"/>
                </a:cubicBezTo>
                <a:cubicBezTo>
                  <a:pt x="16834" y="75674"/>
                  <a:pt x="16836" y="75703"/>
                  <a:pt x="16856" y="75703"/>
                </a:cubicBezTo>
                <a:cubicBezTo>
                  <a:pt x="16890" y="75703"/>
                  <a:pt x="16978" y="75609"/>
                  <a:pt x="17104" y="75438"/>
                </a:cubicBezTo>
                <a:cubicBezTo>
                  <a:pt x="17273" y="75201"/>
                  <a:pt x="17360" y="75089"/>
                  <a:pt x="17431" y="75089"/>
                </a:cubicBezTo>
                <a:cubicBezTo>
                  <a:pt x="17490" y="75089"/>
                  <a:pt x="17538" y="75169"/>
                  <a:pt x="17612" y="75323"/>
                </a:cubicBezTo>
                <a:cubicBezTo>
                  <a:pt x="17676" y="75472"/>
                  <a:pt x="17762" y="75542"/>
                  <a:pt x="17866" y="75542"/>
                </a:cubicBezTo>
                <a:cubicBezTo>
                  <a:pt x="17932" y="75542"/>
                  <a:pt x="18005" y="75515"/>
                  <a:pt x="18085" y="75461"/>
                </a:cubicBezTo>
                <a:cubicBezTo>
                  <a:pt x="18415" y="75224"/>
                  <a:pt x="18857" y="75083"/>
                  <a:pt x="19167" y="75083"/>
                </a:cubicBezTo>
                <a:cubicBezTo>
                  <a:pt x="19324" y="75083"/>
                  <a:pt x="19447" y="75119"/>
                  <a:pt x="19505" y="75196"/>
                </a:cubicBezTo>
                <a:cubicBezTo>
                  <a:pt x="19644" y="75392"/>
                  <a:pt x="19916" y="75484"/>
                  <a:pt x="20424" y="75484"/>
                </a:cubicBezTo>
                <a:cubicBezTo>
                  <a:pt x="20634" y="75484"/>
                  <a:pt x="20883" y="75469"/>
                  <a:pt x="21179" y="75438"/>
                </a:cubicBezTo>
                <a:cubicBezTo>
                  <a:pt x="21366" y="75418"/>
                  <a:pt x="21566" y="75409"/>
                  <a:pt x="21749" y="75409"/>
                </a:cubicBezTo>
                <a:cubicBezTo>
                  <a:pt x="21983" y="75409"/>
                  <a:pt x="22188" y="75424"/>
                  <a:pt x="22298" y="75450"/>
                </a:cubicBezTo>
                <a:cubicBezTo>
                  <a:pt x="22674" y="75551"/>
                  <a:pt x="22908" y="75600"/>
                  <a:pt x="23058" y="75600"/>
                </a:cubicBezTo>
                <a:cubicBezTo>
                  <a:pt x="23215" y="75600"/>
                  <a:pt x="23278" y="75545"/>
                  <a:pt x="23314" y="75438"/>
                </a:cubicBezTo>
                <a:cubicBezTo>
                  <a:pt x="23360" y="75300"/>
                  <a:pt x="23279" y="75000"/>
                  <a:pt x="23141" y="74780"/>
                </a:cubicBezTo>
                <a:cubicBezTo>
                  <a:pt x="22956" y="74469"/>
                  <a:pt x="22945" y="74296"/>
                  <a:pt x="23095" y="74157"/>
                </a:cubicBezTo>
                <a:cubicBezTo>
                  <a:pt x="23145" y="74102"/>
                  <a:pt x="23182" y="74077"/>
                  <a:pt x="23205" y="74077"/>
                </a:cubicBezTo>
                <a:cubicBezTo>
                  <a:pt x="23240" y="74077"/>
                  <a:pt x="23241" y="74138"/>
                  <a:pt x="23199" y="74249"/>
                </a:cubicBezTo>
                <a:cubicBezTo>
                  <a:pt x="23146" y="74397"/>
                  <a:pt x="23209" y="74506"/>
                  <a:pt x="23344" y="74506"/>
                </a:cubicBezTo>
                <a:cubicBezTo>
                  <a:pt x="23356" y="74506"/>
                  <a:pt x="23369" y="74505"/>
                  <a:pt x="23383" y="74503"/>
                </a:cubicBezTo>
                <a:cubicBezTo>
                  <a:pt x="23405" y="74500"/>
                  <a:pt x="23424" y="74498"/>
                  <a:pt x="23443" y="74498"/>
                </a:cubicBezTo>
                <a:cubicBezTo>
                  <a:pt x="23593" y="74498"/>
                  <a:pt x="23644" y="74623"/>
                  <a:pt x="23603" y="74850"/>
                </a:cubicBezTo>
                <a:cubicBezTo>
                  <a:pt x="23563" y="75024"/>
                  <a:pt x="23572" y="75112"/>
                  <a:pt x="23620" y="75112"/>
                </a:cubicBezTo>
                <a:cubicBezTo>
                  <a:pt x="23641" y="75112"/>
                  <a:pt x="23670" y="75094"/>
                  <a:pt x="23706" y="75057"/>
                </a:cubicBezTo>
                <a:cubicBezTo>
                  <a:pt x="23754" y="75010"/>
                  <a:pt x="23803" y="74988"/>
                  <a:pt x="23849" y="74988"/>
                </a:cubicBezTo>
                <a:cubicBezTo>
                  <a:pt x="23915" y="74988"/>
                  <a:pt x="23973" y="75033"/>
                  <a:pt x="24007" y="75115"/>
                </a:cubicBezTo>
                <a:cubicBezTo>
                  <a:pt x="24062" y="75248"/>
                  <a:pt x="24357" y="75315"/>
                  <a:pt x="24846" y="75315"/>
                </a:cubicBezTo>
                <a:cubicBezTo>
                  <a:pt x="25376" y="75315"/>
                  <a:pt x="26135" y="75237"/>
                  <a:pt x="27065" y="75081"/>
                </a:cubicBezTo>
                <a:cubicBezTo>
                  <a:pt x="27296" y="75043"/>
                  <a:pt x="27508" y="75024"/>
                  <a:pt x="27679" y="75024"/>
                </a:cubicBezTo>
                <a:cubicBezTo>
                  <a:pt x="27927" y="75024"/>
                  <a:pt x="28091" y="75063"/>
                  <a:pt x="28104" y="75138"/>
                </a:cubicBezTo>
                <a:cubicBezTo>
                  <a:pt x="28113" y="75232"/>
                  <a:pt x="28303" y="75288"/>
                  <a:pt x="28554" y="75288"/>
                </a:cubicBezTo>
                <a:cubicBezTo>
                  <a:pt x="28644" y="75288"/>
                  <a:pt x="28742" y="75280"/>
                  <a:pt x="28843" y="75265"/>
                </a:cubicBezTo>
                <a:cubicBezTo>
                  <a:pt x="29046" y="75237"/>
                  <a:pt x="29190" y="75219"/>
                  <a:pt x="29283" y="75219"/>
                </a:cubicBezTo>
                <a:cubicBezTo>
                  <a:pt x="29490" y="75219"/>
                  <a:pt x="29443" y="75307"/>
                  <a:pt x="29235" y="75554"/>
                </a:cubicBezTo>
                <a:cubicBezTo>
                  <a:pt x="29076" y="75743"/>
                  <a:pt x="28891" y="75863"/>
                  <a:pt x="28777" y="75863"/>
                </a:cubicBezTo>
                <a:cubicBezTo>
                  <a:pt x="28758" y="75863"/>
                  <a:pt x="28742" y="75860"/>
                  <a:pt x="28728" y="75854"/>
                </a:cubicBezTo>
                <a:cubicBezTo>
                  <a:pt x="28710" y="75843"/>
                  <a:pt x="28693" y="75838"/>
                  <a:pt x="28677" y="75838"/>
                </a:cubicBezTo>
                <a:cubicBezTo>
                  <a:pt x="28612" y="75838"/>
                  <a:pt x="28570" y="75929"/>
                  <a:pt x="28589" y="76050"/>
                </a:cubicBezTo>
                <a:cubicBezTo>
                  <a:pt x="28601" y="76167"/>
                  <a:pt x="28598" y="76225"/>
                  <a:pt x="28571" y="76225"/>
                </a:cubicBezTo>
                <a:cubicBezTo>
                  <a:pt x="28544" y="76225"/>
                  <a:pt x="28496" y="76170"/>
                  <a:pt x="28416" y="76062"/>
                </a:cubicBezTo>
                <a:cubicBezTo>
                  <a:pt x="28342" y="75956"/>
                  <a:pt x="28244" y="75901"/>
                  <a:pt x="28078" y="75901"/>
                </a:cubicBezTo>
                <a:cubicBezTo>
                  <a:pt x="27879" y="75901"/>
                  <a:pt x="27582" y="75979"/>
                  <a:pt x="27112" y="76142"/>
                </a:cubicBezTo>
                <a:cubicBezTo>
                  <a:pt x="26395" y="76396"/>
                  <a:pt x="26205" y="76513"/>
                  <a:pt x="26511" y="76513"/>
                </a:cubicBezTo>
                <a:cubicBezTo>
                  <a:pt x="26525" y="76513"/>
                  <a:pt x="26541" y="76512"/>
                  <a:pt x="26558" y="76512"/>
                </a:cubicBezTo>
                <a:cubicBezTo>
                  <a:pt x="26858" y="76512"/>
                  <a:pt x="27054" y="76616"/>
                  <a:pt x="27019" y="76743"/>
                </a:cubicBezTo>
                <a:cubicBezTo>
                  <a:pt x="26976" y="76854"/>
                  <a:pt x="26908" y="76915"/>
                  <a:pt x="26828" y="76915"/>
                </a:cubicBezTo>
                <a:cubicBezTo>
                  <a:pt x="26801" y="76915"/>
                  <a:pt x="26772" y="76908"/>
                  <a:pt x="26742" y="76893"/>
                </a:cubicBezTo>
                <a:cubicBezTo>
                  <a:pt x="26729" y="76885"/>
                  <a:pt x="26714" y="76882"/>
                  <a:pt x="26699" y="76882"/>
                </a:cubicBezTo>
                <a:cubicBezTo>
                  <a:pt x="26597" y="76882"/>
                  <a:pt x="26463" y="77043"/>
                  <a:pt x="26373" y="77274"/>
                </a:cubicBezTo>
                <a:cubicBezTo>
                  <a:pt x="26277" y="77518"/>
                  <a:pt x="26104" y="77693"/>
                  <a:pt x="25960" y="77693"/>
                </a:cubicBezTo>
                <a:cubicBezTo>
                  <a:pt x="25947" y="77693"/>
                  <a:pt x="25935" y="77692"/>
                  <a:pt x="25923" y="77689"/>
                </a:cubicBezTo>
                <a:cubicBezTo>
                  <a:pt x="25893" y="77681"/>
                  <a:pt x="25868" y="77677"/>
                  <a:pt x="25846" y="77677"/>
                </a:cubicBezTo>
                <a:cubicBezTo>
                  <a:pt x="25738" y="77677"/>
                  <a:pt x="25721" y="77770"/>
                  <a:pt x="25807" y="77943"/>
                </a:cubicBezTo>
                <a:cubicBezTo>
                  <a:pt x="25888" y="78128"/>
                  <a:pt x="25865" y="78359"/>
                  <a:pt x="25750" y="78474"/>
                </a:cubicBezTo>
                <a:cubicBezTo>
                  <a:pt x="25709" y="78518"/>
                  <a:pt x="25675" y="78541"/>
                  <a:pt x="25649" y="78541"/>
                </a:cubicBezTo>
                <a:cubicBezTo>
                  <a:pt x="25579" y="78541"/>
                  <a:pt x="25556" y="78380"/>
                  <a:pt x="25565" y="78035"/>
                </a:cubicBezTo>
                <a:cubicBezTo>
                  <a:pt x="25580" y="77556"/>
                  <a:pt x="25439" y="77298"/>
                  <a:pt x="25202" y="77298"/>
                </a:cubicBezTo>
                <a:cubicBezTo>
                  <a:pt x="25069" y="77298"/>
                  <a:pt x="24905" y="77380"/>
                  <a:pt x="24722" y="77551"/>
                </a:cubicBezTo>
                <a:cubicBezTo>
                  <a:pt x="24568" y="77694"/>
                  <a:pt x="24519" y="77817"/>
                  <a:pt x="24616" y="77817"/>
                </a:cubicBezTo>
                <a:cubicBezTo>
                  <a:pt x="24620" y="77817"/>
                  <a:pt x="24625" y="77817"/>
                  <a:pt x="24630" y="77816"/>
                </a:cubicBezTo>
                <a:cubicBezTo>
                  <a:pt x="24658" y="77812"/>
                  <a:pt x="24684" y="77811"/>
                  <a:pt x="24708" y="77811"/>
                </a:cubicBezTo>
                <a:cubicBezTo>
                  <a:pt x="25142" y="77811"/>
                  <a:pt x="25063" y="78365"/>
                  <a:pt x="24561" y="78486"/>
                </a:cubicBezTo>
                <a:cubicBezTo>
                  <a:pt x="24438" y="78519"/>
                  <a:pt x="24341" y="78537"/>
                  <a:pt x="24264" y="78537"/>
                </a:cubicBezTo>
                <a:cubicBezTo>
                  <a:pt x="24072" y="78537"/>
                  <a:pt x="24002" y="78426"/>
                  <a:pt x="23960" y="78162"/>
                </a:cubicBezTo>
                <a:cubicBezTo>
                  <a:pt x="23937" y="77897"/>
                  <a:pt x="24030" y="77620"/>
                  <a:pt x="24180" y="77516"/>
                </a:cubicBezTo>
                <a:cubicBezTo>
                  <a:pt x="24546" y="77279"/>
                  <a:pt x="24327" y="77033"/>
                  <a:pt x="23857" y="77033"/>
                </a:cubicBezTo>
                <a:cubicBezTo>
                  <a:pt x="23779" y="77033"/>
                  <a:pt x="23693" y="77039"/>
                  <a:pt x="23603" y="77054"/>
                </a:cubicBezTo>
                <a:cubicBezTo>
                  <a:pt x="23291" y="77100"/>
                  <a:pt x="23095" y="77239"/>
                  <a:pt x="23176" y="77343"/>
                </a:cubicBezTo>
                <a:cubicBezTo>
                  <a:pt x="23256" y="77470"/>
                  <a:pt x="23245" y="77608"/>
                  <a:pt x="23141" y="77712"/>
                </a:cubicBezTo>
                <a:cubicBezTo>
                  <a:pt x="23104" y="77744"/>
                  <a:pt x="23060" y="77760"/>
                  <a:pt x="23015" y="77760"/>
                </a:cubicBezTo>
                <a:cubicBezTo>
                  <a:pt x="22946" y="77760"/>
                  <a:pt x="22873" y="77724"/>
                  <a:pt x="22818" y="77655"/>
                </a:cubicBezTo>
                <a:cubicBezTo>
                  <a:pt x="22784" y="77603"/>
                  <a:pt x="22680" y="77581"/>
                  <a:pt x="22530" y="77581"/>
                </a:cubicBezTo>
                <a:cubicBezTo>
                  <a:pt x="21798" y="77581"/>
                  <a:pt x="19966" y="78112"/>
                  <a:pt x="19851" y="78428"/>
                </a:cubicBezTo>
                <a:cubicBezTo>
                  <a:pt x="19803" y="78559"/>
                  <a:pt x="19762" y="78623"/>
                  <a:pt x="19710" y="78623"/>
                </a:cubicBezTo>
                <a:cubicBezTo>
                  <a:pt x="19662" y="78623"/>
                  <a:pt x="19606" y="78568"/>
                  <a:pt x="19528" y="78463"/>
                </a:cubicBezTo>
                <a:cubicBezTo>
                  <a:pt x="19457" y="78366"/>
                  <a:pt x="19402" y="78317"/>
                  <a:pt x="19350" y="78317"/>
                </a:cubicBezTo>
                <a:cubicBezTo>
                  <a:pt x="19284" y="78317"/>
                  <a:pt x="19225" y="78398"/>
                  <a:pt x="19147" y="78566"/>
                </a:cubicBezTo>
                <a:cubicBezTo>
                  <a:pt x="18989" y="78871"/>
                  <a:pt x="19196" y="79027"/>
                  <a:pt x="19493" y="79027"/>
                </a:cubicBezTo>
                <a:cubicBezTo>
                  <a:pt x="19781" y="79027"/>
                  <a:pt x="20154" y="78879"/>
                  <a:pt x="20359" y="78578"/>
                </a:cubicBezTo>
                <a:cubicBezTo>
                  <a:pt x="20507" y="78373"/>
                  <a:pt x="20613" y="78272"/>
                  <a:pt x="20693" y="78272"/>
                </a:cubicBezTo>
                <a:cubicBezTo>
                  <a:pt x="20744" y="78272"/>
                  <a:pt x="20785" y="78313"/>
                  <a:pt x="20821" y="78393"/>
                </a:cubicBezTo>
                <a:cubicBezTo>
                  <a:pt x="20876" y="78536"/>
                  <a:pt x="21004" y="78648"/>
                  <a:pt x="21086" y="78648"/>
                </a:cubicBezTo>
                <a:cubicBezTo>
                  <a:pt x="21090" y="78648"/>
                  <a:pt x="21094" y="78648"/>
                  <a:pt x="21098" y="78647"/>
                </a:cubicBezTo>
                <a:cubicBezTo>
                  <a:pt x="21190" y="78636"/>
                  <a:pt x="21202" y="78474"/>
                  <a:pt x="21109" y="78289"/>
                </a:cubicBezTo>
                <a:cubicBezTo>
                  <a:pt x="21011" y="78062"/>
                  <a:pt x="21010" y="77950"/>
                  <a:pt x="21094" y="77950"/>
                </a:cubicBezTo>
                <a:cubicBezTo>
                  <a:pt x="21197" y="77950"/>
                  <a:pt x="21430" y="78120"/>
                  <a:pt x="21767" y="78451"/>
                </a:cubicBezTo>
                <a:cubicBezTo>
                  <a:pt x="22006" y="78683"/>
                  <a:pt x="22150" y="78797"/>
                  <a:pt x="22222" y="78797"/>
                </a:cubicBezTo>
                <a:cubicBezTo>
                  <a:pt x="22275" y="78797"/>
                  <a:pt x="22290" y="78735"/>
                  <a:pt x="22275" y="78613"/>
                </a:cubicBezTo>
                <a:cubicBezTo>
                  <a:pt x="22238" y="78346"/>
                  <a:pt x="22420" y="78174"/>
                  <a:pt x="22619" y="78174"/>
                </a:cubicBezTo>
                <a:cubicBezTo>
                  <a:pt x="22730" y="78174"/>
                  <a:pt x="22846" y="78227"/>
                  <a:pt x="22933" y="78347"/>
                </a:cubicBezTo>
                <a:cubicBezTo>
                  <a:pt x="22981" y="78422"/>
                  <a:pt x="23065" y="78461"/>
                  <a:pt x="23155" y="78461"/>
                </a:cubicBezTo>
                <a:cubicBezTo>
                  <a:pt x="23216" y="78461"/>
                  <a:pt x="23281" y="78442"/>
                  <a:pt x="23337" y="78405"/>
                </a:cubicBezTo>
                <a:cubicBezTo>
                  <a:pt x="23376" y="78379"/>
                  <a:pt x="23414" y="78367"/>
                  <a:pt x="23449" y="78367"/>
                </a:cubicBezTo>
                <a:cubicBezTo>
                  <a:pt x="23539" y="78367"/>
                  <a:pt x="23609" y="78448"/>
                  <a:pt x="23626" y="78589"/>
                </a:cubicBezTo>
                <a:cubicBezTo>
                  <a:pt x="23649" y="78786"/>
                  <a:pt x="23614" y="78924"/>
                  <a:pt x="23522" y="78924"/>
                </a:cubicBezTo>
                <a:cubicBezTo>
                  <a:pt x="23095" y="78924"/>
                  <a:pt x="22887" y="79109"/>
                  <a:pt x="23002" y="79374"/>
                </a:cubicBezTo>
                <a:cubicBezTo>
                  <a:pt x="23118" y="79617"/>
                  <a:pt x="22968" y="79709"/>
                  <a:pt x="22356" y="79767"/>
                </a:cubicBezTo>
                <a:cubicBezTo>
                  <a:pt x="21871" y="79825"/>
                  <a:pt x="21560" y="79975"/>
                  <a:pt x="21525" y="80171"/>
                </a:cubicBezTo>
                <a:cubicBezTo>
                  <a:pt x="21507" y="80300"/>
                  <a:pt x="21561" y="80384"/>
                  <a:pt x="21643" y="80384"/>
                </a:cubicBezTo>
                <a:cubicBezTo>
                  <a:pt x="21664" y="80384"/>
                  <a:pt x="21686" y="80379"/>
                  <a:pt x="21710" y="80367"/>
                </a:cubicBezTo>
                <a:cubicBezTo>
                  <a:pt x="21738" y="80354"/>
                  <a:pt x="21765" y="80348"/>
                  <a:pt x="21791" y="80348"/>
                </a:cubicBezTo>
                <a:cubicBezTo>
                  <a:pt x="22065" y="80348"/>
                  <a:pt x="22155" y="81031"/>
                  <a:pt x="21860" y="81221"/>
                </a:cubicBezTo>
                <a:cubicBezTo>
                  <a:pt x="21730" y="81305"/>
                  <a:pt x="21623" y="81358"/>
                  <a:pt x="21579" y="81358"/>
                </a:cubicBezTo>
                <a:cubicBezTo>
                  <a:pt x="21569" y="81358"/>
                  <a:pt x="21562" y="81355"/>
                  <a:pt x="21560" y="81348"/>
                </a:cubicBezTo>
                <a:cubicBezTo>
                  <a:pt x="21536" y="81302"/>
                  <a:pt x="21386" y="81060"/>
                  <a:pt x="21213" y="80806"/>
                </a:cubicBezTo>
                <a:cubicBezTo>
                  <a:pt x="21040" y="80540"/>
                  <a:pt x="20982" y="80309"/>
                  <a:pt x="21063" y="80298"/>
                </a:cubicBezTo>
                <a:cubicBezTo>
                  <a:pt x="21306" y="80263"/>
                  <a:pt x="21340" y="79097"/>
                  <a:pt x="21109" y="78970"/>
                </a:cubicBezTo>
                <a:cubicBezTo>
                  <a:pt x="21095" y="78964"/>
                  <a:pt x="21080" y="78961"/>
                  <a:pt x="21066" y="78961"/>
                </a:cubicBezTo>
                <a:cubicBezTo>
                  <a:pt x="20975" y="78961"/>
                  <a:pt x="20885" y="79080"/>
                  <a:pt x="20855" y="79259"/>
                </a:cubicBezTo>
                <a:cubicBezTo>
                  <a:pt x="20819" y="79433"/>
                  <a:pt x="20769" y="79516"/>
                  <a:pt x="20685" y="79516"/>
                </a:cubicBezTo>
                <a:cubicBezTo>
                  <a:pt x="20636" y="79516"/>
                  <a:pt x="20575" y="79488"/>
                  <a:pt x="20498" y="79432"/>
                </a:cubicBezTo>
                <a:cubicBezTo>
                  <a:pt x="20428" y="79375"/>
                  <a:pt x="20373" y="79345"/>
                  <a:pt x="20330" y="79345"/>
                </a:cubicBezTo>
                <a:cubicBezTo>
                  <a:pt x="20251" y="79345"/>
                  <a:pt x="20212" y="79443"/>
                  <a:pt x="20198" y="79651"/>
                </a:cubicBezTo>
                <a:cubicBezTo>
                  <a:pt x="20166" y="80166"/>
                  <a:pt x="20698" y="81148"/>
                  <a:pt x="20968" y="81148"/>
                </a:cubicBezTo>
                <a:cubicBezTo>
                  <a:pt x="20995" y="81148"/>
                  <a:pt x="21019" y="81138"/>
                  <a:pt x="21040" y="81117"/>
                </a:cubicBezTo>
                <a:cubicBezTo>
                  <a:pt x="21087" y="81071"/>
                  <a:pt x="21124" y="81047"/>
                  <a:pt x="21151" y="81047"/>
                </a:cubicBezTo>
                <a:cubicBezTo>
                  <a:pt x="21184" y="81047"/>
                  <a:pt x="21202" y="81082"/>
                  <a:pt x="21202" y="81152"/>
                </a:cubicBezTo>
                <a:cubicBezTo>
                  <a:pt x="21192" y="81537"/>
                  <a:pt x="21290" y="81808"/>
                  <a:pt x="21414" y="81808"/>
                </a:cubicBezTo>
                <a:cubicBezTo>
                  <a:pt x="21442" y="81808"/>
                  <a:pt x="21472" y="81794"/>
                  <a:pt x="21502" y="81764"/>
                </a:cubicBezTo>
                <a:cubicBezTo>
                  <a:pt x="21533" y="81728"/>
                  <a:pt x="21566" y="81712"/>
                  <a:pt x="21595" y="81712"/>
                </a:cubicBezTo>
                <a:cubicBezTo>
                  <a:pt x="21642" y="81712"/>
                  <a:pt x="21679" y="81755"/>
                  <a:pt x="21687" y="81833"/>
                </a:cubicBezTo>
                <a:cubicBezTo>
                  <a:pt x="21712" y="82008"/>
                  <a:pt x="21648" y="82099"/>
                  <a:pt x="21534" y="82099"/>
                </a:cubicBezTo>
                <a:cubicBezTo>
                  <a:pt x="21437" y="82099"/>
                  <a:pt x="21303" y="82034"/>
                  <a:pt x="21156" y="81902"/>
                </a:cubicBezTo>
                <a:cubicBezTo>
                  <a:pt x="21078" y="81831"/>
                  <a:pt x="21018" y="81788"/>
                  <a:pt x="20972" y="81788"/>
                </a:cubicBezTo>
                <a:cubicBezTo>
                  <a:pt x="20853" y="81788"/>
                  <a:pt x="20819" y="82070"/>
                  <a:pt x="20786" y="82883"/>
                </a:cubicBezTo>
                <a:cubicBezTo>
                  <a:pt x="20786" y="82906"/>
                  <a:pt x="20786" y="82918"/>
                  <a:pt x="20786" y="82941"/>
                </a:cubicBezTo>
                <a:cubicBezTo>
                  <a:pt x="20544" y="82976"/>
                  <a:pt x="20567" y="83114"/>
                  <a:pt x="20798" y="83460"/>
                </a:cubicBezTo>
                <a:cubicBezTo>
                  <a:pt x="21000" y="83789"/>
                  <a:pt x="21034" y="83939"/>
                  <a:pt x="20877" y="83939"/>
                </a:cubicBezTo>
                <a:cubicBezTo>
                  <a:pt x="20846" y="83939"/>
                  <a:pt x="20808" y="83934"/>
                  <a:pt x="20763" y="83922"/>
                </a:cubicBezTo>
                <a:cubicBezTo>
                  <a:pt x="20676" y="83903"/>
                  <a:pt x="20610" y="83894"/>
                  <a:pt x="20561" y="83894"/>
                </a:cubicBezTo>
                <a:cubicBezTo>
                  <a:pt x="20492" y="83894"/>
                  <a:pt x="20458" y="83912"/>
                  <a:pt x="20451" y="83945"/>
                </a:cubicBezTo>
                <a:cubicBezTo>
                  <a:pt x="20442" y="83743"/>
                  <a:pt x="20400" y="83605"/>
                  <a:pt x="20346" y="83605"/>
                </a:cubicBezTo>
                <a:cubicBezTo>
                  <a:pt x="20336" y="83605"/>
                  <a:pt x="20324" y="83611"/>
                  <a:pt x="20313" y="83622"/>
                </a:cubicBezTo>
                <a:cubicBezTo>
                  <a:pt x="20301" y="83636"/>
                  <a:pt x="20288" y="83643"/>
                  <a:pt x="20274" y="83643"/>
                </a:cubicBezTo>
                <a:cubicBezTo>
                  <a:pt x="20210" y="83643"/>
                  <a:pt x="20136" y="83495"/>
                  <a:pt x="20117" y="83276"/>
                </a:cubicBezTo>
                <a:cubicBezTo>
                  <a:pt x="20086" y="82983"/>
                  <a:pt x="20136" y="82840"/>
                  <a:pt x="20280" y="82840"/>
                </a:cubicBezTo>
                <a:cubicBezTo>
                  <a:pt x="20301" y="82840"/>
                  <a:pt x="20323" y="82843"/>
                  <a:pt x="20348" y="82849"/>
                </a:cubicBezTo>
                <a:cubicBezTo>
                  <a:pt x="20389" y="82861"/>
                  <a:pt x="20423" y="82867"/>
                  <a:pt x="20451" y="82867"/>
                </a:cubicBezTo>
                <a:cubicBezTo>
                  <a:pt x="20557" y="82867"/>
                  <a:pt x="20568" y="82782"/>
                  <a:pt x="20486" y="82618"/>
                </a:cubicBezTo>
                <a:cubicBezTo>
                  <a:pt x="20408" y="82463"/>
                  <a:pt x="20267" y="82329"/>
                  <a:pt x="20184" y="82329"/>
                </a:cubicBezTo>
                <a:cubicBezTo>
                  <a:pt x="20181" y="82329"/>
                  <a:pt x="20178" y="82329"/>
                  <a:pt x="20174" y="82329"/>
                </a:cubicBezTo>
                <a:cubicBezTo>
                  <a:pt x="20172" y="82330"/>
                  <a:pt x="20170" y="82330"/>
                  <a:pt x="20168" y="82330"/>
                </a:cubicBezTo>
                <a:cubicBezTo>
                  <a:pt x="20077" y="82330"/>
                  <a:pt x="19977" y="82091"/>
                  <a:pt x="19932" y="81787"/>
                </a:cubicBezTo>
                <a:cubicBezTo>
                  <a:pt x="19888" y="81408"/>
                  <a:pt x="19974" y="81176"/>
                  <a:pt x="20095" y="81176"/>
                </a:cubicBezTo>
                <a:cubicBezTo>
                  <a:pt x="20165" y="81176"/>
                  <a:pt x="20248" y="81255"/>
                  <a:pt x="20324" y="81429"/>
                </a:cubicBezTo>
                <a:cubicBezTo>
                  <a:pt x="20372" y="81533"/>
                  <a:pt x="20432" y="81593"/>
                  <a:pt x="20482" y="81593"/>
                </a:cubicBezTo>
                <a:cubicBezTo>
                  <a:pt x="20505" y="81593"/>
                  <a:pt x="20526" y="81581"/>
                  <a:pt x="20544" y="81556"/>
                </a:cubicBezTo>
                <a:cubicBezTo>
                  <a:pt x="20647" y="81395"/>
                  <a:pt x="19863" y="79824"/>
                  <a:pt x="19671" y="79824"/>
                </a:cubicBezTo>
                <a:cubicBezTo>
                  <a:pt x="19669" y="79824"/>
                  <a:pt x="19668" y="79824"/>
                  <a:pt x="19667" y="79825"/>
                </a:cubicBezTo>
                <a:cubicBezTo>
                  <a:pt x="19586" y="79836"/>
                  <a:pt x="19505" y="80055"/>
                  <a:pt x="19482" y="80332"/>
                </a:cubicBezTo>
                <a:cubicBezTo>
                  <a:pt x="19459" y="80598"/>
                  <a:pt x="19309" y="80829"/>
                  <a:pt x="19124" y="80863"/>
                </a:cubicBezTo>
                <a:cubicBezTo>
                  <a:pt x="19104" y="80866"/>
                  <a:pt x="19083" y="80868"/>
                  <a:pt x="19062" y="80868"/>
                </a:cubicBezTo>
                <a:cubicBezTo>
                  <a:pt x="18662" y="80868"/>
                  <a:pt x="18126" y="80362"/>
                  <a:pt x="18235" y="80055"/>
                </a:cubicBezTo>
                <a:cubicBezTo>
                  <a:pt x="18277" y="79939"/>
                  <a:pt x="18233" y="79833"/>
                  <a:pt x="18137" y="79833"/>
                </a:cubicBezTo>
                <a:cubicBezTo>
                  <a:pt x="18128" y="79833"/>
                  <a:pt x="18118" y="79834"/>
                  <a:pt x="18108" y="79836"/>
                </a:cubicBezTo>
                <a:cubicBezTo>
                  <a:pt x="18102" y="79837"/>
                  <a:pt x="18097" y="79837"/>
                  <a:pt x="18091" y="79837"/>
                </a:cubicBezTo>
                <a:cubicBezTo>
                  <a:pt x="17997" y="79837"/>
                  <a:pt x="17938" y="79748"/>
                  <a:pt x="17981" y="79628"/>
                </a:cubicBezTo>
                <a:cubicBezTo>
                  <a:pt x="18019" y="79526"/>
                  <a:pt x="18131" y="79454"/>
                  <a:pt x="18252" y="79454"/>
                </a:cubicBezTo>
                <a:cubicBezTo>
                  <a:pt x="18281" y="79454"/>
                  <a:pt x="18310" y="79458"/>
                  <a:pt x="18339" y="79467"/>
                </a:cubicBezTo>
                <a:cubicBezTo>
                  <a:pt x="18373" y="79476"/>
                  <a:pt x="18407" y="79481"/>
                  <a:pt x="18439" y="79481"/>
                </a:cubicBezTo>
                <a:cubicBezTo>
                  <a:pt x="18563" y="79481"/>
                  <a:pt x="18672" y="79415"/>
                  <a:pt x="18709" y="79305"/>
                </a:cubicBezTo>
                <a:cubicBezTo>
                  <a:pt x="18811" y="79005"/>
                  <a:pt x="18384" y="78764"/>
                  <a:pt x="17990" y="78764"/>
                </a:cubicBezTo>
                <a:cubicBezTo>
                  <a:pt x="17808" y="78764"/>
                  <a:pt x="17633" y="78816"/>
                  <a:pt x="17520" y="78936"/>
                </a:cubicBezTo>
                <a:cubicBezTo>
                  <a:pt x="17416" y="79040"/>
                  <a:pt x="17127" y="79167"/>
                  <a:pt x="16862" y="79236"/>
                </a:cubicBezTo>
                <a:cubicBezTo>
                  <a:pt x="16585" y="79305"/>
                  <a:pt x="16227" y="79386"/>
                  <a:pt x="16031" y="79432"/>
                </a:cubicBezTo>
                <a:cubicBezTo>
                  <a:pt x="15731" y="79513"/>
                  <a:pt x="15731" y="79559"/>
                  <a:pt x="16042" y="79836"/>
                </a:cubicBezTo>
                <a:cubicBezTo>
                  <a:pt x="16227" y="80009"/>
                  <a:pt x="16400" y="80252"/>
                  <a:pt x="16412" y="80367"/>
                </a:cubicBezTo>
                <a:cubicBezTo>
                  <a:pt x="16433" y="80485"/>
                  <a:pt x="16504" y="80553"/>
                  <a:pt x="16597" y="80553"/>
                </a:cubicBezTo>
                <a:cubicBezTo>
                  <a:pt x="16604" y="80553"/>
                  <a:pt x="16612" y="80553"/>
                  <a:pt x="16619" y="80552"/>
                </a:cubicBezTo>
                <a:cubicBezTo>
                  <a:pt x="16712" y="80529"/>
                  <a:pt x="16758" y="80344"/>
                  <a:pt x="16712" y="80125"/>
                </a:cubicBezTo>
                <a:cubicBezTo>
                  <a:pt x="16663" y="79870"/>
                  <a:pt x="16818" y="79740"/>
                  <a:pt x="17046" y="79740"/>
                </a:cubicBezTo>
                <a:cubicBezTo>
                  <a:pt x="17253" y="79740"/>
                  <a:pt x="17520" y="79847"/>
                  <a:pt x="17750" y="80067"/>
                </a:cubicBezTo>
                <a:cubicBezTo>
                  <a:pt x="17993" y="80298"/>
                  <a:pt x="18016" y="80413"/>
                  <a:pt x="17854" y="80517"/>
                </a:cubicBezTo>
                <a:cubicBezTo>
                  <a:pt x="17727" y="80586"/>
                  <a:pt x="17647" y="80794"/>
                  <a:pt x="17670" y="80967"/>
                </a:cubicBezTo>
                <a:cubicBezTo>
                  <a:pt x="17686" y="81092"/>
                  <a:pt x="17762" y="81162"/>
                  <a:pt x="17855" y="81162"/>
                </a:cubicBezTo>
                <a:cubicBezTo>
                  <a:pt x="17892" y="81162"/>
                  <a:pt x="17931" y="81152"/>
                  <a:pt x="17970" y="81129"/>
                </a:cubicBezTo>
                <a:cubicBezTo>
                  <a:pt x="18004" y="81108"/>
                  <a:pt x="18038" y="81097"/>
                  <a:pt x="18070" y="81097"/>
                </a:cubicBezTo>
                <a:cubicBezTo>
                  <a:pt x="18234" y="81097"/>
                  <a:pt x="18385" y="81379"/>
                  <a:pt x="18616" y="82110"/>
                </a:cubicBezTo>
                <a:cubicBezTo>
                  <a:pt x="18628" y="82168"/>
                  <a:pt x="18547" y="82272"/>
                  <a:pt x="18443" y="82329"/>
                </a:cubicBezTo>
                <a:cubicBezTo>
                  <a:pt x="18425" y="82339"/>
                  <a:pt x="18406" y="82344"/>
                  <a:pt x="18388" y="82344"/>
                </a:cubicBezTo>
                <a:cubicBezTo>
                  <a:pt x="18302" y="82344"/>
                  <a:pt x="18220" y="82237"/>
                  <a:pt x="18201" y="82075"/>
                </a:cubicBezTo>
                <a:cubicBezTo>
                  <a:pt x="18180" y="81899"/>
                  <a:pt x="18029" y="81770"/>
                  <a:pt x="17849" y="81770"/>
                </a:cubicBezTo>
                <a:cubicBezTo>
                  <a:pt x="17828" y="81770"/>
                  <a:pt x="17807" y="81772"/>
                  <a:pt x="17785" y="81775"/>
                </a:cubicBezTo>
                <a:cubicBezTo>
                  <a:pt x="17763" y="81779"/>
                  <a:pt x="17741" y="81781"/>
                  <a:pt x="17719" y="81781"/>
                </a:cubicBezTo>
                <a:cubicBezTo>
                  <a:pt x="17539" y="81781"/>
                  <a:pt x="17348" y="81662"/>
                  <a:pt x="17266" y="81498"/>
                </a:cubicBezTo>
                <a:cubicBezTo>
                  <a:pt x="17200" y="81362"/>
                  <a:pt x="17039" y="81298"/>
                  <a:pt x="16875" y="81298"/>
                </a:cubicBezTo>
                <a:cubicBezTo>
                  <a:pt x="16664" y="81298"/>
                  <a:pt x="16449" y="81402"/>
                  <a:pt x="16423" y="81591"/>
                </a:cubicBezTo>
                <a:cubicBezTo>
                  <a:pt x="16355" y="82018"/>
                  <a:pt x="16475" y="82355"/>
                  <a:pt x="16652" y="82355"/>
                </a:cubicBezTo>
                <a:cubicBezTo>
                  <a:pt x="16686" y="82355"/>
                  <a:pt x="16721" y="82343"/>
                  <a:pt x="16758" y="82318"/>
                </a:cubicBezTo>
                <a:cubicBezTo>
                  <a:pt x="16816" y="82279"/>
                  <a:pt x="16881" y="82261"/>
                  <a:pt x="16944" y="82261"/>
                </a:cubicBezTo>
                <a:cubicBezTo>
                  <a:pt x="17032" y="82261"/>
                  <a:pt x="17115" y="82297"/>
                  <a:pt x="17162" y="82364"/>
                </a:cubicBezTo>
                <a:cubicBezTo>
                  <a:pt x="17204" y="82420"/>
                  <a:pt x="17256" y="82448"/>
                  <a:pt x="17317" y="82448"/>
                </a:cubicBezTo>
                <a:cubicBezTo>
                  <a:pt x="17406" y="82448"/>
                  <a:pt x="17516" y="82388"/>
                  <a:pt x="17647" y="82272"/>
                </a:cubicBezTo>
                <a:cubicBezTo>
                  <a:pt x="17772" y="82157"/>
                  <a:pt x="17856" y="82099"/>
                  <a:pt x="17915" y="82099"/>
                </a:cubicBezTo>
                <a:cubicBezTo>
                  <a:pt x="17981" y="82099"/>
                  <a:pt x="18015" y="82172"/>
                  <a:pt x="18039" y="82318"/>
                </a:cubicBezTo>
                <a:cubicBezTo>
                  <a:pt x="18062" y="82514"/>
                  <a:pt x="17958" y="82687"/>
                  <a:pt x="17797" y="82722"/>
                </a:cubicBezTo>
                <a:cubicBezTo>
                  <a:pt x="17497" y="82768"/>
                  <a:pt x="17473" y="83195"/>
                  <a:pt x="17762" y="83553"/>
                </a:cubicBezTo>
                <a:cubicBezTo>
                  <a:pt x="17848" y="83658"/>
                  <a:pt x="17989" y="83723"/>
                  <a:pt x="18127" y="83723"/>
                </a:cubicBezTo>
                <a:cubicBezTo>
                  <a:pt x="18155" y="83723"/>
                  <a:pt x="18184" y="83720"/>
                  <a:pt x="18212" y="83714"/>
                </a:cubicBezTo>
                <a:cubicBezTo>
                  <a:pt x="18241" y="83708"/>
                  <a:pt x="18270" y="83705"/>
                  <a:pt x="18300" y="83705"/>
                </a:cubicBezTo>
                <a:cubicBezTo>
                  <a:pt x="18440" y="83705"/>
                  <a:pt x="18588" y="83769"/>
                  <a:pt x="18674" y="83864"/>
                </a:cubicBezTo>
                <a:cubicBezTo>
                  <a:pt x="18685" y="83888"/>
                  <a:pt x="18697" y="83888"/>
                  <a:pt x="18709" y="83899"/>
                </a:cubicBezTo>
                <a:cubicBezTo>
                  <a:pt x="18662" y="83922"/>
                  <a:pt x="18628" y="83945"/>
                  <a:pt x="18639" y="83968"/>
                </a:cubicBezTo>
                <a:cubicBezTo>
                  <a:pt x="18766" y="84326"/>
                  <a:pt x="18732" y="84557"/>
                  <a:pt x="18535" y="84672"/>
                </a:cubicBezTo>
                <a:cubicBezTo>
                  <a:pt x="18501" y="84465"/>
                  <a:pt x="18374" y="84234"/>
                  <a:pt x="18247" y="84165"/>
                </a:cubicBezTo>
                <a:cubicBezTo>
                  <a:pt x="18197" y="84138"/>
                  <a:pt x="18161" y="84125"/>
                  <a:pt x="18139" y="84125"/>
                </a:cubicBezTo>
                <a:cubicBezTo>
                  <a:pt x="18094" y="84125"/>
                  <a:pt x="18104" y="84176"/>
                  <a:pt x="18166" y="84268"/>
                </a:cubicBezTo>
                <a:cubicBezTo>
                  <a:pt x="18235" y="84372"/>
                  <a:pt x="18201" y="84615"/>
                  <a:pt x="18085" y="84869"/>
                </a:cubicBezTo>
                <a:cubicBezTo>
                  <a:pt x="18004" y="84926"/>
                  <a:pt x="17958" y="84996"/>
                  <a:pt x="17970" y="85065"/>
                </a:cubicBezTo>
                <a:cubicBezTo>
                  <a:pt x="17970" y="85065"/>
                  <a:pt x="17981" y="85065"/>
                  <a:pt x="17981" y="85076"/>
                </a:cubicBezTo>
                <a:cubicBezTo>
                  <a:pt x="17854" y="85284"/>
                  <a:pt x="17774" y="85388"/>
                  <a:pt x="17704" y="85446"/>
                </a:cubicBezTo>
                <a:cubicBezTo>
                  <a:pt x="17647" y="85446"/>
                  <a:pt x="17589" y="85446"/>
                  <a:pt x="17531" y="85457"/>
                </a:cubicBezTo>
                <a:cubicBezTo>
                  <a:pt x="17497" y="85423"/>
                  <a:pt x="17450" y="85365"/>
                  <a:pt x="17404" y="85284"/>
                </a:cubicBezTo>
                <a:cubicBezTo>
                  <a:pt x="17294" y="85119"/>
                  <a:pt x="17231" y="85033"/>
                  <a:pt x="17176" y="85033"/>
                </a:cubicBezTo>
                <a:cubicBezTo>
                  <a:pt x="17115" y="85033"/>
                  <a:pt x="17062" y="85136"/>
                  <a:pt x="16966" y="85353"/>
                </a:cubicBezTo>
                <a:cubicBezTo>
                  <a:pt x="16879" y="85547"/>
                  <a:pt x="16807" y="85643"/>
                  <a:pt x="16736" y="85643"/>
                </a:cubicBezTo>
                <a:cubicBezTo>
                  <a:pt x="16693" y="85643"/>
                  <a:pt x="16651" y="85608"/>
                  <a:pt x="16608" y="85538"/>
                </a:cubicBezTo>
                <a:cubicBezTo>
                  <a:pt x="16504" y="85400"/>
                  <a:pt x="16515" y="85284"/>
                  <a:pt x="16631" y="85273"/>
                </a:cubicBezTo>
                <a:cubicBezTo>
                  <a:pt x="16735" y="85250"/>
                  <a:pt x="16758" y="84961"/>
                  <a:pt x="16677" y="84626"/>
                </a:cubicBezTo>
                <a:cubicBezTo>
                  <a:pt x="16596" y="84280"/>
                  <a:pt x="16573" y="83761"/>
                  <a:pt x="16631" y="83460"/>
                </a:cubicBezTo>
                <a:cubicBezTo>
                  <a:pt x="16679" y="83158"/>
                  <a:pt x="16677" y="83031"/>
                  <a:pt x="16595" y="83031"/>
                </a:cubicBezTo>
                <a:cubicBezTo>
                  <a:pt x="16559" y="83031"/>
                  <a:pt x="16506" y="83056"/>
                  <a:pt x="16435" y="83103"/>
                </a:cubicBezTo>
                <a:cubicBezTo>
                  <a:pt x="16355" y="83156"/>
                  <a:pt x="16297" y="83184"/>
                  <a:pt x="16261" y="83184"/>
                </a:cubicBezTo>
                <a:cubicBezTo>
                  <a:pt x="16205" y="83184"/>
                  <a:pt x="16205" y="83113"/>
                  <a:pt x="16261" y="82964"/>
                </a:cubicBezTo>
                <a:cubicBezTo>
                  <a:pt x="16309" y="82828"/>
                  <a:pt x="16317" y="82760"/>
                  <a:pt x="16280" y="82760"/>
                </a:cubicBezTo>
                <a:cubicBezTo>
                  <a:pt x="16254" y="82760"/>
                  <a:pt x="16206" y="82794"/>
                  <a:pt x="16135" y="82860"/>
                </a:cubicBezTo>
                <a:cubicBezTo>
                  <a:pt x="16073" y="82922"/>
                  <a:pt x="16028" y="82953"/>
                  <a:pt x="15999" y="82953"/>
                </a:cubicBezTo>
                <a:cubicBezTo>
                  <a:pt x="15953" y="82953"/>
                  <a:pt x="15949" y="82870"/>
                  <a:pt x="15984" y="82699"/>
                </a:cubicBezTo>
                <a:cubicBezTo>
                  <a:pt x="16031" y="82491"/>
                  <a:pt x="15984" y="82248"/>
                  <a:pt x="15892" y="82202"/>
                </a:cubicBezTo>
                <a:cubicBezTo>
                  <a:pt x="15604" y="82052"/>
                  <a:pt x="15731" y="81163"/>
                  <a:pt x="16042" y="81106"/>
                </a:cubicBezTo>
                <a:cubicBezTo>
                  <a:pt x="16204" y="81083"/>
                  <a:pt x="16296" y="80875"/>
                  <a:pt x="16261" y="80609"/>
                </a:cubicBezTo>
                <a:cubicBezTo>
                  <a:pt x="16230" y="80365"/>
                  <a:pt x="16149" y="80190"/>
                  <a:pt x="16074" y="80190"/>
                </a:cubicBezTo>
                <a:cubicBezTo>
                  <a:pt x="16067" y="80190"/>
                  <a:pt x="16060" y="80191"/>
                  <a:pt x="16054" y="80194"/>
                </a:cubicBezTo>
                <a:cubicBezTo>
                  <a:pt x="15929" y="80237"/>
                  <a:pt x="15819" y="80258"/>
                  <a:pt x="15730" y="80258"/>
                </a:cubicBezTo>
                <a:cubicBezTo>
                  <a:pt x="15532" y="80258"/>
                  <a:pt x="15436" y="80154"/>
                  <a:pt x="15500" y="79963"/>
                </a:cubicBezTo>
                <a:cubicBezTo>
                  <a:pt x="15539" y="79845"/>
                  <a:pt x="15554" y="79784"/>
                  <a:pt x="15538" y="79784"/>
                </a:cubicBezTo>
                <a:cubicBezTo>
                  <a:pt x="15522" y="79784"/>
                  <a:pt x="15473" y="79850"/>
                  <a:pt x="15384" y="79986"/>
                </a:cubicBezTo>
                <a:cubicBezTo>
                  <a:pt x="15207" y="80242"/>
                  <a:pt x="14858" y="80393"/>
                  <a:pt x="14563" y="80393"/>
                </a:cubicBezTo>
                <a:cubicBezTo>
                  <a:pt x="14379" y="80393"/>
                  <a:pt x="14215" y="80334"/>
                  <a:pt x="14126" y="80205"/>
                </a:cubicBezTo>
                <a:cubicBezTo>
                  <a:pt x="14089" y="80148"/>
                  <a:pt x="14052" y="80120"/>
                  <a:pt x="14016" y="80120"/>
                </a:cubicBezTo>
                <a:cubicBezTo>
                  <a:pt x="13950" y="80120"/>
                  <a:pt x="13885" y="80212"/>
                  <a:pt x="13826" y="80390"/>
                </a:cubicBezTo>
                <a:cubicBezTo>
                  <a:pt x="13734" y="80702"/>
                  <a:pt x="13791" y="80910"/>
                  <a:pt x="14057" y="81187"/>
                </a:cubicBezTo>
                <a:cubicBezTo>
                  <a:pt x="14392" y="81521"/>
                  <a:pt x="14392" y="81567"/>
                  <a:pt x="14149" y="81729"/>
                </a:cubicBezTo>
                <a:cubicBezTo>
                  <a:pt x="13999" y="81833"/>
                  <a:pt x="13895" y="82075"/>
                  <a:pt x="13918" y="82272"/>
                </a:cubicBezTo>
                <a:cubicBezTo>
                  <a:pt x="13953" y="82479"/>
                  <a:pt x="13884" y="82652"/>
                  <a:pt x="13780" y="82676"/>
                </a:cubicBezTo>
                <a:cubicBezTo>
                  <a:pt x="13776" y="82676"/>
                  <a:pt x="13772" y="82676"/>
                  <a:pt x="13768" y="82676"/>
                </a:cubicBezTo>
                <a:cubicBezTo>
                  <a:pt x="13668" y="82676"/>
                  <a:pt x="13560" y="82530"/>
                  <a:pt x="13537" y="82341"/>
                </a:cubicBezTo>
                <a:cubicBezTo>
                  <a:pt x="13521" y="82200"/>
                  <a:pt x="13463" y="82113"/>
                  <a:pt x="13397" y="82113"/>
                </a:cubicBezTo>
                <a:cubicBezTo>
                  <a:pt x="13371" y="82113"/>
                  <a:pt x="13344" y="82127"/>
                  <a:pt x="13318" y="82156"/>
                </a:cubicBezTo>
                <a:cubicBezTo>
                  <a:pt x="13296" y="82178"/>
                  <a:pt x="13274" y="82188"/>
                  <a:pt x="13252" y="82188"/>
                </a:cubicBezTo>
                <a:cubicBezTo>
                  <a:pt x="13181" y="82188"/>
                  <a:pt x="13114" y="82081"/>
                  <a:pt x="13087" y="81914"/>
                </a:cubicBezTo>
                <a:cubicBezTo>
                  <a:pt x="13065" y="81739"/>
                  <a:pt x="13049" y="81647"/>
                  <a:pt x="13015" y="81647"/>
                </a:cubicBezTo>
                <a:cubicBezTo>
                  <a:pt x="12978" y="81647"/>
                  <a:pt x="12920" y="81762"/>
                  <a:pt x="12810" y="82006"/>
                </a:cubicBezTo>
                <a:cubicBezTo>
                  <a:pt x="12708" y="82235"/>
                  <a:pt x="12649" y="82345"/>
                  <a:pt x="12610" y="82345"/>
                </a:cubicBezTo>
                <a:cubicBezTo>
                  <a:pt x="12578" y="82345"/>
                  <a:pt x="12560" y="82273"/>
                  <a:pt x="12545" y="82133"/>
                </a:cubicBezTo>
                <a:cubicBezTo>
                  <a:pt x="12495" y="81787"/>
                  <a:pt x="12810" y="81407"/>
                  <a:pt x="13083" y="81407"/>
                </a:cubicBezTo>
                <a:cubicBezTo>
                  <a:pt x="13129" y="81407"/>
                  <a:pt x="13173" y="81417"/>
                  <a:pt x="13214" y="81441"/>
                </a:cubicBezTo>
                <a:cubicBezTo>
                  <a:pt x="13248" y="81458"/>
                  <a:pt x="13277" y="81466"/>
                  <a:pt x="13303" y="81466"/>
                </a:cubicBezTo>
                <a:cubicBezTo>
                  <a:pt x="13537" y="81466"/>
                  <a:pt x="13468" y="80815"/>
                  <a:pt x="13157" y="80482"/>
                </a:cubicBezTo>
                <a:cubicBezTo>
                  <a:pt x="13018" y="80321"/>
                  <a:pt x="12940" y="80240"/>
                  <a:pt x="12913" y="80240"/>
                </a:cubicBezTo>
                <a:cubicBezTo>
                  <a:pt x="12885" y="80240"/>
                  <a:pt x="12908" y="80321"/>
                  <a:pt x="12972" y="80482"/>
                </a:cubicBezTo>
                <a:cubicBezTo>
                  <a:pt x="13058" y="80702"/>
                  <a:pt x="13064" y="80789"/>
                  <a:pt x="12943" y="80789"/>
                </a:cubicBezTo>
                <a:cubicBezTo>
                  <a:pt x="12886" y="80789"/>
                  <a:pt x="12801" y="80770"/>
                  <a:pt x="12683" y="80736"/>
                </a:cubicBezTo>
                <a:cubicBezTo>
                  <a:pt x="12475" y="80676"/>
                  <a:pt x="12319" y="80643"/>
                  <a:pt x="12189" y="80643"/>
                </a:cubicBezTo>
                <a:cubicBezTo>
                  <a:pt x="11943" y="80643"/>
                  <a:pt x="11785" y="80762"/>
                  <a:pt x="11529" y="81048"/>
                </a:cubicBezTo>
                <a:cubicBezTo>
                  <a:pt x="11344" y="81256"/>
                  <a:pt x="10917" y="81475"/>
                  <a:pt x="10582" y="81521"/>
                </a:cubicBezTo>
                <a:cubicBezTo>
                  <a:pt x="10075" y="81602"/>
                  <a:pt x="9994" y="81706"/>
                  <a:pt x="10052" y="82179"/>
                </a:cubicBezTo>
                <a:cubicBezTo>
                  <a:pt x="10096" y="82506"/>
                  <a:pt x="10167" y="82644"/>
                  <a:pt x="10312" y="82644"/>
                </a:cubicBezTo>
                <a:cubicBezTo>
                  <a:pt x="10356" y="82644"/>
                  <a:pt x="10407" y="82631"/>
                  <a:pt x="10467" y="82606"/>
                </a:cubicBezTo>
                <a:cubicBezTo>
                  <a:pt x="10583" y="82558"/>
                  <a:pt x="10670" y="82533"/>
                  <a:pt x="10728" y="82533"/>
                </a:cubicBezTo>
                <a:cubicBezTo>
                  <a:pt x="10881" y="82533"/>
                  <a:pt x="10842" y="82701"/>
                  <a:pt x="10617" y="83068"/>
                </a:cubicBezTo>
                <a:cubicBezTo>
                  <a:pt x="10448" y="83344"/>
                  <a:pt x="10252" y="83483"/>
                  <a:pt x="10047" y="83483"/>
                </a:cubicBezTo>
                <a:cubicBezTo>
                  <a:pt x="9874" y="83483"/>
                  <a:pt x="9695" y="83384"/>
                  <a:pt x="9521" y="83183"/>
                </a:cubicBezTo>
                <a:cubicBezTo>
                  <a:pt x="9388" y="83033"/>
                  <a:pt x="9336" y="82937"/>
                  <a:pt x="9382" y="82937"/>
                </a:cubicBezTo>
                <a:cubicBezTo>
                  <a:pt x="9396" y="82937"/>
                  <a:pt x="9419" y="82945"/>
                  <a:pt x="9451" y="82964"/>
                </a:cubicBezTo>
                <a:cubicBezTo>
                  <a:pt x="9481" y="82979"/>
                  <a:pt x="9507" y="82987"/>
                  <a:pt x="9529" y="82987"/>
                </a:cubicBezTo>
                <a:cubicBezTo>
                  <a:pt x="9609" y="82987"/>
                  <a:pt x="9635" y="82889"/>
                  <a:pt x="9590" y="82699"/>
                </a:cubicBezTo>
                <a:cubicBezTo>
                  <a:pt x="9532" y="82479"/>
                  <a:pt x="9382" y="82283"/>
                  <a:pt x="9232" y="82248"/>
                </a:cubicBezTo>
                <a:cubicBezTo>
                  <a:pt x="9209" y="82243"/>
                  <a:pt x="9188" y="82240"/>
                  <a:pt x="9170" y="82240"/>
                </a:cubicBezTo>
                <a:cubicBezTo>
                  <a:pt x="9074" y="82240"/>
                  <a:pt x="9062" y="82316"/>
                  <a:pt x="9140" y="82433"/>
                </a:cubicBezTo>
                <a:cubicBezTo>
                  <a:pt x="9260" y="82611"/>
                  <a:pt x="9224" y="82708"/>
                  <a:pt x="9109" y="82708"/>
                </a:cubicBezTo>
                <a:cubicBezTo>
                  <a:pt x="9015" y="82708"/>
                  <a:pt x="8869" y="82643"/>
                  <a:pt x="8713" y="82502"/>
                </a:cubicBezTo>
                <a:cubicBezTo>
                  <a:pt x="8623" y="82418"/>
                  <a:pt x="8552" y="82374"/>
                  <a:pt x="8488" y="82374"/>
                </a:cubicBezTo>
                <a:cubicBezTo>
                  <a:pt x="8404" y="82374"/>
                  <a:pt x="8331" y="82449"/>
                  <a:pt x="8239" y="82606"/>
                </a:cubicBezTo>
                <a:cubicBezTo>
                  <a:pt x="8149" y="82766"/>
                  <a:pt x="8113" y="82842"/>
                  <a:pt x="8137" y="82842"/>
                </a:cubicBezTo>
                <a:cubicBezTo>
                  <a:pt x="8152" y="82842"/>
                  <a:pt x="8194" y="82809"/>
                  <a:pt x="8262" y="82745"/>
                </a:cubicBezTo>
                <a:cubicBezTo>
                  <a:pt x="8314" y="82698"/>
                  <a:pt x="8366" y="82675"/>
                  <a:pt x="8409" y="82675"/>
                </a:cubicBezTo>
                <a:cubicBezTo>
                  <a:pt x="8461" y="82675"/>
                  <a:pt x="8498" y="82710"/>
                  <a:pt x="8505" y="82779"/>
                </a:cubicBezTo>
                <a:cubicBezTo>
                  <a:pt x="8532" y="82979"/>
                  <a:pt x="8409" y="83094"/>
                  <a:pt x="8198" y="83094"/>
                </a:cubicBezTo>
                <a:cubicBezTo>
                  <a:pt x="8141" y="83094"/>
                  <a:pt x="8077" y="83085"/>
                  <a:pt x="8008" y="83068"/>
                </a:cubicBezTo>
                <a:cubicBezTo>
                  <a:pt x="7916" y="83045"/>
                  <a:pt x="7858" y="82964"/>
                  <a:pt x="7882" y="82872"/>
                </a:cubicBezTo>
                <a:cubicBezTo>
                  <a:pt x="7893" y="82791"/>
                  <a:pt x="7731" y="82699"/>
                  <a:pt x="7512" y="82664"/>
                </a:cubicBezTo>
                <a:cubicBezTo>
                  <a:pt x="7460" y="82656"/>
                  <a:pt x="7414" y="82653"/>
                  <a:pt x="7375" y="82653"/>
                </a:cubicBezTo>
                <a:cubicBezTo>
                  <a:pt x="7239" y="82653"/>
                  <a:pt x="7181" y="82696"/>
                  <a:pt x="7235" y="82768"/>
                </a:cubicBezTo>
                <a:cubicBezTo>
                  <a:pt x="7304" y="82860"/>
                  <a:pt x="7120" y="83022"/>
                  <a:pt x="6820" y="83149"/>
                </a:cubicBezTo>
                <a:cubicBezTo>
                  <a:pt x="6519" y="83276"/>
                  <a:pt x="6185" y="83553"/>
                  <a:pt x="6046" y="83784"/>
                </a:cubicBezTo>
                <a:cubicBezTo>
                  <a:pt x="5938" y="83960"/>
                  <a:pt x="5857" y="84045"/>
                  <a:pt x="5790" y="84045"/>
                </a:cubicBezTo>
                <a:cubicBezTo>
                  <a:pt x="5743" y="84045"/>
                  <a:pt x="5703" y="84003"/>
                  <a:pt x="5665" y="83922"/>
                </a:cubicBezTo>
                <a:cubicBezTo>
                  <a:pt x="5624" y="83830"/>
                  <a:pt x="5583" y="83783"/>
                  <a:pt x="5532" y="83783"/>
                </a:cubicBezTo>
                <a:cubicBezTo>
                  <a:pt x="5468" y="83783"/>
                  <a:pt x="5388" y="83856"/>
                  <a:pt x="5273" y="84003"/>
                </a:cubicBezTo>
                <a:cubicBezTo>
                  <a:pt x="5139" y="84188"/>
                  <a:pt x="4896" y="84309"/>
                  <a:pt x="4690" y="84309"/>
                </a:cubicBezTo>
                <a:cubicBezTo>
                  <a:pt x="4664" y="84309"/>
                  <a:pt x="4639" y="84307"/>
                  <a:pt x="4615" y="84303"/>
                </a:cubicBezTo>
                <a:cubicBezTo>
                  <a:pt x="4561" y="84296"/>
                  <a:pt x="4515" y="84292"/>
                  <a:pt x="4476" y="84292"/>
                </a:cubicBezTo>
                <a:cubicBezTo>
                  <a:pt x="4263" y="84292"/>
                  <a:pt x="4261" y="84413"/>
                  <a:pt x="4407" y="84823"/>
                </a:cubicBezTo>
                <a:cubicBezTo>
                  <a:pt x="4518" y="85147"/>
                  <a:pt x="4533" y="85300"/>
                  <a:pt x="4445" y="85300"/>
                </a:cubicBezTo>
                <a:cubicBezTo>
                  <a:pt x="4423" y="85300"/>
                  <a:pt x="4395" y="85291"/>
                  <a:pt x="4361" y="85273"/>
                </a:cubicBezTo>
                <a:cubicBezTo>
                  <a:pt x="4292" y="85237"/>
                  <a:pt x="4241" y="85221"/>
                  <a:pt x="4207" y="85221"/>
                </a:cubicBezTo>
                <a:cubicBezTo>
                  <a:pt x="4050" y="85221"/>
                  <a:pt x="4233" y="85556"/>
                  <a:pt x="4650" y="85954"/>
                </a:cubicBezTo>
                <a:cubicBezTo>
                  <a:pt x="4904" y="86208"/>
                  <a:pt x="5065" y="86508"/>
                  <a:pt x="5007" y="86658"/>
                </a:cubicBezTo>
                <a:cubicBezTo>
                  <a:pt x="4942" y="86853"/>
                  <a:pt x="4814" y="86951"/>
                  <a:pt x="4721" y="86951"/>
                </a:cubicBezTo>
                <a:cubicBezTo>
                  <a:pt x="4632" y="86951"/>
                  <a:pt x="4576" y="86861"/>
                  <a:pt x="4638" y="86681"/>
                </a:cubicBezTo>
                <a:cubicBezTo>
                  <a:pt x="4656" y="86613"/>
                  <a:pt x="4653" y="86581"/>
                  <a:pt x="4634" y="86581"/>
                </a:cubicBezTo>
                <a:cubicBezTo>
                  <a:pt x="4603" y="86581"/>
                  <a:pt x="4533" y="86660"/>
                  <a:pt x="4442" y="86808"/>
                </a:cubicBezTo>
                <a:cubicBezTo>
                  <a:pt x="4176" y="87212"/>
                  <a:pt x="4188" y="87281"/>
                  <a:pt x="4500" y="87581"/>
                </a:cubicBezTo>
                <a:cubicBezTo>
                  <a:pt x="4660" y="87742"/>
                  <a:pt x="4900" y="87872"/>
                  <a:pt x="5017" y="87872"/>
                </a:cubicBezTo>
                <a:cubicBezTo>
                  <a:pt x="5026" y="87872"/>
                  <a:pt x="5034" y="87871"/>
                  <a:pt x="5042" y="87870"/>
                </a:cubicBezTo>
                <a:cubicBezTo>
                  <a:pt x="5049" y="87868"/>
                  <a:pt x="5057" y="87868"/>
                  <a:pt x="5064" y="87868"/>
                </a:cubicBezTo>
                <a:cubicBezTo>
                  <a:pt x="5172" y="87868"/>
                  <a:pt x="5275" y="88022"/>
                  <a:pt x="5308" y="88228"/>
                </a:cubicBezTo>
                <a:cubicBezTo>
                  <a:pt x="5331" y="88447"/>
                  <a:pt x="5515" y="88897"/>
                  <a:pt x="5700" y="89209"/>
                </a:cubicBezTo>
                <a:cubicBezTo>
                  <a:pt x="6058" y="89797"/>
                  <a:pt x="6127" y="90755"/>
                  <a:pt x="5804" y="90802"/>
                </a:cubicBezTo>
                <a:cubicBezTo>
                  <a:pt x="5792" y="90804"/>
                  <a:pt x="5780" y="90805"/>
                  <a:pt x="5769" y="90805"/>
                </a:cubicBezTo>
                <a:cubicBezTo>
                  <a:pt x="5570" y="90805"/>
                  <a:pt x="5550" y="90433"/>
                  <a:pt x="5758" y="90236"/>
                </a:cubicBezTo>
                <a:cubicBezTo>
                  <a:pt x="5950" y="90033"/>
                  <a:pt x="5467" y="89023"/>
                  <a:pt x="5187" y="89023"/>
                </a:cubicBezTo>
                <a:cubicBezTo>
                  <a:pt x="5181" y="89023"/>
                  <a:pt x="5175" y="89023"/>
                  <a:pt x="5169" y="89024"/>
                </a:cubicBezTo>
                <a:cubicBezTo>
                  <a:pt x="5165" y="89025"/>
                  <a:pt x="5161" y="89025"/>
                  <a:pt x="5158" y="89025"/>
                </a:cubicBezTo>
                <a:cubicBezTo>
                  <a:pt x="5075" y="89025"/>
                  <a:pt x="5056" y="88901"/>
                  <a:pt x="5111" y="88735"/>
                </a:cubicBezTo>
                <a:cubicBezTo>
                  <a:pt x="5136" y="88662"/>
                  <a:pt x="5135" y="88626"/>
                  <a:pt x="5114" y="88626"/>
                </a:cubicBezTo>
                <a:cubicBezTo>
                  <a:pt x="5084" y="88626"/>
                  <a:pt x="5015" y="88694"/>
                  <a:pt x="4915" y="88828"/>
                </a:cubicBezTo>
                <a:cubicBezTo>
                  <a:pt x="4782" y="89000"/>
                  <a:pt x="4699" y="89089"/>
                  <a:pt x="4608" y="89089"/>
                </a:cubicBezTo>
                <a:cubicBezTo>
                  <a:pt x="4510" y="89089"/>
                  <a:pt x="4403" y="88986"/>
                  <a:pt x="4211" y="88770"/>
                </a:cubicBezTo>
                <a:cubicBezTo>
                  <a:pt x="4031" y="88572"/>
                  <a:pt x="3858" y="88451"/>
                  <a:pt x="3763" y="88451"/>
                </a:cubicBezTo>
                <a:cubicBezTo>
                  <a:pt x="3736" y="88451"/>
                  <a:pt x="3716" y="88461"/>
                  <a:pt x="3703" y="88482"/>
                </a:cubicBezTo>
                <a:cubicBezTo>
                  <a:pt x="3689" y="88503"/>
                  <a:pt x="3675" y="88514"/>
                  <a:pt x="3659" y="88514"/>
                </a:cubicBezTo>
                <a:cubicBezTo>
                  <a:pt x="3610" y="88514"/>
                  <a:pt x="3559" y="88407"/>
                  <a:pt x="3541" y="88239"/>
                </a:cubicBezTo>
                <a:cubicBezTo>
                  <a:pt x="3511" y="88036"/>
                  <a:pt x="3452" y="87941"/>
                  <a:pt x="3315" y="87941"/>
                </a:cubicBezTo>
                <a:cubicBezTo>
                  <a:pt x="3242" y="87941"/>
                  <a:pt x="3146" y="87968"/>
                  <a:pt x="3022" y="88020"/>
                </a:cubicBezTo>
                <a:cubicBezTo>
                  <a:pt x="2935" y="88055"/>
                  <a:pt x="2857" y="88071"/>
                  <a:pt x="2788" y="88071"/>
                </a:cubicBezTo>
                <a:cubicBezTo>
                  <a:pt x="2456" y="88071"/>
                  <a:pt x="2362" y="87701"/>
                  <a:pt x="2745" y="87443"/>
                </a:cubicBezTo>
                <a:cubicBezTo>
                  <a:pt x="3068" y="87223"/>
                  <a:pt x="2849" y="86646"/>
                  <a:pt x="2399" y="86519"/>
                </a:cubicBezTo>
                <a:cubicBezTo>
                  <a:pt x="2343" y="86504"/>
                  <a:pt x="2289" y="86497"/>
                  <a:pt x="2239" y="86497"/>
                </a:cubicBezTo>
                <a:cubicBezTo>
                  <a:pt x="1915" y="86497"/>
                  <a:pt x="1733" y="86788"/>
                  <a:pt x="2052" y="86958"/>
                </a:cubicBezTo>
                <a:cubicBezTo>
                  <a:pt x="2260" y="87073"/>
                  <a:pt x="2214" y="87143"/>
                  <a:pt x="1902" y="87189"/>
                </a:cubicBezTo>
                <a:cubicBezTo>
                  <a:pt x="1579" y="87235"/>
                  <a:pt x="1487" y="87385"/>
                  <a:pt x="1533" y="87812"/>
                </a:cubicBezTo>
                <a:cubicBezTo>
                  <a:pt x="1579" y="88181"/>
                  <a:pt x="1498" y="88366"/>
                  <a:pt x="1268" y="88378"/>
                </a:cubicBezTo>
                <a:cubicBezTo>
                  <a:pt x="979" y="88401"/>
                  <a:pt x="967" y="88597"/>
                  <a:pt x="1141" y="89786"/>
                </a:cubicBezTo>
                <a:cubicBezTo>
                  <a:pt x="1561" y="92490"/>
                  <a:pt x="1629" y="92861"/>
                  <a:pt x="1871" y="92861"/>
                </a:cubicBezTo>
                <a:cubicBezTo>
                  <a:pt x="1888" y="92861"/>
                  <a:pt x="1906" y="92859"/>
                  <a:pt x="1926" y="92856"/>
                </a:cubicBezTo>
                <a:cubicBezTo>
                  <a:pt x="1941" y="92854"/>
                  <a:pt x="1957" y="92853"/>
                  <a:pt x="1972" y="92853"/>
                </a:cubicBezTo>
                <a:cubicBezTo>
                  <a:pt x="2103" y="92853"/>
                  <a:pt x="2216" y="92939"/>
                  <a:pt x="2237" y="93052"/>
                </a:cubicBezTo>
                <a:cubicBezTo>
                  <a:pt x="2246" y="93155"/>
                  <a:pt x="2204" y="93213"/>
                  <a:pt x="2139" y="93213"/>
                </a:cubicBezTo>
                <a:cubicBezTo>
                  <a:pt x="2117" y="93213"/>
                  <a:pt x="2091" y="93206"/>
                  <a:pt x="2064" y="93191"/>
                </a:cubicBezTo>
                <a:cubicBezTo>
                  <a:pt x="2041" y="93178"/>
                  <a:pt x="2016" y="93172"/>
                  <a:pt x="1991" y="93172"/>
                </a:cubicBezTo>
                <a:cubicBezTo>
                  <a:pt x="1903" y="93172"/>
                  <a:pt x="1811" y="93245"/>
                  <a:pt x="1775" y="93353"/>
                </a:cubicBezTo>
                <a:cubicBezTo>
                  <a:pt x="1740" y="93458"/>
                  <a:pt x="1659" y="93523"/>
                  <a:pt x="1571" y="93523"/>
                </a:cubicBezTo>
                <a:cubicBezTo>
                  <a:pt x="1543" y="93523"/>
                  <a:pt x="1515" y="93516"/>
                  <a:pt x="1487" y="93503"/>
                </a:cubicBezTo>
                <a:cubicBezTo>
                  <a:pt x="1468" y="93492"/>
                  <a:pt x="1450" y="93488"/>
                  <a:pt x="1435" y="93488"/>
                </a:cubicBezTo>
                <a:cubicBezTo>
                  <a:pt x="1275" y="93488"/>
                  <a:pt x="1321" y="93994"/>
                  <a:pt x="1522" y="94184"/>
                </a:cubicBezTo>
                <a:cubicBezTo>
                  <a:pt x="1543" y="94202"/>
                  <a:pt x="1570" y="94211"/>
                  <a:pt x="1600" y="94211"/>
                </a:cubicBezTo>
                <a:cubicBezTo>
                  <a:pt x="1685" y="94211"/>
                  <a:pt x="1794" y="94144"/>
                  <a:pt x="1879" y="94034"/>
                </a:cubicBezTo>
                <a:cubicBezTo>
                  <a:pt x="1942" y="93947"/>
                  <a:pt x="1994" y="93903"/>
                  <a:pt x="2044" y="93903"/>
                </a:cubicBezTo>
                <a:cubicBezTo>
                  <a:pt x="2114" y="93903"/>
                  <a:pt x="2179" y="93990"/>
                  <a:pt x="2260" y="94172"/>
                </a:cubicBezTo>
                <a:cubicBezTo>
                  <a:pt x="2486" y="94721"/>
                  <a:pt x="2381" y="95360"/>
                  <a:pt x="2085" y="95360"/>
                </a:cubicBezTo>
                <a:cubicBezTo>
                  <a:pt x="2064" y="95360"/>
                  <a:pt x="2041" y="95356"/>
                  <a:pt x="2018" y="95349"/>
                </a:cubicBezTo>
                <a:cubicBezTo>
                  <a:pt x="1997" y="95345"/>
                  <a:pt x="1977" y="95343"/>
                  <a:pt x="1958" y="95343"/>
                </a:cubicBezTo>
                <a:cubicBezTo>
                  <a:pt x="1829" y="95343"/>
                  <a:pt x="1744" y="95441"/>
                  <a:pt x="1764" y="95592"/>
                </a:cubicBezTo>
                <a:cubicBezTo>
                  <a:pt x="1787" y="95765"/>
                  <a:pt x="1960" y="95927"/>
                  <a:pt x="2122" y="95938"/>
                </a:cubicBezTo>
                <a:cubicBezTo>
                  <a:pt x="2468" y="95961"/>
                  <a:pt x="2837" y="97208"/>
                  <a:pt x="2526" y="97254"/>
                </a:cubicBezTo>
                <a:cubicBezTo>
                  <a:pt x="2422" y="97277"/>
                  <a:pt x="2422" y="97381"/>
                  <a:pt x="2514" y="97496"/>
                </a:cubicBezTo>
                <a:cubicBezTo>
                  <a:pt x="2564" y="97559"/>
                  <a:pt x="2651" y="97591"/>
                  <a:pt x="2751" y="97591"/>
                </a:cubicBezTo>
                <a:cubicBezTo>
                  <a:pt x="2836" y="97591"/>
                  <a:pt x="2932" y="97567"/>
                  <a:pt x="3022" y="97519"/>
                </a:cubicBezTo>
                <a:cubicBezTo>
                  <a:pt x="3110" y="97470"/>
                  <a:pt x="3188" y="97446"/>
                  <a:pt x="3250" y="97446"/>
                </a:cubicBezTo>
                <a:cubicBezTo>
                  <a:pt x="3334" y="97446"/>
                  <a:pt x="3390" y="97491"/>
                  <a:pt x="3403" y="97577"/>
                </a:cubicBezTo>
                <a:cubicBezTo>
                  <a:pt x="3412" y="97687"/>
                  <a:pt x="3371" y="97753"/>
                  <a:pt x="3301" y="97753"/>
                </a:cubicBezTo>
                <a:cubicBezTo>
                  <a:pt x="3283" y="97753"/>
                  <a:pt x="3263" y="97748"/>
                  <a:pt x="3241" y="97739"/>
                </a:cubicBezTo>
                <a:cubicBezTo>
                  <a:pt x="3224" y="97729"/>
                  <a:pt x="3207" y="97725"/>
                  <a:pt x="3190" y="97725"/>
                </a:cubicBezTo>
                <a:cubicBezTo>
                  <a:pt x="3102" y="97725"/>
                  <a:pt x="3016" y="97842"/>
                  <a:pt x="2987" y="98016"/>
                </a:cubicBezTo>
                <a:cubicBezTo>
                  <a:pt x="2959" y="98214"/>
                  <a:pt x="2846" y="98320"/>
                  <a:pt x="2659" y="98320"/>
                </a:cubicBezTo>
                <a:cubicBezTo>
                  <a:pt x="2618" y="98320"/>
                  <a:pt x="2574" y="98315"/>
                  <a:pt x="2526" y="98304"/>
                </a:cubicBezTo>
                <a:cubicBezTo>
                  <a:pt x="2452" y="98288"/>
                  <a:pt x="2393" y="98280"/>
                  <a:pt x="2347" y="98280"/>
                </a:cubicBezTo>
                <a:cubicBezTo>
                  <a:pt x="2191" y="98280"/>
                  <a:pt x="2188" y="98378"/>
                  <a:pt x="2295" y="98627"/>
                </a:cubicBezTo>
                <a:cubicBezTo>
                  <a:pt x="2356" y="98788"/>
                  <a:pt x="2377" y="98869"/>
                  <a:pt x="2343" y="98869"/>
                </a:cubicBezTo>
                <a:cubicBezTo>
                  <a:pt x="2306" y="98869"/>
                  <a:pt x="2204" y="98774"/>
                  <a:pt x="2018" y="98581"/>
                </a:cubicBezTo>
                <a:cubicBezTo>
                  <a:pt x="1831" y="98394"/>
                  <a:pt x="1650" y="98283"/>
                  <a:pt x="1536" y="98283"/>
                </a:cubicBezTo>
                <a:cubicBezTo>
                  <a:pt x="1495" y="98283"/>
                  <a:pt x="1462" y="98297"/>
                  <a:pt x="1441" y="98327"/>
                </a:cubicBezTo>
                <a:cubicBezTo>
                  <a:pt x="1416" y="98365"/>
                  <a:pt x="1397" y="98383"/>
                  <a:pt x="1385" y="98383"/>
                </a:cubicBezTo>
                <a:cubicBezTo>
                  <a:pt x="1365" y="98383"/>
                  <a:pt x="1369" y="98327"/>
                  <a:pt x="1406" y="98224"/>
                </a:cubicBezTo>
                <a:cubicBezTo>
                  <a:pt x="1452" y="98050"/>
                  <a:pt x="1395" y="97866"/>
                  <a:pt x="1268" y="97808"/>
                </a:cubicBezTo>
                <a:cubicBezTo>
                  <a:pt x="1231" y="97787"/>
                  <a:pt x="1201" y="97778"/>
                  <a:pt x="1176" y="97778"/>
                </a:cubicBezTo>
                <a:cubicBezTo>
                  <a:pt x="981" y="97778"/>
                  <a:pt x="1135" y="98364"/>
                  <a:pt x="1452" y="98651"/>
                </a:cubicBezTo>
                <a:cubicBezTo>
                  <a:pt x="1718" y="98881"/>
                  <a:pt x="1741" y="99020"/>
                  <a:pt x="1579" y="99401"/>
                </a:cubicBezTo>
                <a:cubicBezTo>
                  <a:pt x="1406" y="99816"/>
                  <a:pt x="1441" y="99955"/>
                  <a:pt x="1833" y="100451"/>
                </a:cubicBezTo>
                <a:cubicBezTo>
                  <a:pt x="2136" y="100829"/>
                  <a:pt x="2220" y="100970"/>
                  <a:pt x="1986" y="100970"/>
                </a:cubicBezTo>
                <a:cubicBezTo>
                  <a:pt x="1863" y="100970"/>
                  <a:pt x="1652" y="100931"/>
                  <a:pt x="1337" y="100867"/>
                </a:cubicBezTo>
                <a:cubicBezTo>
                  <a:pt x="991" y="100798"/>
                  <a:pt x="898" y="100636"/>
                  <a:pt x="944" y="100267"/>
                </a:cubicBezTo>
                <a:cubicBezTo>
                  <a:pt x="1025" y="99574"/>
                  <a:pt x="1025" y="99574"/>
                  <a:pt x="714" y="98951"/>
                </a:cubicBezTo>
                <a:cubicBezTo>
                  <a:pt x="563" y="98662"/>
                  <a:pt x="367" y="98258"/>
                  <a:pt x="286" y="98085"/>
                </a:cubicBezTo>
                <a:cubicBezTo>
                  <a:pt x="266" y="98041"/>
                  <a:pt x="248" y="98020"/>
                  <a:pt x="234" y="98020"/>
                </a:cubicBezTo>
                <a:cubicBezTo>
                  <a:pt x="193" y="98020"/>
                  <a:pt x="183" y="98197"/>
                  <a:pt x="217" y="98489"/>
                </a:cubicBezTo>
                <a:cubicBezTo>
                  <a:pt x="263" y="98893"/>
                  <a:pt x="402" y="99239"/>
                  <a:pt x="529" y="99274"/>
                </a:cubicBezTo>
                <a:cubicBezTo>
                  <a:pt x="656" y="99309"/>
                  <a:pt x="725" y="99539"/>
                  <a:pt x="690" y="99839"/>
                </a:cubicBezTo>
                <a:cubicBezTo>
                  <a:pt x="651" y="100137"/>
                  <a:pt x="543" y="100290"/>
                  <a:pt x="366" y="100290"/>
                </a:cubicBezTo>
                <a:cubicBezTo>
                  <a:pt x="337" y="100290"/>
                  <a:pt x="307" y="100286"/>
                  <a:pt x="275" y="100278"/>
                </a:cubicBezTo>
                <a:cubicBezTo>
                  <a:pt x="191" y="100261"/>
                  <a:pt x="131" y="100251"/>
                  <a:pt x="93" y="100251"/>
                </a:cubicBezTo>
                <a:cubicBezTo>
                  <a:pt x="0" y="100251"/>
                  <a:pt x="42" y="100311"/>
                  <a:pt x="206" y="100474"/>
                </a:cubicBezTo>
                <a:cubicBezTo>
                  <a:pt x="610" y="100855"/>
                  <a:pt x="644" y="101352"/>
                  <a:pt x="275" y="101409"/>
                </a:cubicBezTo>
                <a:cubicBezTo>
                  <a:pt x="113" y="101432"/>
                  <a:pt x="56" y="101548"/>
                  <a:pt x="136" y="101675"/>
                </a:cubicBezTo>
                <a:cubicBezTo>
                  <a:pt x="178" y="101739"/>
                  <a:pt x="223" y="101770"/>
                  <a:pt x="273" y="101770"/>
                </a:cubicBezTo>
                <a:cubicBezTo>
                  <a:pt x="349" y="101770"/>
                  <a:pt x="436" y="101698"/>
                  <a:pt x="540" y="101559"/>
                </a:cubicBezTo>
                <a:cubicBezTo>
                  <a:pt x="618" y="101449"/>
                  <a:pt x="702" y="101397"/>
                  <a:pt x="785" y="101397"/>
                </a:cubicBezTo>
                <a:cubicBezTo>
                  <a:pt x="995" y="101397"/>
                  <a:pt x="1199" y="101734"/>
                  <a:pt x="1291" y="102298"/>
                </a:cubicBezTo>
                <a:cubicBezTo>
                  <a:pt x="1325" y="102527"/>
                  <a:pt x="1342" y="102643"/>
                  <a:pt x="1362" y="102643"/>
                </a:cubicBezTo>
                <a:cubicBezTo>
                  <a:pt x="1383" y="102643"/>
                  <a:pt x="1406" y="102525"/>
                  <a:pt x="1452" y="102287"/>
                </a:cubicBezTo>
                <a:cubicBezTo>
                  <a:pt x="1491" y="102111"/>
                  <a:pt x="1522" y="102018"/>
                  <a:pt x="1561" y="102018"/>
                </a:cubicBezTo>
                <a:cubicBezTo>
                  <a:pt x="1614" y="102018"/>
                  <a:pt x="1683" y="102194"/>
                  <a:pt x="1810" y="102575"/>
                </a:cubicBezTo>
                <a:lnTo>
                  <a:pt x="2076" y="103348"/>
                </a:lnTo>
                <a:lnTo>
                  <a:pt x="2076" y="103348"/>
                </a:lnTo>
                <a:lnTo>
                  <a:pt x="2029" y="102448"/>
                </a:lnTo>
                <a:cubicBezTo>
                  <a:pt x="1998" y="101857"/>
                  <a:pt x="2053" y="101623"/>
                  <a:pt x="2222" y="101623"/>
                </a:cubicBezTo>
                <a:cubicBezTo>
                  <a:pt x="2238" y="101623"/>
                  <a:pt x="2254" y="101625"/>
                  <a:pt x="2272" y="101629"/>
                </a:cubicBezTo>
                <a:cubicBezTo>
                  <a:pt x="2303" y="101638"/>
                  <a:pt x="2337" y="101643"/>
                  <a:pt x="2370" y="101643"/>
                </a:cubicBezTo>
                <a:cubicBezTo>
                  <a:pt x="2493" y="101643"/>
                  <a:pt x="2614" y="101579"/>
                  <a:pt x="2641" y="101479"/>
                </a:cubicBezTo>
                <a:cubicBezTo>
                  <a:pt x="2677" y="101381"/>
                  <a:pt x="2780" y="101324"/>
                  <a:pt x="2905" y="101324"/>
                </a:cubicBezTo>
                <a:cubicBezTo>
                  <a:pt x="2943" y="101324"/>
                  <a:pt x="2982" y="101329"/>
                  <a:pt x="3022" y="101340"/>
                </a:cubicBezTo>
                <a:cubicBezTo>
                  <a:pt x="3044" y="101346"/>
                  <a:pt x="3071" y="101349"/>
                  <a:pt x="3101" y="101349"/>
                </a:cubicBezTo>
                <a:cubicBezTo>
                  <a:pt x="3287" y="101349"/>
                  <a:pt x="3605" y="101230"/>
                  <a:pt x="3853" y="101051"/>
                </a:cubicBezTo>
                <a:cubicBezTo>
                  <a:pt x="4361" y="100682"/>
                  <a:pt x="4361" y="100659"/>
                  <a:pt x="3992" y="100163"/>
                </a:cubicBezTo>
                <a:cubicBezTo>
                  <a:pt x="3703" y="99782"/>
                  <a:pt x="3657" y="99574"/>
                  <a:pt x="3795" y="99343"/>
                </a:cubicBezTo>
                <a:cubicBezTo>
                  <a:pt x="3852" y="99254"/>
                  <a:pt x="3895" y="99209"/>
                  <a:pt x="3929" y="99209"/>
                </a:cubicBezTo>
                <a:cubicBezTo>
                  <a:pt x="3979" y="99209"/>
                  <a:pt x="4010" y="99306"/>
                  <a:pt x="4038" y="99505"/>
                </a:cubicBezTo>
                <a:cubicBezTo>
                  <a:pt x="4062" y="99699"/>
                  <a:pt x="4083" y="99794"/>
                  <a:pt x="4116" y="99794"/>
                </a:cubicBezTo>
                <a:cubicBezTo>
                  <a:pt x="4146" y="99794"/>
                  <a:pt x="4185" y="99716"/>
                  <a:pt x="4246" y="99562"/>
                </a:cubicBezTo>
                <a:cubicBezTo>
                  <a:pt x="4307" y="99405"/>
                  <a:pt x="4345" y="99324"/>
                  <a:pt x="4372" y="99324"/>
                </a:cubicBezTo>
                <a:cubicBezTo>
                  <a:pt x="4401" y="99324"/>
                  <a:pt x="4418" y="99414"/>
                  <a:pt x="4442" y="99597"/>
                </a:cubicBezTo>
                <a:cubicBezTo>
                  <a:pt x="4463" y="99802"/>
                  <a:pt x="4606" y="99957"/>
                  <a:pt x="4757" y="99957"/>
                </a:cubicBezTo>
                <a:cubicBezTo>
                  <a:pt x="4767" y="99957"/>
                  <a:pt x="4778" y="99956"/>
                  <a:pt x="4788" y="99955"/>
                </a:cubicBezTo>
                <a:cubicBezTo>
                  <a:pt x="4807" y="99952"/>
                  <a:pt x="4825" y="99951"/>
                  <a:pt x="4842" y="99951"/>
                </a:cubicBezTo>
                <a:cubicBezTo>
                  <a:pt x="4980" y="99951"/>
                  <a:pt x="5090" y="100028"/>
                  <a:pt x="5100" y="100151"/>
                </a:cubicBezTo>
                <a:cubicBezTo>
                  <a:pt x="5123" y="100278"/>
                  <a:pt x="5019" y="100463"/>
                  <a:pt x="4869" y="100567"/>
                </a:cubicBezTo>
                <a:cubicBezTo>
                  <a:pt x="4707" y="100671"/>
                  <a:pt x="4603" y="100844"/>
                  <a:pt x="4615" y="100959"/>
                </a:cubicBezTo>
                <a:cubicBezTo>
                  <a:pt x="4635" y="101060"/>
                  <a:pt x="4743" y="101125"/>
                  <a:pt x="4877" y="101125"/>
                </a:cubicBezTo>
                <a:cubicBezTo>
                  <a:pt x="4897" y="101125"/>
                  <a:pt x="4917" y="101124"/>
                  <a:pt x="4938" y="101121"/>
                </a:cubicBezTo>
                <a:cubicBezTo>
                  <a:pt x="5100" y="101098"/>
                  <a:pt x="5215" y="100971"/>
                  <a:pt x="5192" y="100844"/>
                </a:cubicBezTo>
                <a:cubicBezTo>
                  <a:pt x="5181" y="100705"/>
                  <a:pt x="5250" y="100601"/>
                  <a:pt x="5354" y="100578"/>
                </a:cubicBezTo>
                <a:cubicBezTo>
                  <a:pt x="5356" y="100578"/>
                  <a:pt x="5359" y="100578"/>
                  <a:pt x="5361" y="100578"/>
                </a:cubicBezTo>
                <a:cubicBezTo>
                  <a:pt x="5473" y="100578"/>
                  <a:pt x="5562" y="100829"/>
                  <a:pt x="5573" y="101190"/>
                </a:cubicBezTo>
                <a:cubicBezTo>
                  <a:pt x="5591" y="101575"/>
                  <a:pt x="5646" y="101727"/>
                  <a:pt x="5789" y="101727"/>
                </a:cubicBezTo>
                <a:cubicBezTo>
                  <a:pt x="5826" y="101727"/>
                  <a:pt x="5869" y="101717"/>
                  <a:pt x="5919" y="101698"/>
                </a:cubicBezTo>
                <a:cubicBezTo>
                  <a:pt x="5963" y="101683"/>
                  <a:pt x="6002" y="101675"/>
                  <a:pt x="6036" y="101675"/>
                </a:cubicBezTo>
                <a:cubicBezTo>
                  <a:pt x="6189" y="101675"/>
                  <a:pt x="6245" y="101832"/>
                  <a:pt x="6254" y="102229"/>
                </a:cubicBezTo>
                <a:cubicBezTo>
                  <a:pt x="6268" y="102819"/>
                  <a:pt x="6274" y="103041"/>
                  <a:pt x="6217" y="103041"/>
                </a:cubicBezTo>
                <a:cubicBezTo>
                  <a:pt x="6183" y="103041"/>
                  <a:pt x="6126" y="102960"/>
                  <a:pt x="6035" y="102829"/>
                </a:cubicBezTo>
                <a:cubicBezTo>
                  <a:pt x="5945" y="102702"/>
                  <a:pt x="5889" y="102636"/>
                  <a:pt x="5859" y="102636"/>
                </a:cubicBezTo>
                <a:cubicBezTo>
                  <a:pt x="5824" y="102636"/>
                  <a:pt x="5825" y="102728"/>
                  <a:pt x="5850" y="102921"/>
                </a:cubicBezTo>
                <a:cubicBezTo>
                  <a:pt x="5893" y="103214"/>
                  <a:pt x="5804" y="103303"/>
                  <a:pt x="5458" y="103303"/>
                </a:cubicBezTo>
                <a:cubicBezTo>
                  <a:pt x="5436" y="103303"/>
                  <a:pt x="5412" y="103303"/>
                  <a:pt x="5388" y="103302"/>
                </a:cubicBezTo>
                <a:cubicBezTo>
                  <a:pt x="5100" y="103279"/>
                  <a:pt x="4800" y="103198"/>
                  <a:pt x="4719" y="103129"/>
                </a:cubicBezTo>
                <a:cubicBezTo>
                  <a:pt x="4662" y="103064"/>
                  <a:pt x="4685" y="103033"/>
                  <a:pt x="4766" y="103033"/>
                </a:cubicBezTo>
                <a:cubicBezTo>
                  <a:pt x="4799" y="103033"/>
                  <a:pt x="4841" y="103038"/>
                  <a:pt x="4892" y="103048"/>
                </a:cubicBezTo>
                <a:cubicBezTo>
                  <a:pt x="4916" y="103055"/>
                  <a:pt x="4941" y="103058"/>
                  <a:pt x="4967" y="103058"/>
                </a:cubicBezTo>
                <a:cubicBezTo>
                  <a:pt x="5124" y="103058"/>
                  <a:pt x="5301" y="102942"/>
                  <a:pt x="5400" y="102783"/>
                </a:cubicBezTo>
                <a:cubicBezTo>
                  <a:pt x="5510" y="102584"/>
                  <a:pt x="5515" y="102459"/>
                  <a:pt x="5414" y="102459"/>
                </a:cubicBezTo>
                <a:cubicBezTo>
                  <a:pt x="5409" y="102459"/>
                  <a:pt x="5405" y="102459"/>
                  <a:pt x="5400" y="102460"/>
                </a:cubicBezTo>
                <a:cubicBezTo>
                  <a:pt x="5395" y="102461"/>
                  <a:pt x="5391" y="102461"/>
                  <a:pt x="5387" y="102461"/>
                </a:cubicBezTo>
                <a:cubicBezTo>
                  <a:pt x="5285" y="102461"/>
                  <a:pt x="5168" y="102216"/>
                  <a:pt x="5134" y="101917"/>
                </a:cubicBezTo>
                <a:cubicBezTo>
                  <a:pt x="5092" y="101617"/>
                  <a:pt x="5013" y="101466"/>
                  <a:pt x="4866" y="101466"/>
                </a:cubicBezTo>
                <a:cubicBezTo>
                  <a:pt x="4731" y="101466"/>
                  <a:pt x="4540" y="101593"/>
                  <a:pt x="4269" y="101848"/>
                </a:cubicBezTo>
                <a:cubicBezTo>
                  <a:pt x="4049" y="102056"/>
                  <a:pt x="3992" y="102321"/>
                  <a:pt x="4107" y="102644"/>
                </a:cubicBezTo>
                <a:cubicBezTo>
                  <a:pt x="4187" y="102865"/>
                  <a:pt x="4198" y="103025"/>
                  <a:pt x="4131" y="103025"/>
                </a:cubicBezTo>
                <a:cubicBezTo>
                  <a:pt x="4121" y="103025"/>
                  <a:pt x="4109" y="103021"/>
                  <a:pt x="4096" y="103014"/>
                </a:cubicBezTo>
                <a:cubicBezTo>
                  <a:pt x="4068" y="102999"/>
                  <a:pt x="4044" y="102991"/>
                  <a:pt x="4022" y="102991"/>
                </a:cubicBezTo>
                <a:cubicBezTo>
                  <a:pt x="3961" y="102991"/>
                  <a:pt x="3925" y="103050"/>
                  <a:pt x="3934" y="103152"/>
                </a:cubicBezTo>
                <a:cubicBezTo>
                  <a:pt x="3957" y="103340"/>
                  <a:pt x="3901" y="103427"/>
                  <a:pt x="3805" y="103427"/>
                </a:cubicBezTo>
                <a:cubicBezTo>
                  <a:pt x="3667" y="103427"/>
                  <a:pt x="3447" y="103243"/>
                  <a:pt x="3276" y="102921"/>
                </a:cubicBezTo>
                <a:cubicBezTo>
                  <a:pt x="3113" y="102614"/>
                  <a:pt x="2809" y="102444"/>
                  <a:pt x="2589" y="102444"/>
                </a:cubicBezTo>
                <a:cubicBezTo>
                  <a:pt x="2419" y="102444"/>
                  <a:pt x="2299" y="102544"/>
                  <a:pt x="2329" y="102760"/>
                </a:cubicBezTo>
                <a:cubicBezTo>
                  <a:pt x="2337" y="102855"/>
                  <a:pt x="2367" y="102908"/>
                  <a:pt x="2403" y="102908"/>
                </a:cubicBezTo>
                <a:cubicBezTo>
                  <a:pt x="2424" y="102908"/>
                  <a:pt x="2447" y="102890"/>
                  <a:pt x="2468" y="102852"/>
                </a:cubicBezTo>
                <a:cubicBezTo>
                  <a:pt x="2485" y="102824"/>
                  <a:pt x="2509" y="102812"/>
                  <a:pt x="2538" y="102812"/>
                </a:cubicBezTo>
                <a:cubicBezTo>
                  <a:pt x="2749" y="102812"/>
                  <a:pt x="3230" y="103476"/>
                  <a:pt x="3149" y="103729"/>
                </a:cubicBezTo>
                <a:cubicBezTo>
                  <a:pt x="3073" y="103937"/>
                  <a:pt x="4753" y="104578"/>
                  <a:pt x="5315" y="104578"/>
                </a:cubicBezTo>
                <a:cubicBezTo>
                  <a:pt x="5347" y="104578"/>
                  <a:pt x="5376" y="104576"/>
                  <a:pt x="5400" y="104572"/>
                </a:cubicBezTo>
                <a:cubicBezTo>
                  <a:pt x="5527" y="104560"/>
                  <a:pt x="5665" y="104399"/>
                  <a:pt x="5688" y="104237"/>
                </a:cubicBezTo>
                <a:cubicBezTo>
                  <a:pt x="5703" y="104165"/>
                  <a:pt x="5719" y="104129"/>
                  <a:pt x="5737" y="104129"/>
                </a:cubicBezTo>
                <a:cubicBezTo>
                  <a:pt x="5762" y="104129"/>
                  <a:pt x="5788" y="104200"/>
                  <a:pt x="5815" y="104341"/>
                </a:cubicBezTo>
                <a:cubicBezTo>
                  <a:pt x="5856" y="104569"/>
                  <a:pt x="5954" y="104665"/>
                  <a:pt x="6220" y="104665"/>
                </a:cubicBezTo>
                <a:cubicBezTo>
                  <a:pt x="6331" y="104665"/>
                  <a:pt x="6470" y="104649"/>
                  <a:pt x="6646" y="104618"/>
                </a:cubicBezTo>
                <a:cubicBezTo>
                  <a:pt x="6805" y="104592"/>
                  <a:pt x="6935" y="104579"/>
                  <a:pt x="7042" y="104579"/>
                </a:cubicBezTo>
                <a:cubicBezTo>
                  <a:pt x="7315" y="104579"/>
                  <a:pt x="7430" y="104666"/>
                  <a:pt x="7454" y="104849"/>
                </a:cubicBezTo>
                <a:cubicBezTo>
                  <a:pt x="7480" y="104994"/>
                  <a:pt x="7537" y="105076"/>
                  <a:pt x="7603" y="105076"/>
                </a:cubicBezTo>
                <a:cubicBezTo>
                  <a:pt x="7626" y="105076"/>
                  <a:pt x="7650" y="105066"/>
                  <a:pt x="7674" y="105045"/>
                </a:cubicBezTo>
                <a:cubicBezTo>
                  <a:pt x="7705" y="105010"/>
                  <a:pt x="7748" y="104993"/>
                  <a:pt x="7793" y="104993"/>
                </a:cubicBezTo>
                <a:cubicBezTo>
                  <a:pt x="7867" y="104993"/>
                  <a:pt x="7947" y="105036"/>
                  <a:pt x="7997" y="105114"/>
                </a:cubicBezTo>
                <a:cubicBezTo>
                  <a:pt x="8048" y="105187"/>
                  <a:pt x="8140" y="105228"/>
                  <a:pt x="8233" y="105228"/>
                </a:cubicBezTo>
                <a:cubicBezTo>
                  <a:pt x="8287" y="105228"/>
                  <a:pt x="8342" y="105214"/>
                  <a:pt x="8389" y="105184"/>
                </a:cubicBezTo>
                <a:cubicBezTo>
                  <a:pt x="8430" y="105154"/>
                  <a:pt x="8480" y="105140"/>
                  <a:pt x="8534" y="105140"/>
                </a:cubicBezTo>
                <a:cubicBezTo>
                  <a:pt x="8651" y="105140"/>
                  <a:pt x="8787" y="105204"/>
                  <a:pt x="8897" y="105322"/>
                </a:cubicBezTo>
                <a:cubicBezTo>
                  <a:pt x="8997" y="105433"/>
                  <a:pt x="9084" y="105488"/>
                  <a:pt x="9166" y="105488"/>
                </a:cubicBezTo>
                <a:cubicBezTo>
                  <a:pt x="9246" y="105488"/>
                  <a:pt x="9320" y="105436"/>
                  <a:pt x="9394" y="105334"/>
                </a:cubicBezTo>
                <a:cubicBezTo>
                  <a:pt x="9493" y="105198"/>
                  <a:pt x="9628" y="105119"/>
                  <a:pt x="9737" y="105119"/>
                </a:cubicBezTo>
                <a:cubicBezTo>
                  <a:pt x="9768" y="105119"/>
                  <a:pt x="9796" y="105125"/>
                  <a:pt x="9821" y="105138"/>
                </a:cubicBezTo>
                <a:cubicBezTo>
                  <a:pt x="9836" y="105146"/>
                  <a:pt x="9852" y="105150"/>
                  <a:pt x="9869" y="105150"/>
                </a:cubicBezTo>
                <a:cubicBezTo>
                  <a:pt x="9970" y="105150"/>
                  <a:pt x="10098" y="105010"/>
                  <a:pt x="10167" y="104803"/>
                </a:cubicBezTo>
                <a:cubicBezTo>
                  <a:pt x="10236" y="104621"/>
                  <a:pt x="10278" y="104531"/>
                  <a:pt x="10303" y="104531"/>
                </a:cubicBezTo>
                <a:cubicBezTo>
                  <a:pt x="10325" y="104531"/>
                  <a:pt x="10335" y="104595"/>
                  <a:pt x="10340" y="104722"/>
                </a:cubicBezTo>
                <a:cubicBezTo>
                  <a:pt x="10350" y="105145"/>
                  <a:pt x="10623" y="105695"/>
                  <a:pt x="10774" y="105695"/>
                </a:cubicBezTo>
                <a:cubicBezTo>
                  <a:pt x="10805" y="105695"/>
                  <a:pt x="10831" y="105673"/>
                  <a:pt x="10848" y="105622"/>
                </a:cubicBezTo>
                <a:cubicBezTo>
                  <a:pt x="10940" y="105374"/>
                  <a:pt x="11833" y="105029"/>
                  <a:pt x="12208" y="105029"/>
                </a:cubicBezTo>
                <a:cubicBezTo>
                  <a:pt x="12303" y="105029"/>
                  <a:pt x="12365" y="105052"/>
                  <a:pt x="12372" y="105103"/>
                </a:cubicBezTo>
                <a:cubicBezTo>
                  <a:pt x="12383" y="105195"/>
                  <a:pt x="12545" y="105334"/>
                  <a:pt x="12718" y="105380"/>
                </a:cubicBezTo>
                <a:cubicBezTo>
                  <a:pt x="12752" y="105389"/>
                  <a:pt x="12785" y="105394"/>
                  <a:pt x="12817" y="105394"/>
                </a:cubicBezTo>
                <a:cubicBezTo>
                  <a:pt x="13134" y="105394"/>
                  <a:pt x="13343" y="104954"/>
                  <a:pt x="13133" y="104618"/>
                </a:cubicBezTo>
                <a:cubicBezTo>
                  <a:pt x="13104" y="104572"/>
                  <a:pt x="13101" y="104551"/>
                  <a:pt x="13120" y="104551"/>
                </a:cubicBezTo>
                <a:cubicBezTo>
                  <a:pt x="13154" y="104551"/>
                  <a:pt x="13259" y="104619"/>
                  <a:pt x="13422" y="104745"/>
                </a:cubicBezTo>
                <a:cubicBezTo>
                  <a:pt x="13666" y="104936"/>
                  <a:pt x="13958" y="105044"/>
                  <a:pt x="14124" y="105044"/>
                </a:cubicBezTo>
                <a:cubicBezTo>
                  <a:pt x="14248" y="105044"/>
                  <a:pt x="14301" y="104983"/>
                  <a:pt x="14207" y="104849"/>
                </a:cubicBezTo>
                <a:cubicBezTo>
                  <a:pt x="14149" y="104768"/>
                  <a:pt x="14207" y="104526"/>
                  <a:pt x="14334" y="104353"/>
                </a:cubicBezTo>
                <a:cubicBezTo>
                  <a:pt x="14412" y="104237"/>
                  <a:pt x="14473" y="104175"/>
                  <a:pt x="14532" y="104175"/>
                </a:cubicBezTo>
                <a:cubicBezTo>
                  <a:pt x="14621" y="104175"/>
                  <a:pt x="14708" y="104314"/>
                  <a:pt x="14853" y="104618"/>
                </a:cubicBezTo>
                <a:cubicBezTo>
                  <a:pt x="14971" y="104870"/>
                  <a:pt x="15088" y="105018"/>
                  <a:pt x="15166" y="105018"/>
                </a:cubicBezTo>
                <a:cubicBezTo>
                  <a:pt x="15195" y="105018"/>
                  <a:pt x="15218" y="104997"/>
                  <a:pt x="15234" y="104953"/>
                </a:cubicBezTo>
                <a:cubicBezTo>
                  <a:pt x="15308" y="104753"/>
                  <a:pt x="15597" y="104615"/>
                  <a:pt x="15803" y="104615"/>
                </a:cubicBezTo>
                <a:cubicBezTo>
                  <a:pt x="15917" y="104615"/>
                  <a:pt x="16007" y="104657"/>
                  <a:pt x="16019" y="104757"/>
                </a:cubicBezTo>
                <a:cubicBezTo>
                  <a:pt x="16031" y="104849"/>
                  <a:pt x="15938" y="105011"/>
                  <a:pt x="15823" y="105091"/>
                </a:cubicBezTo>
                <a:cubicBezTo>
                  <a:pt x="15714" y="105168"/>
                  <a:pt x="15885" y="105209"/>
                  <a:pt x="16120" y="105209"/>
                </a:cubicBezTo>
                <a:cubicBezTo>
                  <a:pt x="16310" y="105209"/>
                  <a:pt x="16541" y="105183"/>
                  <a:pt x="16700" y="105126"/>
                </a:cubicBezTo>
                <a:cubicBezTo>
                  <a:pt x="16705" y="105125"/>
                  <a:pt x="16709" y="105124"/>
                  <a:pt x="16714" y="105124"/>
                </a:cubicBezTo>
                <a:cubicBezTo>
                  <a:pt x="16781" y="105124"/>
                  <a:pt x="16864" y="105279"/>
                  <a:pt x="16896" y="105484"/>
                </a:cubicBezTo>
                <a:cubicBezTo>
                  <a:pt x="16912" y="105572"/>
                  <a:pt x="16932" y="105615"/>
                  <a:pt x="16957" y="105615"/>
                </a:cubicBezTo>
                <a:cubicBezTo>
                  <a:pt x="17002" y="105615"/>
                  <a:pt x="17063" y="105459"/>
                  <a:pt x="17139" y="105149"/>
                </a:cubicBezTo>
                <a:cubicBezTo>
                  <a:pt x="17214" y="104834"/>
                  <a:pt x="17274" y="104675"/>
                  <a:pt x="17320" y="104675"/>
                </a:cubicBezTo>
                <a:cubicBezTo>
                  <a:pt x="17345" y="104675"/>
                  <a:pt x="17365" y="104721"/>
                  <a:pt x="17381" y="104814"/>
                </a:cubicBezTo>
                <a:cubicBezTo>
                  <a:pt x="17411" y="105026"/>
                  <a:pt x="17538" y="105158"/>
                  <a:pt x="17700" y="105158"/>
                </a:cubicBezTo>
                <a:cubicBezTo>
                  <a:pt x="17724" y="105158"/>
                  <a:pt x="17748" y="105155"/>
                  <a:pt x="17774" y="105149"/>
                </a:cubicBezTo>
                <a:cubicBezTo>
                  <a:pt x="17970" y="105103"/>
                  <a:pt x="18004" y="105045"/>
                  <a:pt x="17843" y="104999"/>
                </a:cubicBezTo>
                <a:cubicBezTo>
                  <a:pt x="17381" y="104849"/>
                  <a:pt x="17531" y="104376"/>
                  <a:pt x="18074" y="104295"/>
                </a:cubicBezTo>
                <a:cubicBezTo>
                  <a:pt x="18178" y="104276"/>
                  <a:pt x="18272" y="104267"/>
                  <a:pt x="18352" y="104267"/>
                </a:cubicBezTo>
                <a:cubicBezTo>
                  <a:pt x="18510" y="104267"/>
                  <a:pt x="18605" y="104303"/>
                  <a:pt x="18582" y="104364"/>
                </a:cubicBezTo>
                <a:cubicBezTo>
                  <a:pt x="18497" y="104587"/>
                  <a:pt x="19631" y="104986"/>
                  <a:pt x="20227" y="104986"/>
                </a:cubicBezTo>
                <a:cubicBezTo>
                  <a:pt x="20280" y="104986"/>
                  <a:pt x="20328" y="104982"/>
                  <a:pt x="20371" y="104976"/>
                </a:cubicBezTo>
                <a:cubicBezTo>
                  <a:pt x="20625" y="104930"/>
                  <a:pt x="20913" y="104757"/>
                  <a:pt x="21029" y="104583"/>
                </a:cubicBezTo>
                <a:cubicBezTo>
                  <a:pt x="21113" y="104448"/>
                  <a:pt x="21182" y="104381"/>
                  <a:pt x="21262" y="104381"/>
                </a:cubicBezTo>
                <a:cubicBezTo>
                  <a:pt x="21324" y="104381"/>
                  <a:pt x="21393" y="104422"/>
                  <a:pt x="21479" y="104503"/>
                </a:cubicBezTo>
                <a:cubicBezTo>
                  <a:pt x="21557" y="104572"/>
                  <a:pt x="21632" y="104607"/>
                  <a:pt x="21712" y="104607"/>
                </a:cubicBezTo>
                <a:cubicBezTo>
                  <a:pt x="21820" y="104607"/>
                  <a:pt x="21938" y="104543"/>
                  <a:pt x="22091" y="104410"/>
                </a:cubicBezTo>
                <a:cubicBezTo>
                  <a:pt x="22236" y="104284"/>
                  <a:pt x="22336" y="104220"/>
                  <a:pt x="22410" y="104220"/>
                </a:cubicBezTo>
                <a:cubicBezTo>
                  <a:pt x="22472" y="104220"/>
                  <a:pt x="22516" y="104264"/>
                  <a:pt x="22552" y="104353"/>
                </a:cubicBezTo>
                <a:cubicBezTo>
                  <a:pt x="22584" y="104431"/>
                  <a:pt x="22622" y="104470"/>
                  <a:pt x="22669" y="104470"/>
                </a:cubicBezTo>
                <a:cubicBezTo>
                  <a:pt x="22741" y="104470"/>
                  <a:pt x="22836" y="104379"/>
                  <a:pt x="22968" y="104191"/>
                </a:cubicBezTo>
                <a:cubicBezTo>
                  <a:pt x="23110" y="103986"/>
                  <a:pt x="23185" y="103882"/>
                  <a:pt x="23220" y="103882"/>
                </a:cubicBezTo>
                <a:cubicBezTo>
                  <a:pt x="23256" y="103882"/>
                  <a:pt x="23251" y="103992"/>
                  <a:pt x="23233" y="104214"/>
                </a:cubicBezTo>
                <a:cubicBezTo>
                  <a:pt x="23209" y="104469"/>
                  <a:pt x="23240" y="104575"/>
                  <a:pt x="23406" y="104575"/>
                </a:cubicBezTo>
                <a:cubicBezTo>
                  <a:pt x="23480" y="104575"/>
                  <a:pt x="23582" y="104554"/>
                  <a:pt x="23718" y="104514"/>
                </a:cubicBezTo>
                <a:cubicBezTo>
                  <a:pt x="23995" y="104433"/>
                  <a:pt x="24422" y="104283"/>
                  <a:pt x="24641" y="104191"/>
                </a:cubicBezTo>
                <a:cubicBezTo>
                  <a:pt x="24728" y="104150"/>
                  <a:pt x="24847" y="104131"/>
                  <a:pt x="24978" y="104131"/>
                </a:cubicBezTo>
                <a:cubicBezTo>
                  <a:pt x="25180" y="104131"/>
                  <a:pt x="25411" y="104176"/>
                  <a:pt x="25599" y="104260"/>
                </a:cubicBezTo>
                <a:cubicBezTo>
                  <a:pt x="25893" y="104386"/>
                  <a:pt x="26070" y="104459"/>
                  <a:pt x="26164" y="104459"/>
                </a:cubicBezTo>
                <a:cubicBezTo>
                  <a:pt x="26304" y="104459"/>
                  <a:pt x="26264" y="104300"/>
                  <a:pt x="26154" y="103914"/>
                </a:cubicBezTo>
                <a:cubicBezTo>
                  <a:pt x="26061" y="103614"/>
                  <a:pt x="26073" y="103348"/>
                  <a:pt x="26177" y="103325"/>
                </a:cubicBezTo>
                <a:cubicBezTo>
                  <a:pt x="26180" y="103325"/>
                  <a:pt x="26184" y="103325"/>
                  <a:pt x="26187" y="103325"/>
                </a:cubicBezTo>
                <a:cubicBezTo>
                  <a:pt x="26277" y="103325"/>
                  <a:pt x="26374" y="103460"/>
                  <a:pt x="26396" y="103649"/>
                </a:cubicBezTo>
                <a:cubicBezTo>
                  <a:pt x="26412" y="103796"/>
                  <a:pt x="26469" y="103873"/>
                  <a:pt x="26534" y="103873"/>
                </a:cubicBezTo>
                <a:cubicBezTo>
                  <a:pt x="26560" y="103873"/>
                  <a:pt x="26588" y="103860"/>
                  <a:pt x="26615" y="103833"/>
                </a:cubicBezTo>
                <a:cubicBezTo>
                  <a:pt x="26652" y="103796"/>
                  <a:pt x="26689" y="103778"/>
                  <a:pt x="26722" y="103778"/>
                </a:cubicBezTo>
                <a:cubicBezTo>
                  <a:pt x="26770" y="103778"/>
                  <a:pt x="26809" y="103819"/>
                  <a:pt x="26823" y="103902"/>
                </a:cubicBezTo>
                <a:cubicBezTo>
                  <a:pt x="26827" y="103950"/>
                  <a:pt x="26860" y="103973"/>
                  <a:pt x="26920" y="103973"/>
                </a:cubicBezTo>
                <a:cubicBezTo>
                  <a:pt x="27047" y="103973"/>
                  <a:pt x="27292" y="103865"/>
                  <a:pt x="27608" y="103660"/>
                </a:cubicBezTo>
                <a:cubicBezTo>
                  <a:pt x="27908" y="103475"/>
                  <a:pt x="28104" y="103348"/>
                  <a:pt x="28231" y="103279"/>
                </a:cubicBezTo>
                <a:cubicBezTo>
                  <a:pt x="28246" y="103281"/>
                  <a:pt x="28259" y="103282"/>
                  <a:pt x="28273" y="103282"/>
                </a:cubicBezTo>
                <a:cubicBezTo>
                  <a:pt x="28337" y="103282"/>
                  <a:pt x="28394" y="103261"/>
                  <a:pt x="28451" y="103233"/>
                </a:cubicBezTo>
                <a:cubicBezTo>
                  <a:pt x="28508" y="103268"/>
                  <a:pt x="28520" y="103372"/>
                  <a:pt x="28531" y="103533"/>
                </a:cubicBezTo>
                <a:cubicBezTo>
                  <a:pt x="28553" y="103715"/>
                  <a:pt x="28653" y="103847"/>
                  <a:pt x="28760" y="103847"/>
                </a:cubicBezTo>
                <a:cubicBezTo>
                  <a:pt x="28768" y="103847"/>
                  <a:pt x="28777" y="103846"/>
                  <a:pt x="28785" y="103845"/>
                </a:cubicBezTo>
                <a:cubicBezTo>
                  <a:pt x="28912" y="103833"/>
                  <a:pt x="28935" y="103683"/>
                  <a:pt x="28855" y="103522"/>
                </a:cubicBezTo>
                <a:cubicBezTo>
                  <a:pt x="28785" y="103360"/>
                  <a:pt x="28843" y="103210"/>
                  <a:pt x="28981" y="103187"/>
                </a:cubicBezTo>
                <a:cubicBezTo>
                  <a:pt x="29016" y="103187"/>
                  <a:pt x="29028" y="103198"/>
                  <a:pt x="29051" y="103198"/>
                </a:cubicBezTo>
                <a:cubicBezTo>
                  <a:pt x="29085" y="103210"/>
                  <a:pt x="29108" y="103221"/>
                  <a:pt x="29143" y="103233"/>
                </a:cubicBezTo>
                <a:cubicBezTo>
                  <a:pt x="29166" y="103268"/>
                  <a:pt x="29178" y="103325"/>
                  <a:pt x="29155" y="103383"/>
                </a:cubicBezTo>
                <a:cubicBezTo>
                  <a:pt x="29123" y="103460"/>
                  <a:pt x="29151" y="103501"/>
                  <a:pt x="29228" y="103501"/>
                </a:cubicBezTo>
                <a:cubicBezTo>
                  <a:pt x="29289" y="103501"/>
                  <a:pt x="29382" y="103474"/>
                  <a:pt x="29501" y="103418"/>
                </a:cubicBezTo>
                <a:cubicBezTo>
                  <a:pt x="29524" y="103406"/>
                  <a:pt x="29536" y="103406"/>
                  <a:pt x="29547" y="103395"/>
                </a:cubicBezTo>
                <a:cubicBezTo>
                  <a:pt x="29606" y="103412"/>
                  <a:pt x="29659" y="103422"/>
                  <a:pt x="29710" y="103422"/>
                </a:cubicBezTo>
                <a:cubicBezTo>
                  <a:pt x="29729" y="103422"/>
                  <a:pt x="29748" y="103421"/>
                  <a:pt x="29766" y="103418"/>
                </a:cubicBezTo>
                <a:lnTo>
                  <a:pt x="29766" y="103418"/>
                </a:lnTo>
                <a:cubicBezTo>
                  <a:pt x="29732" y="103464"/>
                  <a:pt x="29686" y="103522"/>
                  <a:pt x="29616" y="103602"/>
                </a:cubicBezTo>
                <a:cubicBezTo>
                  <a:pt x="29443" y="103810"/>
                  <a:pt x="29362" y="104053"/>
                  <a:pt x="29443" y="104122"/>
                </a:cubicBezTo>
                <a:cubicBezTo>
                  <a:pt x="29458" y="104137"/>
                  <a:pt x="29477" y="104144"/>
                  <a:pt x="29500" y="104144"/>
                </a:cubicBezTo>
                <a:cubicBezTo>
                  <a:pt x="29599" y="104144"/>
                  <a:pt x="29764" y="104006"/>
                  <a:pt x="29905" y="103799"/>
                </a:cubicBezTo>
                <a:cubicBezTo>
                  <a:pt x="30048" y="103595"/>
                  <a:pt x="30162" y="103495"/>
                  <a:pt x="30256" y="103495"/>
                </a:cubicBezTo>
                <a:cubicBezTo>
                  <a:pt x="30305" y="103495"/>
                  <a:pt x="30350" y="103523"/>
                  <a:pt x="30390" y="103579"/>
                </a:cubicBezTo>
                <a:cubicBezTo>
                  <a:pt x="30482" y="103706"/>
                  <a:pt x="30771" y="103868"/>
                  <a:pt x="31059" y="103949"/>
                </a:cubicBezTo>
                <a:cubicBezTo>
                  <a:pt x="31183" y="103984"/>
                  <a:pt x="31282" y="104003"/>
                  <a:pt x="31365" y="104003"/>
                </a:cubicBezTo>
                <a:cubicBezTo>
                  <a:pt x="31554" y="104003"/>
                  <a:pt x="31656" y="103904"/>
                  <a:pt x="31752" y="103672"/>
                </a:cubicBezTo>
                <a:cubicBezTo>
                  <a:pt x="31809" y="103545"/>
                  <a:pt x="31902" y="103441"/>
                  <a:pt x="32029" y="103360"/>
                </a:cubicBezTo>
                <a:cubicBezTo>
                  <a:pt x="32096" y="103399"/>
                  <a:pt x="32158" y="103422"/>
                  <a:pt x="32209" y="103422"/>
                </a:cubicBezTo>
                <a:cubicBezTo>
                  <a:pt x="32263" y="103422"/>
                  <a:pt x="32305" y="103396"/>
                  <a:pt x="32329" y="103337"/>
                </a:cubicBezTo>
                <a:cubicBezTo>
                  <a:pt x="32352" y="103291"/>
                  <a:pt x="32421" y="103233"/>
                  <a:pt x="32514" y="103175"/>
                </a:cubicBezTo>
                <a:lnTo>
                  <a:pt x="32548" y="103175"/>
                </a:lnTo>
                <a:cubicBezTo>
                  <a:pt x="32860" y="103129"/>
                  <a:pt x="33045" y="103048"/>
                  <a:pt x="33102" y="102898"/>
                </a:cubicBezTo>
                <a:cubicBezTo>
                  <a:pt x="33206" y="102864"/>
                  <a:pt x="33322" y="102829"/>
                  <a:pt x="33425" y="102783"/>
                </a:cubicBezTo>
                <a:cubicBezTo>
                  <a:pt x="33448" y="102852"/>
                  <a:pt x="33460" y="102933"/>
                  <a:pt x="33448" y="103002"/>
                </a:cubicBezTo>
                <a:cubicBezTo>
                  <a:pt x="33412" y="103193"/>
                  <a:pt x="33513" y="103283"/>
                  <a:pt x="33662" y="103283"/>
                </a:cubicBezTo>
                <a:cubicBezTo>
                  <a:pt x="33845" y="103283"/>
                  <a:pt x="34102" y="103147"/>
                  <a:pt x="34268" y="102898"/>
                </a:cubicBezTo>
                <a:cubicBezTo>
                  <a:pt x="34336" y="102789"/>
                  <a:pt x="34381" y="102732"/>
                  <a:pt x="34407" y="102732"/>
                </a:cubicBezTo>
                <a:cubicBezTo>
                  <a:pt x="34447" y="102732"/>
                  <a:pt x="34441" y="102866"/>
                  <a:pt x="34407" y="103152"/>
                </a:cubicBezTo>
                <a:cubicBezTo>
                  <a:pt x="34366" y="103464"/>
                  <a:pt x="34357" y="103605"/>
                  <a:pt x="34403" y="103605"/>
                </a:cubicBezTo>
                <a:cubicBezTo>
                  <a:pt x="34436" y="103605"/>
                  <a:pt x="34496" y="103535"/>
                  <a:pt x="34591" y="103406"/>
                </a:cubicBezTo>
                <a:cubicBezTo>
                  <a:pt x="34691" y="103278"/>
                  <a:pt x="34786" y="103212"/>
                  <a:pt x="34858" y="103212"/>
                </a:cubicBezTo>
                <a:cubicBezTo>
                  <a:pt x="34903" y="103212"/>
                  <a:pt x="34938" y="103237"/>
                  <a:pt x="34961" y="103291"/>
                </a:cubicBezTo>
                <a:cubicBezTo>
                  <a:pt x="34990" y="103359"/>
                  <a:pt x="35040" y="103389"/>
                  <a:pt x="35101" y="103389"/>
                </a:cubicBezTo>
                <a:cubicBezTo>
                  <a:pt x="35348" y="103389"/>
                  <a:pt x="35780" y="102902"/>
                  <a:pt x="35826" y="102540"/>
                </a:cubicBezTo>
                <a:cubicBezTo>
                  <a:pt x="35884" y="102425"/>
                  <a:pt x="35896" y="102287"/>
                  <a:pt x="35815" y="102171"/>
                </a:cubicBezTo>
                <a:cubicBezTo>
                  <a:pt x="35838" y="102113"/>
                  <a:pt x="35861" y="102067"/>
                  <a:pt x="35907" y="102033"/>
                </a:cubicBezTo>
                <a:cubicBezTo>
                  <a:pt x="35988" y="102056"/>
                  <a:pt x="36069" y="102090"/>
                  <a:pt x="36173" y="102136"/>
                </a:cubicBezTo>
                <a:cubicBezTo>
                  <a:pt x="36334" y="102206"/>
                  <a:pt x="36507" y="102252"/>
                  <a:pt x="36669" y="102287"/>
                </a:cubicBezTo>
                <a:cubicBezTo>
                  <a:pt x="36657" y="102333"/>
                  <a:pt x="36634" y="102379"/>
                  <a:pt x="36588" y="102437"/>
                </a:cubicBezTo>
                <a:cubicBezTo>
                  <a:pt x="36496" y="102540"/>
                  <a:pt x="36415" y="102748"/>
                  <a:pt x="36438" y="102887"/>
                </a:cubicBezTo>
                <a:cubicBezTo>
                  <a:pt x="36441" y="102928"/>
                  <a:pt x="36459" y="102948"/>
                  <a:pt x="36488" y="102948"/>
                </a:cubicBezTo>
                <a:cubicBezTo>
                  <a:pt x="36555" y="102948"/>
                  <a:pt x="36684" y="102836"/>
                  <a:pt x="36830" y="102633"/>
                </a:cubicBezTo>
                <a:cubicBezTo>
                  <a:pt x="36934" y="102483"/>
                  <a:pt x="37015" y="102390"/>
                  <a:pt x="37061" y="102356"/>
                </a:cubicBezTo>
                <a:lnTo>
                  <a:pt x="37108" y="102356"/>
                </a:lnTo>
                <a:cubicBezTo>
                  <a:pt x="37108" y="102367"/>
                  <a:pt x="37108" y="102379"/>
                  <a:pt x="37096" y="102402"/>
                </a:cubicBezTo>
                <a:cubicBezTo>
                  <a:pt x="37011" y="102656"/>
                  <a:pt x="37163" y="102839"/>
                  <a:pt x="37353" y="102839"/>
                </a:cubicBezTo>
                <a:cubicBezTo>
                  <a:pt x="37447" y="102839"/>
                  <a:pt x="37550" y="102794"/>
                  <a:pt x="37638" y="102691"/>
                </a:cubicBezTo>
                <a:cubicBezTo>
                  <a:pt x="37754" y="102552"/>
                  <a:pt x="38135" y="102413"/>
                  <a:pt x="38458" y="102390"/>
                </a:cubicBezTo>
                <a:cubicBezTo>
                  <a:pt x="38804" y="102356"/>
                  <a:pt x="39001" y="102252"/>
                  <a:pt x="38943" y="102136"/>
                </a:cubicBezTo>
                <a:cubicBezTo>
                  <a:pt x="38977" y="102067"/>
                  <a:pt x="39047" y="102009"/>
                  <a:pt x="39127" y="101952"/>
                </a:cubicBezTo>
                <a:lnTo>
                  <a:pt x="39174" y="101952"/>
                </a:lnTo>
                <a:cubicBezTo>
                  <a:pt x="39393" y="101975"/>
                  <a:pt x="39531" y="102148"/>
                  <a:pt x="39531" y="102402"/>
                </a:cubicBezTo>
                <a:cubicBezTo>
                  <a:pt x="39531" y="102607"/>
                  <a:pt x="39560" y="102699"/>
                  <a:pt x="39669" y="102699"/>
                </a:cubicBezTo>
                <a:cubicBezTo>
                  <a:pt x="39744" y="102699"/>
                  <a:pt x="39858" y="102655"/>
                  <a:pt x="40028" y="102575"/>
                </a:cubicBezTo>
                <a:cubicBezTo>
                  <a:pt x="40224" y="102483"/>
                  <a:pt x="40374" y="102379"/>
                  <a:pt x="40501" y="102263"/>
                </a:cubicBezTo>
                <a:cubicBezTo>
                  <a:pt x="40743" y="102240"/>
                  <a:pt x="41009" y="102194"/>
                  <a:pt x="41194" y="102125"/>
                </a:cubicBezTo>
                <a:cubicBezTo>
                  <a:pt x="41205" y="102122"/>
                  <a:pt x="41216" y="102120"/>
                  <a:pt x="41228" y="102120"/>
                </a:cubicBezTo>
                <a:cubicBezTo>
                  <a:pt x="41337" y="102120"/>
                  <a:pt x="41466" y="102262"/>
                  <a:pt x="41528" y="102460"/>
                </a:cubicBezTo>
                <a:cubicBezTo>
                  <a:pt x="41555" y="102544"/>
                  <a:pt x="41586" y="102585"/>
                  <a:pt x="41621" y="102585"/>
                </a:cubicBezTo>
                <a:cubicBezTo>
                  <a:pt x="41662" y="102585"/>
                  <a:pt x="41709" y="102527"/>
                  <a:pt x="41759" y="102413"/>
                </a:cubicBezTo>
                <a:lnTo>
                  <a:pt x="41759" y="102413"/>
                </a:lnTo>
                <a:cubicBezTo>
                  <a:pt x="41759" y="102425"/>
                  <a:pt x="41748" y="102448"/>
                  <a:pt x="41759" y="102460"/>
                </a:cubicBezTo>
                <a:cubicBezTo>
                  <a:pt x="41798" y="102517"/>
                  <a:pt x="41849" y="102542"/>
                  <a:pt x="41901" y="102542"/>
                </a:cubicBezTo>
                <a:cubicBezTo>
                  <a:pt x="42049" y="102542"/>
                  <a:pt x="42212" y="102343"/>
                  <a:pt x="42186" y="102113"/>
                </a:cubicBezTo>
                <a:cubicBezTo>
                  <a:pt x="42180" y="102052"/>
                  <a:pt x="42142" y="102024"/>
                  <a:pt x="42085" y="102024"/>
                </a:cubicBezTo>
                <a:cubicBezTo>
                  <a:pt x="42034" y="102024"/>
                  <a:pt x="41969" y="102047"/>
                  <a:pt x="41898" y="102090"/>
                </a:cubicBezTo>
                <a:cubicBezTo>
                  <a:pt x="41875" y="102113"/>
                  <a:pt x="41863" y="102136"/>
                  <a:pt x="41852" y="102148"/>
                </a:cubicBezTo>
                <a:cubicBezTo>
                  <a:pt x="41852" y="102136"/>
                  <a:pt x="41852" y="102125"/>
                  <a:pt x="41863" y="102102"/>
                </a:cubicBezTo>
                <a:cubicBezTo>
                  <a:pt x="41954" y="101770"/>
                  <a:pt x="42039" y="101606"/>
                  <a:pt x="42110" y="101606"/>
                </a:cubicBezTo>
                <a:cubicBezTo>
                  <a:pt x="42148" y="101606"/>
                  <a:pt x="42181" y="101652"/>
                  <a:pt x="42209" y="101744"/>
                </a:cubicBezTo>
                <a:cubicBezTo>
                  <a:pt x="42274" y="101930"/>
                  <a:pt x="42452" y="102041"/>
                  <a:pt x="42669" y="102041"/>
                </a:cubicBezTo>
                <a:cubicBezTo>
                  <a:pt x="42722" y="102041"/>
                  <a:pt x="42777" y="102035"/>
                  <a:pt x="42833" y="102021"/>
                </a:cubicBezTo>
                <a:cubicBezTo>
                  <a:pt x="43133" y="101963"/>
                  <a:pt x="43179" y="101894"/>
                  <a:pt x="42937" y="101871"/>
                </a:cubicBezTo>
                <a:cubicBezTo>
                  <a:pt x="42256" y="101779"/>
                  <a:pt x="42394" y="101352"/>
                  <a:pt x="43098" y="101167"/>
                </a:cubicBezTo>
                <a:lnTo>
                  <a:pt x="43098" y="101167"/>
                </a:lnTo>
                <a:cubicBezTo>
                  <a:pt x="43040" y="101328"/>
                  <a:pt x="43133" y="101467"/>
                  <a:pt x="43375" y="101536"/>
                </a:cubicBezTo>
                <a:cubicBezTo>
                  <a:pt x="43414" y="101549"/>
                  <a:pt x="43449" y="101555"/>
                  <a:pt x="43480" y="101555"/>
                </a:cubicBezTo>
                <a:cubicBezTo>
                  <a:pt x="43587" y="101555"/>
                  <a:pt x="43642" y="101482"/>
                  <a:pt x="43606" y="101375"/>
                </a:cubicBezTo>
                <a:cubicBezTo>
                  <a:pt x="43583" y="101282"/>
                  <a:pt x="43629" y="101178"/>
                  <a:pt x="43698" y="101086"/>
                </a:cubicBezTo>
                <a:cubicBezTo>
                  <a:pt x="43732" y="101083"/>
                  <a:pt x="43765" y="101081"/>
                  <a:pt x="43796" y="101081"/>
                </a:cubicBezTo>
                <a:cubicBezTo>
                  <a:pt x="43870" y="101081"/>
                  <a:pt x="43931" y="101089"/>
                  <a:pt x="43964" y="101098"/>
                </a:cubicBezTo>
                <a:cubicBezTo>
                  <a:pt x="43964" y="101121"/>
                  <a:pt x="43975" y="101121"/>
                  <a:pt x="43975" y="101144"/>
                </a:cubicBezTo>
                <a:cubicBezTo>
                  <a:pt x="43964" y="101294"/>
                  <a:pt x="44068" y="101455"/>
                  <a:pt x="44206" y="101502"/>
                </a:cubicBezTo>
                <a:cubicBezTo>
                  <a:pt x="44223" y="101505"/>
                  <a:pt x="44240" y="101507"/>
                  <a:pt x="44255" y="101507"/>
                </a:cubicBezTo>
                <a:cubicBezTo>
                  <a:pt x="44341" y="101507"/>
                  <a:pt x="44394" y="101453"/>
                  <a:pt x="44414" y="101375"/>
                </a:cubicBezTo>
                <a:cubicBezTo>
                  <a:pt x="44506" y="101398"/>
                  <a:pt x="44599" y="101421"/>
                  <a:pt x="44714" y="101444"/>
                </a:cubicBezTo>
                <a:cubicBezTo>
                  <a:pt x="44691" y="101467"/>
                  <a:pt x="44668" y="101479"/>
                  <a:pt x="44633" y="101502"/>
                </a:cubicBezTo>
                <a:cubicBezTo>
                  <a:pt x="44437" y="101675"/>
                  <a:pt x="44322" y="101871"/>
                  <a:pt x="44391" y="101940"/>
                </a:cubicBezTo>
                <a:cubicBezTo>
                  <a:pt x="44421" y="101967"/>
                  <a:pt x="44459" y="101978"/>
                  <a:pt x="44501" y="101978"/>
                </a:cubicBezTo>
                <a:cubicBezTo>
                  <a:pt x="44698" y="101978"/>
                  <a:pt x="44986" y="101720"/>
                  <a:pt x="45014" y="101502"/>
                </a:cubicBezTo>
                <a:cubicBezTo>
                  <a:pt x="45422" y="101563"/>
                  <a:pt x="45886" y="101604"/>
                  <a:pt x="46270" y="101604"/>
                </a:cubicBezTo>
                <a:cubicBezTo>
                  <a:pt x="46462" y="101604"/>
                  <a:pt x="46634" y="101594"/>
                  <a:pt x="46769" y="101571"/>
                </a:cubicBezTo>
                <a:cubicBezTo>
                  <a:pt x="47150" y="101502"/>
                  <a:pt x="47577" y="101294"/>
                  <a:pt x="47738" y="101109"/>
                </a:cubicBezTo>
                <a:cubicBezTo>
                  <a:pt x="47842" y="100982"/>
                  <a:pt x="47935" y="100913"/>
                  <a:pt x="48038" y="100890"/>
                </a:cubicBezTo>
                <a:lnTo>
                  <a:pt x="48073" y="100890"/>
                </a:lnTo>
                <a:cubicBezTo>
                  <a:pt x="48090" y="100888"/>
                  <a:pt x="48107" y="100887"/>
                  <a:pt x="48124" y="100887"/>
                </a:cubicBezTo>
                <a:cubicBezTo>
                  <a:pt x="48212" y="100887"/>
                  <a:pt x="48305" y="100913"/>
                  <a:pt x="48431" y="100971"/>
                </a:cubicBezTo>
                <a:cubicBezTo>
                  <a:pt x="48543" y="101029"/>
                  <a:pt x="48648" y="101059"/>
                  <a:pt x="48757" y="101059"/>
                </a:cubicBezTo>
                <a:cubicBezTo>
                  <a:pt x="48930" y="101059"/>
                  <a:pt x="49114" y="100983"/>
                  <a:pt x="49354" y="100821"/>
                </a:cubicBezTo>
                <a:cubicBezTo>
                  <a:pt x="49572" y="100669"/>
                  <a:pt x="49725" y="100596"/>
                  <a:pt x="49843" y="100596"/>
                </a:cubicBezTo>
                <a:cubicBezTo>
                  <a:pt x="49931" y="100596"/>
                  <a:pt x="49999" y="100637"/>
                  <a:pt x="50058" y="100717"/>
                </a:cubicBezTo>
                <a:cubicBezTo>
                  <a:pt x="50103" y="100780"/>
                  <a:pt x="50155" y="100811"/>
                  <a:pt x="50217" y="100811"/>
                </a:cubicBezTo>
                <a:cubicBezTo>
                  <a:pt x="50315" y="100811"/>
                  <a:pt x="50439" y="100733"/>
                  <a:pt x="50601" y="100578"/>
                </a:cubicBezTo>
                <a:cubicBezTo>
                  <a:pt x="50624" y="100590"/>
                  <a:pt x="50659" y="100601"/>
                  <a:pt x="50682" y="100613"/>
                </a:cubicBezTo>
                <a:cubicBezTo>
                  <a:pt x="50858" y="100706"/>
                  <a:pt x="50979" y="100753"/>
                  <a:pt x="51077" y="100753"/>
                </a:cubicBezTo>
                <a:cubicBezTo>
                  <a:pt x="51088" y="100753"/>
                  <a:pt x="51098" y="100752"/>
                  <a:pt x="51109" y="100751"/>
                </a:cubicBezTo>
                <a:cubicBezTo>
                  <a:pt x="51150" y="100816"/>
                  <a:pt x="51219" y="100848"/>
                  <a:pt x="51338" y="100848"/>
                </a:cubicBezTo>
                <a:cubicBezTo>
                  <a:pt x="51451" y="100848"/>
                  <a:pt x="51611" y="100819"/>
                  <a:pt x="51836" y="100763"/>
                </a:cubicBezTo>
                <a:cubicBezTo>
                  <a:pt x="52263" y="100647"/>
                  <a:pt x="52886" y="100451"/>
                  <a:pt x="53210" y="100336"/>
                </a:cubicBezTo>
                <a:cubicBezTo>
                  <a:pt x="53384" y="100274"/>
                  <a:pt x="53659" y="100242"/>
                  <a:pt x="53951" y="100242"/>
                </a:cubicBezTo>
                <a:cubicBezTo>
                  <a:pt x="54201" y="100242"/>
                  <a:pt x="54464" y="100265"/>
                  <a:pt x="54687" y="100313"/>
                </a:cubicBezTo>
                <a:cubicBezTo>
                  <a:pt x="55109" y="100404"/>
                  <a:pt x="55375" y="100459"/>
                  <a:pt x="55525" y="100459"/>
                </a:cubicBezTo>
                <a:cubicBezTo>
                  <a:pt x="55773" y="100459"/>
                  <a:pt x="55703" y="100309"/>
                  <a:pt x="55495" y="99920"/>
                </a:cubicBezTo>
                <a:cubicBezTo>
                  <a:pt x="55426" y="99770"/>
                  <a:pt x="55380" y="99620"/>
                  <a:pt x="55391" y="99516"/>
                </a:cubicBezTo>
                <a:lnTo>
                  <a:pt x="55391" y="99516"/>
                </a:lnTo>
                <a:cubicBezTo>
                  <a:pt x="55426" y="99574"/>
                  <a:pt x="55472" y="99643"/>
                  <a:pt x="55507" y="99736"/>
                </a:cubicBezTo>
                <a:cubicBezTo>
                  <a:pt x="55541" y="99839"/>
                  <a:pt x="55610" y="99920"/>
                  <a:pt x="55680" y="99978"/>
                </a:cubicBezTo>
                <a:cubicBezTo>
                  <a:pt x="55633" y="100013"/>
                  <a:pt x="55645" y="100047"/>
                  <a:pt x="55737" y="100082"/>
                </a:cubicBezTo>
                <a:cubicBezTo>
                  <a:pt x="55749" y="100086"/>
                  <a:pt x="55762" y="100087"/>
                  <a:pt x="55775" y="100087"/>
                </a:cubicBezTo>
                <a:cubicBezTo>
                  <a:pt x="55801" y="100087"/>
                  <a:pt x="55830" y="100082"/>
                  <a:pt x="55853" y="100082"/>
                </a:cubicBezTo>
                <a:cubicBezTo>
                  <a:pt x="55902" y="100097"/>
                  <a:pt x="55950" y="100105"/>
                  <a:pt x="55995" y="100105"/>
                </a:cubicBezTo>
                <a:cubicBezTo>
                  <a:pt x="56153" y="100105"/>
                  <a:pt x="56272" y="100009"/>
                  <a:pt x="56245" y="99793"/>
                </a:cubicBezTo>
                <a:cubicBezTo>
                  <a:pt x="56245" y="99782"/>
                  <a:pt x="56257" y="99782"/>
                  <a:pt x="56257" y="99770"/>
                </a:cubicBezTo>
                <a:cubicBezTo>
                  <a:pt x="56291" y="99747"/>
                  <a:pt x="56338" y="99736"/>
                  <a:pt x="56372" y="99736"/>
                </a:cubicBezTo>
                <a:cubicBezTo>
                  <a:pt x="56384" y="99736"/>
                  <a:pt x="56407" y="99747"/>
                  <a:pt x="56430" y="99759"/>
                </a:cubicBezTo>
                <a:cubicBezTo>
                  <a:pt x="56465" y="99782"/>
                  <a:pt x="56499" y="99793"/>
                  <a:pt x="56511" y="99839"/>
                </a:cubicBezTo>
                <a:cubicBezTo>
                  <a:pt x="56522" y="99886"/>
                  <a:pt x="56568" y="99897"/>
                  <a:pt x="56649" y="99897"/>
                </a:cubicBezTo>
                <a:cubicBezTo>
                  <a:pt x="56672" y="99920"/>
                  <a:pt x="56707" y="99932"/>
                  <a:pt x="56730" y="99955"/>
                </a:cubicBezTo>
                <a:cubicBezTo>
                  <a:pt x="57030" y="100197"/>
                  <a:pt x="57503" y="100394"/>
                  <a:pt x="57815" y="100405"/>
                </a:cubicBezTo>
                <a:cubicBezTo>
                  <a:pt x="58138" y="100428"/>
                  <a:pt x="58427" y="100474"/>
                  <a:pt x="58485" y="100520"/>
                </a:cubicBezTo>
                <a:cubicBezTo>
                  <a:pt x="58494" y="100528"/>
                  <a:pt x="58505" y="100531"/>
                  <a:pt x="58519" y="100531"/>
                </a:cubicBezTo>
                <a:cubicBezTo>
                  <a:pt x="58590" y="100531"/>
                  <a:pt x="58713" y="100435"/>
                  <a:pt x="58819" y="100290"/>
                </a:cubicBezTo>
                <a:cubicBezTo>
                  <a:pt x="58921" y="100164"/>
                  <a:pt x="58995" y="100100"/>
                  <a:pt x="59065" y="100100"/>
                </a:cubicBezTo>
                <a:cubicBezTo>
                  <a:pt x="59130" y="100100"/>
                  <a:pt x="59192" y="100155"/>
                  <a:pt x="59269" y="100267"/>
                </a:cubicBezTo>
                <a:cubicBezTo>
                  <a:pt x="59397" y="100443"/>
                  <a:pt x="59668" y="100524"/>
                  <a:pt x="59938" y="100524"/>
                </a:cubicBezTo>
                <a:cubicBezTo>
                  <a:pt x="60305" y="100524"/>
                  <a:pt x="60671" y="100376"/>
                  <a:pt x="60678" y="100116"/>
                </a:cubicBezTo>
                <a:cubicBezTo>
                  <a:pt x="60678" y="99980"/>
                  <a:pt x="60702" y="99907"/>
                  <a:pt x="60772" y="99907"/>
                </a:cubicBezTo>
                <a:cubicBezTo>
                  <a:pt x="60862" y="99907"/>
                  <a:pt x="61028" y="100026"/>
                  <a:pt x="61312" y="100278"/>
                </a:cubicBezTo>
                <a:cubicBezTo>
                  <a:pt x="61605" y="100535"/>
                  <a:pt x="61792" y="100660"/>
                  <a:pt x="61911" y="100660"/>
                </a:cubicBezTo>
                <a:cubicBezTo>
                  <a:pt x="61984" y="100660"/>
                  <a:pt x="62032" y="100613"/>
                  <a:pt x="62063" y="100520"/>
                </a:cubicBezTo>
                <a:cubicBezTo>
                  <a:pt x="62105" y="100401"/>
                  <a:pt x="62155" y="100342"/>
                  <a:pt x="62204" y="100342"/>
                </a:cubicBezTo>
                <a:cubicBezTo>
                  <a:pt x="62236" y="100342"/>
                  <a:pt x="62266" y="100367"/>
                  <a:pt x="62294" y="100417"/>
                </a:cubicBezTo>
                <a:cubicBezTo>
                  <a:pt x="62362" y="100565"/>
                  <a:pt x="62705" y="100637"/>
                  <a:pt x="63029" y="100637"/>
                </a:cubicBezTo>
                <a:cubicBezTo>
                  <a:pt x="63358" y="100637"/>
                  <a:pt x="63667" y="100562"/>
                  <a:pt x="63644" y="100417"/>
                </a:cubicBezTo>
                <a:cubicBezTo>
                  <a:pt x="63628" y="100326"/>
                  <a:pt x="63664" y="100277"/>
                  <a:pt x="63732" y="100277"/>
                </a:cubicBezTo>
                <a:cubicBezTo>
                  <a:pt x="63760" y="100277"/>
                  <a:pt x="63792" y="100285"/>
                  <a:pt x="63829" y="100301"/>
                </a:cubicBezTo>
                <a:cubicBezTo>
                  <a:pt x="63944" y="100370"/>
                  <a:pt x="64002" y="100544"/>
                  <a:pt x="63956" y="100717"/>
                </a:cubicBezTo>
                <a:cubicBezTo>
                  <a:pt x="63936" y="100773"/>
                  <a:pt x="63937" y="100800"/>
                  <a:pt x="63954" y="100800"/>
                </a:cubicBezTo>
                <a:cubicBezTo>
                  <a:pt x="63987" y="100800"/>
                  <a:pt x="64078" y="100705"/>
                  <a:pt x="64198" y="100532"/>
                </a:cubicBezTo>
                <a:cubicBezTo>
                  <a:pt x="64367" y="100295"/>
                  <a:pt x="64454" y="100182"/>
                  <a:pt x="64525" y="100182"/>
                </a:cubicBezTo>
                <a:cubicBezTo>
                  <a:pt x="64584" y="100182"/>
                  <a:pt x="64632" y="100263"/>
                  <a:pt x="64706" y="100417"/>
                </a:cubicBezTo>
                <a:cubicBezTo>
                  <a:pt x="64777" y="100558"/>
                  <a:pt x="64865" y="100630"/>
                  <a:pt x="64970" y="100630"/>
                </a:cubicBezTo>
                <a:cubicBezTo>
                  <a:pt x="65037" y="100630"/>
                  <a:pt x="65110" y="100602"/>
                  <a:pt x="65191" y="100544"/>
                </a:cubicBezTo>
                <a:cubicBezTo>
                  <a:pt x="65532" y="100298"/>
                  <a:pt x="65993" y="100134"/>
                  <a:pt x="66308" y="100134"/>
                </a:cubicBezTo>
                <a:cubicBezTo>
                  <a:pt x="66451" y="100134"/>
                  <a:pt x="66564" y="100168"/>
                  <a:pt x="66622" y="100243"/>
                </a:cubicBezTo>
                <a:cubicBezTo>
                  <a:pt x="66750" y="100416"/>
                  <a:pt x="66995" y="100501"/>
                  <a:pt x="67430" y="100501"/>
                </a:cubicBezTo>
                <a:cubicBezTo>
                  <a:pt x="67664" y="100501"/>
                  <a:pt x="67952" y="100477"/>
                  <a:pt x="68307" y="100428"/>
                </a:cubicBezTo>
                <a:cubicBezTo>
                  <a:pt x="68556" y="100395"/>
                  <a:pt x="68836" y="100377"/>
                  <a:pt x="69063" y="100377"/>
                </a:cubicBezTo>
                <a:cubicBezTo>
                  <a:pt x="69226" y="100377"/>
                  <a:pt x="69361" y="100386"/>
                  <a:pt x="69439" y="100405"/>
                </a:cubicBezTo>
                <a:cubicBezTo>
                  <a:pt x="69796" y="100484"/>
                  <a:pt x="70027" y="100525"/>
                  <a:pt x="70179" y="100525"/>
                </a:cubicBezTo>
                <a:cubicBezTo>
                  <a:pt x="70360" y="100525"/>
                  <a:pt x="70428" y="100467"/>
                  <a:pt x="70466" y="100347"/>
                </a:cubicBezTo>
                <a:cubicBezTo>
                  <a:pt x="70512" y="100220"/>
                  <a:pt x="70420" y="99909"/>
                  <a:pt x="70281" y="99689"/>
                </a:cubicBezTo>
                <a:cubicBezTo>
                  <a:pt x="70085" y="99389"/>
                  <a:pt x="70062" y="99228"/>
                  <a:pt x="70212" y="99078"/>
                </a:cubicBezTo>
                <a:cubicBezTo>
                  <a:pt x="70263" y="99021"/>
                  <a:pt x="70302" y="98994"/>
                  <a:pt x="70324" y="98994"/>
                </a:cubicBezTo>
                <a:cubicBezTo>
                  <a:pt x="70357" y="98994"/>
                  <a:pt x="70357" y="99053"/>
                  <a:pt x="70316" y="99170"/>
                </a:cubicBezTo>
                <a:cubicBezTo>
                  <a:pt x="70274" y="99317"/>
                  <a:pt x="70336" y="99416"/>
                  <a:pt x="70477" y="99416"/>
                </a:cubicBezTo>
                <a:cubicBezTo>
                  <a:pt x="70492" y="99416"/>
                  <a:pt x="70507" y="99415"/>
                  <a:pt x="70524" y="99412"/>
                </a:cubicBezTo>
                <a:cubicBezTo>
                  <a:pt x="70549" y="99406"/>
                  <a:pt x="70572" y="99403"/>
                  <a:pt x="70593" y="99403"/>
                </a:cubicBezTo>
                <a:cubicBezTo>
                  <a:pt x="70728" y="99403"/>
                  <a:pt x="70783" y="99528"/>
                  <a:pt x="70743" y="99747"/>
                </a:cubicBezTo>
                <a:cubicBezTo>
                  <a:pt x="70711" y="99921"/>
                  <a:pt x="70718" y="100014"/>
                  <a:pt x="70766" y="100014"/>
                </a:cubicBezTo>
                <a:cubicBezTo>
                  <a:pt x="70788" y="100014"/>
                  <a:pt x="70818" y="99995"/>
                  <a:pt x="70858" y="99955"/>
                </a:cubicBezTo>
                <a:cubicBezTo>
                  <a:pt x="70903" y="99905"/>
                  <a:pt x="70952" y="99881"/>
                  <a:pt x="70999" y="99881"/>
                </a:cubicBezTo>
                <a:cubicBezTo>
                  <a:pt x="71061" y="99881"/>
                  <a:pt x="71119" y="99922"/>
                  <a:pt x="71158" y="100001"/>
                </a:cubicBezTo>
                <a:cubicBezTo>
                  <a:pt x="71212" y="100118"/>
                  <a:pt x="71450" y="100176"/>
                  <a:pt x="71842" y="100176"/>
                </a:cubicBezTo>
                <a:cubicBezTo>
                  <a:pt x="72378" y="100176"/>
                  <a:pt x="73201" y="100069"/>
                  <a:pt x="74240" y="99863"/>
                </a:cubicBezTo>
                <a:cubicBezTo>
                  <a:pt x="74503" y="99809"/>
                  <a:pt x="74741" y="99783"/>
                  <a:pt x="74922" y="99783"/>
                </a:cubicBezTo>
                <a:cubicBezTo>
                  <a:pt x="75132" y="99783"/>
                  <a:pt x="75267" y="99818"/>
                  <a:pt x="75279" y="99886"/>
                </a:cubicBezTo>
                <a:cubicBezTo>
                  <a:pt x="75295" y="99973"/>
                  <a:pt x="75462" y="100022"/>
                  <a:pt x="75693" y="100022"/>
                </a:cubicBezTo>
                <a:cubicBezTo>
                  <a:pt x="75798" y="100022"/>
                  <a:pt x="75917" y="100011"/>
                  <a:pt x="76041" y="99990"/>
                </a:cubicBezTo>
                <a:cubicBezTo>
                  <a:pt x="76268" y="99950"/>
                  <a:pt x="76420" y="99925"/>
                  <a:pt x="76509" y="99925"/>
                </a:cubicBezTo>
                <a:cubicBezTo>
                  <a:pt x="76678" y="99925"/>
                  <a:pt x="76622" y="100013"/>
                  <a:pt x="76433" y="100255"/>
                </a:cubicBezTo>
                <a:cubicBezTo>
                  <a:pt x="76293" y="100456"/>
                  <a:pt x="76099" y="100587"/>
                  <a:pt x="75983" y="100587"/>
                </a:cubicBezTo>
                <a:cubicBezTo>
                  <a:pt x="75966" y="100587"/>
                  <a:pt x="75950" y="100584"/>
                  <a:pt x="75937" y="100578"/>
                </a:cubicBezTo>
                <a:cubicBezTo>
                  <a:pt x="75921" y="100570"/>
                  <a:pt x="75906" y="100566"/>
                  <a:pt x="75891" y="100566"/>
                </a:cubicBezTo>
                <a:cubicBezTo>
                  <a:pt x="75823" y="100566"/>
                  <a:pt x="75779" y="100653"/>
                  <a:pt x="75799" y="100786"/>
                </a:cubicBezTo>
                <a:cubicBezTo>
                  <a:pt x="75822" y="100896"/>
                  <a:pt x="75822" y="100950"/>
                  <a:pt x="75796" y="100950"/>
                </a:cubicBezTo>
                <a:cubicBezTo>
                  <a:pt x="75770" y="100950"/>
                  <a:pt x="75718" y="100896"/>
                  <a:pt x="75637" y="100786"/>
                </a:cubicBezTo>
                <a:cubicBezTo>
                  <a:pt x="75564" y="100694"/>
                  <a:pt x="75471" y="100647"/>
                  <a:pt x="75325" y="100647"/>
                </a:cubicBezTo>
                <a:cubicBezTo>
                  <a:pt x="75122" y="100647"/>
                  <a:pt x="74817" y="100737"/>
                  <a:pt x="74321" y="100924"/>
                </a:cubicBezTo>
                <a:cubicBezTo>
                  <a:pt x="73628" y="101191"/>
                  <a:pt x="73428" y="101320"/>
                  <a:pt x="73692" y="101320"/>
                </a:cubicBezTo>
                <a:cubicBezTo>
                  <a:pt x="73714" y="101320"/>
                  <a:pt x="73739" y="101319"/>
                  <a:pt x="73767" y="101317"/>
                </a:cubicBezTo>
                <a:cubicBezTo>
                  <a:pt x="73784" y="101316"/>
                  <a:pt x="73801" y="101316"/>
                  <a:pt x="73817" y="101316"/>
                </a:cubicBezTo>
                <a:cubicBezTo>
                  <a:pt x="74090" y="101316"/>
                  <a:pt x="74273" y="101405"/>
                  <a:pt x="74240" y="101525"/>
                </a:cubicBezTo>
                <a:cubicBezTo>
                  <a:pt x="74204" y="101641"/>
                  <a:pt x="74134" y="101702"/>
                  <a:pt x="74050" y="101702"/>
                </a:cubicBezTo>
                <a:cubicBezTo>
                  <a:pt x="74026" y="101702"/>
                  <a:pt x="74001" y="101697"/>
                  <a:pt x="73975" y="101686"/>
                </a:cubicBezTo>
                <a:cubicBezTo>
                  <a:pt x="73962" y="101681"/>
                  <a:pt x="73949" y="101679"/>
                  <a:pt x="73936" y="101679"/>
                </a:cubicBezTo>
                <a:cubicBezTo>
                  <a:pt x="73825" y="101679"/>
                  <a:pt x="73688" y="101842"/>
                  <a:pt x="73605" y="102079"/>
                </a:cubicBezTo>
                <a:cubicBezTo>
                  <a:pt x="73520" y="102324"/>
                  <a:pt x="73346" y="102510"/>
                  <a:pt x="73202" y="102510"/>
                </a:cubicBezTo>
                <a:cubicBezTo>
                  <a:pt x="73190" y="102510"/>
                  <a:pt x="73178" y="102508"/>
                  <a:pt x="73167" y="102506"/>
                </a:cubicBezTo>
                <a:cubicBezTo>
                  <a:pt x="73141" y="102501"/>
                  <a:pt x="73119" y="102499"/>
                  <a:pt x="73099" y="102499"/>
                </a:cubicBezTo>
                <a:cubicBezTo>
                  <a:pt x="72975" y="102499"/>
                  <a:pt x="72962" y="102592"/>
                  <a:pt x="73051" y="102771"/>
                </a:cubicBezTo>
                <a:cubicBezTo>
                  <a:pt x="73144" y="102956"/>
                  <a:pt x="73132" y="103175"/>
                  <a:pt x="73017" y="103302"/>
                </a:cubicBezTo>
                <a:cubicBezTo>
                  <a:pt x="72975" y="103348"/>
                  <a:pt x="72940" y="103371"/>
                  <a:pt x="72912" y="103371"/>
                </a:cubicBezTo>
                <a:cubicBezTo>
                  <a:pt x="72839" y="103371"/>
                  <a:pt x="72809" y="103216"/>
                  <a:pt x="72809" y="102875"/>
                </a:cubicBezTo>
                <a:cubicBezTo>
                  <a:pt x="72816" y="102401"/>
                  <a:pt x="72672" y="102149"/>
                  <a:pt x="72439" y="102149"/>
                </a:cubicBezTo>
                <a:cubicBezTo>
                  <a:pt x="72303" y="102149"/>
                  <a:pt x="72138" y="102235"/>
                  <a:pt x="71955" y="102413"/>
                </a:cubicBezTo>
                <a:cubicBezTo>
                  <a:pt x="71795" y="102562"/>
                  <a:pt x="71753" y="102682"/>
                  <a:pt x="71838" y="102682"/>
                </a:cubicBezTo>
                <a:cubicBezTo>
                  <a:pt x="71845" y="102682"/>
                  <a:pt x="71853" y="102681"/>
                  <a:pt x="71862" y="102679"/>
                </a:cubicBezTo>
                <a:cubicBezTo>
                  <a:pt x="71895" y="102674"/>
                  <a:pt x="71925" y="102672"/>
                  <a:pt x="71953" y="102672"/>
                </a:cubicBezTo>
                <a:cubicBezTo>
                  <a:pt x="72374" y="102672"/>
                  <a:pt x="72303" y="103208"/>
                  <a:pt x="71816" y="103348"/>
                </a:cubicBezTo>
                <a:cubicBezTo>
                  <a:pt x="71680" y="103388"/>
                  <a:pt x="71574" y="103409"/>
                  <a:pt x="71491" y="103409"/>
                </a:cubicBezTo>
                <a:cubicBezTo>
                  <a:pt x="71305" y="103409"/>
                  <a:pt x="71233" y="103303"/>
                  <a:pt x="71193" y="103048"/>
                </a:cubicBezTo>
                <a:cubicBezTo>
                  <a:pt x="71158" y="102783"/>
                  <a:pt x="71239" y="102506"/>
                  <a:pt x="71401" y="102390"/>
                </a:cubicBezTo>
                <a:cubicBezTo>
                  <a:pt x="71745" y="102151"/>
                  <a:pt x="71550" y="101920"/>
                  <a:pt x="71106" y="101920"/>
                </a:cubicBezTo>
                <a:cubicBezTo>
                  <a:pt x="71014" y="101920"/>
                  <a:pt x="70911" y="101930"/>
                  <a:pt x="70801" y="101952"/>
                </a:cubicBezTo>
                <a:cubicBezTo>
                  <a:pt x="70489" y="102009"/>
                  <a:pt x="70293" y="102160"/>
                  <a:pt x="70373" y="102263"/>
                </a:cubicBezTo>
                <a:cubicBezTo>
                  <a:pt x="70454" y="102379"/>
                  <a:pt x="70454" y="102529"/>
                  <a:pt x="70350" y="102621"/>
                </a:cubicBezTo>
                <a:cubicBezTo>
                  <a:pt x="70317" y="102660"/>
                  <a:pt x="70271" y="102678"/>
                  <a:pt x="70222" y="102678"/>
                </a:cubicBezTo>
                <a:cubicBezTo>
                  <a:pt x="70154" y="102678"/>
                  <a:pt x="70081" y="102642"/>
                  <a:pt x="70027" y="102575"/>
                </a:cubicBezTo>
                <a:cubicBezTo>
                  <a:pt x="69995" y="102534"/>
                  <a:pt x="69911" y="102516"/>
                  <a:pt x="69791" y="102516"/>
                </a:cubicBezTo>
                <a:cubicBezTo>
                  <a:pt x="69090" y="102516"/>
                  <a:pt x="67156" y="103127"/>
                  <a:pt x="67038" y="103452"/>
                </a:cubicBezTo>
                <a:cubicBezTo>
                  <a:pt x="66989" y="103593"/>
                  <a:pt x="66949" y="103659"/>
                  <a:pt x="66897" y="103659"/>
                </a:cubicBezTo>
                <a:cubicBezTo>
                  <a:pt x="66852" y="103659"/>
                  <a:pt x="66796" y="103608"/>
                  <a:pt x="66714" y="103510"/>
                </a:cubicBezTo>
                <a:cubicBezTo>
                  <a:pt x="66638" y="103414"/>
                  <a:pt x="66580" y="103364"/>
                  <a:pt x="66527" y="103364"/>
                </a:cubicBezTo>
                <a:cubicBezTo>
                  <a:pt x="66459" y="103364"/>
                  <a:pt x="66400" y="103445"/>
                  <a:pt x="66322" y="103614"/>
                </a:cubicBezTo>
                <a:cubicBezTo>
                  <a:pt x="66175" y="103920"/>
                  <a:pt x="66369" y="104070"/>
                  <a:pt x="66655" y="104070"/>
                </a:cubicBezTo>
                <a:cubicBezTo>
                  <a:pt x="66951" y="104070"/>
                  <a:pt x="67345" y="103908"/>
                  <a:pt x="67557" y="103591"/>
                </a:cubicBezTo>
                <a:cubicBezTo>
                  <a:pt x="67701" y="103375"/>
                  <a:pt x="67809" y="103271"/>
                  <a:pt x="67892" y="103271"/>
                </a:cubicBezTo>
                <a:cubicBezTo>
                  <a:pt x="67943" y="103271"/>
                  <a:pt x="67984" y="103309"/>
                  <a:pt x="68019" y="103383"/>
                </a:cubicBezTo>
                <a:cubicBezTo>
                  <a:pt x="68074" y="103526"/>
                  <a:pt x="68213" y="103638"/>
                  <a:pt x="68296" y="103638"/>
                </a:cubicBezTo>
                <a:cubicBezTo>
                  <a:pt x="68300" y="103638"/>
                  <a:pt x="68304" y="103638"/>
                  <a:pt x="68307" y="103637"/>
                </a:cubicBezTo>
                <a:cubicBezTo>
                  <a:pt x="68400" y="103614"/>
                  <a:pt x="68400" y="103464"/>
                  <a:pt x="68307" y="103279"/>
                </a:cubicBezTo>
                <a:cubicBezTo>
                  <a:pt x="68197" y="103054"/>
                  <a:pt x="68194" y="102943"/>
                  <a:pt x="68283" y="102943"/>
                </a:cubicBezTo>
                <a:cubicBezTo>
                  <a:pt x="68391" y="102943"/>
                  <a:pt x="68630" y="103103"/>
                  <a:pt x="68977" y="103418"/>
                </a:cubicBezTo>
                <a:cubicBezTo>
                  <a:pt x="69220" y="103641"/>
                  <a:pt x="69366" y="103749"/>
                  <a:pt x="69440" y="103749"/>
                </a:cubicBezTo>
                <a:cubicBezTo>
                  <a:pt x="69496" y="103749"/>
                  <a:pt x="69511" y="103687"/>
                  <a:pt x="69496" y="103568"/>
                </a:cubicBezTo>
                <a:cubicBezTo>
                  <a:pt x="69451" y="103296"/>
                  <a:pt x="69638" y="103113"/>
                  <a:pt x="69844" y="103113"/>
                </a:cubicBezTo>
                <a:cubicBezTo>
                  <a:pt x="69953" y="103113"/>
                  <a:pt x="70066" y="103164"/>
                  <a:pt x="70154" y="103279"/>
                </a:cubicBezTo>
                <a:cubicBezTo>
                  <a:pt x="70206" y="103344"/>
                  <a:pt x="70288" y="103380"/>
                  <a:pt x="70374" y="103380"/>
                </a:cubicBezTo>
                <a:cubicBezTo>
                  <a:pt x="70440" y="103380"/>
                  <a:pt x="70509" y="103359"/>
                  <a:pt x="70570" y="103314"/>
                </a:cubicBezTo>
                <a:cubicBezTo>
                  <a:pt x="70611" y="103287"/>
                  <a:pt x="70650" y="103273"/>
                  <a:pt x="70687" y="103273"/>
                </a:cubicBezTo>
                <a:cubicBezTo>
                  <a:pt x="70775" y="103273"/>
                  <a:pt x="70845" y="103349"/>
                  <a:pt x="70870" y="103487"/>
                </a:cubicBezTo>
                <a:cubicBezTo>
                  <a:pt x="70893" y="103683"/>
                  <a:pt x="70858" y="103833"/>
                  <a:pt x="70766" y="103833"/>
                </a:cubicBezTo>
                <a:cubicBezTo>
                  <a:pt x="70327" y="103833"/>
                  <a:pt x="70120" y="104029"/>
                  <a:pt x="70258" y="104295"/>
                </a:cubicBezTo>
                <a:cubicBezTo>
                  <a:pt x="70373" y="104537"/>
                  <a:pt x="70223" y="104630"/>
                  <a:pt x="69612" y="104710"/>
                </a:cubicBezTo>
                <a:cubicBezTo>
                  <a:pt x="69115" y="104780"/>
                  <a:pt x="68804" y="104941"/>
                  <a:pt x="68769" y="105138"/>
                </a:cubicBezTo>
                <a:cubicBezTo>
                  <a:pt x="68760" y="105266"/>
                  <a:pt x="68817" y="105351"/>
                  <a:pt x="68898" y="105351"/>
                </a:cubicBezTo>
                <a:cubicBezTo>
                  <a:pt x="68919" y="105351"/>
                  <a:pt x="68942" y="105346"/>
                  <a:pt x="68965" y="105334"/>
                </a:cubicBezTo>
                <a:cubicBezTo>
                  <a:pt x="68996" y="105319"/>
                  <a:pt x="69025" y="105312"/>
                  <a:pt x="69053" y="105312"/>
                </a:cubicBezTo>
                <a:cubicBezTo>
                  <a:pt x="69326" y="105312"/>
                  <a:pt x="69432" y="105978"/>
                  <a:pt x="69138" y="106188"/>
                </a:cubicBezTo>
                <a:cubicBezTo>
                  <a:pt x="69009" y="106271"/>
                  <a:pt x="68901" y="106325"/>
                  <a:pt x="68852" y="106325"/>
                </a:cubicBezTo>
                <a:cubicBezTo>
                  <a:pt x="68840" y="106325"/>
                  <a:pt x="68831" y="106322"/>
                  <a:pt x="68827" y="106315"/>
                </a:cubicBezTo>
                <a:cubicBezTo>
                  <a:pt x="68815" y="106280"/>
                  <a:pt x="68654" y="106038"/>
                  <a:pt x="68469" y="105784"/>
                </a:cubicBezTo>
                <a:cubicBezTo>
                  <a:pt x="68296" y="105530"/>
                  <a:pt x="68215" y="105299"/>
                  <a:pt x="68307" y="105288"/>
                </a:cubicBezTo>
                <a:cubicBezTo>
                  <a:pt x="68550" y="105241"/>
                  <a:pt x="68561" y="104076"/>
                  <a:pt x="68319" y="103960"/>
                </a:cubicBezTo>
                <a:cubicBezTo>
                  <a:pt x="68305" y="103954"/>
                  <a:pt x="68292" y="103951"/>
                  <a:pt x="68278" y="103951"/>
                </a:cubicBezTo>
                <a:cubicBezTo>
                  <a:pt x="68186" y="103951"/>
                  <a:pt x="68095" y="104080"/>
                  <a:pt x="68065" y="104260"/>
                </a:cubicBezTo>
                <a:cubicBezTo>
                  <a:pt x="68036" y="104435"/>
                  <a:pt x="67988" y="104518"/>
                  <a:pt x="67905" y="104518"/>
                </a:cubicBezTo>
                <a:cubicBezTo>
                  <a:pt x="67857" y="104518"/>
                  <a:pt x="67796" y="104489"/>
                  <a:pt x="67719" y="104433"/>
                </a:cubicBezTo>
                <a:cubicBezTo>
                  <a:pt x="67649" y="104387"/>
                  <a:pt x="67592" y="104362"/>
                  <a:pt x="67547" y="104362"/>
                </a:cubicBezTo>
                <a:cubicBezTo>
                  <a:pt x="67458" y="104362"/>
                  <a:pt x="67415" y="104457"/>
                  <a:pt x="67407" y="104664"/>
                </a:cubicBezTo>
                <a:cubicBezTo>
                  <a:pt x="67386" y="105188"/>
                  <a:pt x="67954" y="106139"/>
                  <a:pt x="68232" y="106139"/>
                </a:cubicBezTo>
                <a:cubicBezTo>
                  <a:pt x="68260" y="106139"/>
                  <a:pt x="68286" y="106129"/>
                  <a:pt x="68307" y="106107"/>
                </a:cubicBezTo>
                <a:cubicBezTo>
                  <a:pt x="68350" y="106059"/>
                  <a:pt x="68387" y="106036"/>
                  <a:pt x="68416" y="106036"/>
                </a:cubicBezTo>
                <a:cubicBezTo>
                  <a:pt x="68449" y="106036"/>
                  <a:pt x="68469" y="106068"/>
                  <a:pt x="68469" y="106130"/>
                </a:cubicBezTo>
                <a:cubicBezTo>
                  <a:pt x="68469" y="106511"/>
                  <a:pt x="68566" y="106780"/>
                  <a:pt x="68688" y="106780"/>
                </a:cubicBezTo>
                <a:cubicBezTo>
                  <a:pt x="68718" y="106780"/>
                  <a:pt x="68749" y="106764"/>
                  <a:pt x="68781" y="106730"/>
                </a:cubicBezTo>
                <a:cubicBezTo>
                  <a:pt x="68816" y="106695"/>
                  <a:pt x="68851" y="106678"/>
                  <a:pt x="68882" y="106678"/>
                </a:cubicBezTo>
                <a:cubicBezTo>
                  <a:pt x="68932" y="106678"/>
                  <a:pt x="68970" y="106721"/>
                  <a:pt x="68977" y="106800"/>
                </a:cubicBezTo>
                <a:cubicBezTo>
                  <a:pt x="69008" y="106977"/>
                  <a:pt x="68943" y="107067"/>
                  <a:pt x="68824" y="107067"/>
                </a:cubicBezTo>
                <a:cubicBezTo>
                  <a:pt x="68726" y="107067"/>
                  <a:pt x="68592" y="107006"/>
                  <a:pt x="68446" y="106880"/>
                </a:cubicBezTo>
                <a:cubicBezTo>
                  <a:pt x="68363" y="106814"/>
                  <a:pt x="68301" y="106773"/>
                  <a:pt x="68253" y="106773"/>
                </a:cubicBezTo>
                <a:cubicBezTo>
                  <a:pt x="68127" y="106773"/>
                  <a:pt x="68102" y="107056"/>
                  <a:pt x="68076" y="107885"/>
                </a:cubicBezTo>
                <a:cubicBezTo>
                  <a:pt x="68069" y="108278"/>
                  <a:pt x="68229" y="108533"/>
                  <a:pt x="68386" y="108533"/>
                </a:cubicBezTo>
                <a:cubicBezTo>
                  <a:pt x="68474" y="108533"/>
                  <a:pt x="68561" y="108454"/>
                  <a:pt x="68619" y="108277"/>
                </a:cubicBezTo>
                <a:cubicBezTo>
                  <a:pt x="68665" y="108140"/>
                  <a:pt x="68702" y="108071"/>
                  <a:pt x="68745" y="108071"/>
                </a:cubicBezTo>
                <a:cubicBezTo>
                  <a:pt x="68788" y="108071"/>
                  <a:pt x="68838" y="108143"/>
                  <a:pt x="68908" y="108289"/>
                </a:cubicBezTo>
                <a:cubicBezTo>
                  <a:pt x="69011" y="108473"/>
                  <a:pt x="69288" y="108658"/>
                  <a:pt x="69519" y="108693"/>
                </a:cubicBezTo>
                <a:cubicBezTo>
                  <a:pt x="69912" y="108739"/>
                  <a:pt x="69935" y="108785"/>
                  <a:pt x="69727" y="109351"/>
                </a:cubicBezTo>
                <a:cubicBezTo>
                  <a:pt x="69600" y="109685"/>
                  <a:pt x="69508" y="110274"/>
                  <a:pt x="69519" y="110678"/>
                </a:cubicBezTo>
                <a:cubicBezTo>
                  <a:pt x="69531" y="111278"/>
                  <a:pt x="69600" y="111394"/>
                  <a:pt x="69981" y="111405"/>
                </a:cubicBezTo>
                <a:cubicBezTo>
                  <a:pt x="70011" y="111407"/>
                  <a:pt x="70040" y="111408"/>
                  <a:pt x="70066" y="111408"/>
                </a:cubicBezTo>
                <a:cubicBezTo>
                  <a:pt x="70357" y="111408"/>
                  <a:pt x="70387" y="111280"/>
                  <a:pt x="70281" y="110782"/>
                </a:cubicBezTo>
                <a:cubicBezTo>
                  <a:pt x="70212" y="110436"/>
                  <a:pt x="70235" y="110135"/>
                  <a:pt x="70339" y="110112"/>
                </a:cubicBezTo>
                <a:cubicBezTo>
                  <a:pt x="70443" y="110089"/>
                  <a:pt x="70466" y="109997"/>
                  <a:pt x="70373" y="109882"/>
                </a:cubicBezTo>
                <a:cubicBezTo>
                  <a:pt x="70293" y="109766"/>
                  <a:pt x="70316" y="109593"/>
                  <a:pt x="70431" y="109478"/>
                </a:cubicBezTo>
                <a:cubicBezTo>
                  <a:pt x="70474" y="109432"/>
                  <a:pt x="70522" y="109411"/>
                  <a:pt x="70572" y="109411"/>
                </a:cubicBezTo>
                <a:cubicBezTo>
                  <a:pt x="70788" y="109411"/>
                  <a:pt x="71041" y="109809"/>
                  <a:pt x="71135" y="110343"/>
                </a:cubicBezTo>
                <a:cubicBezTo>
                  <a:pt x="71186" y="110686"/>
                  <a:pt x="71139" y="110800"/>
                  <a:pt x="70903" y="110800"/>
                </a:cubicBezTo>
                <a:cubicBezTo>
                  <a:pt x="70869" y="110800"/>
                  <a:pt x="70831" y="110798"/>
                  <a:pt x="70789" y="110793"/>
                </a:cubicBezTo>
                <a:cubicBezTo>
                  <a:pt x="70708" y="110784"/>
                  <a:pt x="70643" y="110778"/>
                  <a:pt x="70594" y="110778"/>
                </a:cubicBezTo>
                <a:cubicBezTo>
                  <a:pt x="70404" y="110778"/>
                  <a:pt x="70442" y="110868"/>
                  <a:pt x="70662" y="111197"/>
                </a:cubicBezTo>
                <a:cubicBezTo>
                  <a:pt x="70904" y="111578"/>
                  <a:pt x="70893" y="111671"/>
                  <a:pt x="70604" y="111740"/>
                </a:cubicBezTo>
                <a:cubicBezTo>
                  <a:pt x="70385" y="111798"/>
                  <a:pt x="70350" y="111844"/>
                  <a:pt x="70524" y="111890"/>
                </a:cubicBezTo>
                <a:cubicBezTo>
                  <a:pt x="70547" y="111897"/>
                  <a:pt x="70572" y="111900"/>
                  <a:pt x="70598" y="111900"/>
                </a:cubicBezTo>
                <a:cubicBezTo>
                  <a:pt x="70745" y="111900"/>
                  <a:pt x="70915" y="111792"/>
                  <a:pt x="71043" y="111624"/>
                </a:cubicBezTo>
                <a:cubicBezTo>
                  <a:pt x="71116" y="111523"/>
                  <a:pt x="71169" y="111466"/>
                  <a:pt x="71212" y="111466"/>
                </a:cubicBezTo>
                <a:cubicBezTo>
                  <a:pt x="71292" y="111466"/>
                  <a:pt x="71337" y="111661"/>
                  <a:pt x="71412" y="112132"/>
                </a:cubicBezTo>
                <a:cubicBezTo>
                  <a:pt x="71528" y="112825"/>
                  <a:pt x="71482" y="112987"/>
                  <a:pt x="71124" y="113056"/>
                </a:cubicBezTo>
                <a:cubicBezTo>
                  <a:pt x="71042" y="113072"/>
                  <a:pt x="70977" y="113081"/>
                  <a:pt x="70929" y="113081"/>
                </a:cubicBezTo>
                <a:cubicBezTo>
                  <a:pt x="70772" y="113081"/>
                  <a:pt x="70781" y="112985"/>
                  <a:pt x="70904" y="112721"/>
                </a:cubicBezTo>
                <a:cubicBezTo>
                  <a:pt x="71008" y="112502"/>
                  <a:pt x="71031" y="112259"/>
                  <a:pt x="70951" y="112190"/>
                </a:cubicBezTo>
                <a:cubicBezTo>
                  <a:pt x="70929" y="112172"/>
                  <a:pt x="70912" y="112163"/>
                  <a:pt x="70897" y="112163"/>
                </a:cubicBezTo>
                <a:cubicBezTo>
                  <a:pt x="70856" y="112163"/>
                  <a:pt x="70841" y="112232"/>
                  <a:pt x="70858" y="112352"/>
                </a:cubicBezTo>
                <a:cubicBezTo>
                  <a:pt x="70881" y="112502"/>
                  <a:pt x="70731" y="112652"/>
                  <a:pt x="70500" y="112698"/>
                </a:cubicBezTo>
                <a:cubicBezTo>
                  <a:pt x="70448" y="112709"/>
                  <a:pt x="70403" y="112714"/>
                  <a:pt x="70363" y="112714"/>
                </a:cubicBezTo>
                <a:cubicBezTo>
                  <a:pt x="70194" y="112714"/>
                  <a:pt x="70140" y="112611"/>
                  <a:pt x="70177" y="112386"/>
                </a:cubicBezTo>
                <a:cubicBezTo>
                  <a:pt x="70208" y="112200"/>
                  <a:pt x="70174" y="112069"/>
                  <a:pt x="70109" y="112069"/>
                </a:cubicBezTo>
                <a:cubicBezTo>
                  <a:pt x="70101" y="112069"/>
                  <a:pt x="70093" y="112071"/>
                  <a:pt x="70085" y="112075"/>
                </a:cubicBezTo>
                <a:cubicBezTo>
                  <a:pt x="69901" y="112154"/>
                  <a:pt x="69730" y="112191"/>
                  <a:pt x="69594" y="112191"/>
                </a:cubicBezTo>
                <a:cubicBezTo>
                  <a:pt x="69372" y="112191"/>
                  <a:pt x="69243" y="112092"/>
                  <a:pt x="69300" y="111913"/>
                </a:cubicBezTo>
                <a:cubicBezTo>
                  <a:pt x="69316" y="111854"/>
                  <a:pt x="69314" y="111826"/>
                  <a:pt x="69297" y="111826"/>
                </a:cubicBezTo>
                <a:cubicBezTo>
                  <a:pt x="69263" y="111826"/>
                  <a:pt x="69171" y="111931"/>
                  <a:pt x="69035" y="112121"/>
                </a:cubicBezTo>
                <a:cubicBezTo>
                  <a:pt x="68853" y="112385"/>
                  <a:pt x="68763" y="112515"/>
                  <a:pt x="68709" y="112515"/>
                </a:cubicBezTo>
                <a:cubicBezTo>
                  <a:pt x="68656" y="112515"/>
                  <a:pt x="68636" y="112394"/>
                  <a:pt x="68596" y="112155"/>
                </a:cubicBezTo>
                <a:cubicBezTo>
                  <a:pt x="68562" y="111913"/>
                  <a:pt x="68493" y="111791"/>
                  <a:pt x="68391" y="111791"/>
                </a:cubicBezTo>
                <a:cubicBezTo>
                  <a:pt x="68352" y="111791"/>
                  <a:pt x="68309" y="111809"/>
                  <a:pt x="68261" y="111844"/>
                </a:cubicBezTo>
                <a:cubicBezTo>
                  <a:pt x="68209" y="111883"/>
                  <a:pt x="68167" y="111903"/>
                  <a:pt x="68134" y="111903"/>
                </a:cubicBezTo>
                <a:cubicBezTo>
                  <a:pt x="68050" y="111903"/>
                  <a:pt x="68025" y="111777"/>
                  <a:pt x="68042" y="111521"/>
                </a:cubicBezTo>
                <a:cubicBezTo>
                  <a:pt x="68061" y="111191"/>
                  <a:pt x="68146" y="111056"/>
                  <a:pt x="68365" y="111056"/>
                </a:cubicBezTo>
                <a:cubicBezTo>
                  <a:pt x="68406" y="111056"/>
                  <a:pt x="68452" y="111061"/>
                  <a:pt x="68504" y="111070"/>
                </a:cubicBezTo>
                <a:cubicBezTo>
                  <a:pt x="68746" y="111117"/>
                  <a:pt x="69023" y="111255"/>
                  <a:pt x="69127" y="111382"/>
                </a:cubicBezTo>
                <a:cubicBezTo>
                  <a:pt x="69207" y="111478"/>
                  <a:pt x="69270" y="111529"/>
                  <a:pt x="69301" y="111529"/>
                </a:cubicBezTo>
                <a:cubicBezTo>
                  <a:pt x="69315" y="111529"/>
                  <a:pt x="69323" y="111519"/>
                  <a:pt x="69323" y="111498"/>
                </a:cubicBezTo>
                <a:cubicBezTo>
                  <a:pt x="69323" y="111428"/>
                  <a:pt x="69323" y="111186"/>
                  <a:pt x="69323" y="110967"/>
                </a:cubicBezTo>
                <a:cubicBezTo>
                  <a:pt x="69323" y="110722"/>
                  <a:pt x="69232" y="110610"/>
                  <a:pt x="69020" y="110610"/>
                </a:cubicBezTo>
                <a:cubicBezTo>
                  <a:pt x="68983" y="110610"/>
                  <a:pt x="68941" y="110613"/>
                  <a:pt x="68896" y="110620"/>
                </a:cubicBezTo>
                <a:cubicBezTo>
                  <a:pt x="68813" y="110636"/>
                  <a:pt x="68748" y="110644"/>
                  <a:pt x="68701" y="110644"/>
                </a:cubicBezTo>
                <a:cubicBezTo>
                  <a:pt x="68571" y="110644"/>
                  <a:pt x="68576" y="110583"/>
                  <a:pt x="68711" y="110447"/>
                </a:cubicBezTo>
                <a:cubicBezTo>
                  <a:pt x="68908" y="110239"/>
                  <a:pt x="68896" y="110182"/>
                  <a:pt x="68665" y="110124"/>
                </a:cubicBezTo>
                <a:cubicBezTo>
                  <a:pt x="68423" y="110066"/>
                  <a:pt x="68411" y="110020"/>
                  <a:pt x="68596" y="109789"/>
                </a:cubicBezTo>
                <a:cubicBezTo>
                  <a:pt x="68799" y="109555"/>
                  <a:pt x="68680" y="109379"/>
                  <a:pt x="68452" y="109379"/>
                </a:cubicBezTo>
                <a:cubicBezTo>
                  <a:pt x="68344" y="109379"/>
                  <a:pt x="68211" y="109419"/>
                  <a:pt x="68076" y="109512"/>
                </a:cubicBezTo>
                <a:cubicBezTo>
                  <a:pt x="67994" y="109568"/>
                  <a:pt x="67933" y="109600"/>
                  <a:pt x="67887" y="109600"/>
                </a:cubicBezTo>
                <a:cubicBezTo>
                  <a:pt x="67791" y="109600"/>
                  <a:pt x="67765" y="109460"/>
                  <a:pt x="67765" y="109108"/>
                </a:cubicBezTo>
                <a:cubicBezTo>
                  <a:pt x="67765" y="108812"/>
                  <a:pt x="67714" y="108618"/>
                  <a:pt x="67649" y="108618"/>
                </a:cubicBezTo>
                <a:cubicBezTo>
                  <a:pt x="67638" y="108618"/>
                  <a:pt x="67627" y="108623"/>
                  <a:pt x="67615" y="108635"/>
                </a:cubicBezTo>
                <a:cubicBezTo>
                  <a:pt x="67603" y="108649"/>
                  <a:pt x="67589" y="108656"/>
                  <a:pt x="67575" y="108656"/>
                </a:cubicBezTo>
                <a:cubicBezTo>
                  <a:pt x="67511" y="108656"/>
                  <a:pt x="67436" y="108509"/>
                  <a:pt x="67407" y="108300"/>
                </a:cubicBezTo>
                <a:cubicBezTo>
                  <a:pt x="67366" y="108005"/>
                  <a:pt x="67424" y="107853"/>
                  <a:pt x="67573" y="107853"/>
                </a:cubicBezTo>
                <a:cubicBezTo>
                  <a:pt x="67593" y="107853"/>
                  <a:pt x="67615" y="107856"/>
                  <a:pt x="67638" y="107862"/>
                </a:cubicBezTo>
                <a:cubicBezTo>
                  <a:pt x="67674" y="107870"/>
                  <a:pt x="67705" y="107874"/>
                  <a:pt x="67731" y="107874"/>
                </a:cubicBezTo>
                <a:cubicBezTo>
                  <a:pt x="67846" y="107874"/>
                  <a:pt x="67861" y="107791"/>
                  <a:pt x="67776" y="107631"/>
                </a:cubicBezTo>
                <a:cubicBezTo>
                  <a:pt x="67691" y="107471"/>
                  <a:pt x="67557" y="107351"/>
                  <a:pt x="67465" y="107351"/>
                </a:cubicBezTo>
                <a:cubicBezTo>
                  <a:pt x="67457" y="107351"/>
                  <a:pt x="67449" y="107352"/>
                  <a:pt x="67442" y="107354"/>
                </a:cubicBezTo>
                <a:cubicBezTo>
                  <a:pt x="67440" y="107354"/>
                  <a:pt x="67437" y="107354"/>
                  <a:pt x="67435" y="107354"/>
                </a:cubicBezTo>
                <a:cubicBezTo>
                  <a:pt x="67344" y="107354"/>
                  <a:pt x="67233" y="107116"/>
                  <a:pt x="67188" y="106811"/>
                </a:cubicBezTo>
                <a:cubicBezTo>
                  <a:pt x="67129" y="106435"/>
                  <a:pt x="67216" y="106200"/>
                  <a:pt x="67344" y="106200"/>
                </a:cubicBezTo>
                <a:cubicBezTo>
                  <a:pt x="67416" y="106200"/>
                  <a:pt x="67501" y="106275"/>
                  <a:pt x="67580" y="106442"/>
                </a:cubicBezTo>
                <a:cubicBezTo>
                  <a:pt x="67628" y="106546"/>
                  <a:pt x="67693" y="106605"/>
                  <a:pt x="67743" y="106605"/>
                </a:cubicBezTo>
                <a:cubicBezTo>
                  <a:pt x="67766" y="106605"/>
                  <a:pt x="67785" y="106594"/>
                  <a:pt x="67799" y="106569"/>
                </a:cubicBezTo>
                <a:cubicBezTo>
                  <a:pt x="67914" y="106398"/>
                  <a:pt x="67079" y="104860"/>
                  <a:pt x="66882" y="104860"/>
                </a:cubicBezTo>
                <a:cubicBezTo>
                  <a:pt x="66880" y="104860"/>
                  <a:pt x="66878" y="104860"/>
                  <a:pt x="66876" y="104861"/>
                </a:cubicBezTo>
                <a:cubicBezTo>
                  <a:pt x="66795" y="104884"/>
                  <a:pt x="66714" y="105103"/>
                  <a:pt x="66703" y="105368"/>
                </a:cubicBezTo>
                <a:cubicBezTo>
                  <a:pt x="66680" y="105645"/>
                  <a:pt x="66530" y="105876"/>
                  <a:pt x="66345" y="105911"/>
                </a:cubicBezTo>
                <a:cubicBezTo>
                  <a:pt x="66314" y="105918"/>
                  <a:pt x="66281" y="105922"/>
                  <a:pt x="66247" y="105922"/>
                </a:cubicBezTo>
                <a:cubicBezTo>
                  <a:pt x="65848" y="105922"/>
                  <a:pt x="65326" y="105446"/>
                  <a:pt x="65422" y="105138"/>
                </a:cubicBezTo>
                <a:cubicBezTo>
                  <a:pt x="65463" y="105012"/>
                  <a:pt x="65420" y="104915"/>
                  <a:pt x="65326" y="104915"/>
                </a:cubicBezTo>
                <a:cubicBezTo>
                  <a:pt x="65316" y="104915"/>
                  <a:pt x="65306" y="104916"/>
                  <a:pt x="65295" y="104918"/>
                </a:cubicBezTo>
                <a:cubicBezTo>
                  <a:pt x="65289" y="104919"/>
                  <a:pt x="65283" y="104919"/>
                  <a:pt x="65277" y="104919"/>
                </a:cubicBezTo>
                <a:cubicBezTo>
                  <a:pt x="65183" y="104919"/>
                  <a:pt x="65124" y="104830"/>
                  <a:pt x="65168" y="104710"/>
                </a:cubicBezTo>
                <a:cubicBezTo>
                  <a:pt x="65196" y="104608"/>
                  <a:pt x="65306" y="104536"/>
                  <a:pt x="65433" y="104536"/>
                </a:cubicBezTo>
                <a:cubicBezTo>
                  <a:pt x="65463" y="104536"/>
                  <a:pt x="65494" y="104540"/>
                  <a:pt x="65526" y="104549"/>
                </a:cubicBezTo>
                <a:cubicBezTo>
                  <a:pt x="65557" y="104558"/>
                  <a:pt x="65588" y="104562"/>
                  <a:pt x="65618" y="104562"/>
                </a:cubicBezTo>
                <a:cubicBezTo>
                  <a:pt x="65745" y="104562"/>
                  <a:pt x="65858" y="104488"/>
                  <a:pt x="65895" y="104376"/>
                </a:cubicBezTo>
                <a:cubicBezTo>
                  <a:pt x="65996" y="104080"/>
                  <a:pt x="65572" y="103852"/>
                  <a:pt x="65176" y="103852"/>
                </a:cubicBezTo>
                <a:cubicBezTo>
                  <a:pt x="64984" y="103852"/>
                  <a:pt x="64799" y="103905"/>
                  <a:pt x="64683" y="104029"/>
                </a:cubicBezTo>
                <a:cubicBezTo>
                  <a:pt x="64579" y="104133"/>
                  <a:pt x="64290" y="104260"/>
                  <a:pt x="64013" y="104330"/>
                </a:cubicBezTo>
                <a:cubicBezTo>
                  <a:pt x="63748" y="104399"/>
                  <a:pt x="63379" y="104491"/>
                  <a:pt x="63182" y="104537"/>
                </a:cubicBezTo>
                <a:cubicBezTo>
                  <a:pt x="62882" y="104618"/>
                  <a:pt x="62882" y="104664"/>
                  <a:pt x="63194" y="104941"/>
                </a:cubicBezTo>
                <a:cubicBezTo>
                  <a:pt x="63390" y="105114"/>
                  <a:pt x="63575" y="105357"/>
                  <a:pt x="63586" y="105461"/>
                </a:cubicBezTo>
                <a:cubicBezTo>
                  <a:pt x="63608" y="105579"/>
                  <a:pt x="63679" y="105647"/>
                  <a:pt x="63772" y="105647"/>
                </a:cubicBezTo>
                <a:cubicBezTo>
                  <a:pt x="63779" y="105647"/>
                  <a:pt x="63787" y="105646"/>
                  <a:pt x="63794" y="105645"/>
                </a:cubicBezTo>
                <a:cubicBezTo>
                  <a:pt x="63886" y="105622"/>
                  <a:pt x="63933" y="105438"/>
                  <a:pt x="63886" y="105218"/>
                </a:cubicBezTo>
                <a:cubicBezTo>
                  <a:pt x="63831" y="104967"/>
                  <a:pt x="63988" y="104836"/>
                  <a:pt x="64223" y="104836"/>
                </a:cubicBezTo>
                <a:cubicBezTo>
                  <a:pt x="64430" y="104836"/>
                  <a:pt x="64699" y="104938"/>
                  <a:pt x="64937" y="105149"/>
                </a:cubicBezTo>
                <a:cubicBezTo>
                  <a:pt x="65191" y="105380"/>
                  <a:pt x="65214" y="105495"/>
                  <a:pt x="65052" y="105599"/>
                </a:cubicBezTo>
                <a:cubicBezTo>
                  <a:pt x="64925" y="105680"/>
                  <a:pt x="64845" y="105888"/>
                  <a:pt x="64868" y="106061"/>
                </a:cubicBezTo>
                <a:cubicBezTo>
                  <a:pt x="64884" y="106182"/>
                  <a:pt x="64962" y="106252"/>
                  <a:pt x="65054" y="106252"/>
                </a:cubicBezTo>
                <a:cubicBezTo>
                  <a:pt x="65095" y="106252"/>
                  <a:pt x="65137" y="106239"/>
                  <a:pt x="65179" y="106211"/>
                </a:cubicBezTo>
                <a:cubicBezTo>
                  <a:pt x="65215" y="106187"/>
                  <a:pt x="65250" y="106175"/>
                  <a:pt x="65284" y="106175"/>
                </a:cubicBezTo>
                <a:cubicBezTo>
                  <a:pt x="65447" y="106175"/>
                  <a:pt x="65600" y="106464"/>
                  <a:pt x="65849" y="107181"/>
                </a:cubicBezTo>
                <a:cubicBezTo>
                  <a:pt x="65872" y="107238"/>
                  <a:pt x="65791" y="107354"/>
                  <a:pt x="65687" y="107411"/>
                </a:cubicBezTo>
                <a:cubicBezTo>
                  <a:pt x="65669" y="107422"/>
                  <a:pt x="65650" y="107426"/>
                  <a:pt x="65631" y="107426"/>
                </a:cubicBezTo>
                <a:cubicBezTo>
                  <a:pt x="65542" y="107426"/>
                  <a:pt x="65452" y="107319"/>
                  <a:pt x="65433" y="107158"/>
                </a:cubicBezTo>
                <a:cubicBezTo>
                  <a:pt x="65402" y="106982"/>
                  <a:pt x="65251" y="106852"/>
                  <a:pt x="65070" y="106852"/>
                </a:cubicBezTo>
                <a:cubicBezTo>
                  <a:pt x="65049" y="106852"/>
                  <a:pt x="65028" y="106854"/>
                  <a:pt x="65006" y="106857"/>
                </a:cubicBezTo>
                <a:cubicBezTo>
                  <a:pt x="64981" y="106862"/>
                  <a:pt x="64956" y="106864"/>
                  <a:pt x="64931" y="106864"/>
                </a:cubicBezTo>
                <a:cubicBezTo>
                  <a:pt x="64743" y="106864"/>
                  <a:pt x="64546" y="106755"/>
                  <a:pt x="64475" y="106592"/>
                </a:cubicBezTo>
                <a:cubicBezTo>
                  <a:pt x="64405" y="106456"/>
                  <a:pt x="64241" y="106393"/>
                  <a:pt x="64074" y="106393"/>
                </a:cubicBezTo>
                <a:cubicBezTo>
                  <a:pt x="63857" y="106393"/>
                  <a:pt x="63636" y="106500"/>
                  <a:pt x="63609" y="106696"/>
                </a:cubicBezTo>
                <a:cubicBezTo>
                  <a:pt x="63551" y="107121"/>
                  <a:pt x="63672" y="107450"/>
                  <a:pt x="63855" y="107450"/>
                </a:cubicBezTo>
                <a:cubicBezTo>
                  <a:pt x="63890" y="107450"/>
                  <a:pt x="63928" y="107438"/>
                  <a:pt x="63967" y="107411"/>
                </a:cubicBezTo>
                <a:cubicBezTo>
                  <a:pt x="64026" y="107372"/>
                  <a:pt x="64096" y="107354"/>
                  <a:pt x="64163" y="107354"/>
                </a:cubicBezTo>
                <a:cubicBezTo>
                  <a:pt x="64252" y="107354"/>
                  <a:pt x="64337" y="107387"/>
                  <a:pt x="64383" y="107446"/>
                </a:cubicBezTo>
                <a:cubicBezTo>
                  <a:pt x="64425" y="107502"/>
                  <a:pt x="64477" y="107530"/>
                  <a:pt x="64538" y="107530"/>
                </a:cubicBezTo>
                <a:cubicBezTo>
                  <a:pt x="64627" y="107530"/>
                  <a:pt x="64737" y="107470"/>
                  <a:pt x="64868" y="107354"/>
                </a:cubicBezTo>
                <a:cubicBezTo>
                  <a:pt x="64998" y="107239"/>
                  <a:pt x="65083" y="107181"/>
                  <a:pt x="65142" y="107181"/>
                </a:cubicBezTo>
                <a:cubicBezTo>
                  <a:pt x="65207" y="107181"/>
                  <a:pt x="65241" y="107254"/>
                  <a:pt x="65272" y="107400"/>
                </a:cubicBezTo>
                <a:cubicBezTo>
                  <a:pt x="65306" y="107596"/>
                  <a:pt x="65202" y="107769"/>
                  <a:pt x="65029" y="107804"/>
                </a:cubicBezTo>
                <a:cubicBezTo>
                  <a:pt x="64729" y="107850"/>
                  <a:pt x="64718" y="108289"/>
                  <a:pt x="65006" y="108635"/>
                </a:cubicBezTo>
                <a:cubicBezTo>
                  <a:pt x="65092" y="108740"/>
                  <a:pt x="65241" y="108805"/>
                  <a:pt x="65388" y="108805"/>
                </a:cubicBezTo>
                <a:cubicBezTo>
                  <a:pt x="65419" y="108805"/>
                  <a:pt x="65449" y="108803"/>
                  <a:pt x="65479" y="108797"/>
                </a:cubicBezTo>
                <a:cubicBezTo>
                  <a:pt x="65511" y="108790"/>
                  <a:pt x="65544" y="108787"/>
                  <a:pt x="65577" y="108787"/>
                </a:cubicBezTo>
                <a:cubicBezTo>
                  <a:pt x="65714" y="108787"/>
                  <a:pt x="65857" y="108842"/>
                  <a:pt x="65941" y="108935"/>
                </a:cubicBezTo>
                <a:cubicBezTo>
                  <a:pt x="65978" y="108975"/>
                  <a:pt x="66007" y="108995"/>
                  <a:pt x="66030" y="108995"/>
                </a:cubicBezTo>
                <a:cubicBezTo>
                  <a:pt x="66078" y="108995"/>
                  <a:pt x="66092" y="108904"/>
                  <a:pt x="66068" y="108739"/>
                </a:cubicBezTo>
                <a:cubicBezTo>
                  <a:pt x="66040" y="108528"/>
                  <a:pt x="66050" y="108437"/>
                  <a:pt x="66141" y="108437"/>
                </a:cubicBezTo>
                <a:cubicBezTo>
                  <a:pt x="66199" y="108437"/>
                  <a:pt x="66290" y="108475"/>
                  <a:pt x="66426" y="108543"/>
                </a:cubicBezTo>
                <a:cubicBezTo>
                  <a:pt x="66657" y="108658"/>
                  <a:pt x="66830" y="108831"/>
                  <a:pt x="66795" y="108924"/>
                </a:cubicBezTo>
                <a:cubicBezTo>
                  <a:pt x="66761" y="109016"/>
                  <a:pt x="66864" y="109120"/>
                  <a:pt x="67038" y="109166"/>
                </a:cubicBezTo>
                <a:cubicBezTo>
                  <a:pt x="67234" y="109212"/>
                  <a:pt x="67326" y="109408"/>
                  <a:pt x="67280" y="109662"/>
                </a:cubicBezTo>
                <a:cubicBezTo>
                  <a:pt x="67245" y="109836"/>
                  <a:pt x="67263" y="109938"/>
                  <a:pt x="67313" y="109938"/>
                </a:cubicBezTo>
                <a:cubicBezTo>
                  <a:pt x="67330" y="109938"/>
                  <a:pt x="67350" y="109927"/>
                  <a:pt x="67372" y="109905"/>
                </a:cubicBezTo>
                <a:cubicBezTo>
                  <a:pt x="67426" y="109844"/>
                  <a:pt x="67516" y="109815"/>
                  <a:pt x="67613" y="109815"/>
                </a:cubicBezTo>
                <a:cubicBezTo>
                  <a:pt x="67682" y="109815"/>
                  <a:pt x="67755" y="109830"/>
                  <a:pt x="67823" y="109858"/>
                </a:cubicBezTo>
                <a:cubicBezTo>
                  <a:pt x="68030" y="109962"/>
                  <a:pt x="68065" y="110055"/>
                  <a:pt x="67926" y="110205"/>
                </a:cubicBezTo>
                <a:cubicBezTo>
                  <a:pt x="67882" y="110249"/>
                  <a:pt x="67838" y="110270"/>
                  <a:pt x="67800" y="110270"/>
                </a:cubicBezTo>
                <a:cubicBezTo>
                  <a:pt x="67749" y="110270"/>
                  <a:pt x="67709" y="110232"/>
                  <a:pt x="67696" y="110159"/>
                </a:cubicBezTo>
                <a:cubicBezTo>
                  <a:pt x="67685" y="110077"/>
                  <a:pt x="67657" y="110035"/>
                  <a:pt x="67606" y="110035"/>
                </a:cubicBezTo>
                <a:cubicBezTo>
                  <a:pt x="67543" y="110035"/>
                  <a:pt x="67444" y="110100"/>
                  <a:pt x="67303" y="110228"/>
                </a:cubicBezTo>
                <a:cubicBezTo>
                  <a:pt x="67177" y="110340"/>
                  <a:pt x="67094" y="110401"/>
                  <a:pt x="67035" y="110401"/>
                </a:cubicBezTo>
                <a:cubicBezTo>
                  <a:pt x="66948" y="110401"/>
                  <a:pt x="66913" y="110269"/>
                  <a:pt x="66864" y="109974"/>
                </a:cubicBezTo>
                <a:cubicBezTo>
                  <a:pt x="66813" y="109626"/>
                  <a:pt x="66672" y="109447"/>
                  <a:pt x="66501" y="109447"/>
                </a:cubicBezTo>
                <a:cubicBezTo>
                  <a:pt x="66365" y="109447"/>
                  <a:pt x="66211" y="109560"/>
                  <a:pt x="66068" y="109789"/>
                </a:cubicBezTo>
                <a:cubicBezTo>
                  <a:pt x="65997" y="109909"/>
                  <a:pt x="65947" y="109970"/>
                  <a:pt x="65908" y="109970"/>
                </a:cubicBezTo>
                <a:cubicBezTo>
                  <a:pt x="65866" y="109970"/>
                  <a:pt x="65838" y="109895"/>
                  <a:pt x="65814" y="109743"/>
                </a:cubicBezTo>
                <a:cubicBezTo>
                  <a:pt x="65791" y="109547"/>
                  <a:pt x="65641" y="109304"/>
                  <a:pt x="65514" y="109247"/>
                </a:cubicBezTo>
                <a:cubicBezTo>
                  <a:pt x="65464" y="109220"/>
                  <a:pt x="65428" y="109207"/>
                  <a:pt x="65406" y="109207"/>
                </a:cubicBezTo>
                <a:cubicBezTo>
                  <a:pt x="65361" y="109207"/>
                  <a:pt x="65372" y="109258"/>
                  <a:pt x="65433" y="109351"/>
                </a:cubicBezTo>
                <a:cubicBezTo>
                  <a:pt x="65526" y="109478"/>
                  <a:pt x="65456" y="109824"/>
                  <a:pt x="65260" y="110159"/>
                </a:cubicBezTo>
                <a:cubicBezTo>
                  <a:pt x="65083" y="110454"/>
                  <a:pt x="64988" y="110589"/>
                  <a:pt x="64898" y="110589"/>
                </a:cubicBezTo>
                <a:cubicBezTo>
                  <a:pt x="64831" y="110589"/>
                  <a:pt x="64766" y="110511"/>
                  <a:pt x="64671" y="110366"/>
                </a:cubicBezTo>
                <a:cubicBezTo>
                  <a:pt x="64561" y="110201"/>
                  <a:pt x="64498" y="110115"/>
                  <a:pt x="64443" y="110115"/>
                </a:cubicBezTo>
                <a:cubicBezTo>
                  <a:pt x="64382" y="110115"/>
                  <a:pt x="64329" y="110218"/>
                  <a:pt x="64233" y="110436"/>
                </a:cubicBezTo>
                <a:cubicBezTo>
                  <a:pt x="64145" y="110641"/>
                  <a:pt x="64071" y="110739"/>
                  <a:pt x="63996" y="110739"/>
                </a:cubicBezTo>
                <a:cubicBezTo>
                  <a:pt x="63953" y="110739"/>
                  <a:pt x="63910" y="110707"/>
                  <a:pt x="63863" y="110643"/>
                </a:cubicBezTo>
                <a:cubicBezTo>
                  <a:pt x="63760" y="110505"/>
                  <a:pt x="63760" y="110389"/>
                  <a:pt x="63875" y="110366"/>
                </a:cubicBezTo>
                <a:cubicBezTo>
                  <a:pt x="63990" y="110343"/>
                  <a:pt x="64002" y="110066"/>
                  <a:pt x="63910" y="109720"/>
                </a:cubicBezTo>
                <a:cubicBezTo>
                  <a:pt x="63829" y="109374"/>
                  <a:pt x="63794" y="108866"/>
                  <a:pt x="63852" y="108554"/>
                </a:cubicBezTo>
                <a:cubicBezTo>
                  <a:pt x="63899" y="108256"/>
                  <a:pt x="63898" y="108128"/>
                  <a:pt x="63816" y="108128"/>
                </a:cubicBezTo>
                <a:cubicBezTo>
                  <a:pt x="63778" y="108128"/>
                  <a:pt x="63722" y="108156"/>
                  <a:pt x="63644" y="108208"/>
                </a:cubicBezTo>
                <a:cubicBezTo>
                  <a:pt x="63566" y="108260"/>
                  <a:pt x="63509" y="108286"/>
                  <a:pt x="63473" y="108286"/>
                </a:cubicBezTo>
                <a:cubicBezTo>
                  <a:pt x="63413" y="108286"/>
                  <a:pt x="63409" y="108214"/>
                  <a:pt x="63459" y="108069"/>
                </a:cubicBezTo>
                <a:cubicBezTo>
                  <a:pt x="63507" y="107928"/>
                  <a:pt x="63514" y="107857"/>
                  <a:pt x="63481" y="107857"/>
                </a:cubicBezTo>
                <a:cubicBezTo>
                  <a:pt x="63457" y="107857"/>
                  <a:pt x="63411" y="107893"/>
                  <a:pt x="63344" y="107965"/>
                </a:cubicBezTo>
                <a:cubicBezTo>
                  <a:pt x="63282" y="108027"/>
                  <a:pt x="63238" y="108058"/>
                  <a:pt x="63208" y="108058"/>
                </a:cubicBezTo>
                <a:cubicBezTo>
                  <a:pt x="63161" y="108058"/>
                  <a:pt x="63154" y="107975"/>
                  <a:pt x="63182" y="107804"/>
                </a:cubicBezTo>
                <a:cubicBezTo>
                  <a:pt x="63229" y="107585"/>
                  <a:pt x="63171" y="107354"/>
                  <a:pt x="63078" y="107308"/>
                </a:cubicBezTo>
                <a:cubicBezTo>
                  <a:pt x="62790" y="107158"/>
                  <a:pt x="62905" y="106269"/>
                  <a:pt x="63217" y="106211"/>
                </a:cubicBezTo>
                <a:cubicBezTo>
                  <a:pt x="63379" y="106188"/>
                  <a:pt x="63471" y="105969"/>
                  <a:pt x="63436" y="105703"/>
                </a:cubicBezTo>
                <a:cubicBezTo>
                  <a:pt x="63393" y="105454"/>
                  <a:pt x="63319" y="105286"/>
                  <a:pt x="63233" y="105286"/>
                </a:cubicBezTo>
                <a:cubicBezTo>
                  <a:pt x="63228" y="105286"/>
                  <a:pt x="63223" y="105286"/>
                  <a:pt x="63217" y="105288"/>
                </a:cubicBezTo>
                <a:cubicBezTo>
                  <a:pt x="63083" y="105336"/>
                  <a:pt x="62967" y="105359"/>
                  <a:pt x="62875" y="105359"/>
                </a:cubicBezTo>
                <a:cubicBezTo>
                  <a:pt x="62680" y="105359"/>
                  <a:pt x="62589" y="105256"/>
                  <a:pt x="62651" y="105068"/>
                </a:cubicBezTo>
                <a:cubicBezTo>
                  <a:pt x="62685" y="104951"/>
                  <a:pt x="62697" y="104893"/>
                  <a:pt x="62681" y="104893"/>
                </a:cubicBezTo>
                <a:cubicBezTo>
                  <a:pt x="62663" y="104893"/>
                  <a:pt x="62614" y="104960"/>
                  <a:pt x="62524" y="105091"/>
                </a:cubicBezTo>
                <a:cubicBezTo>
                  <a:pt x="62352" y="105358"/>
                  <a:pt x="61995" y="105512"/>
                  <a:pt x="61692" y="105512"/>
                </a:cubicBezTo>
                <a:cubicBezTo>
                  <a:pt x="61509" y="105512"/>
                  <a:pt x="61346" y="105455"/>
                  <a:pt x="61255" y="105334"/>
                </a:cubicBezTo>
                <a:cubicBezTo>
                  <a:pt x="61213" y="105275"/>
                  <a:pt x="61174" y="105245"/>
                  <a:pt x="61136" y="105245"/>
                </a:cubicBezTo>
                <a:cubicBezTo>
                  <a:pt x="61072" y="105245"/>
                  <a:pt x="61013" y="105335"/>
                  <a:pt x="60955" y="105518"/>
                </a:cubicBezTo>
                <a:cubicBezTo>
                  <a:pt x="60862" y="105830"/>
                  <a:pt x="60932" y="106038"/>
                  <a:pt x="61209" y="106315"/>
                </a:cubicBezTo>
                <a:cubicBezTo>
                  <a:pt x="61543" y="106638"/>
                  <a:pt x="61555" y="106696"/>
                  <a:pt x="61301" y="106857"/>
                </a:cubicBezTo>
                <a:cubicBezTo>
                  <a:pt x="61151" y="106961"/>
                  <a:pt x="61047" y="107204"/>
                  <a:pt x="61070" y="107400"/>
                </a:cubicBezTo>
                <a:cubicBezTo>
                  <a:pt x="61105" y="107596"/>
                  <a:pt x="61035" y="107781"/>
                  <a:pt x="60932" y="107804"/>
                </a:cubicBezTo>
                <a:cubicBezTo>
                  <a:pt x="60928" y="107804"/>
                  <a:pt x="60924" y="107805"/>
                  <a:pt x="60920" y="107805"/>
                </a:cubicBezTo>
                <a:cubicBezTo>
                  <a:pt x="60819" y="107805"/>
                  <a:pt x="60711" y="107658"/>
                  <a:pt x="60689" y="107469"/>
                </a:cubicBezTo>
                <a:cubicBezTo>
                  <a:pt x="60664" y="107329"/>
                  <a:pt x="60604" y="107241"/>
                  <a:pt x="60538" y="107241"/>
                </a:cubicBezTo>
                <a:cubicBezTo>
                  <a:pt x="60512" y="107241"/>
                  <a:pt x="60485" y="107255"/>
                  <a:pt x="60458" y="107284"/>
                </a:cubicBezTo>
                <a:cubicBezTo>
                  <a:pt x="60435" y="107307"/>
                  <a:pt x="60412" y="107318"/>
                  <a:pt x="60389" y="107318"/>
                </a:cubicBezTo>
                <a:cubicBezTo>
                  <a:pt x="60319" y="107318"/>
                  <a:pt x="60254" y="107219"/>
                  <a:pt x="60227" y="107054"/>
                </a:cubicBezTo>
                <a:cubicBezTo>
                  <a:pt x="60200" y="106875"/>
                  <a:pt x="60183" y="106783"/>
                  <a:pt x="60152" y="106783"/>
                </a:cubicBezTo>
                <a:cubicBezTo>
                  <a:pt x="60116" y="106783"/>
                  <a:pt x="60061" y="106901"/>
                  <a:pt x="59950" y="107146"/>
                </a:cubicBezTo>
                <a:cubicBezTo>
                  <a:pt x="59842" y="107375"/>
                  <a:pt x="59780" y="107485"/>
                  <a:pt x="59737" y="107485"/>
                </a:cubicBezTo>
                <a:cubicBezTo>
                  <a:pt x="59703" y="107485"/>
                  <a:pt x="59683" y="107413"/>
                  <a:pt x="59662" y="107273"/>
                </a:cubicBezTo>
                <a:cubicBezTo>
                  <a:pt x="59612" y="106932"/>
                  <a:pt x="59944" y="106540"/>
                  <a:pt x="60221" y="106540"/>
                </a:cubicBezTo>
                <a:cubicBezTo>
                  <a:pt x="60264" y="106540"/>
                  <a:pt x="60305" y="106549"/>
                  <a:pt x="60343" y="106569"/>
                </a:cubicBezTo>
                <a:cubicBezTo>
                  <a:pt x="60377" y="106586"/>
                  <a:pt x="60408" y="106594"/>
                  <a:pt x="60434" y="106594"/>
                </a:cubicBezTo>
                <a:cubicBezTo>
                  <a:pt x="60675" y="106594"/>
                  <a:pt x="60597" y="105943"/>
                  <a:pt x="60285" y="105611"/>
                </a:cubicBezTo>
                <a:cubicBezTo>
                  <a:pt x="60136" y="105456"/>
                  <a:pt x="60056" y="105378"/>
                  <a:pt x="60028" y="105378"/>
                </a:cubicBezTo>
                <a:cubicBezTo>
                  <a:pt x="59999" y="105378"/>
                  <a:pt x="60025" y="105459"/>
                  <a:pt x="60089" y="105622"/>
                </a:cubicBezTo>
                <a:cubicBezTo>
                  <a:pt x="60177" y="105838"/>
                  <a:pt x="60182" y="105926"/>
                  <a:pt x="60051" y="105926"/>
                </a:cubicBezTo>
                <a:cubicBezTo>
                  <a:pt x="59992" y="105926"/>
                  <a:pt x="59907" y="105908"/>
                  <a:pt x="59789" y="105876"/>
                </a:cubicBezTo>
                <a:cubicBezTo>
                  <a:pt x="59578" y="105817"/>
                  <a:pt x="59421" y="105783"/>
                  <a:pt x="59289" y="105783"/>
                </a:cubicBezTo>
                <a:cubicBezTo>
                  <a:pt x="59038" y="105783"/>
                  <a:pt x="58880" y="105904"/>
                  <a:pt x="58623" y="106199"/>
                </a:cubicBezTo>
                <a:cubicBezTo>
                  <a:pt x="58438" y="106407"/>
                  <a:pt x="58000" y="106627"/>
                  <a:pt x="57665" y="106684"/>
                </a:cubicBezTo>
                <a:cubicBezTo>
                  <a:pt x="57146" y="106777"/>
                  <a:pt x="57065" y="106880"/>
                  <a:pt x="57134" y="107354"/>
                </a:cubicBezTo>
                <a:cubicBezTo>
                  <a:pt x="57178" y="107671"/>
                  <a:pt x="57249" y="107807"/>
                  <a:pt x="57393" y="107807"/>
                </a:cubicBezTo>
                <a:cubicBezTo>
                  <a:pt x="57438" y="107807"/>
                  <a:pt x="57490" y="107794"/>
                  <a:pt x="57550" y="107769"/>
                </a:cubicBezTo>
                <a:cubicBezTo>
                  <a:pt x="57672" y="107721"/>
                  <a:pt x="57762" y="107696"/>
                  <a:pt x="57823" y="107696"/>
                </a:cubicBezTo>
                <a:cubicBezTo>
                  <a:pt x="57981" y="107696"/>
                  <a:pt x="57936" y="107864"/>
                  <a:pt x="57711" y="108231"/>
                </a:cubicBezTo>
                <a:cubicBezTo>
                  <a:pt x="57541" y="108508"/>
                  <a:pt x="57340" y="108648"/>
                  <a:pt x="57128" y="108648"/>
                </a:cubicBezTo>
                <a:cubicBezTo>
                  <a:pt x="56952" y="108648"/>
                  <a:pt x="56770" y="108552"/>
                  <a:pt x="56592" y="108358"/>
                </a:cubicBezTo>
                <a:cubicBezTo>
                  <a:pt x="56450" y="108207"/>
                  <a:pt x="56403" y="108111"/>
                  <a:pt x="56452" y="108111"/>
                </a:cubicBezTo>
                <a:cubicBezTo>
                  <a:pt x="56467" y="108111"/>
                  <a:pt x="56490" y="108120"/>
                  <a:pt x="56522" y="108139"/>
                </a:cubicBezTo>
                <a:cubicBezTo>
                  <a:pt x="56553" y="108153"/>
                  <a:pt x="56580" y="108160"/>
                  <a:pt x="56602" y="108160"/>
                </a:cubicBezTo>
                <a:cubicBezTo>
                  <a:pt x="56687" y="108160"/>
                  <a:pt x="56707" y="108057"/>
                  <a:pt x="56661" y="107873"/>
                </a:cubicBezTo>
                <a:cubicBezTo>
                  <a:pt x="56603" y="107654"/>
                  <a:pt x="56441" y="107458"/>
                  <a:pt x="56291" y="107423"/>
                </a:cubicBezTo>
                <a:cubicBezTo>
                  <a:pt x="56268" y="107418"/>
                  <a:pt x="56247" y="107415"/>
                  <a:pt x="56230" y="107415"/>
                </a:cubicBezTo>
                <a:cubicBezTo>
                  <a:pt x="56134" y="107415"/>
                  <a:pt x="56121" y="107491"/>
                  <a:pt x="56199" y="107608"/>
                </a:cubicBezTo>
                <a:cubicBezTo>
                  <a:pt x="56327" y="107787"/>
                  <a:pt x="56288" y="107885"/>
                  <a:pt x="56169" y="107885"/>
                </a:cubicBezTo>
                <a:cubicBezTo>
                  <a:pt x="56073" y="107885"/>
                  <a:pt x="55926" y="107822"/>
                  <a:pt x="55772" y="107688"/>
                </a:cubicBezTo>
                <a:cubicBezTo>
                  <a:pt x="55677" y="107604"/>
                  <a:pt x="55604" y="107560"/>
                  <a:pt x="55538" y="107560"/>
                </a:cubicBezTo>
                <a:cubicBezTo>
                  <a:pt x="55452" y="107560"/>
                  <a:pt x="55379" y="107635"/>
                  <a:pt x="55287" y="107792"/>
                </a:cubicBezTo>
                <a:cubicBezTo>
                  <a:pt x="55198" y="107957"/>
                  <a:pt x="55162" y="108032"/>
                  <a:pt x="55183" y="108032"/>
                </a:cubicBezTo>
                <a:cubicBezTo>
                  <a:pt x="55198" y="108032"/>
                  <a:pt x="55240" y="107997"/>
                  <a:pt x="55310" y="107931"/>
                </a:cubicBezTo>
                <a:cubicBezTo>
                  <a:pt x="55361" y="107880"/>
                  <a:pt x="55412" y="107856"/>
                  <a:pt x="55455" y="107856"/>
                </a:cubicBezTo>
                <a:cubicBezTo>
                  <a:pt x="55510" y="107856"/>
                  <a:pt x="55551" y="107895"/>
                  <a:pt x="55564" y="107965"/>
                </a:cubicBezTo>
                <a:cubicBezTo>
                  <a:pt x="55592" y="108159"/>
                  <a:pt x="55458" y="108278"/>
                  <a:pt x="55234" y="108278"/>
                </a:cubicBezTo>
                <a:cubicBezTo>
                  <a:pt x="55176" y="108278"/>
                  <a:pt x="55113" y="108271"/>
                  <a:pt x="55045" y="108254"/>
                </a:cubicBezTo>
                <a:cubicBezTo>
                  <a:pt x="54952" y="108231"/>
                  <a:pt x="54906" y="108162"/>
                  <a:pt x="54918" y="108069"/>
                </a:cubicBezTo>
                <a:cubicBezTo>
                  <a:pt x="54929" y="107977"/>
                  <a:pt x="54768" y="107896"/>
                  <a:pt x="54537" y="107862"/>
                </a:cubicBezTo>
                <a:cubicBezTo>
                  <a:pt x="54485" y="107854"/>
                  <a:pt x="54439" y="107850"/>
                  <a:pt x="54399" y="107850"/>
                </a:cubicBezTo>
                <a:cubicBezTo>
                  <a:pt x="54263" y="107850"/>
                  <a:pt x="54206" y="107894"/>
                  <a:pt x="54260" y="107965"/>
                </a:cubicBezTo>
                <a:cubicBezTo>
                  <a:pt x="54329" y="108058"/>
                  <a:pt x="54144" y="108219"/>
                  <a:pt x="53844" y="108346"/>
                </a:cubicBezTo>
                <a:cubicBezTo>
                  <a:pt x="53533" y="108473"/>
                  <a:pt x="53186" y="108762"/>
                  <a:pt x="53048" y="108993"/>
                </a:cubicBezTo>
                <a:cubicBezTo>
                  <a:pt x="52932" y="109170"/>
                  <a:pt x="52848" y="109259"/>
                  <a:pt x="52783" y="109259"/>
                </a:cubicBezTo>
                <a:cubicBezTo>
                  <a:pt x="52737" y="109259"/>
                  <a:pt x="52700" y="109216"/>
                  <a:pt x="52667" y="109131"/>
                </a:cubicBezTo>
                <a:cubicBezTo>
                  <a:pt x="52621" y="109040"/>
                  <a:pt x="52578" y="108993"/>
                  <a:pt x="52526" y="108993"/>
                </a:cubicBezTo>
                <a:cubicBezTo>
                  <a:pt x="52459" y="108993"/>
                  <a:pt x="52379" y="109069"/>
                  <a:pt x="52263" y="109224"/>
                </a:cubicBezTo>
                <a:cubicBezTo>
                  <a:pt x="52125" y="109415"/>
                  <a:pt x="51859" y="109538"/>
                  <a:pt x="51637" y="109538"/>
                </a:cubicBezTo>
                <a:cubicBezTo>
                  <a:pt x="51619" y="109538"/>
                  <a:pt x="51600" y="109537"/>
                  <a:pt x="51582" y="109535"/>
                </a:cubicBezTo>
                <a:cubicBezTo>
                  <a:pt x="51525" y="109528"/>
                  <a:pt x="51477" y="109523"/>
                  <a:pt x="51436" y="109523"/>
                </a:cubicBezTo>
                <a:cubicBezTo>
                  <a:pt x="51230" y="109523"/>
                  <a:pt x="51229" y="109640"/>
                  <a:pt x="51374" y="110055"/>
                </a:cubicBezTo>
                <a:cubicBezTo>
                  <a:pt x="51487" y="110383"/>
                  <a:pt x="51500" y="110528"/>
                  <a:pt x="51409" y="110528"/>
                </a:cubicBezTo>
                <a:cubicBezTo>
                  <a:pt x="51388" y="110528"/>
                  <a:pt x="51361" y="110520"/>
                  <a:pt x="51328" y="110505"/>
                </a:cubicBezTo>
                <a:cubicBezTo>
                  <a:pt x="51255" y="110466"/>
                  <a:pt x="51202" y="110449"/>
                  <a:pt x="51166" y="110449"/>
                </a:cubicBezTo>
                <a:cubicBezTo>
                  <a:pt x="51008" y="110449"/>
                  <a:pt x="51193" y="110789"/>
                  <a:pt x="51617" y="111174"/>
                </a:cubicBezTo>
                <a:cubicBezTo>
                  <a:pt x="51882" y="111428"/>
                  <a:pt x="52044" y="111728"/>
                  <a:pt x="51986" y="111878"/>
                </a:cubicBezTo>
                <a:cubicBezTo>
                  <a:pt x="51921" y="112075"/>
                  <a:pt x="51788" y="112176"/>
                  <a:pt x="51692" y="112176"/>
                </a:cubicBezTo>
                <a:cubicBezTo>
                  <a:pt x="51601" y="112176"/>
                  <a:pt x="51544" y="112086"/>
                  <a:pt x="51605" y="111902"/>
                </a:cubicBezTo>
                <a:cubicBezTo>
                  <a:pt x="51623" y="111840"/>
                  <a:pt x="51620" y="111810"/>
                  <a:pt x="51602" y="111810"/>
                </a:cubicBezTo>
                <a:cubicBezTo>
                  <a:pt x="51573" y="111810"/>
                  <a:pt x="51502" y="111890"/>
                  <a:pt x="51409" y="112040"/>
                </a:cubicBezTo>
                <a:cubicBezTo>
                  <a:pt x="51132" y="112444"/>
                  <a:pt x="51132" y="112502"/>
                  <a:pt x="51455" y="112802"/>
                </a:cubicBezTo>
                <a:cubicBezTo>
                  <a:pt x="51626" y="112962"/>
                  <a:pt x="51867" y="113093"/>
                  <a:pt x="51993" y="113093"/>
                </a:cubicBezTo>
                <a:cubicBezTo>
                  <a:pt x="52003" y="113093"/>
                  <a:pt x="52012" y="113092"/>
                  <a:pt x="52021" y="113090"/>
                </a:cubicBezTo>
                <a:cubicBezTo>
                  <a:pt x="52029" y="113089"/>
                  <a:pt x="52037" y="113088"/>
                  <a:pt x="52045" y="113088"/>
                </a:cubicBezTo>
                <a:cubicBezTo>
                  <a:pt x="52162" y="113088"/>
                  <a:pt x="52265" y="113243"/>
                  <a:pt x="52286" y="113448"/>
                </a:cubicBezTo>
                <a:cubicBezTo>
                  <a:pt x="52321" y="113668"/>
                  <a:pt x="52505" y="114118"/>
                  <a:pt x="52702" y="114418"/>
                </a:cubicBezTo>
                <a:cubicBezTo>
                  <a:pt x="53071" y="115006"/>
                  <a:pt x="53129" y="115965"/>
                  <a:pt x="52806" y="116022"/>
                </a:cubicBezTo>
                <a:cubicBezTo>
                  <a:pt x="52795" y="116024"/>
                  <a:pt x="52786" y="116024"/>
                  <a:pt x="52776" y="116024"/>
                </a:cubicBezTo>
                <a:cubicBezTo>
                  <a:pt x="52561" y="116024"/>
                  <a:pt x="52538" y="115655"/>
                  <a:pt x="52748" y="115445"/>
                </a:cubicBezTo>
                <a:cubicBezTo>
                  <a:pt x="52950" y="115243"/>
                  <a:pt x="52452" y="114242"/>
                  <a:pt x="52170" y="114242"/>
                </a:cubicBezTo>
                <a:cubicBezTo>
                  <a:pt x="52163" y="114242"/>
                  <a:pt x="52155" y="114243"/>
                  <a:pt x="52148" y="114245"/>
                </a:cubicBezTo>
                <a:cubicBezTo>
                  <a:pt x="52144" y="114245"/>
                  <a:pt x="52140" y="114245"/>
                  <a:pt x="52136" y="114245"/>
                </a:cubicBezTo>
                <a:cubicBezTo>
                  <a:pt x="52053" y="114245"/>
                  <a:pt x="52035" y="114122"/>
                  <a:pt x="52090" y="113956"/>
                </a:cubicBezTo>
                <a:cubicBezTo>
                  <a:pt x="52119" y="113879"/>
                  <a:pt x="52120" y="113842"/>
                  <a:pt x="52098" y="113842"/>
                </a:cubicBezTo>
                <a:cubicBezTo>
                  <a:pt x="52068" y="113842"/>
                  <a:pt x="51995" y="113914"/>
                  <a:pt x="51894" y="114048"/>
                </a:cubicBezTo>
                <a:cubicBezTo>
                  <a:pt x="51755" y="114226"/>
                  <a:pt x="51669" y="114316"/>
                  <a:pt x="51576" y="114316"/>
                </a:cubicBezTo>
                <a:cubicBezTo>
                  <a:pt x="51475" y="114316"/>
                  <a:pt x="51364" y="114212"/>
                  <a:pt x="51166" y="114002"/>
                </a:cubicBezTo>
                <a:cubicBezTo>
                  <a:pt x="50987" y="113804"/>
                  <a:pt x="50807" y="113684"/>
                  <a:pt x="50703" y="113684"/>
                </a:cubicBezTo>
                <a:cubicBezTo>
                  <a:pt x="50674" y="113684"/>
                  <a:pt x="50651" y="113693"/>
                  <a:pt x="50636" y="113714"/>
                </a:cubicBezTo>
                <a:cubicBezTo>
                  <a:pt x="50622" y="113736"/>
                  <a:pt x="50607" y="113746"/>
                  <a:pt x="50592" y="113746"/>
                </a:cubicBezTo>
                <a:cubicBezTo>
                  <a:pt x="50543" y="113746"/>
                  <a:pt x="50492" y="113639"/>
                  <a:pt x="50474" y="113471"/>
                </a:cubicBezTo>
                <a:cubicBezTo>
                  <a:pt x="50444" y="113272"/>
                  <a:pt x="50386" y="113181"/>
                  <a:pt x="50251" y="113181"/>
                </a:cubicBezTo>
                <a:cubicBezTo>
                  <a:pt x="50176" y="113181"/>
                  <a:pt x="50076" y="113210"/>
                  <a:pt x="49943" y="113264"/>
                </a:cubicBezTo>
                <a:cubicBezTo>
                  <a:pt x="49854" y="113299"/>
                  <a:pt x="49774" y="113315"/>
                  <a:pt x="49704" y="113315"/>
                </a:cubicBezTo>
                <a:cubicBezTo>
                  <a:pt x="49362" y="113315"/>
                  <a:pt x="49264" y="112945"/>
                  <a:pt x="49666" y="112686"/>
                </a:cubicBezTo>
                <a:cubicBezTo>
                  <a:pt x="49989" y="112467"/>
                  <a:pt x="49770" y="111890"/>
                  <a:pt x="49320" y="111775"/>
                </a:cubicBezTo>
                <a:cubicBezTo>
                  <a:pt x="49258" y="111757"/>
                  <a:pt x="49198" y="111749"/>
                  <a:pt x="49143" y="111749"/>
                </a:cubicBezTo>
                <a:cubicBezTo>
                  <a:pt x="48810" y="111749"/>
                  <a:pt x="48633" y="112045"/>
                  <a:pt x="48950" y="112213"/>
                </a:cubicBezTo>
                <a:cubicBezTo>
                  <a:pt x="49158" y="112329"/>
                  <a:pt x="49112" y="112386"/>
                  <a:pt x="48800" y="112444"/>
                </a:cubicBezTo>
                <a:cubicBezTo>
                  <a:pt x="48465" y="112502"/>
                  <a:pt x="48373" y="112652"/>
                  <a:pt x="48419" y="113067"/>
                </a:cubicBezTo>
                <a:cubicBezTo>
                  <a:pt x="48465" y="113448"/>
                  <a:pt x="48373" y="113633"/>
                  <a:pt x="48142" y="113644"/>
                </a:cubicBezTo>
                <a:cubicBezTo>
                  <a:pt x="47842" y="113668"/>
                  <a:pt x="47831" y="113864"/>
                  <a:pt x="48004" y="115053"/>
                </a:cubicBezTo>
                <a:cubicBezTo>
                  <a:pt x="48402" y="117752"/>
                  <a:pt x="48479" y="118117"/>
                  <a:pt x="48730" y="118117"/>
                </a:cubicBezTo>
                <a:cubicBezTo>
                  <a:pt x="48749" y="118117"/>
                  <a:pt x="48768" y="118115"/>
                  <a:pt x="48789" y="118111"/>
                </a:cubicBezTo>
                <a:cubicBezTo>
                  <a:pt x="48804" y="118109"/>
                  <a:pt x="48820" y="118108"/>
                  <a:pt x="48835" y="118108"/>
                </a:cubicBezTo>
                <a:cubicBezTo>
                  <a:pt x="48968" y="118108"/>
                  <a:pt x="49090" y="118194"/>
                  <a:pt x="49100" y="118308"/>
                </a:cubicBezTo>
                <a:cubicBezTo>
                  <a:pt x="49118" y="118404"/>
                  <a:pt x="49076" y="118467"/>
                  <a:pt x="49004" y="118467"/>
                </a:cubicBezTo>
                <a:cubicBezTo>
                  <a:pt x="48981" y="118467"/>
                  <a:pt x="48955" y="118460"/>
                  <a:pt x="48927" y="118446"/>
                </a:cubicBezTo>
                <a:cubicBezTo>
                  <a:pt x="48901" y="118433"/>
                  <a:pt x="48875" y="118427"/>
                  <a:pt x="48849" y="118427"/>
                </a:cubicBezTo>
                <a:cubicBezTo>
                  <a:pt x="48759" y="118427"/>
                  <a:pt x="48672" y="118500"/>
                  <a:pt x="48627" y="118608"/>
                </a:cubicBezTo>
                <a:cubicBezTo>
                  <a:pt x="48592" y="118722"/>
                  <a:pt x="48503" y="118790"/>
                  <a:pt x="48417" y="118790"/>
                </a:cubicBezTo>
                <a:cubicBezTo>
                  <a:pt x="48390" y="118790"/>
                  <a:pt x="48363" y="118783"/>
                  <a:pt x="48339" y="118769"/>
                </a:cubicBezTo>
                <a:cubicBezTo>
                  <a:pt x="48318" y="118759"/>
                  <a:pt x="48300" y="118755"/>
                  <a:pt x="48283" y="118755"/>
                </a:cubicBezTo>
                <a:cubicBezTo>
                  <a:pt x="48113" y="118755"/>
                  <a:pt x="48151" y="119260"/>
                  <a:pt x="48362" y="119439"/>
                </a:cubicBezTo>
                <a:cubicBezTo>
                  <a:pt x="48383" y="119457"/>
                  <a:pt x="48411" y="119466"/>
                  <a:pt x="48442" y="119466"/>
                </a:cubicBezTo>
                <a:cubicBezTo>
                  <a:pt x="48530" y="119466"/>
                  <a:pt x="48646" y="119399"/>
                  <a:pt x="48731" y="119289"/>
                </a:cubicBezTo>
                <a:cubicBezTo>
                  <a:pt x="48798" y="119202"/>
                  <a:pt x="48853" y="119158"/>
                  <a:pt x="48905" y="119158"/>
                </a:cubicBezTo>
                <a:cubicBezTo>
                  <a:pt x="48977" y="119158"/>
                  <a:pt x="49043" y="119245"/>
                  <a:pt x="49123" y="119427"/>
                </a:cubicBezTo>
                <a:cubicBezTo>
                  <a:pt x="49362" y="119980"/>
                  <a:pt x="49234" y="120613"/>
                  <a:pt x="48922" y="120613"/>
                </a:cubicBezTo>
                <a:cubicBezTo>
                  <a:pt x="48901" y="120613"/>
                  <a:pt x="48880" y="120610"/>
                  <a:pt x="48858" y="120605"/>
                </a:cubicBezTo>
                <a:cubicBezTo>
                  <a:pt x="48840" y="120601"/>
                  <a:pt x="48822" y="120599"/>
                  <a:pt x="48805" y="120599"/>
                </a:cubicBezTo>
                <a:cubicBezTo>
                  <a:pt x="48679" y="120599"/>
                  <a:pt x="48584" y="120705"/>
                  <a:pt x="48604" y="120847"/>
                </a:cubicBezTo>
                <a:cubicBezTo>
                  <a:pt x="48627" y="121020"/>
                  <a:pt x="48800" y="121182"/>
                  <a:pt x="48973" y="121193"/>
                </a:cubicBezTo>
                <a:cubicBezTo>
                  <a:pt x="49331" y="121205"/>
                  <a:pt x="49712" y="122451"/>
                  <a:pt x="49377" y="122509"/>
                </a:cubicBezTo>
                <a:cubicBezTo>
                  <a:pt x="49285" y="122521"/>
                  <a:pt x="49273" y="122625"/>
                  <a:pt x="49377" y="122740"/>
                </a:cubicBezTo>
                <a:cubicBezTo>
                  <a:pt x="49421" y="122802"/>
                  <a:pt x="49512" y="122834"/>
                  <a:pt x="49617" y="122834"/>
                </a:cubicBezTo>
                <a:cubicBezTo>
                  <a:pt x="49706" y="122834"/>
                  <a:pt x="49806" y="122811"/>
                  <a:pt x="49897" y="122763"/>
                </a:cubicBezTo>
                <a:cubicBezTo>
                  <a:pt x="49991" y="122709"/>
                  <a:pt x="50073" y="122682"/>
                  <a:pt x="50137" y="122682"/>
                </a:cubicBezTo>
                <a:cubicBezTo>
                  <a:pt x="50222" y="122682"/>
                  <a:pt x="50276" y="122729"/>
                  <a:pt x="50289" y="122821"/>
                </a:cubicBezTo>
                <a:cubicBezTo>
                  <a:pt x="50308" y="122923"/>
                  <a:pt x="50259" y="122996"/>
                  <a:pt x="50185" y="122996"/>
                </a:cubicBezTo>
                <a:cubicBezTo>
                  <a:pt x="50167" y="122996"/>
                  <a:pt x="50148" y="122991"/>
                  <a:pt x="50128" y="122982"/>
                </a:cubicBezTo>
                <a:cubicBezTo>
                  <a:pt x="50111" y="122973"/>
                  <a:pt x="50093" y="122969"/>
                  <a:pt x="50076" y="122969"/>
                </a:cubicBezTo>
                <a:cubicBezTo>
                  <a:pt x="49988" y="122969"/>
                  <a:pt x="49901" y="123086"/>
                  <a:pt x="49862" y="123259"/>
                </a:cubicBezTo>
                <a:cubicBezTo>
                  <a:pt x="49823" y="123464"/>
                  <a:pt x="49702" y="123570"/>
                  <a:pt x="49498" y="123570"/>
                </a:cubicBezTo>
                <a:cubicBezTo>
                  <a:pt x="49460" y="123570"/>
                  <a:pt x="49420" y="123567"/>
                  <a:pt x="49377" y="123560"/>
                </a:cubicBezTo>
                <a:cubicBezTo>
                  <a:pt x="49297" y="123543"/>
                  <a:pt x="49234" y="123534"/>
                  <a:pt x="49185" y="123534"/>
                </a:cubicBezTo>
                <a:cubicBezTo>
                  <a:pt x="49031" y="123534"/>
                  <a:pt x="49030" y="123628"/>
                  <a:pt x="49135" y="123883"/>
                </a:cubicBezTo>
                <a:cubicBezTo>
                  <a:pt x="49201" y="124038"/>
                  <a:pt x="49225" y="124116"/>
                  <a:pt x="49190" y="124116"/>
                </a:cubicBezTo>
                <a:cubicBezTo>
                  <a:pt x="49153" y="124116"/>
                  <a:pt x="49045" y="124023"/>
                  <a:pt x="48846" y="123837"/>
                </a:cubicBezTo>
                <a:cubicBezTo>
                  <a:pt x="48658" y="123649"/>
                  <a:pt x="48464" y="123543"/>
                  <a:pt x="48343" y="123543"/>
                </a:cubicBezTo>
                <a:cubicBezTo>
                  <a:pt x="48301" y="123543"/>
                  <a:pt x="48267" y="123556"/>
                  <a:pt x="48246" y="123583"/>
                </a:cubicBezTo>
                <a:cubicBezTo>
                  <a:pt x="48221" y="123620"/>
                  <a:pt x="48202" y="123638"/>
                  <a:pt x="48191" y="123638"/>
                </a:cubicBezTo>
                <a:cubicBezTo>
                  <a:pt x="48171" y="123638"/>
                  <a:pt x="48175" y="123582"/>
                  <a:pt x="48212" y="123479"/>
                </a:cubicBezTo>
                <a:cubicBezTo>
                  <a:pt x="48258" y="123317"/>
                  <a:pt x="48200" y="123133"/>
                  <a:pt x="48073" y="123063"/>
                </a:cubicBezTo>
                <a:cubicBezTo>
                  <a:pt x="48037" y="123044"/>
                  <a:pt x="48006" y="123036"/>
                  <a:pt x="47981" y="123036"/>
                </a:cubicBezTo>
                <a:cubicBezTo>
                  <a:pt x="47774" y="123036"/>
                  <a:pt x="47930" y="123618"/>
                  <a:pt x="48269" y="123906"/>
                </a:cubicBezTo>
                <a:cubicBezTo>
                  <a:pt x="48535" y="124137"/>
                  <a:pt x="48558" y="124275"/>
                  <a:pt x="48385" y="124668"/>
                </a:cubicBezTo>
                <a:cubicBezTo>
                  <a:pt x="48200" y="125072"/>
                  <a:pt x="48235" y="125210"/>
                  <a:pt x="48650" y="125707"/>
                </a:cubicBezTo>
                <a:cubicBezTo>
                  <a:pt x="48963" y="126080"/>
                  <a:pt x="49049" y="126222"/>
                  <a:pt x="48795" y="126222"/>
                </a:cubicBezTo>
                <a:cubicBezTo>
                  <a:pt x="48664" y="126222"/>
                  <a:pt x="48444" y="126185"/>
                  <a:pt x="48119" y="126122"/>
                </a:cubicBezTo>
                <a:cubicBezTo>
                  <a:pt x="47761" y="126053"/>
                  <a:pt x="47658" y="125903"/>
                  <a:pt x="47715" y="125533"/>
                </a:cubicBezTo>
                <a:cubicBezTo>
                  <a:pt x="47796" y="124841"/>
                  <a:pt x="47796" y="124841"/>
                  <a:pt x="47484" y="124218"/>
                </a:cubicBezTo>
                <a:cubicBezTo>
                  <a:pt x="47334" y="123929"/>
                  <a:pt x="47138" y="123525"/>
                  <a:pt x="47046" y="123352"/>
                </a:cubicBezTo>
                <a:cubicBezTo>
                  <a:pt x="47025" y="123308"/>
                  <a:pt x="47008" y="123287"/>
                  <a:pt x="46994" y="123287"/>
                </a:cubicBezTo>
                <a:cubicBezTo>
                  <a:pt x="46953" y="123287"/>
                  <a:pt x="46942" y="123466"/>
                  <a:pt x="46976" y="123767"/>
                </a:cubicBezTo>
                <a:cubicBezTo>
                  <a:pt x="47023" y="124160"/>
                  <a:pt x="47161" y="124518"/>
                  <a:pt x="47288" y="124541"/>
                </a:cubicBezTo>
                <a:cubicBezTo>
                  <a:pt x="47415" y="124575"/>
                  <a:pt x="47484" y="124818"/>
                  <a:pt x="47450" y="125106"/>
                </a:cubicBezTo>
                <a:cubicBezTo>
                  <a:pt x="47409" y="125412"/>
                  <a:pt x="47287" y="125565"/>
                  <a:pt x="47101" y="125565"/>
                </a:cubicBezTo>
                <a:cubicBezTo>
                  <a:pt x="47076" y="125565"/>
                  <a:pt x="47050" y="125562"/>
                  <a:pt x="47023" y="125556"/>
                </a:cubicBezTo>
                <a:cubicBezTo>
                  <a:pt x="46933" y="125536"/>
                  <a:pt x="46869" y="125524"/>
                  <a:pt x="46830" y="125524"/>
                </a:cubicBezTo>
                <a:cubicBezTo>
                  <a:pt x="46737" y="125524"/>
                  <a:pt x="46780" y="125587"/>
                  <a:pt x="46942" y="125741"/>
                </a:cubicBezTo>
                <a:cubicBezTo>
                  <a:pt x="47357" y="126122"/>
                  <a:pt x="47392" y="126618"/>
                  <a:pt x="47011" y="126676"/>
                </a:cubicBezTo>
                <a:cubicBezTo>
                  <a:pt x="46838" y="126711"/>
                  <a:pt x="46769" y="126826"/>
                  <a:pt x="46861" y="126953"/>
                </a:cubicBezTo>
                <a:cubicBezTo>
                  <a:pt x="46902" y="127013"/>
                  <a:pt x="46947" y="127043"/>
                  <a:pt x="46998" y="127043"/>
                </a:cubicBezTo>
                <a:cubicBezTo>
                  <a:pt x="47075" y="127043"/>
                  <a:pt x="47165" y="126972"/>
                  <a:pt x="47277" y="126826"/>
                </a:cubicBezTo>
                <a:cubicBezTo>
                  <a:pt x="47362" y="126714"/>
                  <a:pt x="47452" y="126662"/>
                  <a:pt x="47540" y="126662"/>
                </a:cubicBezTo>
                <a:cubicBezTo>
                  <a:pt x="47762" y="126662"/>
                  <a:pt x="47971" y="126995"/>
                  <a:pt x="48062" y="127565"/>
                </a:cubicBezTo>
                <a:cubicBezTo>
                  <a:pt x="48096" y="127787"/>
                  <a:pt x="48113" y="127900"/>
                  <a:pt x="48134" y="127900"/>
                </a:cubicBezTo>
                <a:cubicBezTo>
                  <a:pt x="48156" y="127900"/>
                  <a:pt x="48182" y="127781"/>
                  <a:pt x="48235" y="127542"/>
                </a:cubicBezTo>
                <a:cubicBezTo>
                  <a:pt x="48274" y="127367"/>
                  <a:pt x="48306" y="127274"/>
                  <a:pt x="48348" y="127274"/>
                </a:cubicBezTo>
                <a:cubicBezTo>
                  <a:pt x="48404" y="127274"/>
                  <a:pt x="48477" y="127450"/>
                  <a:pt x="48604" y="127830"/>
                </a:cubicBezTo>
                <a:lnTo>
                  <a:pt x="48869" y="128592"/>
                </a:lnTo>
                <a:lnTo>
                  <a:pt x="48835" y="127703"/>
                </a:lnTo>
                <a:cubicBezTo>
                  <a:pt x="48814" y="127120"/>
                  <a:pt x="48868" y="126875"/>
                  <a:pt x="49040" y="126875"/>
                </a:cubicBezTo>
                <a:cubicBezTo>
                  <a:pt x="49059" y="126875"/>
                  <a:pt x="49079" y="126878"/>
                  <a:pt x="49100" y="126884"/>
                </a:cubicBezTo>
                <a:cubicBezTo>
                  <a:pt x="49129" y="126890"/>
                  <a:pt x="49158" y="126893"/>
                  <a:pt x="49187" y="126893"/>
                </a:cubicBezTo>
                <a:cubicBezTo>
                  <a:pt x="49322" y="126893"/>
                  <a:pt x="49455" y="126829"/>
                  <a:pt x="49493" y="126734"/>
                </a:cubicBezTo>
                <a:cubicBezTo>
                  <a:pt x="49528" y="126627"/>
                  <a:pt x="49633" y="126568"/>
                  <a:pt x="49764" y="126568"/>
                </a:cubicBezTo>
                <a:cubicBezTo>
                  <a:pt x="49802" y="126568"/>
                  <a:pt x="49843" y="126573"/>
                  <a:pt x="49885" y="126584"/>
                </a:cubicBezTo>
                <a:cubicBezTo>
                  <a:pt x="49908" y="126590"/>
                  <a:pt x="49934" y="126593"/>
                  <a:pt x="49963" y="126593"/>
                </a:cubicBezTo>
                <a:cubicBezTo>
                  <a:pt x="50159" y="126593"/>
                  <a:pt x="50490" y="126464"/>
                  <a:pt x="50751" y="126284"/>
                </a:cubicBezTo>
                <a:cubicBezTo>
                  <a:pt x="51282" y="125914"/>
                  <a:pt x="51293" y="125880"/>
                  <a:pt x="50901" y="125395"/>
                </a:cubicBezTo>
                <a:cubicBezTo>
                  <a:pt x="50612" y="125014"/>
                  <a:pt x="50555" y="124806"/>
                  <a:pt x="50705" y="124587"/>
                </a:cubicBezTo>
                <a:cubicBezTo>
                  <a:pt x="50763" y="124495"/>
                  <a:pt x="50809" y="124447"/>
                  <a:pt x="50846" y="124447"/>
                </a:cubicBezTo>
                <a:cubicBezTo>
                  <a:pt x="50897" y="124447"/>
                  <a:pt x="50932" y="124538"/>
                  <a:pt x="50959" y="124725"/>
                </a:cubicBezTo>
                <a:cubicBezTo>
                  <a:pt x="50983" y="124927"/>
                  <a:pt x="51004" y="125025"/>
                  <a:pt x="51038" y="125025"/>
                </a:cubicBezTo>
                <a:cubicBezTo>
                  <a:pt x="51067" y="125025"/>
                  <a:pt x="51107" y="124947"/>
                  <a:pt x="51166" y="124795"/>
                </a:cubicBezTo>
                <a:cubicBezTo>
                  <a:pt x="51228" y="124632"/>
                  <a:pt x="51268" y="124551"/>
                  <a:pt x="51298" y="124551"/>
                </a:cubicBezTo>
                <a:cubicBezTo>
                  <a:pt x="51330" y="124551"/>
                  <a:pt x="51351" y="124640"/>
                  <a:pt x="51374" y="124818"/>
                </a:cubicBezTo>
                <a:cubicBezTo>
                  <a:pt x="51396" y="125023"/>
                  <a:pt x="51549" y="125178"/>
                  <a:pt x="51701" y="125178"/>
                </a:cubicBezTo>
                <a:cubicBezTo>
                  <a:pt x="51711" y="125178"/>
                  <a:pt x="51722" y="125177"/>
                  <a:pt x="51732" y="125176"/>
                </a:cubicBezTo>
                <a:cubicBezTo>
                  <a:pt x="51752" y="125173"/>
                  <a:pt x="51771" y="125172"/>
                  <a:pt x="51790" y="125172"/>
                </a:cubicBezTo>
                <a:cubicBezTo>
                  <a:pt x="51938" y="125172"/>
                  <a:pt x="52057" y="125249"/>
                  <a:pt x="52067" y="125372"/>
                </a:cubicBezTo>
                <a:cubicBezTo>
                  <a:pt x="52090" y="125499"/>
                  <a:pt x="51974" y="125695"/>
                  <a:pt x="51813" y="125787"/>
                </a:cubicBezTo>
                <a:cubicBezTo>
                  <a:pt x="51651" y="125891"/>
                  <a:pt x="51536" y="126064"/>
                  <a:pt x="51559" y="126180"/>
                </a:cubicBezTo>
                <a:cubicBezTo>
                  <a:pt x="51568" y="126285"/>
                  <a:pt x="51673" y="126350"/>
                  <a:pt x="51806" y="126350"/>
                </a:cubicBezTo>
                <a:cubicBezTo>
                  <a:pt x="51834" y="126350"/>
                  <a:pt x="51864" y="126347"/>
                  <a:pt x="51894" y="126341"/>
                </a:cubicBezTo>
                <a:cubicBezTo>
                  <a:pt x="52067" y="126318"/>
                  <a:pt x="52182" y="126191"/>
                  <a:pt x="52159" y="126064"/>
                </a:cubicBezTo>
                <a:cubicBezTo>
                  <a:pt x="52148" y="125926"/>
                  <a:pt x="52217" y="125810"/>
                  <a:pt x="52332" y="125799"/>
                </a:cubicBezTo>
                <a:cubicBezTo>
                  <a:pt x="52337" y="125798"/>
                  <a:pt x="52342" y="125797"/>
                  <a:pt x="52346" y="125797"/>
                </a:cubicBezTo>
                <a:cubicBezTo>
                  <a:pt x="52455" y="125797"/>
                  <a:pt x="52541" y="126056"/>
                  <a:pt x="52563" y="126399"/>
                </a:cubicBezTo>
                <a:cubicBezTo>
                  <a:pt x="52581" y="126794"/>
                  <a:pt x="52636" y="126948"/>
                  <a:pt x="52786" y="126948"/>
                </a:cubicBezTo>
                <a:cubicBezTo>
                  <a:pt x="52824" y="126948"/>
                  <a:pt x="52869" y="126937"/>
                  <a:pt x="52921" y="126918"/>
                </a:cubicBezTo>
                <a:cubicBezTo>
                  <a:pt x="52971" y="126900"/>
                  <a:pt x="53015" y="126891"/>
                  <a:pt x="53052" y="126891"/>
                </a:cubicBezTo>
                <a:cubicBezTo>
                  <a:pt x="53204" y="126891"/>
                  <a:pt x="53258" y="127049"/>
                  <a:pt x="53267" y="127438"/>
                </a:cubicBezTo>
                <a:cubicBezTo>
                  <a:pt x="53282" y="128028"/>
                  <a:pt x="53287" y="128250"/>
                  <a:pt x="53228" y="128250"/>
                </a:cubicBezTo>
                <a:cubicBezTo>
                  <a:pt x="53192" y="128250"/>
                  <a:pt x="53132" y="128169"/>
                  <a:pt x="53036" y="128038"/>
                </a:cubicBezTo>
                <a:cubicBezTo>
                  <a:pt x="52941" y="127911"/>
                  <a:pt x="52885" y="127845"/>
                  <a:pt x="52856" y="127845"/>
                </a:cubicBezTo>
                <a:cubicBezTo>
                  <a:pt x="52822" y="127845"/>
                  <a:pt x="52827" y="127937"/>
                  <a:pt x="52852" y="128130"/>
                </a:cubicBezTo>
                <a:cubicBezTo>
                  <a:pt x="52893" y="128420"/>
                  <a:pt x="52814" y="128515"/>
                  <a:pt x="52481" y="128515"/>
                </a:cubicBezTo>
                <a:cubicBezTo>
                  <a:pt x="52443" y="128515"/>
                  <a:pt x="52401" y="128514"/>
                  <a:pt x="52355" y="128511"/>
                </a:cubicBezTo>
                <a:cubicBezTo>
                  <a:pt x="52067" y="128500"/>
                  <a:pt x="51744" y="128431"/>
                  <a:pt x="51663" y="128350"/>
                </a:cubicBezTo>
                <a:cubicBezTo>
                  <a:pt x="51603" y="128290"/>
                  <a:pt x="51625" y="128256"/>
                  <a:pt x="51715" y="128256"/>
                </a:cubicBezTo>
                <a:cubicBezTo>
                  <a:pt x="51747" y="128256"/>
                  <a:pt x="51788" y="128260"/>
                  <a:pt x="51836" y="128269"/>
                </a:cubicBezTo>
                <a:cubicBezTo>
                  <a:pt x="51862" y="128275"/>
                  <a:pt x="51888" y="128278"/>
                  <a:pt x="51915" y="128278"/>
                </a:cubicBezTo>
                <a:cubicBezTo>
                  <a:pt x="52083" y="128278"/>
                  <a:pt x="52269" y="128161"/>
                  <a:pt x="52378" y="127992"/>
                </a:cubicBezTo>
                <a:cubicBezTo>
                  <a:pt x="52485" y="127810"/>
                  <a:pt x="52503" y="127678"/>
                  <a:pt x="52404" y="127678"/>
                </a:cubicBezTo>
                <a:cubicBezTo>
                  <a:pt x="52396" y="127678"/>
                  <a:pt x="52388" y="127679"/>
                  <a:pt x="52378" y="127680"/>
                </a:cubicBezTo>
                <a:cubicBezTo>
                  <a:pt x="52376" y="127681"/>
                  <a:pt x="52374" y="127681"/>
                  <a:pt x="52371" y="127681"/>
                </a:cubicBezTo>
                <a:cubicBezTo>
                  <a:pt x="52268" y="127681"/>
                  <a:pt x="52135" y="127442"/>
                  <a:pt x="52090" y="127138"/>
                </a:cubicBezTo>
                <a:cubicBezTo>
                  <a:pt x="52054" y="126839"/>
                  <a:pt x="51972" y="126689"/>
                  <a:pt x="51819" y="126689"/>
                </a:cubicBezTo>
                <a:cubicBezTo>
                  <a:pt x="51677" y="126689"/>
                  <a:pt x="51473" y="126819"/>
                  <a:pt x="51190" y="127080"/>
                </a:cubicBezTo>
                <a:cubicBezTo>
                  <a:pt x="50959" y="127288"/>
                  <a:pt x="50901" y="127553"/>
                  <a:pt x="51016" y="127865"/>
                </a:cubicBezTo>
                <a:cubicBezTo>
                  <a:pt x="51109" y="128091"/>
                  <a:pt x="51110" y="128253"/>
                  <a:pt x="51036" y="128253"/>
                </a:cubicBezTo>
                <a:cubicBezTo>
                  <a:pt x="51026" y="128253"/>
                  <a:pt x="51016" y="128251"/>
                  <a:pt x="51005" y="128246"/>
                </a:cubicBezTo>
                <a:cubicBezTo>
                  <a:pt x="50975" y="128231"/>
                  <a:pt x="50948" y="128224"/>
                  <a:pt x="50925" y="128224"/>
                </a:cubicBezTo>
                <a:cubicBezTo>
                  <a:pt x="50859" y="128224"/>
                  <a:pt x="50823" y="128282"/>
                  <a:pt x="50832" y="128384"/>
                </a:cubicBezTo>
                <a:cubicBezTo>
                  <a:pt x="50855" y="128573"/>
                  <a:pt x="50796" y="128660"/>
                  <a:pt x="50697" y="128660"/>
                </a:cubicBezTo>
                <a:cubicBezTo>
                  <a:pt x="50554" y="128660"/>
                  <a:pt x="50328" y="128479"/>
                  <a:pt x="50151" y="128165"/>
                </a:cubicBezTo>
                <a:cubicBezTo>
                  <a:pt x="49982" y="127860"/>
                  <a:pt x="49667" y="127690"/>
                  <a:pt x="49434" y="127690"/>
                </a:cubicBezTo>
                <a:cubicBezTo>
                  <a:pt x="49253" y="127690"/>
                  <a:pt x="49121" y="127793"/>
                  <a:pt x="49147" y="128015"/>
                </a:cubicBezTo>
                <a:cubicBezTo>
                  <a:pt x="49161" y="128107"/>
                  <a:pt x="49188" y="128156"/>
                  <a:pt x="49223" y="128156"/>
                </a:cubicBezTo>
                <a:cubicBezTo>
                  <a:pt x="49245" y="128156"/>
                  <a:pt x="49270" y="128136"/>
                  <a:pt x="49297" y="128096"/>
                </a:cubicBezTo>
                <a:cubicBezTo>
                  <a:pt x="49315" y="128068"/>
                  <a:pt x="49340" y="128055"/>
                  <a:pt x="49371" y="128055"/>
                </a:cubicBezTo>
                <a:cubicBezTo>
                  <a:pt x="49595" y="128055"/>
                  <a:pt x="50092" y="128719"/>
                  <a:pt x="50001" y="128973"/>
                </a:cubicBezTo>
                <a:cubicBezTo>
                  <a:pt x="49924" y="129180"/>
                  <a:pt x="51681" y="129799"/>
                  <a:pt x="52285" y="129799"/>
                </a:cubicBezTo>
                <a:cubicBezTo>
                  <a:pt x="52320" y="129799"/>
                  <a:pt x="52352" y="129797"/>
                  <a:pt x="52378" y="129793"/>
                </a:cubicBezTo>
                <a:cubicBezTo>
                  <a:pt x="52505" y="129770"/>
                  <a:pt x="52644" y="129619"/>
                  <a:pt x="52679" y="129446"/>
                </a:cubicBezTo>
                <a:cubicBezTo>
                  <a:pt x="52693" y="129376"/>
                  <a:pt x="52711" y="129342"/>
                  <a:pt x="52730" y="129342"/>
                </a:cubicBezTo>
                <a:cubicBezTo>
                  <a:pt x="52758" y="129342"/>
                  <a:pt x="52790" y="129414"/>
                  <a:pt x="52817" y="129550"/>
                </a:cubicBezTo>
                <a:cubicBezTo>
                  <a:pt x="52858" y="129778"/>
                  <a:pt x="52962" y="129874"/>
                  <a:pt x="53243" y="129874"/>
                </a:cubicBezTo>
                <a:cubicBezTo>
                  <a:pt x="53360" y="129874"/>
                  <a:pt x="53508" y="129858"/>
                  <a:pt x="53694" y="129827"/>
                </a:cubicBezTo>
                <a:cubicBezTo>
                  <a:pt x="53876" y="129795"/>
                  <a:pt x="54022" y="129779"/>
                  <a:pt x="54138" y="129779"/>
                </a:cubicBezTo>
                <a:cubicBezTo>
                  <a:pt x="54401" y="129779"/>
                  <a:pt x="54513" y="129863"/>
                  <a:pt x="54537" y="130047"/>
                </a:cubicBezTo>
                <a:cubicBezTo>
                  <a:pt x="54562" y="130188"/>
                  <a:pt x="54617" y="130269"/>
                  <a:pt x="54680" y="130269"/>
                </a:cubicBezTo>
                <a:cubicBezTo>
                  <a:pt x="54705" y="130269"/>
                  <a:pt x="54730" y="130257"/>
                  <a:pt x="54756" y="130231"/>
                </a:cubicBezTo>
                <a:cubicBezTo>
                  <a:pt x="54790" y="130201"/>
                  <a:pt x="54834" y="130187"/>
                  <a:pt x="54880" y="130187"/>
                </a:cubicBezTo>
                <a:cubicBezTo>
                  <a:pt x="54959" y="130187"/>
                  <a:pt x="55044" y="130228"/>
                  <a:pt x="55103" y="130300"/>
                </a:cubicBezTo>
                <a:cubicBezTo>
                  <a:pt x="55161" y="130373"/>
                  <a:pt x="55260" y="130414"/>
                  <a:pt x="55357" y="130414"/>
                </a:cubicBezTo>
                <a:cubicBezTo>
                  <a:pt x="55414" y="130414"/>
                  <a:pt x="55471" y="130400"/>
                  <a:pt x="55518" y="130370"/>
                </a:cubicBezTo>
                <a:cubicBezTo>
                  <a:pt x="55562" y="130340"/>
                  <a:pt x="55615" y="130326"/>
                  <a:pt x="55671" y="130326"/>
                </a:cubicBezTo>
                <a:cubicBezTo>
                  <a:pt x="55792" y="130326"/>
                  <a:pt x="55931" y="130390"/>
                  <a:pt x="56049" y="130508"/>
                </a:cubicBezTo>
                <a:cubicBezTo>
                  <a:pt x="56153" y="130612"/>
                  <a:pt x="56245" y="130664"/>
                  <a:pt x="56332" y="130664"/>
                </a:cubicBezTo>
                <a:cubicBezTo>
                  <a:pt x="56418" y="130664"/>
                  <a:pt x="56499" y="130612"/>
                  <a:pt x="56580" y="130508"/>
                </a:cubicBezTo>
                <a:cubicBezTo>
                  <a:pt x="56689" y="130373"/>
                  <a:pt x="56826" y="130294"/>
                  <a:pt x="56935" y="130294"/>
                </a:cubicBezTo>
                <a:cubicBezTo>
                  <a:pt x="56965" y="130294"/>
                  <a:pt x="56994" y="130300"/>
                  <a:pt x="57019" y="130312"/>
                </a:cubicBezTo>
                <a:cubicBezTo>
                  <a:pt x="57033" y="130318"/>
                  <a:pt x="57048" y="130320"/>
                  <a:pt x="57063" y="130320"/>
                </a:cubicBezTo>
                <a:cubicBezTo>
                  <a:pt x="57175" y="130320"/>
                  <a:pt x="57318" y="130179"/>
                  <a:pt x="57400" y="129966"/>
                </a:cubicBezTo>
                <a:cubicBezTo>
                  <a:pt x="57462" y="129784"/>
                  <a:pt x="57504" y="129694"/>
                  <a:pt x="57532" y="129694"/>
                </a:cubicBezTo>
                <a:cubicBezTo>
                  <a:pt x="57555" y="129694"/>
                  <a:pt x="57567" y="129758"/>
                  <a:pt x="57573" y="129885"/>
                </a:cubicBezTo>
                <a:cubicBezTo>
                  <a:pt x="57582" y="130308"/>
                  <a:pt x="57872" y="130858"/>
                  <a:pt x="58035" y="130858"/>
                </a:cubicBezTo>
                <a:cubicBezTo>
                  <a:pt x="58068" y="130858"/>
                  <a:pt x="58096" y="130836"/>
                  <a:pt x="58115" y="130785"/>
                </a:cubicBezTo>
                <a:cubicBezTo>
                  <a:pt x="58208" y="130535"/>
                  <a:pt x="59160" y="130172"/>
                  <a:pt x="59547" y="130172"/>
                </a:cubicBezTo>
                <a:cubicBezTo>
                  <a:pt x="59641" y="130172"/>
                  <a:pt x="59701" y="130193"/>
                  <a:pt x="59708" y="130243"/>
                </a:cubicBezTo>
                <a:cubicBezTo>
                  <a:pt x="59731" y="130335"/>
                  <a:pt x="59904" y="130462"/>
                  <a:pt x="60089" y="130520"/>
                </a:cubicBezTo>
                <a:cubicBezTo>
                  <a:pt x="60123" y="130529"/>
                  <a:pt x="60157" y="130534"/>
                  <a:pt x="60189" y="130534"/>
                </a:cubicBezTo>
                <a:cubicBezTo>
                  <a:pt x="60517" y="130534"/>
                  <a:pt x="60736" y="130084"/>
                  <a:pt x="60504" y="129758"/>
                </a:cubicBezTo>
                <a:cubicBezTo>
                  <a:pt x="60474" y="129710"/>
                  <a:pt x="60473" y="129687"/>
                  <a:pt x="60498" y="129687"/>
                </a:cubicBezTo>
                <a:cubicBezTo>
                  <a:pt x="60539" y="129687"/>
                  <a:pt x="60651" y="129751"/>
                  <a:pt x="60816" y="129873"/>
                </a:cubicBezTo>
                <a:cubicBezTo>
                  <a:pt x="61076" y="130061"/>
                  <a:pt x="61379" y="130166"/>
                  <a:pt x="61554" y="130166"/>
                </a:cubicBezTo>
                <a:cubicBezTo>
                  <a:pt x="61690" y="130166"/>
                  <a:pt x="61748" y="130102"/>
                  <a:pt x="61647" y="129966"/>
                </a:cubicBezTo>
                <a:cubicBezTo>
                  <a:pt x="61578" y="129885"/>
                  <a:pt x="61636" y="129654"/>
                  <a:pt x="61774" y="129469"/>
                </a:cubicBezTo>
                <a:cubicBezTo>
                  <a:pt x="61853" y="129353"/>
                  <a:pt x="61915" y="129291"/>
                  <a:pt x="61978" y="129291"/>
                </a:cubicBezTo>
                <a:cubicBezTo>
                  <a:pt x="62071" y="129291"/>
                  <a:pt x="62165" y="129427"/>
                  <a:pt x="62317" y="129723"/>
                </a:cubicBezTo>
                <a:cubicBezTo>
                  <a:pt x="62441" y="129981"/>
                  <a:pt x="62566" y="130125"/>
                  <a:pt x="62648" y="130125"/>
                </a:cubicBezTo>
                <a:cubicBezTo>
                  <a:pt x="62679" y="130125"/>
                  <a:pt x="62705" y="130103"/>
                  <a:pt x="62721" y="130058"/>
                </a:cubicBezTo>
                <a:cubicBezTo>
                  <a:pt x="62795" y="129858"/>
                  <a:pt x="63097" y="129720"/>
                  <a:pt x="63317" y="129720"/>
                </a:cubicBezTo>
                <a:cubicBezTo>
                  <a:pt x="63439" y="129720"/>
                  <a:pt x="63535" y="129763"/>
                  <a:pt x="63552" y="129862"/>
                </a:cubicBezTo>
                <a:cubicBezTo>
                  <a:pt x="63563" y="129954"/>
                  <a:pt x="63471" y="130104"/>
                  <a:pt x="63344" y="130197"/>
                </a:cubicBezTo>
                <a:cubicBezTo>
                  <a:pt x="63231" y="130272"/>
                  <a:pt x="63403" y="130313"/>
                  <a:pt x="63643" y="130313"/>
                </a:cubicBezTo>
                <a:cubicBezTo>
                  <a:pt x="63846" y="130313"/>
                  <a:pt x="64098" y="130283"/>
                  <a:pt x="64267" y="130220"/>
                </a:cubicBezTo>
                <a:cubicBezTo>
                  <a:pt x="64273" y="130218"/>
                  <a:pt x="64278" y="130217"/>
                  <a:pt x="64283" y="130217"/>
                </a:cubicBezTo>
                <a:cubicBezTo>
                  <a:pt x="64361" y="130217"/>
                  <a:pt x="64454" y="130372"/>
                  <a:pt x="64487" y="130566"/>
                </a:cubicBezTo>
                <a:cubicBezTo>
                  <a:pt x="64503" y="130658"/>
                  <a:pt x="64524" y="130703"/>
                  <a:pt x="64550" y="130703"/>
                </a:cubicBezTo>
                <a:cubicBezTo>
                  <a:pt x="64598" y="130703"/>
                  <a:pt x="64661" y="130544"/>
                  <a:pt x="64729" y="130243"/>
                </a:cubicBezTo>
                <a:cubicBezTo>
                  <a:pt x="64804" y="129923"/>
                  <a:pt x="64864" y="129761"/>
                  <a:pt x="64912" y="129761"/>
                </a:cubicBezTo>
                <a:cubicBezTo>
                  <a:pt x="64939" y="129761"/>
                  <a:pt x="64963" y="129810"/>
                  <a:pt x="64983" y="129908"/>
                </a:cubicBezTo>
                <a:cubicBezTo>
                  <a:pt x="65023" y="130109"/>
                  <a:pt x="65160" y="130240"/>
                  <a:pt x="65324" y="130240"/>
                </a:cubicBezTo>
                <a:cubicBezTo>
                  <a:pt x="65348" y="130240"/>
                  <a:pt x="65373" y="130237"/>
                  <a:pt x="65399" y="130231"/>
                </a:cubicBezTo>
                <a:cubicBezTo>
                  <a:pt x="65618" y="130174"/>
                  <a:pt x="65641" y="130116"/>
                  <a:pt x="65479" y="130070"/>
                </a:cubicBezTo>
                <a:cubicBezTo>
                  <a:pt x="64983" y="129943"/>
                  <a:pt x="65133" y="129458"/>
                  <a:pt x="65699" y="129366"/>
                </a:cubicBezTo>
                <a:cubicBezTo>
                  <a:pt x="65810" y="129346"/>
                  <a:pt x="65910" y="129337"/>
                  <a:pt x="65993" y="129337"/>
                </a:cubicBezTo>
                <a:cubicBezTo>
                  <a:pt x="66159" y="129337"/>
                  <a:pt x="66257" y="129373"/>
                  <a:pt x="66241" y="129435"/>
                </a:cubicBezTo>
                <a:cubicBezTo>
                  <a:pt x="66159" y="129650"/>
                  <a:pt x="67283" y="129994"/>
                  <a:pt x="67922" y="129994"/>
                </a:cubicBezTo>
                <a:cubicBezTo>
                  <a:pt x="68001" y="129994"/>
                  <a:pt x="68073" y="129989"/>
                  <a:pt x="68134" y="129977"/>
                </a:cubicBezTo>
                <a:cubicBezTo>
                  <a:pt x="68400" y="129931"/>
                  <a:pt x="68700" y="129746"/>
                  <a:pt x="68815" y="129573"/>
                </a:cubicBezTo>
                <a:cubicBezTo>
                  <a:pt x="68901" y="129427"/>
                  <a:pt x="68976" y="129358"/>
                  <a:pt x="69064" y="129358"/>
                </a:cubicBezTo>
                <a:cubicBezTo>
                  <a:pt x="69128" y="129358"/>
                  <a:pt x="69200" y="129396"/>
                  <a:pt x="69288" y="129469"/>
                </a:cubicBezTo>
                <a:cubicBezTo>
                  <a:pt x="69368" y="129535"/>
                  <a:pt x="69444" y="129568"/>
                  <a:pt x="69524" y="129568"/>
                </a:cubicBezTo>
                <a:cubicBezTo>
                  <a:pt x="69641" y="129568"/>
                  <a:pt x="69766" y="129498"/>
                  <a:pt x="69923" y="129354"/>
                </a:cubicBezTo>
                <a:cubicBezTo>
                  <a:pt x="70076" y="129220"/>
                  <a:pt x="70184" y="129153"/>
                  <a:pt x="70265" y="129153"/>
                </a:cubicBezTo>
                <a:cubicBezTo>
                  <a:pt x="70330" y="129153"/>
                  <a:pt x="70378" y="129197"/>
                  <a:pt x="70420" y="129285"/>
                </a:cubicBezTo>
                <a:cubicBezTo>
                  <a:pt x="70451" y="129356"/>
                  <a:pt x="70489" y="129393"/>
                  <a:pt x="70536" y="129393"/>
                </a:cubicBezTo>
                <a:cubicBezTo>
                  <a:pt x="70612" y="129393"/>
                  <a:pt x="70712" y="129299"/>
                  <a:pt x="70847" y="129100"/>
                </a:cubicBezTo>
                <a:cubicBezTo>
                  <a:pt x="70996" y="128894"/>
                  <a:pt x="71074" y="128790"/>
                  <a:pt x="71110" y="128790"/>
                </a:cubicBezTo>
                <a:cubicBezTo>
                  <a:pt x="71147" y="128790"/>
                  <a:pt x="71141" y="128897"/>
                  <a:pt x="71124" y="129112"/>
                </a:cubicBezTo>
                <a:cubicBezTo>
                  <a:pt x="71108" y="129367"/>
                  <a:pt x="71145" y="129477"/>
                  <a:pt x="71305" y="129477"/>
                </a:cubicBezTo>
                <a:cubicBezTo>
                  <a:pt x="71385" y="129477"/>
                  <a:pt x="71494" y="129450"/>
                  <a:pt x="71643" y="129400"/>
                </a:cubicBezTo>
                <a:cubicBezTo>
                  <a:pt x="71943" y="129308"/>
                  <a:pt x="72382" y="129146"/>
                  <a:pt x="72601" y="129042"/>
                </a:cubicBezTo>
                <a:cubicBezTo>
                  <a:pt x="72705" y="128996"/>
                  <a:pt x="72853" y="128972"/>
                  <a:pt x="73016" y="128972"/>
                </a:cubicBezTo>
                <a:cubicBezTo>
                  <a:pt x="73214" y="128972"/>
                  <a:pt x="73433" y="129007"/>
                  <a:pt x="73617" y="129077"/>
                </a:cubicBezTo>
                <a:cubicBezTo>
                  <a:pt x="73923" y="129191"/>
                  <a:pt x="74110" y="129259"/>
                  <a:pt x="74210" y="129259"/>
                </a:cubicBezTo>
                <a:cubicBezTo>
                  <a:pt x="74363" y="129259"/>
                  <a:pt x="74315" y="129102"/>
                  <a:pt x="74183" y="128719"/>
                </a:cubicBezTo>
                <a:cubicBezTo>
                  <a:pt x="74090" y="128419"/>
                  <a:pt x="74090" y="128154"/>
                  <a:pt x="74194" y="128130"/>
                </a:cubicBezTo>
                <a:cubicBezTo>
                  <a:pt x="74202" y="128129"/>
                  <a:pt x="74209" y="128128"/>
                  <a:pt x="74217" y="128128"/>
                </a:cubicBezTo>
                <a:cubicBezTo>
                  <a:pt x="74313" y="128128"/>
                  <a:pt x="74404" y="128260"/>
                  <a:pt x="74436" y="128442"/>
                </a:cubicBezTo>
                <a:cubicBezTo>
                  <a:pt x="74461" y="128580"/>
                  <a:pt x="74519" y="128661"/>
                  <a:pt x="74584" y="128661"/>
                </a:cubicBezTo>
                <a:cubicBezTo>
                  <a:pt x="74611" y="128661"/>
                  <a:pt x="74640" y="128646"/>
                  <a:pt x="74667" y="128615"/>
                </a:cubicBezTo>
                <a:cubicBezTo>
                  <a:pt x="74709" y="128574"/>
                  <a:pt x="74749" y="128554"/>
                  <a:pt x="74783" y="128554"/>
                </a:cubicBezTo>
                <a:cubicBezTo>
                  <a:pt x="74834" y="128554"/>
                  <a:pt x="74873" y="128597"/>
                  <a:pt x="74887" y="128673"/>
                </a:cubicBezTo>
                <a:cubicBezTo>
                  <a:pt x="74894" y="128719"/>
                  <a:pt x="74927" y="128741"/>
                  <a:pt x="74984" y="128741"/>
                </a:cubicBezTo>
                <a:cubicBezTo>
                  <a:pt x="75115" y="128741"/>
                  <a:pt x="75369" y="128624"/>
                  <a:pt x="75706" y="128407"/>
                </a:cubicBezTo>
                <a:cubicBezTo>
                  <a:pt x="76205" y="128090"/>
                  <a:pt x="76427" y="127943"/>
                  <a:pt x="76538" y="127943"/>
                </a:cubicBezTo>
                <a:cubicBezTo>
                  <a:pt x="76632" y="127943"/>
                  <a:pt x="76644" y="128049"/>
                  <a:pt x="76676" y="128246"/>
                </a:cubicBezTo>
                <a:cubicBezTo>
                  <a:pt x="76708" y="128428"/>
                  <a:pt x="76809" y="128560"/>
                  <a:pt x="76925" y="128560"/>
                </a:cubicBezTo>
                <a:cubicBezTo>
                  <a:pt x="76934" y="128560"/>
                  <a:pt x="76943" y="128559"/>
                  <a:pt x="76953" y="128558"/>
                </a:cubicBezTo>
                <a:cubicBezTo>
                  <a:pt x="77080" y="128523"/>
                  <a:pt x="77103" y="128384"/>
                  <a:pt x="77022" y="128223"/>
                </a:cubicBezTo>
                <a:cubicBezTo>
                  <a:pt x="76930" y="128061"/>
                  <a:pt x="76987" y="127911"/>
                  <a:pt x="77137" y="127888"/>
                </a:cubicBezTo>
                <a:cubicBezTo>
                  <a:pt x="77159" y="127883"/>
                  <a:pt x="77179" y="127881"/>
                  <a:pt x="77198" y="127881"/>
                </a:cubicBezTo>
                <a:cubicBezTo>
                  <a:pt x="77308" y="127881"/>
                  <a:pt x="77362" y="127964"/>
                  <a:pt x="77322" y="128073"/>
                </a:cubicBezTo>
                <a:cubicBezTo>
                  <a:pt x="77298" y="128151"/>
                  <a:pt x="77324" y="128188"/>
                  <a:pt x="77394" y="128188"/>
                </a:cubicBezTo>
                <a:cubicBezTo>
                  <a:pt x="77458" y="128188"/>
                  <a:pt x="77559" y="128157"/>
                  <a:pt x="77692" y="128096"/>
                </a:cubicBezTo>
                <a:cubicBezTo>
                  <a:pt x="77878" y="128008"/>
                  <a:pt x="77985" y="127957"/>
                  <a:pt x="78023" y="127957"/>
                </a:cubicBezTo>
                <a:cubicBezTo>
                  <a:pt x="78074" y="127957"/>
                  <a:pt x="77998" y="128050"/>
                  <a:pt x="77818" y="128269"/>
                </a:cubicBezTo>
                <a:cubicBezTo>
                  <a:pt x="77645" y="128500"/>
                  <a:pt x="77565" y="128731"/>
                  <a:pt x="77657" y="128800"/>
                </a:cubicBezTo>
                <a:cubicBezTo>
                  <a:pt x="77670" y="128811"/>
                  <a:pt x="77687" y="128817"/>
                  <a:pt x="77707" y="128817"/>
                </a:cubicBezTo>
                <a:cubicBezTo>
                  <a:pt x="77809" y="128817"/>
                  <a:pt x="77986" y="128677"/>
                  <a:pt x="78130" y="128465"/>
                </a:cubicBezTo>
                <a:cubicBezTo>
                  <a:pt x="78276" y="128250"/>
                  <a:pt x="78392" y="128142"/>
                  <a:pt x="78490" y="128142"/>
                </a:cubicBezTo>
                <a:cubicBezTo>
                  <a:pt x="78539" y="128142"/>
                  <a:pt x="78584" y="128169"/>
                  <a:pt x="78626" y="128223"/>
                </a:cubicBezTo>
                <a:cubicBezTo>
                  <a:pt x="78730" y="128350"/>
                  <a:pt x="79042" y="128500"/>
                  <a:pt x="79354" y="128569"/>
                </a:cubicBezTo>
                <a:cubicBezTo>
                  <a:pt x="79473" y="128598"/>
                  <a:pt x="79571" y="128614"/>
                  <a:pt x="79652" y="128614"/>
                </a:cubicBezTo>
                <a:cubicBezTo>
                  <a:pt x="79863" y="128614"/>
                  <a:pt x="79966" y="128510"/>
                  <a:pt x="80058" y="128269"/>
                </a:cubicBezTo>
                <a:cubicBezTo>
                  <a:pt x="80162" y="128015"/>
                  <a:pt x="80496" y="127796"/>
                  <a:pt x="80877" y="127738"/>
                </a:cubicBezTo>
                <a:cubicBezTo>
                  <a:pt x="81316" y="127669"/>
                  <a:pt x="81489" y="127530"/>
                  <a:pt x="81454" y="127299"/>
                </a:cubicBezTo>
                <a:cubicBezTo>
                  <a:pt x="81427" y="127142"/>
                  <a:pt x="81466" y="127052"/>
                  <a:pt x="81554" y="127052"/>
                </a:cubicBezTo>
                <a:cubicBezTo>
                  <a:pt x="81575" y="127052"/>
                  <a:pt x="81600" y="127057"/>
                  <a:pt x="81628" y="127069"/>
                </a:cubicBezTo>
                <a:cubicBezTo>
                  <a:pt x="81755" y="127138"/>
                  <a:pt x="81835" y="127346"/>
                  <a:pt x="81812" y="127530"/>
                </a:cubicBezTo>
                <a:cubicBezTo>
                  <a:pt x="81782" y="127722"/>
                  <a:pt x="81886" y="127810"/>
                  <a:pt x="82037" y="127810"/>
                </a:cubicBezTo>
                <a:cubicBezTo>
                  <a:pt x="82231" y="127810"/>
                  <a:pt x="82504" y="127663"/>
                  <a:pt x="82666" y="127403"/>
                </a:cubicBezTo>
                <a:cubicBezTo>
                  <a:pt x="82736" y="127292"/>
                  <a:pt x="82783" y="127233"/>
                  <a:pt x="82811" y="127233"/>
                </a:cubicBezTo>
                <a:cubicBezTo>
                  <a:pt x="82854" y="127233"/>
                  <a:pt x="82856" y="127366"/>
                  <a:pt x="82828" y="127657"/>
                </a:cubicBezTo>
                <a:cubicBezTo>
                  <a:pt x="82801" y="127966"/>
                  <a:pt x="82798" y="128107"/>
                  <a:pt x="82845" y="128107"/>
                </a:cubicBezTo>
                <a:cubicBezTo>
                  <a:pt x="82879" y="128107"/>
                  <a:pt x="82939" y="128035"/>
                  <a:pt x="83036" y="127900"/>
                </a:cubicBezTo>
                <a:cubicBezTo>
                  <a:pt x="83138" y="127769"/>
                  <a:pt x="83235" y="127697"/>
                  <a:pt x="83310" y="127697"/>
                </a:cubicBezTo>
                <a:cubicBezTo>
                  <a:pt x="83355" y="127697"/>
                  <a:pt x="83391" y="127722"/>
                  <a:pt x="83417" y="127773"/>
                </a:cubicBezTo>
                <a:cubicBezTo>
                  <a:pt x="83448" y="127837"/>
                  <a:pt x="83498" y="127865"/>
                  <a:pt x="83558" y="127865"/>
                </a:cubicBezTo>
                <a:cubicBezTo>
                  <a:pt x="83852" y="127865"/>
                  <a:pt x="84397" y="127192"/>
                  <a:pt x="84282" y="126838"/>
                </a:cubicBezTo>
                <a:cubicBezTo>
                  <a:pt x="84187" y="126560"/>
                  <a:pt x="84321" y="126397"/>
                  <a:pt x="84571" y="126397"/>
                </a:cubicBezTo>
                <a:cubicBezTo>
                  <a:pt x="84685" y="126397"/>
                  <a:pt x="84823" y="126431"/>
                  <a:pt x="84975" y="126503"/>
                </a:cubicBezTo>
                <a:cubicBezTo>
                  <a:pt x="85194" y="126607"/>
                  <a:pt x="85217" y="126711"/>
                  <a:pt x="85090" y="126849"/>
                </a:cubicBezTo>
                <a:cubicBezTo>
                  <a:pt x="84986" y="126965"/>
                  <a:pt x="84917" y="127184"/>
                  <a:pt x="84940" y="127311"/>
                </a:cubicBezTo>
                <a:cubicBezTo>
                  <a:pt x="84947" y="127351"/>
                  <a:pt x="84967" y="127369"/>
                  <a:pt x="84996" y="127369"/>
                </a:cubicBezTo>
                <a:cubicBezTo>
                  <a:pt x="85070" y="127369"/>
                  <a:pt x="85204" y="127252"/>
                  <a:pt x="85344" y="127045"/>
                </a:cubicBezTo>
                <a:cubicBezTo>
                  <a:pt x="85486" y="126841"/>
                  <a:pt x="85585" y="126727"/>
                  <a:pt x="85615" y="126727"/>
                </a:cubicBezTo>
                <a:cubicBezTo>
                  <a:pt x="85629" y="126727"/>
                  <a:pt x="85628" y="126752"/>
                  <a:pt x="85610" y="126803"/>
                </a:cubicBezTo>
                <a:cubicBezTo>
                  <a:pt x="85535" y="127059"/>
                  <a:pt x="85694" y="127231"/>
                  <a:pt x="85888" y="127231"/>
                </a:cubicBezTo>
                <a:cubicBezTo>
                  <a:pt x="85992" y="127231"/>
                  <a:pt x="86106" y="127181"/>
                  <a:pt x="86198" y="127069"/>
                </a:cubicBezTo>
                <a:cubicBezTo>
                  <a:pt x="86302" y="126918"/>
                  <a:pt x="86695" y="126757"/>
                  <a:pt x="87041" y="126711"/>
                </a:cubicBezTo>
                <a:cubicBezTo>
                  <a:pt x="87410" y="126653"/>
                  <a:pt x="87618" y="126526"/>
                  <a:pt x="87526" y="126422"/>
                </a:cubicBezTo>
                <a:cubicBezTo>
                  <a:pt x="87450" y="126314"/>
                  <a:pt x="87536" y="126236"/>
                  <a:pt x="87728" y="126236"/>
                </a:cubicBezTo>
                <a:cubicBezTo>
                  <a:pt x="87741" y="126236"/>
                  <a:pt x="87754" y="126237"/>
                  <a:pt x="87768" y="126237"/>
                </a:cubicBezTo>
                <a:cubicBezTo>
                  <a:pt x="87999" y="126237"/>
                  <a:pt x="88149" y="126399"/>
                  <a:pt x="88161" y="126665"/>
                </a:cubicBezTo>
                <a:cubicBezTo>
                  <a:pt x="88167" y="126857"/>
                  <a:pt x="88201" y="126946"/>
                  <a:pt x="88310" y="126946"/>
                </a:cubicBezTo>
                <a:cubicBezTo>
                  <a:pt x="88392" y="126946"/>
                  <a:pt x="88516" y="126897"/>
                  <a:pt x="88703" y="126803"/>
                </a:cubicBezTo>
                <a:cubicBezTo>
                  <a:pt x="89396" y="126422"/>
                  <a:pt x="89650" y="125937"/>
                  <a:pt x="89477" y="125326"/>
                </a:cubicBezTo>
                <a:cubicBezTo>
                  <a:pt x="89396" y="125037"/>
                  <a:pt x="89453" y="124748"/>
                  <a:pt x="89592" y="124656"/>
                </a:cubicBezTo>
                <a:cubicBezTo>
                  <a:pt x="89649" y="124621"/>
                  <a:pt x="89693" y="124603"/>
                  <a:pt x="89727" y="124603"/>
                </a:cubicBezTo>
                <a:cubicBezTo>
                  <a:pt x="89803" y="124603"/>
                  <a:pt x="89824" y="124695"/>
                  <a:pt x="89800" y="124887"/>
                </a:cubicBezTo>
                <a:cubicBezTo>
                  <a:pt x="89768" y="125120"/>
                  <a:pt x="89823" y="125230"/>
                  <a:pt x="89933" y="125230"/>
                </a:cubicBezTo>
                <a:cubicBezTo>
                  <a:pt x="90101" y="125230"/>
                  <a:pt x="90398" y="124973"/>
                  <a:pt x="90712" y="124506"/>
                </a:cubicBezTo>
                <a:cubicBezTo>
                  <a:pt x="90977" y="124125"/>
                  <a:pt x="91069" y="123802"/>
                  <a:pt x="90931" y="123744"/>
                </a:cubicBezTo>
                <a:cubicBezTo>
                  <a:pt x="90909" y="123736"/>
                  <a:pt x="90887" y="123732"/>
                  <a:pt x="90865" y="123732"/>
                </a:cubicBezTo>
                <a:cubicBezTo>
                  <a:pt x="90763" y="123732"/>
                  <a:pt x="90675" y="123819"/>
                  <a:pt x="90665" y="123952"/>
                </a:cubicBezTo>
                <a:cubicBezTo>
                  <a:pt x="90651" y="124091"/>
                  <a:pt x="90599" y="124160"/>
                  <a:pt x="90487" y="124160"/>
                </a:cubicBezTo>
                <a:cubicBezTo>
                  <a:pt x="90422" y="124160"/>
                  <a:pt x="90337" y="124137"/>
                  <a:pt x="90227" y="124091"/>
                </a:cubicBezTo>
                <a:cubicBezTo>
                  <a:pt x="89673" y="123871"/>
                  <a:pt x="89488" y="123433"/>
                  <a:pt x="89892" y="123352"/>
                </a:cubicBezTo>
                <a:cubicBezTo>
                  <a:pt x="89923" y="123344"/>
                  <a:pt x="89952" y="123341"/>
                  <a:pt x="89978" y="123341"/>
                </a:cubicBezTo>
                <a:cubicBezTo>
                  <a:pt x="90114" y="123341"/>
                  <a:pt x="90173" y="123439"/>
                  <a:pt x="90134" y="123594"/>
                </a:cubicBezTo>
                <a:cubicBezTo>
                  <a:pt x="90118" y="123653"/>
                  <a:pt x="90116" y="123681"/>
                  <a:pt x="90127" y="123681"/>
                </a:cubicBezTo>
                <a:cubicBezTo>
                  <a:pt x="90145" y="123681"/>
                  <a:pt x="90199" y="123594"/>
                  <a:pt x="90273" y="123433"/>
                </a:cubicBezTo>
                <a:cubicBezTo>
                  <a:pt x="90393" y="123173"/>
                  <a:pt x="90565" y="123042"/>
                  <a:pt x="90774" y="123042"/>
                </a:cubicBezTo>
                <a:cubicBezTo>
                  <a:pt x="90806" y="123042"/>
                  <a:pt x="90839" y="123046"/>
                  <a:pt x="90873" y="123052"/>
                </a:cubicBezTo>
                <a:cubicBezTo>
                  <a:pt x="90953" y="123072"/>
                  <a:pt x="91014" y="123083"/>
                  <a:pt x="91056" y="123083"/>
                </a:cubicBezTo>
                <a:cubicBezTo>
                  <a:pt x="91156" y="123083"/>
                  <a:pt x="91155" y="123026"/>
                  <a:pt x="91058" y="122913"/>
                </a:cubicBezTo>
                <a:cubicBezTo>
                  <a:pt x="90920" y="122733"/>
                  <a:pt x="90922" y="122645"/>
                  <a:pt x="91066" y="122645"/>
                </a:cubicBezTo>
                <a:cubicBezTo>
                  <a:pt x="91162" y="122645"/>
                  <a:pt x="91321" y="122684"/>
                  <a:pt x="91543" y="122763"/>
                </a:cubicBezTo>
                <a:cubicBezTo>
                  <a:pt x="91797" y="122855"/>
                  <a:pt x="91958" y="123029"/>
                  <a:pt x="91912" y="123167"/>
                </a:cubicBezTo>
                <a:cubicBezTo>
                  <a:pt x="91861" y="123290"/>
                  <a:pt x="91909" y="123367"/>
                  <a:pt x="92009" y="123367"/>
                </a:cubicBezTo>
                <a:cubicBezTo>
                  <a:pt x="92022" y="123367"/>
                  <a:pt x="92036" y="123366"/>
                  <a:pt x="92051" y="123363"/>
                </a:cubicBezTo>
                <a:cubicBezTo>
                  <a:pt x="92068" y="123359"/>
                  <a:pt x="92084" y="123357"/>
                  <a:pt x="92099" y="123357"/>
                </a:cubicBezTo>
                <a:cubicBezTo>
                  <a:pt x="92199" y="123357"/>
                  <a:pt x="92226" y="123458"/>
                  <a:pt x="92166" y="123629"/>
                </a:cubicBezTo>
                <a:cubicBezTo>
                  <a:pt x="92108" y="123802"/>
                  <a:pt x="92120" y="124125"/>
                  <a:pt x="92189" y="124344"/>
                </a:cubicBezTo>
                <a:cubicBezTo>
                  <a:pt x="92258" y="124552"/>
                  <a:pt x="92201" y="124818"/>
                  <a:pt x="92051" y="124933"/>
                </a:cubicBezTo>
                <a:cubicBezTo>
                  <a:pt x="91681" y="125199"/>
                  <a:pt x="91727" y="125476"/>
                  <a:pt x="92143" y="125568"/>
                </a:cubicBezTo>
                <a:cubicBezTo>
                  <a:pt x="92172" y="125573"/>
                  <a:pt x="92199" y="125576"/>
                  <a:pt x="92224" y="125576"/>
                </a:cubicBezTo>
                <a:cubicBezTo>
                  <a:pt x="92356" y="125576"/>
                  <a:pt x="92422" y="125502"/>
                  <a:pt x="92374" y="125395"/>
                </a:cubicBezTo>
                <a:cubicBezTo>
                  <a:pt x="92328" y="125268"/>
                  <a:pt x="92397" y="125072"/>
                  <a:pt x="92524" y="124991"/>
                </a:cubicBezTo>
                <a:cubicBezTo>
                  <a:pt x="92557" y="124968"/>
                  <a:pt x="92590" y="124957"/>
                  <a:pt x="92621" y="124957"/>
                </a:cubicBezTo>
                <a:cubicBezTo>
                  <a:pt x="92696" y="124957"/>
                  <a:pt x="92755" y="125023"/>
                  <a:pt x="92755" y="125129"/>
                </a:cubicBezTo>
                <a:cubicBezTo>
                  <a:pt x="92743" y="125279"/>
                  <a:pt x="92870" y="125441"/>
                  <a:pt x="93009" y="125464"/>
                </a:cubicBezTo>
                <a:cubicBezTo>
                  <a:pt x="93030" y="125470"/>
                  <a:pt x="93051" y="125472"/>
                  <a:pt x="93071" y="125472"/>
                </a:cubicBezTo>
                <a:cubicBezTo>
                  <a:pt x="93176" y="125472"/>
                  <a:pt x="93247" y="125396"/>
                  <a:pt x="93228" y="125279"/>
                </a:cubicBezTo>
                <a:cubicBezTo>
                  <a:pt x="93190" y="125078"/>
                  <a:pt x="93334" y="124973"/>
                  <a:pt x="93544" y="124973"/>
                </a:cubicBezTo>
                <a:cubicBezTo>
                  <a:pt x="93719" y="124973"/>
                  <a:pt x="93940" y="125046"/>
                  <a:pt x="94140" y="125199"/>
                </a:cubicBezTo>
                <a:cubicBezTo>
                  <a:pt x="94258" y="125291"/>
                  <a:pt x="94354" y="125338"/>
                  <a:pt x="94410" y="125338"/>
                </a:cubicBezTo>
                <a:cubicBezTo>
                  <a:pt x="94453" y="125338"/>
                  <a:pt x="94473" y="125311"/>
                  <a:pt x="94463" y="125256"/>
                </a:cubicBezTo>
                <a:cubicBezTo>
                  <a:pt x="94440" y="125129"/>
                  <a:pt x="94244" y="124899"/>
                  <a:pt x="94036" y="124737"/>
                </a:cubicBezTo>
                <a:cubicBezTo>
                  <a:pt x="93840" y="124575"/>
                  <a:pt x="93747" y="124425"/>
                  <a:pt x="93851" y="124402"/>
                </a:cubicBezTo>
                <a:cubicBezTo>
                  <a:pt x="93860" y="124400"/>
                  <a:pt x="93870" y="124399"/>
                  <a:pt x="93880" y="124399"/>
                </a:cubicBezTo>
                <a:cubicBezTo>
                  <a:pt x="93992" y="124399"/>
                  <a:pt x="94189" y="124508"/>
                  <a:pt x="94348" y="124656"/>
                </a:cubicBezTo>
                <a:cubicBezTo>
                  <a:pt x="94518" y="124818"/>
                  <a:pt x="94692" y="124892"/>
                  <a:pt x="94834" y="124892"/>
                </a:cubicBezTo>
                <a:cubicBezTo>
                  <a:pt x="95048" y="124892"/>
                  <a:pt x="95188" y="124723"/>
                  <a:pt x="95132" y="124425"/>
                </a:cubicBezTo>
                <a:cubicBezTo>
                  <a:pt x="95101" y="124270"/>
                  <a:pt x="95070" y="124195"/>
                  <a:pt x="95036" y="124195"/>
                </a:cubicBezTo>
                <a:cubicBezTo>
                  <a:pt x="95006" y="124195"/>
                  <a:pt x="94973" y="124250"/>
                  <a:pt x="94936" y="124356"/>
                </a:cubicBezTo>
                <a:cubicBezTo>
                  <a:pt x="94886" y="124500"/>
                  <a:pt x="94843" y="124569"/>
                  <a:pt x="94780" y="124569"/>
                </a:cubicBezTo>
                <a:cubicBezTo>
                  <a:pt x="94728" y="124569"/>
                  <a:pt x="94662" y="124520"/>
                  <a:pt x="94567" y="124425"/>
                </a:cubicBezTo>
                <a:cubicBezTo>
                  <a:pt x="93985" y="123833"/>
                  <a:pt x="93889" y="123633"/>
                  <a:pt x="94214" y="123633"/>
                </a:cubicBezTo>
                <a:cubicBezTo>
                  <a:pt x="94249" y="123633"/>
                  <a:pt x="94290" y="123636"/>
                  <a:pt x="94336" y="123640"/>
                </a:cubicBezTo>
                <a:cubicBezTo>
                  <a:pt x="94360" y="123643"/>
                  <a:pt x="94384" y="123644"/>
                  <a:pt x="94408" y="123644"/>
                </a:cubicBezTo>
                <a:cubicBezTo>
                  <a:pt x="94615" y="123644"/>
                  <a:pt x="94814" y="123557"/>
                  <a:pt x="94855" y="123433"/>
                </a:cubicBezTo>
                <a:cubicBezTo>
                  <a:pt x="94895" y="123324"/>
                  <a:pt x="95061" y="123241"/>
                  <a:pt x="95246" y="123241"/>
                </a:cubicBezTo>
                <a:cubicBezTo>
                  <a:pt x="95277" y="123241"/>
                  <a:pt x="95309" y="123243"/>
                  <a:pt x="95340" y="123248"/>
                </a:cubicBezTo>
                <a:cubicBezTo>
                  <a:pt x="95379" y="123254"/>
                  <a:pt x="95415" y="123257"/>
                  <a:pt x="95449" y="123257"/>
                </a:cubicBezTo>
                <a:cubicBezTo>
                  <a:pt x="95610" y="123257"/>
                  <a:pt x="95717" y="123193"/>
                  <a:pt x="95698" y="123098"/>
                </a:cubicBezTo>
                <a:cubicBezTo>
                  <a:pt x="95662" y="122910"/>
                  <a:pt x="95482" y="122814"/>
                  <a:pt x="95253" y="122814"/>
                </a:cubicBezTo>
                <a:cubicBezTo>
                  <a:pt x="95046" y="122814"/>
                  <a:pt x="94798" y="122893"/>
                  <a:pt x="94578" y="123052"/>
                </a:cubicBezTo>
                <a:cubicBezTo>
                  <a:pt x="94406" y="123174"/>
                  <a:pt x="94251" y="123238"/>
                  <a:pt x="94133" y="123238"/>
                </a:cubicBezTo>
                <a:cubicBezTo>
                  <a:pt x="94063" y="123238"/>
                  <a:pt x="94006" y="123215"/>
                  <a:pt x="93967" y="123167"/>
                </a:cubicBezTo>
                <a:cubicBezTo>
                  <a:pt x="93930" y="123124"/>
                  <a:pt x="93880" y="123104"/>
                  <a:pt x="93822" y="123104"/>
                </a:cubicBezTo>
                <a:cubicBezTo>
                  <a:pt x="93584" y="123104"/>
                  <a:pt x="93205" y="123433"/>
                  <a:pt x="93020" y="123860"/>
                </a:cubicBezTo>
                <a:cubicBezTo>
                  <a:pt x="92939" y="124034"/>
                  <a:pt x="92892" y="124124"/>
                  <a:pt x="92858" y="124124"/>
                </a:cubicBezTo>
                <a:cubicBezTo>
                  <a:pt x="92824" y="124124"/>
                  <a:pt x="92801" y="124037"/>
                  <a:pt x="92766" y="123860"/>
                </a:cubicBezTo>
                <a:cubicBezTo>
                  <a:pt x="92630" y="123199"/>
                  <a:pt x="92731" y="122841"/>
                  <a:pt x="93029" y="122841"/>
                </a:cubicBezTo>
                <a:cubicBezTo>
                  <a:pt x="93085" y="122841"/>
                  <a:pt x="93147" y="122853"/>
                  <a:pt x="93216" y="122879"/>
                </a:cubicBezTo>
                <a:cubicBezTo>
                  <a:pt x="93310" y="122911"/>
                  <a:pt x="93391" y="122928"/>
                  <a:pt x="93458" y="122928"/>
                </a:cubicBezTo>
                <a:cubicBezTo>
                  <a:pt x="93583" y="122928"/>
                  <a:pt x="93664" y="122871"/>
                  <a:pt x="93701" y="122752"/>
                </a:cubicBezTo>
                <a:cubicBezTo>
                  <a:pt x="93741" y="122631"/>
                  <a:pt x="93886" y="122537"/>
                  <a:pt x="94029" y="122537"/>
                </a:cubicBezTo>
                <a:cubicBezTo>
                  <a:pt x="94051" y="122537"/>
                  <a:pt x="94072" y="122539"/>
                  <a:pt x="94094" y="122544"/>
                </a:cubicBezTo>
                <a:cubicBezTo>
                  <a:pt x="94107" y="122546"/>
                  <a:pt x="94120" y="122548"/>
                  <a:pt x="94133" y="122548"/>
                </a:cubicBezTo>
                <a:cubicBezTo>
                  <a:pt x="94291" y="122548"/>
                  <a:pt x="94432" y="122357"/>
                  <a:pt x="94475" y="122047"/>
                </a:cubicBezTo>
                <a:lnTo>
                  <a:pt x="94555" y="121505"/>
                </a:lnTo>
                <a:lnTo>
                  <a:pt x="94671" y="122047"/>
                </a:lnTo>
                <a:cubicBezTo>
                  <a:pt x="94724" y="122306"/>
                  <a:pt x="94765" y="122427"/>
                  <a:pt x="94830" y="122427"/>
                </a:cubicBezTo>
                <a:cubicBezTo>
                  <a:pt x="94879" y="122427"/>
                  <a:pt x="94940" y="122360"/>
                  <a:pt x="95029" y="122232"/>
                </a:cubicBezTo>
                <a:cubicBezTo>
                  <a:pt x="95167" y="122024"/>
                  <a:pt x="95190" y="121828"/>
                  <a:pt x="95098" y="121770"/>
                </a:cubicBezTo>
                <a:cubicBezTo>
                  <a:pt x="95005" y="121713"/>
                  <a:pt x="94867" y="121528"/>
                  <a:pt x="94798" y="121355"/>
                </a:cubicBezTo>
                <a:cubicBezTo>
                  <a:pt x="94738" y="121215"/>
                  <a:pt x="94728" y="121148"/>
                  <a:pt x="94782" y="121148"/>
                </a:cubicBezTo>
                <a:cubicBezTo>
                  <a:pt x="94821" y="121148"/>
                  <a:pt x="94894" y="121183"/>
                  <a:pt x="95005" y="121251"/>
                </a:cubicBezTo>
                <a:cubicBezTo>
                  <a:pt x="95117" y="121319"/>
                  <a:pt x="95198" y="121354"/>
                  <a:pt x="95257" y="121354"/>
                </a:cubicBezTo>
                <a:cubicBezTo>
                  <a:pt x="95338" y="121354"/>
                  <a:pt x="95378" y="121288"/>
                  <a:pt x="95398" y="121147"/>
                </a:cubicBezTo>
                <a:cubicBezTo>
                  <a:pt x="95415" y="121019"/>
                  <a:pt x="95445" y="120955"/>
                  <a:pt x="95504" y="120955"/>
                </a:cubicBezTo>
                <a:cubicBezTo>
                  <a:pt x="95562" y="120955"/>
                  <a:pt x="95648" y="121016"/>
                  <a:pt x="95779" y="121136"/>
                </a:cubicBezTo>
                <a:cubicBezTo>
                  <a:pt x="95908" y="121256"/>
                  <a:pt x="96099" y="121327"/>
                  <a:pt x="96277" y="121327"/>
                </a:cubicBezTo>
                <a:cubicBezTo>
                  <a:pt x="96354" y="121327"/>
                  <a:pt x="96428" y="121314"/>
                  <a:pt x="96494" y="121286"/>
                </a:cubicBezTo>
                <a:cubicBezTo>
                  <a:pt x="96590" y="121250"/>
                  <a:pt x="96658" y="121233"/>
                  <a:pt x="96692" y="121233"/>
                </a:cubicBezTo>
                <a:cubicBezTo>
                  <a:pt x="96737" y="121233"/>
                  <a:pt x="96728" y="121262"/>
                  <a:pt x="96656" y="121320"/>
                </a:cubicBezTo>
                <a:cubicBezTo>
                  <a:pt x="96541" y="121413"/>
                  <a:pt x="96460" y="121655"/>
                  <a:pt x="96494" y="121828"/>
                </a:cubicBezTo>
                <a:cubicBezTo>
                  <a:pt x="96522" y="121972"/>
                  <a:pt x="96690" y="122037"/>
                  <a:pt x="96904" y="122037"/>
                </a:cubicBezTo>
                <a:cubicBezTo>
                  <a:pt x="97224" y="122037"/>
                  <a:pt x="97647" y="121892"/>
                  <a:pt x="97868" y="121644"/>
                </a:cubicBezTo>
                <a:cubicBezTo>
                  <a:pt x="97945" y="121560"/>
                  <a:pt x="98082" y="121520"/>
                  <a:pt x="98254" y="121520"/>
                </a:cubicBezTo>
                <a:cubicBezTo>
                  <a:pt x="98392" y="121520"/>
                  <a:pt x="98553" y="121546"/>
                  <a:pt x="98722" y="121597"/>
                </a:cubicBezTo>
                <a:cubicBezTo>
                  <a:pt x="98910" y="121662"/>
                  <a:pt x="99060" y="121695"/>
                  <a:pt x="99190" y="121695"/>
                </a:cubicBezTo>
                <a:cubicBezTo>
                  <a:pt x="99386" y="121695"/>
                  <a:pt x="99537" y="121619"/>
                  <a:pt x="99703" y="121459"/>
                </a:cubicBezTo>
                <a:cubicBezTo>
                  <a:pt x="99908" y="121263"/>
                  <a:pt x="100100" y="121168"/>
                  <a:pt x="100266" y="121168"/>
                </a:cubicBezTo>
                <a:cubicBezTo>
                  <a:pt x="100522" y="121168"/>
                  <a:pt x="100716" y="121394"/>
                  <a:pt x="100800" y="121828"/>
                </a:cubicBezTo>
                <a:cubicBezTo>
                  <a:pt x="100848" y="122105"/>
                  <a:pt x="100943" y="122279"/>
                  <a:pt x="101020" y="122279"/>
                </a:cubicBezTo>
                <a:cubicBezTo>
                  <a:pt x="101036" y="122279"/>
                  <a:pt x="101051" y="122271"/>
                  <a:pt x="101065" y="122255"/>
                </a:cubicBezTo>
                <a:cubicBezTo>
                  <a:pt x="101094" y="122223"/>
                  <a:pt x="101130" y="122208"/>
                  <a:pt x="101169" y="122208"/>
                </a:cubicBezTo>
                <a:cubicBezTo>
                  <a:pt x="101242" y="122208"/>
                  <a:pt x="101324" y="122261"/>
                  <a:pt x="101377" y="122359"/>
                </a:cubicBezTo>
                <a:cubicBezTo>
                  <a:pt x="101445" y="122466"/>
                  <a:pt x="101485" y="122521"/>
                  <a:pt x="101504" y="122521"/>
                </a:cubicBezTo>
                <a:cubicBezTo>
                  <a:pt x="101524" y="122521"/>
                  <a:pt x="101522" y="122460"/>
                  <a:pt x="101504" y="122336"/>
                </a:cubicBezTo>
                <a:cubicBezTo>
                  <a:pt x="101481" y="122174"/>
                  <a:pt x="101585" y="122024"/>
                  <a:pt x="101758" y="121990"/>
                </a:cubicBezTo>
                <a:cubicBezTo>
                  <a:pt x="101908" y="121955"/>
                  <a:pt x="102012" y="121747"/>
                  <a:pt x="101977" y="121551"/>
                </a:cubicBezTo>
                <a:cubicBezTo>
                  <a:pt x="101938" y="121346"/>
                  <a:pt x="101990" y="121240"/>
                  <a:pt x="102139" y="121240"/>
                </a:cubicBezTo>
                <a:cubicBezTo>
                  <a:pt x="102167" y="121240"/>
                  <a:pt x="102197" y="121244"/>
                  <a:pt x="102231" y="121251"/>
                </a:cubicBezTo>
                <a:cubicBezTo>
                  <a:pt x="102264" y="121257"/>
                  <a:pt x="102294" y="121260"/>
                  <a:pt x="102322" y="121260"/>
                </a:cubicBezTo>
                <a:cubicBezTo>
                  <a:pt x="102452" y="121260"/>
                  <a:pt x="102527" y="121196"/>
                  <a:pt x="102508" y="121101"/>
                </a:cubicBezTo>
                <a:cubicBezTo>
                  <a:pt x="102486" y="120981"/>
                  <a:pt x="102711" y="120892"/>
                  <a:pt x="103018" y="120892"/>
                </a:cubicBezTo>
                <a:cubicBezTo>
                  <a:pt x="103036" y="120892"/>
                  <a:pt x="103055" y="120893"/>
                  <a:pt x="103074" y="120893"/>
                </a:cubicBezTo>
                <a:cubicBezTo>
                  <a:pt x="103088" y="120894"/>
                  <a:pt x="103102" y="120894"/>
                  <a:pt x="103116" y="120894"/>
                </a:cubicBezTo>
                <a:cubicBezTo>
                  <a:pt x="103439" y="120894"/>
                  <a:pt x="103782" y="120771"/>
                  <a:pt x="103882" y="120616"/>
                </a:cubicBezTo>
                <a:cubicBezTo>
                  <a:pt x="104060" y="120371"/>
                  <a:pt x="104619" y="120208"/>
                  <a:pt x="105067" y="120208"/>
                </a:cubicBezTo>
                <a:cubicBezTo>
                  <a:pt x="105316" y="120208"/>
                  <a:pt x="105530" y="120258"/>
                  <a:pt x="105625" y="120374"/>
                </a:cubicBezTo>
                <a:cubicBezTo>
                  <a:pt x="105710" y="120475"/>
                  <a:pt x="105765" y="120527"/>
                  <a:pt x="105803" y="120527"/>
                </a:cubicBezTo>
                <a:cubicBezTo>
                  <a:pt x="105847" y="120527"/>
                  <a:pt x="105866" y="120454"/>
                  <a:pt x="105879" y="120305"/>
                </a:cubicBezTo>
                <a:cubicBezTo>
                  <a:pt x="105895" y="120183"/>
                  <a:pt x="105920" y="120122"/>
                  <a:pt x="105958" y="120122"/>
                </a:cubicBezTo>
                <a:cubicBezTo>
                  <a:pt x="106001" y="120122"/>
                  <a:pt x="106060" y="120195"/>
                  <a:pt x="106144" y="120339"/>
                </a:cubicBezTo>
                <a:cubicBezTo>
                  <a:pt x="106444" y="120847"/>
                  <a:pt x="106294" y="121055"/>
                  <a:pt x="105509" y="121216"/>
                </a:cubicBezTo>
                <a:cubicBezTo>
                  <a:pt x="105025" y="121320"/>
                  <a:pt x="104874" y="121436"/>
                  <a:pt x="105001" y="121644"/>
                </a:cubicBezTo>
                <a:cubicBezTo>
                  <a:pt x="105051" y="121735"/>
                  <a:pt x="105144" y="121784"/>
                  <a:pt x="105240" y="121784"/>
                </a:cubicBezTo>
                <a:cubicBezTo>
                  <a:pt x="105301" y="121784"/>
                  <a:pt x="105363" y="121765"/>
                  <a:pt x="105417" y="121724"/>
                </a:cubicBezTo>
                <a:cubicBezTo>
                  <a:pt x="105477" y="121676"/>
                  <a:pt x="105524" y="121652"/>
                  <a:pt x="105559" y="121652"/>
                </a:cubicBezTo>
                <a:cubicBezTo>
                  <a:pt x="105626" y="121652"/>
                  <a:pt x="105647" y="121739"/>
                  <a:pt x="105625" y="121921"/>
                </a:cubicBezTo>
                <a:cubicBezTo>
                  <a:pt x="105590" y="122221"/>
                  <a:pt x="105521" y="122365"/>
                  <a:pt x="105385" y="122365"/>
                </a:cubicBezTo>
                <a:cubicBezTo>
                  <a:pt x="105296" y="122365"/>
                  <a:pt x="105179" y="122304"/>
                  <a:pt x="105025" y="122186"/>
                </a:cubicBezTo>
                <a:cubicBezTo>
                  <a:pt x="104938" y="122114"/>
                  <a:pt x="104879" y="122077"/>
                  <a:pt x="104842" y="122077"/>
                </a:cubicBezTo>
                <a:cubicBezTo>
                  <a:pt x="104785" y="122077"/>
                  <a:pt x="104782" y="122165"/>
                  <a:pt x="104817" y="122348"/>
                </a:cubicBezTo>
                <a:cubicBezTo>
                  <a:pt x="104858" y="122553"/>
                  <a:pt x="104963" y="122647"/>
                  <a:pt x="105166" y="122647"/>
                </a:cubicBezTo>
                <a:cubicBezTo>
                  <a:pt x="105248" y="122647"/>
                  <a:pt x="105346" y="122632"/>
                  <a:pt x="105463" y="122602"/>
                </a:cubicBezTo>
                <a:cubicBezTo>
                  <a:pt x="105786" y="122521"/>
                  <a:pt x="106075" y="122348"/>
                  <a:pt x="106110" y="122209"/>
                </a:cubicBezTo>
                <a:cubicBezTo>
                  <a:pt x="106156" y="122059"/>
                  <a:pt x="106363" y="121909"/>
                  <a:pt x="106594" y="121851"/>
                </a:cubicBezTo>
                <a:cubicBezTo>
                  <a:pt x="106929" y="121770"/>
                  <a:pt x="106952" y="121655"/>
                  <a:pt x="106733" y="121113"/>
                </a:cubicBezTo>
                <a:cubicBezTo>
                  <a:pt x="106430" y="120385"/>
                  <a:pt x="106824" y="118950"/>
                  <a:pt x="107301" y="118950"/>
                </a:cubicBezTo>
                <a:cubicBezTo>
                  <a:pt x="107315" y="118950"/>
                  <a:pt x="107330" y="118951"/>
                  <a:pt x="107345" y="118954"/>
                </a:cubicBezTo>
                <a:cubicBezTo>
                  <a:pt x="107370" y="118959"/>
                  <a:pt x="107392" y="118961"/>
                  <a:pt x="107412" y="118961"/>
                </a:cubicBezTo>
                <a:cubicBezTo>
                  <a:pt x="107535" y="118961"/>
                  <a:pt x="107545" y="118866"/>
                  <a:pt x="107425" y="118677"/>
                </a:cubicBezTo>
                <a:cubicBezTo>
                  <a:pt x="107322" y="118492"/>
                  <a:pt x="107333" y="118319"/>
                  <a:pt x="107460" y="118285"/>
                </a:cubicBezTo>
                <a:cubicBezTo>
                  <a:pt x="107472" y="118282"/>
                  <a:pt x="107484" y="118281"/>
                  <a:pt x="107496" y="118281"/>
                </a:cubicBezTo>
                <a:cubicBezTo>
                  <a:pt x="107610" y="118281"/>
                  <a:pt x="107716" y="118379"/>
                  <a:pt x="107737" y="118515"/>
                </a:cubicBezTo>
                <a:cubicBezTo>
                  <a:pt x="107756" y="118598"/>
                  <a:pt x="107778" y="118640"/>
                  <a:pt x="107803" y="118640"/>
                </a:cubicBezTo>
                <a:cubicBezTo>
                  <a:pt x="107838" y="118640"/>
                  <a:pt x="107880" y="118561"/>
                  <a:pt x="107933" y="118400"/>
                </a:cubicBezTo>
                <a:cubicBezTo>
                  <a:pt x="107989" y="118232"/>
                  <a:pt x="108045" y="118153"/>
                  <a:pt x="108101" y="118153"/>
                </a:cubicBezTo>
                <a:cubicBezTo>
                  <a:pt x="108138" y="118153"/>
                  <a:pt x="108174" y="118186"/>
                  <a:pt x="108210" y="118250"/>
                </a:cubicBezTo>
                <a:cubicBezTo>
                  <a:pt x="108265" y="118339"/>
                  <a:pt x="108348" y="118383"/>
                  <a:pt x="108437" y="118383"/>
                </a:cubicBezTo>
                <a:cubicBezTo>
                  <a:pt x="108499" y="118383"/>
                  <a:pt x="108564" y="118362"/>
                  <a:pt x="108626" y="118319"/>
                </a:cubicBezTo>
                <a:cubicBezTo>
                  <a:pt x="108686" y="118276"/>
                  <a:pt x="108741" y="118256"/>
                  <a:pt x="108789" y="118256"/>
                </a:cubicBezTo>
                <a:cubicBezTo>
                  <a:pt x="108869" y="118256"/>
                  <a:pt x="108927" y="118314"/>
                  <a:pt x="108949" y="118423"/>
                </a:cubicBezTo>
                <a:cubicBezTo>
                  <a:pt x="108972" y="118521"/>
                  <a:pt x="109009" y="118580"/>
                  <a:pt x="109045" y="118580"/>
                </a:cubicBezTo>
                <a:cubicBezTo>
                  <a:pt x="109064" y="118580"/>
                  <a:pt x="109083" y="118563"/>
                  <a:pt x="109099" y="118527"/>
                </a:cubicBezTo>
                <a:cubicBezTo>
                  <a:pt x="109122" y="118481"/>
                  <a:pt x="109183" y="118458"/>
                  <a:pt x="109256" y="118458"/>
                </a:cubicBezTo>
                <a:cubicBezTo>
                  <a:pt x="109330" y="118458"/>
                  <a:pt x="109416" y="118481"/>
                  <a:pt x="109492" y="118527"/>
                </a:cubicBezTo>
                <a:cubicBezTo>
                  <a:pt x="109558" y="118565"/>
                  <a:pt x="109607" y="118586"/>
                  <a:pt x="109640" y="118586"/>
                </a:cubicBezTo>
                <a:cubicBezTo>
                  <a:pt x="109727" y="118586"/>
                  <a:pt x="109701" y="118440"/>
                  <a:pt x="109584" y="118088"/>
                </a:cubicBezTo>
                <a:cubicBezTo>
                  <a:pt x="109463" y="117753"/>
                  <a:pt x="109420" y="117605"/>
                  <a:pt x="109471" y="117605"/>
                </a:cubicBezTo>
                <a:cubicBezTo>
                  <a:pt x="109508" y="117605"/>
                  <a:pt x="109594" y="117682"/>
                  <a:pt x="109734" y="117823"/>
                </a:cubicBezTo>
                <a:cubicBezTo>
                  <a:pt x="109880" y="117961"/>
                  <a:pt x="110031" y="118042"/>
                  <a:pt x="110141" y="118042"/>
                </a:cubicBezTo>
                <a:cubicBezTo>
                  <a:pt x="110187" y="118042"/>
                  <a:pt x="110226" y="118027"/>
                  <a:pt x="110253" y="117996"/>
                </a:cubicBezTo>
                <a:cubicBezTo>
                  <a:pt x="110332" y="117917"/>
                  <a:pt x="110586" y="117864"/>
                  <a:pt x="110873" y="117864"/>
                </a:cubicBezTo>
                <a:cubicBezTo>
                  <a:pt x="110924" y="117864"/>
                  <a:pt x="110975" y="117866"/>
                  <a:pt x="111027" y="117869"/>
                </a:cubicBezTo>
                <a:cubicBezTo>
                  <a:pt x="111138" y="117878"/>
                  <a:pt x="111229" y="117884"/>
                  <a:pt x="111301" y="117884"/>
                </a:cubicBezTo>
                <a:cubicBezTo>
                  <a:pt x="111601" y="117884"/>
                  <a:pt x="111577" y="117774"/>
                  <a:pt x="111419" y="117280"/>
                </a:cubicBezTo>
                <a:cubicBezTo>
                  <a:pt x="111300" y="116930"/>
                  <a:pt x="111208" y="116777"/>
                  <a:pt x="111075" y="116777"/>
                </a:cubicBezTo>
                <a:cubicBezTo>
                  <a:pt x="111015" y="116777"/>
                  <a:pt x="110947" y="116808"/>
                  <a:pt x="110865" y="116865"/>
                </a:cubicBezTo>
                <a:cubicBezTo>
                  <a:pt x="110767" y="116928"/>
                  <a:pt x="110672" y="116960"/>
                  <a:pt x="110595" y="116960"/>
                </a:cubicBezTo>
                <a:cubicBezTo>
                  <a:pt x="110519" y="116960"/>
                  <a:pt x="110461" y="116928"/>
                  <a:pt x="110438" y="116865"/>
                </a:cubicBezTo>
                <a:cubicBezTo>
                  <a:pt x="110392" y="116738"/>
                  <a:pt x="110265" y="116357"/>
                  <a:pt x="110161" y="116011"/>
                </a:cubicBezTo>
                <a:cubicBezTo>
                  <a:pt x="110046" y="115676"/>
                  <a:pt x="109838" y="114983"/>
                  <a:pt x="109688" y="114476"/>
                </a:cubicBezTo>
                <a:cubicBezTo>
                  <a:pt x="109549" y="113956"/>
                  <a:pt x="109341" y="113437"/>
                  <a:pt x="109238" y="113321"/>
                </a:cubicBezTo>
                <a:cubicBezTo>
                  <a:pt x="109018" y="113056"/>
                  <a:pt x="109238" y="112340"/>
                  <a:pt x="109549" y="112259"/>
                </a:cubicBezTo>
                <a:cubicBezTo>
                  <a:pt x="109555" y="112258"/>
                  <a:pt x="109561" y="112257"/>
                  <a:pt x="109566" y="112257"/>
                </a:cubicBezTo>
                <a:cubicBezTo>
                  <a:pt x="109661" y="112257"/>
                  <a:pt x="109722" y="112437"/>
                  <a:pt x="109711" y="112698"/>
                </a:cubicBezTo>
                <a:cubicBezTo>
                  <a:pt x="109700" y="112959"/>
                  <a:pt x="109761" y="113139"/>
                  <a:pt x="109865" y="113139"/>
                </a:cubicBezTo>
                <a:cubicBezTo>
                  <a:pt x="109871" y="113139"/>
                  <a:pt x="109877" y="113138"/>
                  <a:pt x="109884" y="113137"/>
                </a:cubicBezTo>
                <a:cubicBezTo>
                  <a:pt x="109999" y="113113"/>
                  <a:pt x="110069" y="112998"/>
                  <a:pt x="110057" y="112894"/>
                </a:cubicBezTo>
                <a:cubicBezTo>
                  <a:pt x="110034" y="112779"/>
                  <a:pt x="110138" y="112375"/>
                  <a:pt x="110288" y="112005"/>
                </a:cubicBezTo>
                <a:cubicBezTo>
                  <a:pt x="110457" y="111575"/>
                  <a:pt x="110558" y="111416"/>
                  <a:pt x="110731" y="111416"/>
                </a:cubicBezTo>
                <a:cubicBezTo>
                  <a:pt x="110794" y="111416"/>
                  <a:pt x="110868" y="111437"/>
                  <a:pt x="110957" y="111474"/>
                </a:cubicBezTo>
                <a:cubicBezTo>
                  <a:pt x="111304" y="111613"/>
                  <a:pt x="111350" y="111728"/>
                  <a:pt x="111269" y="112225"/>
                </a:cubicBezTo>
                <a:lnTo>
                  <a:pt x="111165" y="112825"/>
                </a:lnTo>
                <a:lnTo>
                  <a:pt x="110934" y="112225"/>
                </a:lnTo>
                <a:lnTo>
                  <a:pt x="110704" y="111636"/>
                </a:lnTo>
                <a:lnTo>
                  <a:pt x="110507" y="112317"/>
                </a:lnTo>
                <a:cubicBezTo>
                  <a:pt x="110369" y="112790"/>
                  <a:pt x="110392" y="113160"/>
                  <a:pt x="110588" y="113598"/>
                </a:cubicBezTo>
                <a:cubicBezTo>
                  <a:pt x="110710" y="113850"/>
                  <a:pt x="110807" y="113981"/>
                  <a:pt x="110875" y="113981"/>
                </a:cubicBezTo>
                <a:cubicBezTo>
                  <a:pt x="110910" y="113981"/>
                  <a:pt x="110938" y="113946"/>
                  <a:pt x="110957" y="113875"/>
                </a:cubicBezTo>
                <a:cubicBezTo>
                  <a:pt x="111001" y="113719"/>
                  <a:pt x="111093" y="113648"/>
                  <a:pt x="111185" y="113648"/>
                </a:cubicBezTo>
                <a:cubicBezTo>
                  <a:pt x="111310" y="113648"/>
                  <a:pt x="111436" y="113781"/>
                  <a:pt x="111442" y="114014"/>
                </a:cubicBezTo>
                <a:cubicBezTo>
                  <a:pt x="111442" y="114120"/>
                  <a:pt x="111452" y="114181"/>
                  <a:pt x="111466" y="114181"/>
                </a:cubicBezTo>
                <a:cubicBezTo>
                  <a:pt x="111473" y="114181"/>
                  <a:pt x="111480" y="114165"/>
                  <a:pt x="111488" y="114129"/>
                </a:cubicBezTo>
                <a:cubicBezTo>
                  <a:pt x="111511" y="114025"/>
                  <a:pt x="111673" y="113910"/>
                  <a:pt x="111858" y="113852"/>
                </a:cubicBezTo>
                <a:cubicBezTo>
                  <a:pt x="112135" y="113783"/>
                  <a:pt x="112112" y="113725"/>
                  <a:pt x="111708" y="113471"/>
                </a:cubicBezTo>
                <a:cubicBezTo>
                  <a:pt x="111454" y="113306"/>
                  <a:pt x="111296" y="113194"/>
                  <a:pt x="111322" y="113194"/>
                </a:cubicBezTo>
                <a:cubicBezTo>
                  <a:pt x="111323" y="113194"/>
                  <a:pt x="111325" y="113194"/>
                  <a:pt x="111327" y="113194"/>
                </a:cubicBezTo>
                <a:cubicBezTo>
                  <a:pt x="111333" y="113196"/>
                  <a:pt x="111340" y="113197"/>
                  <a:pt x="111346" y="113197"/>
                </a:cubicBezTo>
                <a:cubicBezTo>
                  <a:pt x="111568" y="113197"/>
                  <a:pt x="111922" y="112103"/>
                  <a:pt x="111765" y="111902"/>
                </a:cubicBezTo>
                <a:cubicBezTo>
                  <a:pt x="111725" y="111857"/>
                  <a:pt x="111721" y="111835"/>
                  <a:pt x="111747" y="111835"/>
                </a:cubicBezTo>
                <a:cubicBezTo>
                  <a:pt x="111796" y="111835"/>
                  <a:pt x="111944" y="111909"/>
                  <a:pt x="112146" y="112052"/>
                </a:cubicBezTo>
                <a:cubicBezTo>
                  <a:pt x="112401" y="112218"/>
                  <a:pt x="112600" y="112295"/>
                  <a:pt x="112723" y="112295"/>
                </a:cubicBezTo>
                <a:cubicBezTo>
                  <a:pt x="112923" y="112295"/>
                  <a:pt x="112920" y="112091"/>
                  <a:pt x="112620" y="111740"/>
                </a:cubicBezTo>
                <a:cubicBezTo>
                  <a:pt x="112262" y="111313"/>
                  <a:pt x="112285" y="111221"/>
                  <a:pt x="112885" y="110863"/>
                </a:cubicBezTo>
                <a:cubicBezTo>
                  <a:pt x="113041" y="110765"/>
                  <a:pt x="113136" y="110716"/>
                  <a:pt x="113175" y="110716"/>
                </a:cubicBezTo>
                <a:cubicBezTo>
                  <a:pt x="113214" y="110716"/>
                  <a:pt x="113197" y="110765"/>
                  <a:pt x="113127" y="110863"/>
                </a:cubicBezTo>
                <a:cubicBezTo>
                  <a:pt x="112966" y="111070"/>
                  <a:pt x="112977" y="111174"/>
                  <a:pt x="113151" y="111244"/>
                </a:cubicBezTo>
                <a:cubicBezTo>
                  <a:pt x="113170" y="111252"/>
                  <a:pt x="113189" y="111255"/>
                  <a:pt x="113207" y="111255"/>
                </a:cubicBezTo>
                <a:cubicBezTo>
                  <a:pt x="113325" y="111255"/>
                  <a:pt x="113431" y="111106"/>
                  <a:pt x="113451" y="110897"/>
                </a:cubicBezTo>
                <a:cubicBezTo>
                  <a:pt x="113474" y="110666"/>
                  <a:pt x="113589" y="110286"/>
                  <a:pt x="113682" y="110089"/>
                </a:cubicBezTo>
                <a:cubicBezTo>
                  <a:pt x="113762" y="109939"/>
                  <a:pt x="113820" y="109864"/>
                  <a:pt x="113879" y="109864"/>
                </a:cubicBezTo>
                <a:cubicBezTo>
                  <a:pt x="113938" y="109864"/>
                  <a:pt x="113999" y="109939"/>
                  <a:pt x="114086" y="110089"/>
                </a:cubicBezTo>
                <a:cubicBezTo>
                  <a:pt x="114201" y="110286"/>
                  <a:pt x="114201" y="110551"/>
                  <a:pt x="114086" y="110678"/>
                </a:cubicBezTo>
                <a:cubicBezTo>
                  <a:pt x="113970" y="110793"/>
                  <a:pt x="113959" y="111024"/>
                  <a:pt x="114051" y="111140"/>
                </a:cubicBezTo>
                <a:cubicBezTo>
                  <a:pt x="114155" y="111267"/>
                  <a:pt x="114143" y="111394"/>
                  <a:pt x="114005" y="111428"/>
                </a:cubicBezTo>
                <a:cubicBezTo>
                  <a:pt x="113843" y="111463"/>
                  <a:pt x="113878" y="111578"/>
                  <a:pt x="114120" y="111786"/>
                </a:cubicBezTo>
                <a:cubicBezTo>
                  <a:pt x="114305" y="111948"/>
                  <a:pt x="114432" y="112132"/>
                  <a:pt x="114397" y="112179"/>
                </a:cubicBezTo>
                <a:cubicBezTo>
                  <a:pt x="114351" y="112236"/>
                  <a:pt x="114386" y="112317"/>
                  <a:pt x="114501" y="112409"/>
                </a:cubicBezTo>
                <a:cubicBezTo>
                  <a:pt x="114513" y="112417"/>
                  <a:pt x="114523" y="112421"/>
                  <a:pt x="114532" y="112421"/>
                </a:cubicBezTo>
                <a:cubicBezTo>
                  <a:pt x="114606" y="112421"/>
                  <a:pt x="114608" y="112181"/>
                  <a:pt x="114536" y="111832"/>
                </a:cubicBezTo>
                <a:cubicBezTo>
                  <a:pt x="114432" y="111359"/>
                  <a:pt x="114478" y="111070"/>
                  <a:pt x="114686" y="110943"/>
                </a:cubicBezTo>
                <a:cubicBezTo>
                  <a:pt x="114886" y="110820"/>
                  <a:pt x="114952" y="110779"/>
                  <a:pt x="114879" y="110779"/>
                </a:cubicBezTo>
                <a:cubicBezTo>
                  <a:pt x="114842" y="110779"/>
                  <a:pt x="114770" y="110790"/>
                  <a:pt x="114663" y="110805"/>
                </a:cubicBezTo>
                <a:cubicBezTo>
                  <a:pt x="114632" y="110812"/>
                  <a:pt x="114603" y="110815"/>
                  <a:pt x="114577" y="110815"/>
                </a:cubicBezTo>
                <a:cubicBezTo>
                  <a:pt x="114424" y="110815"/>
                  <a:pt x="114343" y="110705"/>
                  <a:pt x="114363" y="110528"/>
                </a:cubicBezTo>
                <a:cubicBezTo>
                  <a:pt x="114386" y="110320"/>
                  <a:pt x="114593" y="110193"/>
                  <a:pt x="114882" y="110182"/>
                </a:cubicBezTo>
                <a:cubicBezTo>
                  <a:pt x="115263" y="110182"/>
                  <a:pt x="115401" y="110032"/>
                  <a:pt x="115528" y="109397"/>
                </a:cubicBezTo>
                <a:cubicBezTo>
                  <a:pt x="115621" y="108970"/>
                  <a:pt x="115794" y="108600"/>
                  <a:pt x="115921" y="108577"/>
                </a:cubicBezTo>
                <a:cubicBezTo>
                  <a:pt x="115960" y="108569"/>
                  <a:pt x="115991" y="108564"/>
                  <a:pt x="116013" y="108564"/>
                </a:cubicBezTo>
                <a:cubicBezTo>
                  <a:pt x="116079" y="108564"/>
                  <a:pt x="116060" y="108606"/>
                  <a:pt x="115955" y="108693"/>
                </a:cubicBezTo>
                <a:cubicBezTo>
                  <a:pt x="115840" y="108785"/>
                  <a:pt x="115840" y="109027"/>
                  <a:pt x="115944" y="109258"/>
                </a:cubicBezTo>
                <a:cubicBezTo>
                  <a:pt x="116048" y="109478"/>
                  <a:pt x="116048" y="109743"/>
                  <a:pt x="115955" y="109858"/>
                </a:cubicBezTo>
                <a:cubicBezTo>
                  <a:pt x="115751" y="110095"/>
                  <a:pt x="115797" y="110453"/>
                  <a:pt x="116011" y="110453"/>
                </a:cubicBezTo>
                <a:cubicBezTo>
                  <a:pt x="116026" y="110453"/>
                  <a:pt x="116042" y="110451"/>
                  <a:pt x="116059" y="110447"/>
                </a:cubicBezTo>
                <a:cubicBezTo>
                  <a:pt x="116175" y="110424"/>
                  <a:pt x="116232" y="110251"/>
                  <a:pt x="116186" y="110055"/>
                </a:cubicBezTo>
                <a:cubicBezTo>
                  <a:pt x="116152" y="109858"/>
                  <a:pt x="116198" y="109685"/>
                  <a:pt x="116302" y="109662"/>
                </a:cubicBezTo>
                <a:cubicBezTo>
                  <a:pt x="116322" y="109657"/>
                  <a:pt x="116341" y="109655"/>
                  <a:pt x="116359" y="109655"/>
                </a:cubicBezTo>
                <a:cubicBezTo>
                  <a:pt x="116658" y="109655"/>
                  <a:pt x="116639" y="110344"/>
                  <a:pt x="116290" y="110539"/>
                </a:cubicBezTo>
                <a:cubicBezTo>
                  <a:pt x="116082" y="110666"/>
                  <a:pt x="115967" y="110897"/>
                  <a:pt x="116002" y="111082"/>
                </a:cubicBezTo>
                <a:cubicBezTo>
                  <a:pt x="116036" y="111255"/>
                  <a:pt x="115978" y="111428"/>
                  <a:pt x="115863" y="111463"/>
                </a:cubicBezTo>
                <a:cubicBezTo>
                  <a:pt x="115748" y="111486"/>
                  <a:pt x="115713" y="111624"/>
                  <a:pt x="115782" y="111775"/>
                </a:cubicBezTo>
                <a:cubicBezTo>
                  <a:pt x="115966" y="112110"/>
                  <a:pt x="115552" y="112952"/>
                  <a:pt x="115233" y="112952"/>
                </a:cubicBezTo>
                <a:cubicBezTo>
                  <a:pt x="115212" y="112952"/>
                  <a:pt x="115191" y="112948"/>
                  <a:pt x="115171" y="112940"/>
                </a:cubicBezTo>
                <a:cubicBezTo>
                  <a:pt x="115147" y="112930"/>
                  <a:pt x="115120" y="112924"/>
                  <a:pt x="115091" y="112924"/>
                </a:cubicBezTo>
                <a:cubicBezTo>
                  <a:pt x="114965" y="112924"/>
                  <a:pt x="114801" y="113023"/>
                  <a:pt x="114697" y="113183"/>
                </a:cubicBezTo>
                <a:cubicBezTo>
                  <a:pt x="114623" y="113311"/>
                  <a:pt x="114568" y="113375"/>
                  <a:pt x="114523" y="113375"/>
                </a:cubicBezTo>
                <a:cubicBezTo>
                  <a:pt x="114472" y="113375"/>
                  <a:pt x="114434" y="113288"/>
                  <a:pt x="114397" y="113113"/>
                </a:cubicBezTo>
                <a:cubicBezTo>
                  <a:pt x="114361" y="112936"/>
                  <a:pt x="114313" y="112859"/>
                  <a:pt x="114269" y="112859"/>
                </a:cubicBezTo>
                <a:cubicBezTo>
                  <a:pt x="114186" y="112859"/>
                  <a:pt x="114113" y="113127"/>
                  <a:pt x="114143" y="113517"/>
                </a:cubicBezTo>
                <a:cubicBezTo>
                  <a:pt x="114159" y="113744"/>
                  <a:pt x="114293" y="113851"/>
                  <a:pt x="114437" y="113851"/>
                </a:cubicBezTo>
                <a:cubicBezTo>
                  <a:pt x="114608" y="113851"/>
                  <a:pt x="114794" y="113701"/>
                  <a:pt x="114813" y="113425"/>
                </a:cubicBezTo>
                <a:cubicBezTo>
                  <a:pt x="114825" y="113256"/>
                  <a:pt x="115123" y="113165"/>
                  <a:pt x="115435" y="113165"/>
                </a:cubicBezTo>
                <a:cubicBezTo>
                  <a:pt x="115698" y="113165"/>
                  <a:pt x="115972" y="113230"/>
                  <a:pt x="116094" y="113367"/>
                </a:cubicBezTo>
                <a:cubicBezTo>
                  <a:pt x="116133" y="113411"/>
                  <a:pt x="116172" y="113432"/>
                  <a:pt x="116208" y="113432"/>
                </a:cubicBezTo>
                <a:cubicBezTo>
                  <a:pt x="116268" y="113432"/>
                  <a:pt x="116319" y="113376"/>
                  <a:pt x="116348" y="113275"/>
                </a:cubicBezTo>
                <a:cubicBezTo>
                  <a:pt x="116388" y="113134"/>
                  <a:pt x="116350" y="113038"/>
                  <a:pt x="116248" y="113038"/>
                </a:cubicBezTo>
                <a:cubicBezTo>
                  <a:pt x="116232" y="113038"/>
                  <a:pt x="116216" y="113040"/>
                  <a:pt x="116198" y="113044"/>
                </a:cubicBezTo>
                <a:cubicBezTo>
                  <a:pt x="116174" y="113049"/>
                  <a:pt x="116153" y="113052"/>
                  <a:pt x="116136" y="113052"/>
                </a:cubicBezTo>
                <a:cubicBezTo>
                  <a:pt x="116032" y="113052"/>
                  <a:pt x="116027" y="112964"/>
                  <a:pt x="116105" y="112767"/>
                </a:cubicBezTo>
                <a:cubicBezTo>
                  <a:pt x="116175" y="112594"/>
                  <a:pt x="116232" y="112109"/>
                  <a:pt x="116232" y="111717"/>
                </a:cubicBezTo>
                <a:cubicBezTo>
                  <a:pt x="116225" y="111315"/>
                  <a:pt x="116231" y="111146"/>
                  <a:pt x="116305" y="111146"/>
                </a:cubicBezTo>
                <a:cubicBezTo>
                  <a:pt x="116352" y="111146"/>
                  <a:pt x="116427" y="111215"/>
                  <a:pt x="116544" y="111336"/>
                </a:cubicBezTo>
                <a:cubicBezTo>
                  <a:pt x="116744" y="111536"/>
                  <a:pt x="116924" y="111643"/>
                  <a:pt x="117021" y="111643"/>
                </a:cubicBezTo>
                <a:cubicBezTo>
                  <a:pt x="117093" y="111643"/>
                  <a:pt x="117119" y="111585"/>
                  <a:pt x="117075" y="111463"/>
                </a:cubicBezTo>
                <a:cubicBezTo>
                  <a:pt x="116925" y="111059"/>
                  <a:pt x="116937" y="110713"/>
                  <a:pt x="117121" y="110666"/>
                </a:cubicBezTo>
                <a:cubicBezTo>
                  <a:pt x="117127" y="110665"/>
                  <a:pt x="117132" y="110665"/>
                  <a:pt x="117138" y="110665"/>
                </a:cubicBezTo>
                <a:cubicBezTo>
                  <a:pt x="117250" y="110665"/>
                  <a:pt x="117378" y="110877"/>
                  <a:pt x="117433" y="111163"/>
                </a:cubicBezTo>
                <a:cubicBezTo>
                  <a:pt x="117502" y="111463"/>
                  <a:pt x="117710" y="111740"/>
                  <a:pt x="117906" y="111775"/>
                </a:cubicBezTo>
                <a:cubicBezTo>
                  <a:pt x="118149" y="111821"/>
                  <a:pt x="118264" y="112040"/>
                  <a:pt x="118299" y="112536"/>
                </a:cubicBezTo>
                <a:cubicBezTo>
                  <a:pt x="118338" y="112975"/>
                  <a:pt x="118398" y="113188"/>
                  <a:pt x="118496" y="113188"/>
                </a:cubicBezTo>
                <a:cubicBezTo>
                  <a:pt x="118568" y="113188"/>
                  <a:pt x="118661" y="113073"/>
                  <a:pt x="118783" y="112848"/>
                </a:cubicBezTo>
                <a:cubicBezTo>
                  <a:pt x="118851" y="112706"/>
                  <a:pt x="118900" y="112636"/>
                  <a:pt x="118937" y="112636"/>
                </a:cubicBezTo>
                <a:cubicBezTo>
                  <a:pt x="118969" y="112636"/>
                  <a:pt x="118993" y="112688"/>
                  <a:pt x="119014" y="112790"/>
                </a:cubicBezTo>
                <a:cubicBezTo>
                  <a:pt x="119044" y="112921"/>
                  <a:pt x="119170" y="113016"/>
                  <a:pt x="119301" y="113016"/>
                </a:cubicBezTo>
                <a:cubicBezTo>
                  <a:pt x="119321" y="113016"/>
                  <a:pt x="119341" y="113014"/>
                  <a:pt x="119360" y="113010"/>
                </a:cubicBezTo>
                <a:cubicBezTo>
                  <a:pt x="119382" y="113005"/>
                  <a:pt x="119404" y="113002"/>
                  <a:pt x="119427" y="113002"/>
                </a:cubicBezTo>
                <a:cubicBezTo>
                  <a:pt x="119564" y="113002"/>
                  <a:pt x="119718" y="113087"/>
                  <a:pt x="119788" y="113206"/>
                </a:cubicBezTo>
                <a:cubicBezTo>
                  <a:pt x="119848" y="113299"/>
                  <a:pt x="119884" y="113345"/>
                  <a:pt x="119903" y="113345"/>
                </a:cubicBezTo>
                <a:cubicBezTo>
                  <a:pt x="119923" y="113345"/>
                  <a:pt x="119921" y="113287"/>
                  <a:pt x="119903" y="113171"/>
                </a:cubicBezTo>
                <a:cubicBezTo>
                  <a:pt x="119855" y="112900"/>
                  <a:pt x="120465" y="112678"/>
                  <a:pt x="120937" y="112678"/>
                </a:cubicBezTo>
                <a:cubicBezTo>
                  <a:pt x="121147" y="112678"/>
                  <a:pt x="121330" y="112722"/>
                  <a:pt x="121415" y="112825"/>
                </a:cubicBezTo>
                <a:cubicBezTo>
                  <a:pt x="121584" y="113030"/>
                  <a:pt x="121816" y="113125"/>
                  <a:pt x="122016" y="113125"/>
                </a:cubicBezTo>
                <a:cubicBezTo>
                  <a:pt x="122266" y="113125"/>
                  <a:pt x="122464" y="112974"/>
                  <a:pt x="122419" y="112698"/>
                </a:cubicBezTo>
                <a:cubicBezTo>
                  <a:pt x="122388" y="112498"/>
                  <a:pt x="122250" y="112336"/>
                  <a:pt x="122121" y="112336"/>
                </a:cubicBezTo>
                <a:cubicBezTo>
                  <a:pt x="122109" y="112336"/>
                  <a:pt x="122097" y="112337"/>
                  <a:pt x="122085" y="112340"/>
                </a:cubicBezTo>
                <a:cubicBezTo>
                  <a:pt x="122068" y="112344"/>
                  <a:pt x="122050" y="112346"/>
                  <a:pt x="122031" y="112346"/>
                </a:cubicBezTo>
                <a:cubicBezTo>
                  <a:pt x="121879" y="112346"/>
                  <a:pt x="121663" y="112226"/>
                  <a:pt x="121519" y="112052"/>
                </a:cubicBezTo>
                <a:cubicBezTo>
                  <a:pt x="121415" y="111923"/>
                  <a:pt x="121333" y="111859"/>
                  <a:pt x="121269" y="111859"/>
                </a:cubicBezTo>
                <a:cubicBezTo>
                  <a:pt x="121213" y="111859"/>
                  <a:pt x="121170" y="111908"/>
                  <a:pt x="121138" y="112005"/>
                </a:cubicBezTo>
                <a:cubicBezTo>
                  <a:pt x="121068" y="112238"/>
                  <a:pt x="120557" y="112382"/>
                  <a:pt x="120019" y="112382"/>
                </a:cubicBezTo>
                <a:cubicBezTo>
                  <a:pt x="119755" y="112382"/>
                  <a:pt x="119485" y="112347"/>
                  <a:pt x="119257" y="112271"/>
                </a:cubicBezTo>
                <a:cubicBezTo>
                  <a:pt x="118460" y="112005"/>
                  <a:pt x="117871" y="111440"/>
                  <a:pt x="117825" y="110886"/>
                </a:cubicBezTo>
                <a:cubicBezTo>
                  <a:pt x="117795" y="110540"/>
                  <a:pt x="118005" y="110292"/>
                  <a:pt x="118193" y="110292"/>
                </a:cubicBezTo>
                <a:cubicBezTo>
                  <a:pt x="118294" y="110292"/>
                  <a:pt x="118389" y="110363"/>
                  <a:pt x="118437" y="110528"/>
                </a:cubicBezTo>
                <a:cubicBezTo>
                  <a:pt x="118495" y="110678"/>
                  <a:pt x="118553" y="110886"/>
                  <a:pt x="118587" y="110978"/>
                </a:cubicBezTo>
                <a:cubicBezTo>
                  <a:pt x="118616" y="111053"/>
                  <a:pt x="118700" y="111085"/>
                  <a:pt x="118809" y="111085"/>
                </a:cubicBezTo>
                <a:cubicBezTo>
                  <a:pt x="119138" y="111085"/>
                  <a:pt x="119698" y="110799"/>
                  <a:pt x="119707" y="110539"/>
                </a:cubicBezTo>
                <a:cubicBezTo>
                  <a:pt x="119714" y="110409"/>
                  <a:pt x="119694" y="110342"/>
                  <a:pt x="119649" y="110342"/>
                </a:cubicBezTo>
                <a:cubicBezTo>
                  <a:pt x="119623" y="110342"/>
                  <a:pt x="119588" y="110365"/>
                  <a:pt x="119545" y="110413"/>
                </a:cubicBezTo>
                <a:cubicBezTo>
                  <a:pt x="119510" y="110454"/>
                  <a:pt x="119476" y="110475"/>
                  <a:pt x="119444" y="110475"/>
                </a:cubicBezTo>
                <a:cubicBezTo>
                  <a:pt x="119370" y="110475"/>
                  <a:pt x="119305" y="110364"/>
                  <a:pt x="119257" y="110147"/>
                </a:cubicBezTo>
                <a:cubicBezTo>
                  <a:pt x="119181" y="109819"/>
                  <a:pt x="119243" y="109643"/>
                  <a:pt x="119364" y="109643"/>
                </a:cubicBezTo>
                <a:cubicBezTo>
                  <a:pt x="119465" y="109643"/>
                  <a:pt x="119605" y="109764"/>
                  <a:pt x="119741" y="110020"/>
                </a:cubicBezTo>
                <a:cubicBezTo>
                  <a:pt x="119868" y="110262"/>
                  <a:pt x="120024" y="110384"/>
                  <a:pt x="120135" y="110384"/>
                </a:cubicBezTo>
                <a:cubicBezTo>
                  <a:pt x="120246" y="110384"/>
                  <a:pt x="120313" y="110262"/>
                  <a:pt x="120261" y="110020"/>
                </a:cubicBezTo>
                <a:cubicBezTo>
                  <a:pt x="120215" y="109824"/>
                  <a:pt x="120284" y="109651"/>
                  <a:pt x="120422" y="109616"/>
                </a:cubicBezTo>
                <a:cubicBezTo>
                  <a:pt x="120584" y="109570"/>
                  <a:pt x="120561" y="109512"/>
                  <a:pt x="120319" y="109408"/>
                </a:cubicBezTo>
                <a:cubicBezTo>
                  <a:pt x="120238" y="109373"/>
                  <a:pt x="120153" y="109355"/>
                  <a:pt x="120074" y="109355"/>
                </a:cubicBezTo>
                <a:cubicBezTo>
                  <a:pt x="119974" y="109355"/>
                  <a:pt x="119886" y="109385"/>
                  <a:pt x="119834" y="109443"/>
                </a:cubicBezTo>
                <a:cubicBezTo>
                  <a:pt x="119804" y="109481"/>
                  <a:pt x="119781" y="109499"/>
                  <a:pt x="119765" y="109499"/>
                </a:cubicBezTo>
                <a:cubicBezTo>
                  <a:pt x="119738" y="109499"/>
                  <a:pt x="119735" y="109446"/>
                  <a:pt x="119764" y="109351"/>
                </a:cubicBezTo>
                <a:cubicBezTo>
                  <a:pt x="119799" y="109212"/>
                  <a:pt x="119718" y="109027"/>
                  <a:pt x="119603" y="108970"/>
                </a:cubicBezTo>
                <a:cubicBezTo>
                  <a:pt x="119453" y="108900"/>
                  <a:pt x="119476" y="108681"/>
                  <a:pt x="119661" y="108381"/>
                </a:cubicBezTo>
                <a:cubicBezTo>
                  <a:pt x="119857" y="108069"/>
                  <a:pt x="119880" y="107735"/>
                  <a:pt x="119741" y="107423"/>
                </a:cubicBezTo>
                <a:cubicBezTo>
                  <a:pt x="119614" y="107158"/>
                  <a:pt x="119614" y="106927"/>
                  <a:pt x="119741" y="106892"/>
                </a:cubicBezTo>
                <a:cubicBezTo>
                  <a:pt x="119746" y="106891"/>
                  <a:pt x="119751" y="106891"/>
                  <a:pt x="119755" y="106891"/>
                </a:cubicBezTo>
                <a:cubicBezTo>
                  <a:pt x="119880" y="106891"/>
                  <a:pt x="120033" y="107184"/>
                  <a:pt x="120122" y="107585"/>
                </a:cubicBezTo>
                <a:cubicBezTo>
                  <a:pt x="120289" y="108319"/>
                  <a:pt x="120555" y="108746"/>
                  <a:pt x="120829" y="108746"/>
                </a:cubicBezTo>
                <a:cubicBezTo>
                  <a:pt x="120878" y="108746"/>
                  <a:pt x="120927" y="108732"/>
                  <a:pt x="120976" y="108704"/>
                </a:cubicBezTo>
                <a:cubicBezTo>
                  <a:pt x="120994" y="108694"/>
                  <a:pt x="121013" y="108689"/>
                  <a:pt x="121033" y="108689"/>
                </a:cubicBezTo>
                <a:cubicBezTo>
                  <a:pt x="121148" y="108689"/>
                  <a:pt x="121304" y="108849"/>
                  <a:pt x="121392" y="109085"/>
                </a:cubicBezTo>
                <a:cubicBezTo>
                  <a:pt x="121484" y="109351"/>
                  <a:pt x="121484" y="109605"/>
                  <a:pt x="121380" y="109628"/>
                </a:cubicBezTo>
                <a:cubicBezTo>
                  <a:pt x="121277" y="109662"/>
                  <a:pt x="121207" y="109766"/>
                  <a:pt x="121242" y="109893"/>
                </a:cubicBezTo>
                <a:cubicBezTo>
                  <a:pt x="121253" y="109954"/>
                  <a:pt x="121290" y="109983"/>
                  <a:pt x="121345" y="109983"/>
                </a:cubicBezTo>
                <a:cubicBezTo>
                  <a:pt x="121405" y="109983"/>
                  <a:pt x="121486" y="109948"/>
                  <a:pt x="121577" y="109882"/>
                </a:cubicBezTo>
                <a:cubicBezTo>
                  <a:pt x="121661" y="109812"/>
                  <a:pt x="121722" y="109776"/>
                  <a:pt x="121760" y="109776"/>
                </a:cubicBezTo>
                <a:cubicBezTo>
                  <a:pt x="121809" y="109776"/>
                  <a:pt x="121817" y="109838"/>
                  <a:pt x="121784" y="109962"/>
                </a:cubicBezTo>
                <a:cubicBezTo>
                  <a:pt x="121745" y="110111"/>
                  <a:pt x="121807" y="110200"/>
                  <a:pt x="121929" y="110200"/>
                </a:cubicBezTo>
                <a:cubicBezTo>
                  <a:pt x="121948" y="110200"/>
                  <a:pt x="121970" y="110198"/>
                  <a:pt x="121992" y="110193"/>
                </a:cubicBezTo>
                <a:cubicBezTo>
                  <a:pt x="122154" y="110159"/>
                  <a:pt x="122258" y="109893"/>
                  <a:pt x="122235" y="109593"/>
                </a:cubicBezTo>
                <a:cubicBezTo>
                  <a:pt x="122200" y="109281"/>
                  <a:pt x="122327" y="109004"/>
                  <a:pt x="122546" y="108900"/>
                </a:cubicBezTo>
                <a:cubicBezTo>
                  <a:pt x="122662" y="108847"/>
                  <a:pt x="122736" y="108819"/>
                  <a:pt x="122773" y="108819"/>
                </a:cubicBezTo>
                <a:cubicBezTo>
                  <a:pt x="122832" y="108819"/>
                  <a:pt x="122794" y="108890"/>
                  <a:pt x="122673" y="109039"/>
                </a:cubicBezTo>
                <a:cubicBezTo>
                  <a:pt x="122556" y="109198"/>
                  <a:pt x="122527" y="109319"/>
                  <a:pt x="122614" y="109319"/>
                </a:cubicBezTo>
                <a:cubicBezTo>
                  <a:pt x="122621" y="109319"/>
                  <a:pt x="122629" y="109318"/>
                  <a:pt x="122639" y="109316"/>
                </a:cubicBezTo>
                <a:cubicBezTo>
                  <a:pt x="122754" y="109293"/>
                  <a:pt x="122985" y="109062"/>
                  <a:pt x="123146" y="108820"/>
                </a:cubicBezTo>
                <a:cubicBezTo>
                  <a:pt x="123354" y="108485"/>
                  <a:pt x="123366" y="108346"/>
                  <a:pt x="123170" y="108300"/>
                </a:cubicBezTo>
                <a:cubicBezTo>
                  <a:pt x="123031" y="108277"/>
                  <a:pt x="122939" y="108139"/>
                  <a:pt x="122973" y="108000"/>
                </a:cubicBezTo>
                <a:cubicBezTo>
                  <a:pt x="123011" y="107867"/>
                  <a:pt x="122983" y="107806"/>
                  <a:pt x="122919" y="107806"/>
                </a:cubicBezTo>
                <a:cubicBezTo>
                  <a:pt x="122830" y="107806"/>
                  <a:pt x="122670" y="107929"/>
                  <a:pt x="122535" y="108139"/>
                </a:cubicBezTo>
                <a:cubicBezTo>
                  <a:pt x="122462" y="108251"/>
                  <a:pt x="122412" y="108313"/>
                  <a:pt x="122397" y="108313"/>
                </a:cubicBezTo>
                <a:cubicBezTo>
                  <a:pt x="122390" y="108313"/>
                  <a:pt x="122389" y="108302"/>
                  <a:pt x="122396" y="108277"/>
                </a:cubicBezTo>
                <a:cubicBezTo>
                  <a:pt x="122431" y="108185"/>
                  <a:pt x="122327" y="108012"/>
                  <a:pt x="122154" y="107862"/>
                </a:cubicBezTo>
                <a:cubicBezTo>
                  <a:pt x="122055" y="107782"/>
                  <a:pt x="121981" y="107738"/>
                  <a:pt x="121915" y="107738"/>
                </a:cubicBezTo>
                <a:cubicBezTo>
                  <a:pt x="121819" y="107738"/>
                  <a:pt x="121739" y="107830"/>
                  <a:pt x="121623" y="108035"/>
                </a:cubicBezTo>
                <a:cubicBezTo>
                  <a:pt x="121513" y="108217"/>
                  <a:pt x="121442" y="108307"/>
                  <a:pt x="121374" y="108307"/>
                </a:cubicBezTo>
                <a:cubicBezTo>
                  <a:pt x="121313" y="108307"/>
                  <a:pt x="121255" y="108234"/>
                  <a:pt x="121173" y="108092"/>
                </a:cubicBezTo>
                <a:cubicBezTo>
                  <a:pt x="121088" y="107959"/>
                  <a:pt x="121019" y="107893"/>
                  <a:pt x="120951" y="107893"/>
                </a:cubicBezTo>
                <a:cubicBezTo>
                  <a:pt x="120890" y="107893"/>
                  <a:pt x="120829" y="107948"/>
                  <a:pt x="120757" y="108058"/>
                </a:cubicBezTo>
                <a:cubicBezTo>
                  <a:pt x="120709" y="108136"/>
                  <a:pt x="120668" y="108178"/>
                  <a:pt x="120628" y="108178"/>
                </a:cubicBezTo>
                <a:cubicBezTo>
                  <a:pt x="120545" y="108178"/>
                  <a:pt x="120467" y="107989"/>
                  <a:pt x="120342" y="107550"/>
                </a:cubicBezTo>
                <a:cubicBezTo>
                  <a:pt x="120215" y="107100"/>
                  <a:pt x="120042" y="106650"/>
                  <a:pt x="119949" y="106534"/>
                </a:cubicBezTo>
                <a:cubicBezTo>
                  <a:pt x="119876" y="106461"/>
                  <a:pt x="119877" y="106417"/>
                  <a:pt x="119936" y="106417"/>
                </a:cubicBezTo>
                <a:cubicBezTo>
                  <a:pt x="119961" y="106417"/>
                  <a:pt x="119997" y="106425"/>
                  <a:pt x="120042" y="106442"/>
                </a:cubicBezTo>
                <a:cubicBezTo>
                  <a:pt x="120076" y="106458"/>
                  <a:pt x="120107" y="106465"/>
                  <a:pt x="120134" y="106465"/>
                </a:cubicBezTo>
                <a:cubicBezTo>
                  <a:pt x="120227" y="106465"/>
                  <a:pt x="120276" y="106379"/>
                  <a:pt x="120249" y="106246"/>
                </a:cubicBezTo>
                <a:cubicBezTo>
                  <a:pt x="120240" y="106200"/>
                  <a:pt x="120242" y="106179"/>
                  <a:pt x="120254" y="106179"/>
                </a:cubicBezTo>
                <a:cubicBezTo>
                  <a:pt x="120286" y="106179"/>
                  <a:pt x="120393" y="106349"/>
                  <a:pt x="120538" y="106638"/>
                </a:cubicBezTo>
                <a:cubicBezTo>
                  <a:pt x="120757" y="107068"/>
                  <a:pt x="120960" y="107260"/>
                  <a:pt x="121273" y="107260"/>
                </a:cubicBezTo>
                <a:cubicBezTo>
                  <a:pt x="121421" y="107260"/>
                  <a:pt x="121595" y="107216"/>
                  <a:pt x="121808" y="107134"/>
                </a:cubicBezTo>
                <a:cubicBezTo>
                  <a:pt x="121834" y="107125"/>
                  <a:pt x="121861" y="107120"/>
                  <a:pt x="121886" y="107120"/>
                </a:cubicBezTo>
                <a:cubicBezTo>
                  <a:pt x="121983" y="107120"/>
                  <a:pt x="122069" y="107186"/>
                  <a:pt x="122096" y="107296"/>
                </a:cubicBezTo>
                <a:cubicBezTo>
                  <a:pt x="122110" y="107372"/>
                  <a:pt x="122153" y="107415"/>
                  <a:pt x="122204" y="107415"/>
                </a:cubicBezTo>
                <a:cubicBezTo>
                  <a:pt x="122239" y="107415"/>
                  <a:pt x="122278" y="107395"/>
                  <a:pt x="122315" y="107354"/>
                </a:cubicBezTo>
                <a:cubicBezTo>
                  <a:pt x="122367" y="107287"/>
                  <a:pt x="122472" y="107254"/>
                  <a:pt x="122580" y="107254"/>
                </a:cubicBezTo>
                <a:cubicBezTo>
                  <a:pt x="122639" y="107254"/>
                  <a:pt x="122700" y="107264"/>
                  <a:pt x="122754" y="107284"/>
                </a:cubicBezTo>
                <a:cubicBezTo>
                  <a:pt x="122939" y="107360"/>
                  <a:pt x="123038" y="107387"/>
                  <a:pt x="123230" y="107387"/>
                </a:cubicBezTo>
                <a:cubicBezTo>
                  <a:pt x="123302" y="107387"/>
                  <a:pt x="123386" y="107383"/>
                  <a:pt x="123493" y="107377"/>
                </a:cubicBezTo>
                <a:cubicBezTo>
                  <a:pt x="123494" y="107377"/>
                  <a:pt x="123496" y="107377"/>
                  <a:pt x="123497" y="107377"/>
                </a:cubicBezTo>
                <a:cubicBezTo>
                  <a:pt x="123578" y="107377"/>
                  <a:pt x="123690" y="107695"/>
                  <a:pt x="123758" y="108058"/>
                </a:cubicBezTo>
                <a:cubicBezTo>
                  <a:pt x="123814" y="108414"/>
                  <a:pt x="123945" y="108705"/>
                  <a:pt x="124026" y="108705"/>
                </a:cubicBezTo>
                <a:cubicBezTo>
                  <a:pt x="124029" y="108705"/>
                  <a:pt x="124032" y="108705"/>
                  <a:pt x="124035" y="108704"/>
                </a:cubicBezTo>
                <a:cubicBezTo>
                  <a:pt x="124041" y="108703"/>
                  <a:pt x="124046" y="108702"/>
                  <a:pt x="124052" y="108702"/>
                </a:cubicBezTo>
                <a:cubicBezTo>
                  <a:pt x="124136" y="108702"/>
                  <a:pt x="124195" y="108869"/>
                  <a:pt x="124174" y="109097"/>
                </a:cubicBezTo>
                <a:cubicBezTo>
                  <a:pt x="124161" y="109283"/>
                  <a:pt x="124166" y="109372"/>
                  <a:pt x="124195" y="109372"/>
                </a:cubicBezTo>
                <a:cubicBezTo>
                  <a:pt x="124221" y="109372"/>
                  <a:pt x="124266" y="109306"/>
                  <a:pt x="124335" y="109177"/>
                </a:cubicBezTo>
                <a:cubicBezTo>
                  <a:pt x="124422" y="109022"/>
                  <a:pt x="124489" y="108947"/>
                  <a:pt x="124571" y="108947"/>
                </a:cubicBezTo>
                <a:cubicBezTo>
                  <a:pt x="124640" y="108947"/>
                  <a:pt x="124720" y="109002"/>
                  <a:pt x="124832" y="109108"/>
                </a:cubicBezTo>
                <a:cubicBezTo>
                  <a:pt x="124913" y="109189"/>
                  <a:pt x="125025" y="109223"/>
                  <a:pt x="125139" y="109223"/>
                </a:cubicBezTo>
                <a:cubicBezTo>
                  <a:pt x="125447" y="109223"/>
                  <a:pt x="125772" y="108978"/>
                  <a:pt x="125570" y="108750"/>
                </a:cubicBezTo>
                <a:cubicBezTo>
                  <a:pt x="125524" y="108693"/>
                  <a:pt x="125469" y="108664"/>
                  <a:pt x="125415" y="108664"/>
                </a:cubicBezTo>
                <a:cubicBezTo>
                  <a:pt x="125360" y="108664"/>
                  <a:pt x="125305" y="108693"/>
                  <a:pt x="125259" y="108750"/>
                </a:cubicBezTo>
                <a:cubicBezTo>
                  <a:pt x="125222" y="108787"/>
                  <a:pt x="125185" y="108806"/>
                  <a:pt x="125152" y="108806"/>
                </a:cubicBezTo>
                <a:cubicBezTo>
                  <a:pt x="125104" y="108806"/>
                  <a:pt x="125065" y="108764"/>
                  <a:pt x="125051" y="108681"/>
                </a:cubicBezTo>
                <a:cubicBezTo>
                  <a:pt x="125007" y="108504"/>
                  <a:pt x="125184" y="108417"/>
                  <a:pt x="125422" y="108417"/>
                </a:cubicBezTo>
                <a:cubicBezTo>
                  <a:pt x="125679" y="108417"/>
                  <a:pt x="126008" y="108518"/>
                  <a:pt x="126205" y="108716"/>
                </a:cubicBezTo>
                <a:cubicBezTo>
                  <a:pt x="126368" y="108878"/>
                  <a:pt x="126493" y="108946"/>
                  <a:pt x="126569" y="108946"/>
                </a:cubicBezTo>
                <a:cubicBezTo>
                  <a:pt x="126719" y="108946"/>
                  <a:pt x="126678" y="108680"/>
                  <a:pt x="126355" y="108358"/>
                </a:cubicBezTo>
                <a:cubicBezTo>
                  <a:pt x="126199" y="108193"/>
                  <a:pt x="126036" y="108093"/>
                  <a:pt x="125941" y="108093"/>
                </a:cubicBezTo>
                <a:cubicBezTo>
                  <a:pt x="125909" y="108093"/>
                  <a:pt x="125885" y="108104"/>
                  <a:pt x="125871" y="108127"/>
                </a:cubicBezTo>
                <a:cubicBezTo>
                  <a:pt x="125857" y="108155"/>
                  <a:pt x="125835" y="108168"/>
                  <a:pt x="125808" y="108168"/>
                </a:cubicBezTo>
                <a:cubicBezTo>
                  <a:pt x="125744" y="108168"/>
                  <a:pt x="125651" y="108095"/>
                  <a:pt x="125570" y="107965"/>
                </a:cubicBezTo>
                <a:cubicBezTo>
                  <a:pt x="125482" y="107818"/>
                  <a:pt x="125285" y="107713"/>
                  <a:pt x="125115" y="107713"/>
                </a:cubicBezTo>
                <a:cubicBezTo>
                  <a:pt x="125085" y="107713"/>
                  <a:pt x="125056" y="107716"/>
                  <a:pt x="125028" y="107723"/>
                </a:cubicBezTo>
                <a:cubicBezTo>
                  <a:pt x="124978" y="107739"/>
                  <a:pt x="124924" y="107746"/>
                  <a:pt x="124869" y="107746"/>
                </a:cubicBezTo>
                <a:cubicBezTo>
                  <a:pt x="124719" y="107746"/>
                  <a:pt x="124565" y="107692"/>
                  <a:pt x="124497" y="107608"/>
                </a:cubicBezTo>
                <a:cubicBezTo>
                  <a:pt x="124460" y="107567"/>
                  <a:pt x="124422" y="107547"/>
                  <a:pt x="124386" y="107547"/>
                </a:cubicBezTo>
                <a:cubicBezTo>
                  <a:pt x="124297" y="107547"/>
                  <a:pt x="124213" y="107661"/>
                  <a:pt x="124139" y="107873"/>
                </a:cubicBezTo>
                <a:cubicBezTo>
                  <a:pt x="124053" y="108107"/>
                  <a:pt x="124006" y="108216"/>
                  <a:pt x="123969" y="108216"/>
                </a:cubicBezTo>
                <a:cubicBezTo>
                  <a:pt x="123936" y="108216"/>
                  <a:pt x="123911" y="108133"/>
                  <a:pt x="123874" y="107977"/>
                </a:cubicBezTo>
                <a:cubicBezTo>
                  <a:pt x="123828" y="107758"/>
                  <a:pt x="123851" y="107527"/>
                  <a:pt x="123931" y="107435"/>
                </a:cubicBezTo>
                <a:cubicBezTo>
                  <a:pt x="124001" y="107342"/>
                  <a:pt x="123966" y="107031"/>
                  <a:pt x="123851" y="106742"/>
                </a:cubicBezTo>
                <a:cubicBezTo>
                  <a:pt x="123735" y="106453"/>
                  <a:pt x="123712" y="106130"/>
                  <a:pt x="123816" y="106015"/>
                </a:cubicBezTo>
                <a:cubicBezTo>
                  <a:pt x="123851" y="105972"/>
                  <a:pt x="123880" y="105952"/>
                  <a:pt x="123903" y="105952"/>
                </a:cubicBezTo>
                <a:cubicBezTo>
                  <a:pt x="123948" y="105952"/>
                  <a:pt x="123966" y="106034"/>
                  <a:pt x="123943" y="106188"/>
                </a:cubicBezTo>
                <a:cubicBezTo>
                  <a:pt x="123927" y="106398"/>
                  <a:pt x="123973" y="106490"/>
                  <a:pt x="124137" y="106490"/>
                </a:cubicBezTo>
                <a:cubicBezTo>
                  <a:pt x="124207" y="106490"/>
                  <a:pt x="124299" y="106473"/>
                  <a:pt x="124416" y="106442"/>
                </a:cubicBezTo>
                <a:cubicBezTo>
                  <a:pt x="124521" y="106416"/>
                  <a:pt x="124607" y="106400"/>
                  <a:pt x="124677" y="106400"/>
                </a:cubicBezTo>
                <a:cubicBezTo>
                  <a:pt x="124885" y="106400"/>
                  <a:pt x="124965" y="106533"/>
                  <a:pt x="125051" y="106904"/>
                </a:cubicBezTo>
                <a:cubicBezTo>
                  <a:pt x="125123" y="107209"/>
                  <a:pt x="125157" y="107356"/>
                  <a:pt x="125214" y="107356"/>
                </a:cubicBezTo>
                <a:cubicBezTo>
                  <a:pt x="125267" y="107356"/>
                  <a:pt x="125339" y="107229"/>
                  <a:pt x="125478" y="106984"/>
                </a:cubicBezTo>
                <a:cubicBezTo>
                  <a:pt x="125595" y="106775"/>
                  <a:pt x="125706" y="106651"/>
                  <a:pt x="125772" y="106651"/>
                </a:cubicBezTo>
                <a:cubicBezTo>
                  <a:pt x="125797" y="106651"/>
                  <a:pt x="125815" y="106669"/>
                  <a:pt x="125824" y="106707"/>
                </a:cubicBezTo>
                <a:cubicBezTo>
                  <a:pt x="125859" y="106846"/>
                  <a:pt x="126055" y="106950"/>
                  <a:pt x="126286" y="106961"/>
                </a:cubicBezTo>
                <a:cubicBezTo>
                  <a:pt x="126621" y="106973"/>
                  <a:pt x="126748" y="107169"/>
                  <a:pt x="126932" y="108000"/>
                </a:cubicBezTo>
                <a:cubicBezTo>
                  <a:pt x="127151" y="108942"/>
                  <a:pt x="127028" y="109526"/>
                  <a:pt x="126646" y="109526"/>
                </a:cubicBezTo>
                <a:cubicBezTo>
                  <a:pt x="126583" y="109526"/>
                  <a:pt x="126513" y="109510"/>
                  <a:pt x="126436" y="109478"/>
                </a:cubicBezTo>
                <a:cubicBezTo>
                  <a:pt x="126297" y="109423"/>
                  <a:pt x="126168" y="109397"/>
                  <a:pt x="126054" y="109397"/>
                </a:cubicBezTo>
                <a:cubicBezTo>
                  <a:pt x="125732" y="109397"/>
                  <a:pt x="125534" y="109604"/>
                  <a:pt x="125594" y="109962"/>
                </a:cubicBezTo>
                <a:cubicBezTo>
                  <a:pt x="125640" y="110228"/>
                  <a:pt x="125767" y="110459"/>
                  <a:pt x="125894" y="110516"/>
                </a:cubicBezTo>
                <a:cubicBezTo>
                  <a:pt x="125931" y="110534"/>
                  <a:pt x="125963" y="110542"/>
                  <a:pt x="125988" y="110542"/>
                </a:cubicBezTo>
                <a:cubicBezTo>
                  <a:pt x="126046" y="110542"/>
                  <a:pt x="126065" y="110497"/>
                  <a:pt x="126032" y="110424"/>
                </a:cubicBezTo>
                <a:cubicBezTo>
                  <a:pt x="125871" y="110009"/>
                  <a:pt x="125894" y="109651"/>
                  <a:pt x="126090" y="109605"/>
                </a:cubicBezTo>
                <a:cubicBezTo>
                  <a:pt x="126106" y="109600"/>
                  <a:pt x="126121" y="109597"/>
                  <a:pt x="126135" y="109597"/>
                </a:cubicBezTo>
                <a:cubicBezTo>
                  <a:pt x="126220" y="109597"/>
                  <a:pt x="126256" y="109684"/>
                  <a:pt x="126217" y="109812"/>
                </a:cubicBezTo>
                <a:cubicBezTo>
                  <a:pt x="126194" y="109902"/>
                  <a:pt x="126224" y="109945"/>
                  <a:pt x="126301" y="109945"/>
                </a:cubicBezTo>
                <a:cubicBezTo>
                  <a:pt x="126384" y="109945"/>
                  <a:pt x="126523" y="109896"/>
                  <a:pt x="126713" y="109801"/>
                </a:cubicBezTo>
                <a:cubicBezTo>
                  <a:pt x="126902" y="109703"/>
                  <a:pt x="127065" y="109653"/>
                  <a:pt x="127178" y="109653"/>
                </a:cubicBezTo>
                <a:cubicBezTo>
                  <a:pt x="127265" y="109653"/>
                  <a:pt x="127321" y="109683"/>
                  <a:pt x="127336" y="109743"/>
                </a:cubicBezTo>
                <a:cubicBezTo>
                  <a:pt x="127366" y="109860"/>
                  <a:pt x="127452" y="109936"/>
                  <a:pt x="127562" y="109936"/>
                </a:cubicBezTo>
                <a:cubicBezTo>
                  <a:pt x="127582" y="109936"/>
                  <a:pt x="127603" y="109933"/>
                  <a:pt x="127625" y="109928"/>
                </a:cubicBezTo>
                <a:cubicBezTo>
                  <a:pt x="127787" y="109882"/>
                  <a:pt x="127775" y="109801"/>
                  <a:pt x="127579" y="109662"/>
                </a:cubicBezTo>
                <a:cubicBezTo>
                  <a:pt x="127383" y="109512"/>
                  <a:pt x="127325" y="109293"/>
                  <a:pt x="127383" y="108866"/>
                </a:cubicBezTo>
                <a:cubicBezTo>
                  <a:pt x="127423" y="108539"/>
                  <a:pt x="127452" y="108397"/>
                  <a:pt x="127540" y="108397"/>
                </a:cubicBezTo>
                <a:cubicBezTo>
                  <a:pt x="127601" y="108397"/>
                  <a:pt x="127691" y="108466"/>
                  <a:pt x="127833" y="108589"/>
                </a:cubicBezTo>
                <a:cubicBezTo>
                  <a:pt x="127943" y="108692"/>
                  <a:pt x="128013" y="108745"/>
                  <a:pt x="128033" y="108745"/>
                </a:cubicBezTo>
                <a:cubicBezTo>
                  <a:pt x="128049" y="108745"/>
                  <a:pt x="128034" y="108712"/>
                  <a:pt x="127983" y="108647"/>
                </a:cubicBezTo>
                <a:cubicBezTo>
                  <a:pt x="127876" y="108503"/>
                  <a:pt x="127853" y="108440"/>
                  <a:pt x="127941" y="108440"/>
                </a:cubicBezTo>
                <a:cubicBezTo>
                  <a:pt x="127995" y="108440"/>
                  <a:pt x="128092" y="108464"/>
                  <a:pt x="128237" y="108508"/>
                </a:cubicBezTo>
                <a:cubicBezTo>
                  <a:pt x="128919" y="108724"/>
                  <a:pt x="129176" y="109097"/>
                  <a:pt x="128653" y="109097"/>
                </a:cubicBezTo>
                <a:cubicBezTo>
                  <a:pt x="128646" y="109097"/>
                  <a:pt x="128637" y="109097"/>
                  <a:pt x="128629" y="109097"/>
                </a:cubicBezTo>
                <a:cubicBezTo>
                  <a:pt x="128623" y="109096"/>
                  <a:pt x="128616" y="109096"/>
                  <a:pt x="128610" y="109096"/>
                </a:cubicBezTo>
                <a:cubicBezTo>
                  <a:pt x="128049" y="109096"/>
                  <a:pt x="127897" y="110080"/>
                  <a:pt x="128433" y="110262"/>
                </a:cubicBezTo>
                <a:cubicBezTo>
                  <a:pt x="128497" y="110290"/>
                  <a:pt x="128566" y="110303"/>
                  <a:pt x="128628" y="110303"/>
                </a:cubicBezTo>
                <a:cubicBezTo>
                  <a:pt x="128724" y="110303"/>
                  <a:pt x="128805" y="110272"/>
                  <a:pt x="128825" y="110216"/>
                </a:cubicBezTo>
                <a:cubicBezTo>
                  <a:pt x="128860" y="110148"/>
                  <a:pt x="128837" y="110111"/>
                  <a:pt x="128770" y="110111"/>
                </a:cubicBezTo>
                <a:cubicBezTo>
                  <a:pt x="128747" y="110111"/>
                  <a:pt x="128719" y="110115"/>
                  <a:pt x="128687" y="110124"/>
                </a:cubicBezTo>
                <a:cubicBezTo>
                  <a:pt x="128667" y="110129"/>
                  <a:pt x="128648" y="110132"/>
                  <a:pt x="128629" y="110132"/>
                </a:cubicBezTo>
                <a:cubicBezTo>
                  <a:pt x="128526" y="110132"/>
                  <a:pt x="128439" y="110056"/>
                  <a:pt x="128410" y="109939"/>
                </a:cubicBezTo>
                <a:cubicBezTo>
                  <a:pt x="128377" y="109796"/>
                  <a:pt x="128551" y="109727"/>
                  <a:pt x="128773" y="109727"/>
                </a:cubicBezTo>
                <a:cubicBezTo>
                  <a:pt x="129018" y="109727"/>
                  <a:pt x="129321" y="109811"/>
                  <a:pt x="129472" y="109974"/>
                </a:cubicBezTo>
                <a:cubicBezTo>
                  <a:pt x="129540" y="110042"/>
                  <a:pt x="129591" y="110077"/>
                  <a:pt x="129621" y="110077"/>
                </a:cubicBezTo>
                <a:cubicBezTo>
                  <a:pt x="129647" y="110077"/>
                  <a:pt x="129656" y="110051"/>
                  <a:pt x="129645" y="109997"/>
                </a:cubicBezTo>
                <a:cubicBezTo>
                  <a:pt x="129636" y="109948"/>
                  <a:pt x="129658" y="109925"/>
                  <a:pt x="129705" y="109925"/>
                </a:cubicBezTo>
                <a:cubicBezTo>
                  <a:pt x="129779" y="109925"/>
                  <a:pt x="129914" y="109983"/>
                  <a:pt x="130084" y="110089"/>
                </a:cubicBezTo>
                <a:cubicBezTo>
                  <a:pt x="130239" y="110188"/>
                  <a:pt x="130353" y="110230"/>
                  <a:pt x="130423" y="110230"/>
                </a:cubicBezTo>
                <a:cubicBezTo>
                  <a:pt x="130581" y="110230"/>
                  <a:pt x="130509" y="110015"/>
                  <a:pt x="130164" y="109766"/>
                </a:cubicBezTo>
                <a:cubicBezTo>
                  <a:pt x="130003" y="109651"/>
                  <a:pt x="129934" y="109535"/>
                  <a:pt x="130026" y="109512"/>
                </a:cubicBezTo>
                <a:cubicBezTo>
                  <a:pt x="130118" y="109489"/>
                  <a:pt x="130061" y="109351"/>
                  <a:pt x="129887" y="109212"/>
                </a:cubicBezTo>
                <a:cubicBezTo>
                  <a:pt x="129726" y="109074"/>
                  <a:pt x="129576" y="108820"/>
                  <a:pt x="129576" y="108647"/>
                </a:cubicBezTo>
                <a:cubicBezTo>
                  <a:pt x="129565" y="108478"/>
                  <a:pt x="129477" y="108367"/>
                  <a:pt x="129365" y="108367"/>
                </a:cubicBezTo>
                <a:cubicBezTo>
                  <a:pt x="129355" y="108367"/>
                  <a:pt x="129344" y="108368"/>
                  <a:pt x="129333" y="108369"/>
                </a:cubicBezTo>
                <a:cubicBezTo>
                  <a:pt x="129286" y="108380"/>
                  <a:pt x="129242" y="108386"/>
                  <a:pt x="129200" y="108386"/>
                </a:cubicBezTo>
                <a:cubicBezTo>
                  <a:pt x="128933" y="108386"/>
                  <a:pt x="128780" y="108173"/>
                  <a:pt x="128860" y="107873"/>
                </a:cubicBezTo>
                <a:cubicBezTo>
                  <a:pt x="128890" y="107753"/>
                  <a:pt x="128923" y="107695"/>
                  <a:pt x="128974" y="107695"/>
                </a:cubicBezTo>
                <a:cubicBezTo>
                  <a:pt x="129021" y="107695"/>
                  <a:pt x="129083" y="107744"/>
                  <a:pt x="129172" y="107839"/>
                </a:cubicBezTo>
                <a:cubicBezTo>
                  <a:pt x="129258" y="107941"/>
                  <a:pt x="129312" y="107994"/>
                  <a:pt x="129339" y="107994"/>
                </a:cubicBezTo>
                <a:cubicBezTo>
                  <a:pt x="129369" y="107994"/>
                  <a:pt x="129364" y="107927"/>
                  <a:pt x="129333" y="107792"/>
                </a:cubicBezTo>
                <a:cubicBezTo>
                  <a:pt x="129307" y="107686"/>
                  <a:pt x="129322" y="107634"/>
                  <a:pt x="129380" y="107634"/>
                </a:cubicBezTo>
                <a:cubicBezTo>
                  <a:pt x="129449" y="107634"/>
                  <a:pt x="129579" y="107707"/>
                  <a:pt x="129772" y="107850"/>
                </a:cubicBezTo>
                <a:cubicBezTo>
                  <a:pt x="130188" y="108150"/>
                  <a:pt x="130268" y="108323"/>
                  <a:pt x="130153" y="108623"/>
                </a:cubicBezTo>
                <a:cubicBezTo>
                  <a:pt x="130037" y="108935"/>
                  <a:pt x="130118" y="109085"/>
                  <a:pt x="130534" y="109385"/>
                </a:cubicBezTo>
                <a:cubicBezTo>
                  <a:pt x="130759" y="109544"/>
                  <a:pt x="130893" y="109625"/>
                  <a:pt x="130985" y="109625"/>
                </a:cubicBezTo>
                <a:cubicBezTo>
                  <a:pt x="131086" y="109625"/>
                  <a:pt x="131137" y="109527"/>
                  <a:pt x="131203" y="109328"/>
                </a:cubicBezTo>
                <a:cubicBezTo>
                  <a:pt x="131279" y="109094"/>
                  <a:pt x="131338" y="108995"/>
                  <a:pt x="131520" y="108995"/>
                </a:cubicBezTo>
                <a:cubicBezTo>
                  <a:pt x="131644" y="108995"/>
                  <a:pt x="131824" y="109040"/>
                  <a:pt x="132104" y="109120"/>
                </a:cubicBezTo>
                <a:cubicBezTo>
                  <a:pt x="132335" y="109184"/>
                  <a:pt x="132506" y="109216"/>
                  <a:pt x="132626" y="109216"/>
                </a:cubicBezTo>
                <a:cubicBezTo>
                  <a:pt x="132788" y="109216"/>
                  <a:pt x="132859" y="109158"/>
                  <a:pt x="132865" y="109039"/>
                </a:cubicBezTo>
                <a:cubicBezTo>
                  <a:pt x="132865" y="108877"/>
                  <a:pt x="132958" y="108716"/>
                  <a:pt x="133085" y="108693"/>
                </a:cubicBezTo>
                <a:cubicBezTo>
                  <a:pt x="133189" y="108658"/>
                  <a:pt x="133454" y="108335"/>
                  <a:pt x="133650" y="108000"/>
                </a:cubicBezTo>
                <a:cubicBezTo>
                  <a:pt x="133823" y="107687"/>
                  <a:pt x="133911" y="107540"/>
                  <a:pt x="133950" y="107540"/>
                </a:cubicBezTo>
                <a:cubicBezTo>
                  <a:pt x="133983" y="107540"/>
                  <a:pt x="133984" y="107635"/>
                  <a:pt x="133973" y="107815"/>
                </a:cubicBezTo>
                <a:cubicBezTo>
                  <a:pt x="133961" y="108028"/>
                  <a:pt x="133962" y="108132"/>
                  <a:pt x="133997" y="108132"/>
                </a:cubicBezTo>
                <a:cubicBezTo>
                  <a:pt x="134026" y="108132"/>
                  <a:pt x="134080" y="108056"/>
                  <a:pt x="134170" y="107908"/>
                </a:cubicBezTo>
                <a:cubicBezTo>
                  <a:pt x="134257" y="107772"/>
                  <a:pt x="134318" y="107702"/>
                  <a:pt x="134367" y="107702"/>
                </a:cubicBezTo>
                <a:cubicBezTo>
                  <a:pt x="134422" y="107702"/>
                  <a:pt x="134462" y="107789"/>
                  <a:pt x="134504" y="107965"/>
                </a:cubicBezTo>
                <a:cubicBezTo>
                  <a:pt x="134552" y="108133"/>
                  <a:pt x="134582" y="108222"/>
                  <a:pt x="134609" y="108222"/>
                </a:cubicBezTo>
                <a:cubicBezTo>
                  <a:pt x="134641" y="108222"/>
                  <a:pt x="134668" y="108093"/>
                  <a:pt x="134712" y="107815"/>
                </a:cubicBezTo>
                <a:cubicBezTo>
                  <a:pt x="134767" y="107434"/>
                  <a:pt x="134890" y="107225"/>
                  <a:pt x="135005" y="107225"/>
                </a:cubicBezTo>
                <a:cubicBezTo>
                  <a:pt x="135085" y="107225"/>
                  <a:pt x="135161" y="107326"/>
                  <a:pt x="135209" y="107538"/>
                </a:cubicBezTo>
                <a:cubicBezTo>
                  <a:pt x="135240" y="107673"/>
                  <a:pt x="135299" y="107748"/>
                  <a:pt x="135363" y="107748"/>
                </a:cubicBezTo>
                <a:cubicBezTo>
                  <a:pt x="135392" y="107748"/>
                  <a:pt x="135422" y="107733"/>
                  <a:pt x="135451" y="107700"/>
                </a:cubicBezTo>
                <a:cubicBezTo>
                  <a:pt x="135505" y="107636"/>
                  <a:pt x="135557" y="107608"/>
                  <a:pt x="135605" y="107608"/>
                </a:cubicBezTo>
                <a:cubicBezTo>
                  <a:pt x="135770" y="107608"/>
                  <a:pt x="135869" y="107949"/>
                  <a:pt x="135716" y="108254"/>
                </a:cubicBezTo>
                <a:cubicBezTo>
                  <a:pt x="135624" y="108450"/>
                  <a:pt x="135613" y="108773"/>
                  <a:pt x="135705" y="108924"/>
                </a:cubicBezTo>
                <a:cubicBezTo>
                  <a:pt x="135744" y="108997"/>
                  <a:pt x="135780" y="109035"/>
                  <a:pt x="135815" y="109035"/>
                </a:cubicBezTo>
                <a:cubicBezTo>
                  <a:pt x="135883" y="109035"/>
                  <a:pt x="135944" y="108891"/>
                  <a:pt x="136005" y="108600"/>
                </a:cubicBezTo>
                <a:cubicBezTo>
                  <a:pt x="136055" y="108375"/>
                  <a:pt x="136088" y="108246"/>
                  <a:pt x="136125" y="108246"/>
                </a:cubicBezTo>
                <a:cubicBezTo>
                  <a:pt x="136182" y="108246"/>
                  <a:pt x="136245" y="108559"/>
                  <a:pt x="136386" y="109304"/>
                </a:cubicBezTo>
                <a:cubicBezTo>
                  <a:pt x="136560" y="110216"/>
                  <a:pt x="136692" y="110567"/>
                  <a:pt x="136861" y="110567"/>
                </a:cubicBezTo>
                <a:cubicBezTo>
                  <a:pt x="136872" y="110567"/>
                  <a:pt x="136883" y="110565"/>
                  <a:pt x="136894" y="110563"/>
                </a:cubicBezTo>
                <a:cubicBezTo>
                  <a:pt x="137032" y="110528"/>
                  <a:pt x="137055" y="110355"/>
                  <a:pt x="136940" y="110182"/>
                </a:cubicBezTo>
                <a:cubicBezTo>
                  <a:pt x="136628" y="109674"/>
                  <a:pt x="136594" y="108231"/>
                  <a:pt x="136894" y="108150"/>
                </a:cubicBezTo>
                <a:cubicBezTo>
                  <a:pt x="136922" y="108143"/>
                  <a:pt x="136950" y="108139"/>
                  <a:pt x="136979" y="108139"/>
                </a:cubicBezTo>
                <a:cubicBezTo>
                  <a:pt x="137131" y="108139"/>
                  <a:pt x="137293" y="108236"/>
                  <a:pt x="137390" y="108381"/>
                </a:cubicBezTo>
                <a:cubicBezTo>
                  <a:pt x="137499" y="108559"/>
                  <a:pt x="137600" y="108643"/>
                  <a:pt x="137678" y="108643"/>
                </a:cubicBezTo>
                <a:cubicBezTo>
                  <a:pt x="137799" y="108643"/>
                  <a:pt x="137868" y="108444"/>
                  <a:pt x="137840" y="108081"/>
                </a:cubicBezTo>
                <a:lnTo>
                  <a:pt x="137806" y="107538"/>
                </a:lnTo>
                <a:lnTo>
                  <a:pt x="138071" y="108012"/>
                </a:lnTo>
                <a:cubicBezTo>
                  <a:pt x="138210" y="108257"/>
                  <a:pt x="138407" y="108443"/>
                  <a:pt x="138518" y="108443"/>
                </a:cubicBezTo>
                <a:cubicBezTo>
                  <a:pt x="138528" y="108443"/>
                  <a:pt x="138536" y="108441"/>
                  <a:pt x="138544" y="108439"/>
                </a:cubicBezTo>
                <a:cubicBezTo>
                  <a:pt x="138551" y="108437"/>
                  <a:pt x="138557" y="108437"/>
                  <a:pt x="138563" y="108437"/>
                </a:cubicBezTo>
                <a:cubicBezTo>
                  <a:pt x="138659" y="108437"/>
                  <a:pt x="138741" y="108605"/>
                  <a:pt x="138741" y="108866"/>
                </a:cubicBezTo>
                <a:cubicBezTo>
                  <a:pt x="138752" y="109127"/>
                  <a:pt x="138824" y="109306"/>
                  <a:pt x="138919" y="109306"/>
                </a:cubicBezTo>
                <a:cubicBezTo>
                  <a:pt x="138925" y="109306"/>
                  <a:pt x="138931" y="109306"/>
                  <a:pt x="138937" y="109304"/>
                </a:cubicBezTo>
                <a:cubicBezTo>
                  <a:pt x="139283" y="109212"/>
                  <a:pt x="139156" y="108531"/>
                  <a:pt x="138706" y="108046"/>
                </a:cubicBezTo>
                <a:cubicBezTo>
                  <a:pt x="138383" y="107700"/>
                  <a:pt x="138314" y="107515"/>
                  <a:pt x="138452" y="107354"/>
                </a:cubicBezTo>
                <a:cubicBezTo>
                  <a:pt x="138498" y="107299"/>
                  <a:pt x="138554" y="107273"/>
                  <a:pt x="138615" y="107273"/>
                </a:cubicBezTo>
                <a:cubicBezTo>
                  <a:pt x="138708" y="107273"/>
                  <a:pt x="138811" y="107334"/>
                  <a:pt x="138902" y="107446"/>
                </a:cubicBezTo>
                <a:cubicBezTo>
                  <a:pt x="139007" y="107576"/>
                  <a:pt x="139114" y="107634"/>
                  <a:pt x="139203" y="107634"/>
                </a:cubicBezTo>
                <a:cubicBezTo>
                  <a:pt x="139368" y="107634"/>
                  <a:pt x="139473" y="107434"/>
                  <a:pt x="139399" y="107111"/>
                </a:cubicBezTo>
                <a:cubicBezTo>
                  <a:pt x="139360" y="106946"/>
                  <a:pt x="139239" y="106847"/>
                  <a:pt x="139106" y="106847"/>
                </a:cubicBezTo>
                <a:cubicBezTo>
                  <a:pt x="139080" y="106847"/>
                  <a:pt x="139055" y="106850"/>
                  <a:pt x="139029" y="106857"/>
                </a:cubicBezTo>
                <a:cubicBezTo>
                  <a:pt x="138992" y="106868"/>
                  <a:pt x="138957" y="106873"/>
                  <a:pt x="138923" y="106873"/>
                </a:cubicBezTo>
                <a:cubicBezTo>
                  <a:pt x="138810" y="106873"/>
                  <a:pt x="138721" y="106814"/>
                  <a:pt x="138694" y="106707"/>
                </a:cubicBezTo>
                <a:cubicBezTo>
                  <a:pt x="138660" y="106580"/>
                  <a:pt x="138706" y="106465"/>
                  <a:pt x="138798" y="106442"/>
                </a:cubicBezTo>
                <a:cubicBezTo>
                  <a:pt x="138806" y="106440"/>
                  <a:pt x="138814" y="106439"/>
                  <a:pt x="138823" y="106439"/>
                </a:cubicBezTo>
                <a:cubicBezTo>
                  <a:pt x="139056" y="106439"/>
                  <a:pt x="139928" y="107095"/>
                  <a:pt x="139895" y="107250"/>
                </a:cubicBezTo>
                <a:cubicBezTo>
                  <a:pt x="139840" y="107462"/>
                  <a:pt x="139939" y="107689"/>
                  <a:pt x="140046" y="107689"/>
                </a:cubicBezTo>
                <a:cubicBezTo>
                  <a:pt x="140073" y="107689"/>
                  <a:pt x="140100" y="107675"/>
                  <a:pt x="140126" y="107642"/>
                </a:cubicBezTo>
                <a:cubicBezTo>
                  <a:pt x="140218" y="107538"/>
                  <a:pt x="140218" y="107354"/>
                  <a:pt x="140137" y="107261"/>
                </a:cubicBezTo>
                <a:cubicBezTo>
                  <a:pt x="140045" y="107169"/>
                  <a:pt x="140114" y="107054"/>
                  <a:pt x="140276" y="107007"/>
                </a:cubicBezTo>
                <a:cubicBezTo>
                  <a:pt x="140304" y="106999"/>
                  <a:pt x="140332" y="106996"/>
                  <a:pt x="140361" y="106996"/>
                </a:cubicBezTo>
                <a:cubicBezTo>
                  <a:pt x="140494" y="106996"/>
                  <a:pt x="140617" y="107082"/>
                  <a:pt x="140645" y="107215"/>
                </a:cubicBezTo>
                <a:cubicBezTo>
                  <a:pt x="140680" y="107346"/>
                  <a:pt x="140801" y="107425"/>
                  <a:pt x="140953" y="107425"/>
                </a:cubicBezTo>
                <a:cubicBezTo>
                  <a:pt x="141002" y="107425"/>
                  <a:pt x="141054" y="107417"/>
                  <a:pt x="141107" y="107400"/>
                </a:cubicBezTo>
                <a:cubicBezTo>
                  <a:pt x="141326" y="107342"/>
                  <a:pt x="141465" y="107192"/>
                  <a:pt x="141430" y="107054"/>
                </a:cubicBezTo>
                <a:cubicBezTo>
                  <a:pt x="141395" y="106915"/>
                  <a:pt x="141407" y="106500"/>
                  <a:pt x="141453" y="106142"/>
                </a:cubicBezTo>
                <a:cubicBezTo>
                  <a:pt x="141519" y="105651"/>
                  <a:pt x="141694" y="105369"/>
                  <a:pt x="141905" y="105369"/>
                </a:cubicBezTo>
                <a:cubicBezTo>
                  <a:pt x="141993" y="105369"/>
                  <a:pt x="142086" y="105417"/>
                  <a:pt x="142180" y="105518"/>
                </a:cubicBezTo>
                <a:cubicBezTo>
                  <a:pt x="142273" y="105622"/>
                  <a:pt x="142226" y="105726"/>
                  <a:pt x="142088" y="105772"/>
                </a:cubicBezTo>
                <a:cubicBezTo>
                  <a:pt x="141949" y="105807"/>
                  <a:pt x="141880" y="106107"/>
                  <a:pt x="141938" y="106419"/>
                </a:cubicBezTo>
                <a:cubicBezTo>
                  <a:pt x="141992" y="106718"/>
                  <a:pt x="142031" y="106849"/>
                  <a:pt x="142122" y="106849"/>
                </a:cubicBezTo>
                <a:cubicBezTo>
                  <a:pt x="142185" y="106849"/>
                  <a:pt x="142274" y="106786"/>
                  <a:pt x="142411" y="106673"/>
                </a:cubicBezTo>
                <a:cubicBezTo>
                  <a:pt x="142630" y="106488"/>
                  <a:pt x="142769" y="106211"/>
                  <a:pt x="142746" y="106026"/>
                </a:cubicBezTo>
                <a:cubicBezTo>
                  <a:pt x="142711" y="105853"/>
                  <a:pt x="142665" y="105576"/>
                  <a:pt x="142642" y="105415"/>
                </a:cubicBezTo>
                <a:cubicBezTo>
                  <a:pt x="142596" y="105184"/>
                  <a:pt x="142804" y="105091"/>
                  <a:pt x="143485" y="105011"/>
                </a:cubicBezTo>
                <a:cubicBezTo>
                  <a:pt x="144096" y="104941"/>
                  <a:pt x="144362" y="104826"/>
                  <a:pt x="144327" y="104664"/>
                </a:cubicBezTo>
                <a:cubicBezTo>
                  <a:pt x="144293" y="104537"/>
                  <a:pt x="144350" y="104387"/>
                  <a:pt x="144454" y="104364"/>
                </a:cubicBezTo>
                <a:cubicBezTo>
                  <a:pt x="144460" y="104362"/>
                  <a:pt x="144466" y="104361"/>
                  <a:pt x="144472" y="104361"/>
                </a:cubicBezTo>
                <a:cubicBezTo>
                  <a:pt x="144576" y="104361"/>
                  <a:pt x="144726" y="104628"/>
                  <a:pt x="144824" y="104987"/>
                </a:cubicBezTo>
                <a:cubicBezTo>
                  <a:pt x="144908" y="105324"/>
                  <a:pt x="145007" y="105516"/>
                  <a:pt x="145091" y="105516"/>
                </a:cubicBezTo>
                <a:cubicBezTo>
                  <a:pt x="145110" y="105516"/>
                  <a:pt x="145129" y="105506"/>
                  <a:pt x="145147" y="105484"/>
                </a:cubicBezTo>
                <a:cubicBezTo>
                  <a:pt x="145177" y="105446"/>
                  <a:pt x="145209" y="105428"/>
                  <a:pt x="145239" y="105428"/>
                </a:cubicBezTo>
                <a:cubicBezTo>
                  <a:pt x="145301" y="105428"/>
                  <a:pt x="145358" y="105502"/>
                  <a:pt x="145389" y="105634"/>
                </a:cubicBezTo>
                <a:cubicBezTo>
                  <a:pt x="145441" y="105823"/>
                  <a:pt x="145543" y="105918"/>
                  <a:pt x="145645" y="105918"/>
                </a:cubicBezTo>
                <a:cubicBezTo>
                  <a:pt x="145748" y="105918"/>
                  <a:pt x="145851" y="105820"/>
                  <a:pt x="145897" y="105622"/>
                </a:cubicBezTo>
                <a:cubicBezTo>
                  <a:pt x="145954" y="105381"/>
                  <a:pt x="146206" y="105245"/>
                  <a:pt x="146478" y="105245"/>
                </a:cubicBezTo>
                <a:cubicBezTo>
                  <a:pt x="146649" y="105245"/>
                  <a:pt x="146828" y="105299"/>
                  <a:pt x="146971" y="105415"/>
                </a:cubicBezTo>
                <a:cubicBezTo>
                  <a:pt x="147223" y="105624"/>
                  <a:pt x="147205" y="105761"/>
                  <a:pt x="147040" y="105761"/>
                </a:cubicBezTo>
                <a:cubicBezTo>
                  <a:pt x="146941" y="105761"/>
                  <a:pt x="146790" y="105712"/>
                  <a:pt x="146613" y="105599"/>
                </a:cubicBezTo>
                <a:cubicBezTo>
                  <a:pt x="146538" y="105551"/>
                  <a:pt x="146484" y="105523"/>
                  <a:pt x="146452" y="105523"/>
                </a:cubicBezTo>
                <a:cubicBezTo>
                  <a:pt x="146369" y="105523"/>
                  <a:pt x="146425" y="105704"/>
                  <a:pt x="146624" y="106176"/>
                </a:cubicBezTo>
                <a:cubicBezTo>
                  <a:pt x="146867" y="106730"/>
                  <a:pt x="146901" y="107031"/>
                  <a:pt x="146751" y="107146"/>
                </a:cubicBezTo>
                <a:cubicBezTo>
                  <a:pt x="146673" y="107216"/>
                  <a:pt x="146695" y="107255"/>
                  <a:pt x="146792" y="107255"/>
                </a:cubicBezTo>
                <a:cubicBezTo>
                  <a:pt x="146839" y="107255"/>
                  <a:pt x="146903" y="107246"/>
                  <a:pt x="146982" y="107227"/>
                </a:cubicBezTo>
                <a:cubicBezTo>
                  <a:pt x="147282" y="107146"/>
                  <a:pt x="147432" y="106950"/>
                  <a:pt x="147421" y="106627"/>
                </a:cubicBezTo>
                <a:cubicBezTo>
                  <a:pt x="147410" y="106384"/>
                  <a:pt x="147477" y="106218"/>
                  <a:pt x="147585" y="106218"/>
                </a:cubicBezTo>
                <a:cubicBezTo>
                  <a:pt x="147596" y="106218"/>
                  <a:pt x="147606" y="106220"/>
                  <a:pt x="147617" y="106223"/>
                </a:cubicBezTo>
                <a:cubicBezTo>
                  <a:pt x="147626" y="106226"/>
                  <a:pt x="147634" y="106228"/>
                  <a:pt x="147642" y="106228"/>
                </a:cubicBezTo>
                <a:cubicBezTo>
                  <a:pt x="147778" y="106228"/>
                  <a:pt x="147548" y="105616"/>
                  <a:pt x="147121" y="104849"/>
                </a:cubicBezTo>
                <a:cubicBezTo>
                  <a:pt x="147051" y="104710"/>
                  <a:pt x="147051" y="104503"/>
                  <a:pt x="147132" y="104399"/>
                </a:cubicBezTo>
                <a:cubicBezTo>
                  <a:pt x="147163" y="104359"/>
                  <a:pt x="147196" y="104339"/>
                  <a:pt x="147227" y="104339"/>
                </a:cubicBezTo>
                <a:cubicBezTo>
                  <a:pt x="147276" y="104339"/>
                  <a:pt x="147319" y="104388"/>
                  <a:pt x="147340" y="104480"/>
                </a:cubicBezTo>
                <a:cubicBezTo>
                  <a:pt x="147366" y="104564"/>
                  <a:pt x="147417" y="104608"/>
                  <a:pt x="147484" y="104608"/>
                </a:cubicBezTo>
                <a:cubicBezTo>
                  <a:pt x="147536" y="104608"/>
                  <a:pt x="147597" y="104581"/>
                  <a:pt x="147663" y="104526"/>
                </a:cubicBezTo>
                <a:cubicBezTo>
                  <a:pt x="147713" y="104482"/>
                  <a:pt x="147756" y="104459"/>
                  <a:pt x="147794" y="104459"/>
                </a:cubicBezTo>
                <a:cubicBezTo>
                  <a:pt x="147898" y="104459"/>
                  <a:pt x="147968" y="104632"/>
                  <a:pt x="148044" y="105045"/>
                </a:cubicBezTo>
                <a:cubicBezTo>
                  <a:pt x="148139" y="105531"/>
                  <a:pt x="148226" y="105702"/>
                  <a:pt x="148429" y="105702"/>
                </a:cubicBezTo>
                <a:cubicBezTo>
                  <a:pt x="148472" y="105702"/>
                  <a:pt x="148520" y="105694"/>
                  <a:pt x="148575" y="105680"/>
                </a:cubicBezTo>
                <a:cubicBezTo>
                  <a:pt x="148864" y="105599"/>
                  <a:pt x="148910" y="105449"/>
                  <a:pt x="148760" y="105057"/>
                </a:cubicBezTo>
                <a:cubicBezTo>
                  <a:pt x="148645" y="104761"/>
                  <a:pt x="148633" y="104623"/>
                  <a:pt x="148737" y="104623"/>
                </a:cubicBezTo>
                <a:cubicBezTo>
                  <a:pt x="148758" y="104623"/>
                  <a:pt x="148785" y="104629"/>
                  <a:pt x="148817" y="104641"/>
                </a:cubicBezTo>
                <a:cubicBezTo>
                  <a:pt x="148847" y="104652"/>
                  <a:pt x="148877" y="104657"/>
                  <a:pt x="148906" y="104657"/>
                </a:cubicBezTo>
                <a:cubicBezTo>
                  <a:pt x="149032" y="104657"/>
                  <a:pt x="149140" y="104559"/>
                  <a:pt x="149187" y="104399"/>
                </a:cubicBezTo>
                <a:cubicBezTo>
                  <a:pt x="149217" y="104253"/>
                  <a:pt x="149267" y="104180"/>
                  <a:pt x="149365" y="104180"/>
                </a:cubicBezTo>
                <a:cubicBezTo>
                  <a:pt x="149452" y="104180"/>
                  <a:pt x="149579" y="104238"/>
                  <a:pt x="149764" y="104353"/>
                </a:cubicBezTo>
                <a:cubicBezTo>
                  <a:pt x="149944" y="104465"/>
                  <a:pt x="150061" y="104520"/>
                  <a:pt x="150127" y="104520"/>
                </a:cubicBezTo>
                <a:cubicBezTo>
                  <a:pt x="150196" y="104520"/>
                  <a:pt x="150209" y="104459"/>
                  <a:pt x="150179" y="104341"/>
                </a:cubicBezTo>
                <a:cubicBezTo>
                  <a:pt x="150142" y="104187"/>
                  <a:pt x="150132" y="104115"/>
                  <a:pt x="150163" y="104115"/>
                </a:cubicBezTo>
                <a:cubicBezTo>
                  <a:pt x="150191" y="104115"/>
                  <a:pt x="150250" y="104170"/>
                  <a:pt x="150353" y="104272"/>
                </a:cubicBezTo>
                <a:cubicBezTo>
                  <a:pt x="150443" y="104367"/>
                  <a:pt x="150509" y="104417"/>
                  <a:pt x="150568" y="104417"/>
                </a:cubicBezTo>
                <a:cubicBezTo>
                  <a:pt x="150646" y="104417"/>
                  <a:pt x="150711" y="104333"/>
                  <a:pt x="150803" y="104156"/>
                </a:cubicBezTo>
                <a:cubicBezTo>
                  <a:pt x="150976" y="103833"/>
                  <a:pt x="150953" y="103741"/>
                  <a:pt x="150687" y="103614"/>
                </a:cubicBezTo>
                <a:cubicBezTo>
                  <a:pt x="150479" y="103510"/>
                  <a:pt x="150387" y="103325"/>
                  <a:pt x="150433" y="103118"/>
                </a:cubicBezTo>
                <a:cubicBezTo>
                  <a:pt x="150461" y="102996"/>
                  <a:pt x="150515" y="102935"/>
                  <a:pt x="150616" y="102935"/>
                </a:cubicBezTo>
                <a:cubicBezTo>
                  <a:pt x="150725" y="102935"/>
                  <a:pt x="150891" y="103008"/>
                  <a:pt x="151137" y="103152"/>
                </a:cubicBezTo>
                <a:cubicBezTo>
                  <a:pt x="151419" y="103321"/>
                  <a:pt x="151808" y="103437"/>
                  <a:pt x="152110" y="103437"/>
                </a:cubicBezTo>
                <a:cubicBezTo>
                  <a:pt x="152180" y="103437"/>
                  <a:pt x="152245" y="103431"/>
                  <a:pt x="152303" y="103418"/>
                </a:cubicBezTo>
                <a:cubicBezTo>
                  <a:pt x="152373" y="103405"/>
                  <a:pt x="152444" y="103399"/>
                  <a:pt x="152514" y="103399"/>
                </a:cubicBezTo>
                <a:cubicBezTo>
                  <a:pt x="152766" y="103399"/>
                  <a:pt x="153003" y="103478"/>
                  <a:pt x="153111" y="103614"/>
                </a:cubicBezTo>
                <a:cubicBezTo>
                  <a:pt x="153227" y="103746"/>
                  <a:pt x="153378" y="103810"/>
                  <a:pt x="153551" y="103810"/>
                </a:cubicBezTo>
                <a:cubicBezTo>
                  <a:pt x="153877" y="103810"/>
                  <a:pt x="154281" y="103582"/>
                  <a:pt x="154681" y="103152"/>
                </a:cubicBezTo>
                <a:cubicBezTo>
                  <a:pt x="154910" y="102897"/>
                  <a:pt x="155112" y="102769"/>
                  <a:pt x="155262" y="102769"/>
                </a:cubicBezTo>
                <a:cubicBezTo>
                  <a:pt x="155308" y="102769"/>
                  <a:pt x="155350" y="102781"/>
                  <a:pt x="155385" y="102806"/>
                </a:cubicBezTo>
                <a:cubicBezTo>
                  <a:pt x="155436" y="102838"/>
                  <a:pt x="155501" y="102854"/>
                  <a:pt x="155569" y="102854"/>
                </a:cubicBezTo>
                <a:cubicBezTo>
                  <a:pt x="155672" y="102854"/>
                  <a:pt x="155782" y="102818"/>
                  <a:pt x="155858" y="102748"/>
                </a:cubicBezTo>
                <a:cubicBezTo>
                  <a:pt x="155900" y="102710"/>
                  <a:pt x="155958" y="102692"/>
                  <a:pt x="156025" y="102692"/>
                </a:cubicBezTo>
                <a:cubicBezTo>
                  <a:pt x="156160" y="102692"/>
                  <a:pt x="156331" y="102767"/>
                  <a:pt x="156470" y="102898"/>
                </a:cubicBezTo>
                <a:cubicBezTo>
                  <a:pt x="156601" y="103015"/>
                  <a:pt x="156702" y="103074"/>
                  <a:pt x="156756" y="103074"/>
                </a:cubicBezTo>
                <a:cubicBezTo>
                  <a:pt x="156793" y="103074"/>
                  <a:pt x="156807" y="103047"/>
                  <a:pt x="156793" y="102991"/>
                </a:cubicBezTo>
                <a:cubicBezTo>
                  <a:pt x="156734" y="102767"/>
                  <a:pt x="157121" y="102597"/>
                  <a:pt x="157428" y="102597"/>
                </a:cubicBezTo>
                <a:cubicBezTo>
                  <a:pt x="157597" y="102597"/>
                  <a:pt x="157742" y="102648"/>
                  <a:pt x="157774" y="102771"/>
                </a:cubicBezTo>
                <a:cubicBezTo>
                  <a:pt x="157826" y="102960"/>
                  <a:pt x="158003" y="103056"/>
                  <a:pt x="158170" y="103056"/>
                </a:cubicBezTo>
                <a:cubicBezTo>
                  <a:pt x="158341" y="103056"/>
                  <a:pt x="158502" y="102957"/>
                  <a:pt x="158513" y="102760"/>
                </a:cubicBezTo>
                <a:cubicBezTo>
                  <a:pt x="158513" y="102588"/>
                  <a:pt x="158633" y="102446"/>
                  <a:pt x="158780" y="102446"/>
                </a:cubicBezTo>
                <a:cubicBezTo>
                  <a:pt x="158791" y="102446"/>
                  <a:pt x="158802" y="102447"/>
                  <a:pt x="158813" y="102448"/>
                </a:cubicBezTo>
                <a:cubicBezTo>
                  <a:pt x="158820" y="102449"/>
                  <a:pt x="158827" y="102450"/>
                  <a:pt x="158834" y="102450"/>
                </a:cubicBezTo>
                <a:cubicBezTo>
                  <a:pt x="158986" y="102450"/>
                  <a:pt x="159224" y="102215"/>
                  <a:pt x="159367" y="101906"/>
                </a:cubicBezTo>
                <a:cubicBezTo>
                  <a:pt x="159546" y="101522"/>
                  <a:pt x="159709" y="101305"/>
                  <a:pt x="159775" y="101305"/>
                </a:cubicBezTo>
                <a:cubicBezTo>
                  <a:pt x="159824" y="101305"/>
                  <a:pt x="159819" y="101425"/>
                  <a:pt x="159725" y="101686"/>
                </a:cubicBezTo>
                <a:cubicBezTo>
                  <a:pt x="159651" y="101894"/>
                  <a:pt x="159644" y="101989"/>
                  <a:pt x="159757" y="101989"/>
                </a:cubicBezTo>
                <a:cubicBezTo>
                  <a:pt x="159838" y="101989"/>
                  <a:pt x="159983" y="101940"/>
                  <a:pt x="160210" y="101848"/>
                </a:cubicBezTo>
                <a:cubicBezTo>
                  <a:pt x="160568" y="101709"/>
                  <a:pt x="160914" y="101502"/>
                  <a:pt x="160983" y="101386"/>
                </a:cubicBezTo>
                <a:cubicBezTo>
                  <a:pt x="161063" y="101269"/>
                  <a:pt x="161257" y="101216"/>
                  <a:pt x="161466" y="101216"/>
                </a:cubicBezTo>
                <a:cubicBezTo>
                  <a:pt x="161771" y="101216"/>
                  <a:pt x="162106" y="101328"/>
                  <a:pt x="162161" y="101513"/>
                </a:cubicBezTo>
                <a:cubicBezTo>
                  <a:pt x="162188" y="101623"/>
                  <a:pt x="162150" y="101689"/>
                  <a:pt x="162071" y="101689"/>
                </a:cubicBezTo>
                <a:cubicBezTo>
                  <a:pt x="162050" y="101689"/>
                  <a:pt x="162026" y="101684"/>
                  <a:pt x="161999" y="101675"/>
                </a:cubicBezTo>
                <a:cubicBezTo>
                  <a:pt x="161977" y="101667"/>
                  <a:pt x="161959" y="101664"/>
                  <a:pt x="161944" y="101664"/>
                </a:cubicBezTo>
                <a:cubicBezTo>
                  <a:pt x="161864" y="101664"/>
                  <a:pt x="161881" y="101764"/>
                  <a:pt x="161988" y="101929"/>
                </a:cubicBezTo>
                <a:cubicBezTo>
                  <a:pt x="162086" y="102073"/>
                  <a:pt x="162201" y="102135"/>
                  <a:pt x="162307" y="102135"/>
                </a:cubicBezTo>
                <a:cubicBezTo>
                  <a:pt x="162548" y="102135"/>
                  <a:pt x="162744" y="101814"/>
                  <a:pt x="162599" y="101421"/>
                </a:cubicBezTo>
                <a:cubicBezTo>
                  <a:pt x="162495" y="101155"/>
                  <a:pt x="162449" y="100936"/>
                  <a:pt x="162484" y="100924"/>
                </a:cubicBezTo>
                <a:cubicBezTo>
                  <a:pt x="162490" y="100923"/>
                  <a:pt x="162497" y="100922"/>
                  <a:pt x="162505" y="100922"/>
                </a:cubicBezTo>
                <a:cubicBezTo>
                  <a:pt x="162712" y="100922"/>
                  <a:pt x="163567" y="101483"/>
                  <a:pt x="163511" y="101605"/>
                </a:cubicBezTo>
                <a:cubicBezTo>
                  <a:pt x="163482" y="101674"/>
                  <a:pt x="163619" y="101726"/>
                  <a:pt x="163837" y="101726"/>
                </a:cubicBezTo>
                <a:cubicBezTo>
                  <a:pt x="163876" y="101726"/>
                  <a:pt x="163918" y="101724"/>
                  <a:pt x="163961" y="101721"/>
                </a:cubicBezTo>
                <a:cubicBezTo>
                  <a:pt x="164308" y="101698"/>
                  <a:pt x="164458" y="101571"/>
                  <a:pt x="164388" y="101363"/>
                </a:cubicBezTo>
                <a:cubicBezTo>
                  <a:pt x="164319" y="101086"/>
                  <a:pt x="164515" y="100890"/>
                  <a:pt x="164908" y="100844"/>
                </a:cubicBezTo>
                <a:cubicBezTo>
                  <a:pt x="165000" y="100832"/>
                  <a:pt x="165035" y="100728"/>
                  <a:pt x="165000" y="100590"/>
                </a:cubicBezTo>
                <a:cubicBezTo>
                  <a:pt x="164966" y="100474"/>
                  <a:pt x="165162" y="100301"/>
                  <a:pt x="165404" y="100220"/>
                </a:cubicBezTo>
                <a:cubicBezTo>
                  <a:pt x="165491" y="100191"/>
                  <a:pt x="165569" y="100176"/>
                  <a:pt x="165640" y="100176"/>
                </a:cubicBezTo>
                <a:cubicBezTo>
                  <a:pt x="165850" y="100176"/>
                  <a:pt x="165999" y="100310"/>
                  <a:pt x="166154" y="100613"/>
                </a:cubicBezTo>
                <a:cubicBezTo>
                  <a:pt x="166275" y="100837"/>
                  <a:pt x="166390" y="100972"/>
                  <a:pt x="166454" y="100972"/>
                </a:cubicBezTo>
                <a:cubicBezTo>
                  <a:pt x="166476" y="100972"/>
                  <a:pt x="166492" y="100956"/>
                  <a:pt x="166501" y="100924"/>
                </a:cubicBezTo>
                <a:cubicBezTo>
                  <a:pt x="166535" y="100786"/>
                  <a:pt x="166685" y="100659"/>
                  <a:pt x="166859" y="100613"/>
                </a:cubicBezTo>
                <a:cubicBezTo>
                  <a:pt x="167020" y="100578"/>
                  <a:pt x="167228" y="100417"/>
                  <a:pt x="167332" y="100255"/>
                </a:cubicBezTo>
                <a:cubicBezTo>
                  <a:pt x="167390" y="100159"/>
                  <a:pt x="167459" y="100113"/>
                  <a:pt x="167542" y="100113"/>
                </a:cubicBezTo>
                <a:cubicBezTo>
                  <a:pt x="167640" y="100113"/>
                  <a:pt x="167759" y="100177"/>
                  <a:pt x="167909" y="100301"/>
                </a:cubicBezTo>
                <a:cubicBezTo>
                  <a:pt x="168046" y="100420"/>
                  <a:pt x="168140" y="100481"/>
                  <a:pt x="168189" y="100481"/>
                </a:cubicBezTo>
                <a:cubicBezTo>
                  <a:pt x="168231" y="100481"/>
                  <a:pt x="168242" y="100437"/>
                  <a:pt x="168221" y="100347"/>
                </a:cubicBezTo>
                <a:cubicBezTo>
                  <a:pt x="168182" y="100202"/>
                  <a:pt x="168224" y="100106"/>
                  <a:pt x="168314" y="100106"/>
                </a:cubicBezTo>
                <a:cubicBezTo>
                  <a:pt x="168331" y="100106"/>
                  <a:pt x="168350" y="100109"/>
                  <a:pt x="168371" y="100116"/>
                </a:cubicBezTo>
                <a:cubicBezTo>
                  <a:pt x="168384" y="100121"/>
                  <a:pt x="168397" y="100124"/>
                  <a:pt x="168409" y="100124"/>
                </a:cubicBezTo>
                <a:cubicBezTo>
                  <a:pt x="168506" y="100124"/>
                  <a:pt x="168535" y="99960"/>
                  <a:pt x="168463" y="99713"/>
                </a:cubicBezTo>
                <a:cubicBezTo>
                  <a:pt x="168395" y="99471"/>
                  <a:pt x="168400" y="99326"/>
                  <a:pt x="168465" y="99326"/>
                </a:cubicBezTo>
                <a:cubicBezTo>
                  <a:pt x="168477" y="99326"/>
                  <a:pt x="168492" y="99332"/>
                  <a:pt x="168509" y="99343"/>
                </a:cubicBezTo>
                <a:cubicBezTo>
                  <a:pt x="168682" y="99447"/>
                  <a:pt x="168728" y="99528"/>
                  <a:pt x="168959" y="100082"/>
                </a:cubicBezTo>
                <a:cubicBezTo>
                  <a:pt x="168986" y="100155"/>
                  <a:pt x="169031" y="100193"/>
                  <a:pt x="169078" y="100193"/>
                </a:cubicBezTo>
                <a:cubicBezTo>
                  <a:pt x="169113" y="100193"/>
                  <a:pt x="169149" y="100172"/>
                  <a:pt x="169179" y="100128"/>
                </a:cubicBezTo>
                <a:cubicBezTo>
                  <a:pt x="169217" y="100079"/>
                  <a:pt x="169268" y="100056"/>
                  <a:pt x="169323" y="100056"/>
                </a:cubicBezTo>
                <a:cubicBezTo>
                  <a:pt x="169385" y="100056"/>
                  <a:pt x="169452" y="100085"/>
                  <a:pt x="169513" y="100140"/>
                </a:cubicBezTo>
                <a:cubicBezTo>
                  <a:pt x="169559" y="100185"/>
                  <a:pt x="169604" y="100208"/>
                  <a:pt x="169650" y="100208"/>
                </a:cubicBezTo>
                <a:cubicBezTo>
                  <a:pt x="169731" y="100208"/>
                  <a:pt x="169813" y="100134"/>
                  <a:pt x="169894" y="99978"/>
                </a:cubicBezTo>
                <a:cubicBezTo>
                  <a:pt x="169986" y="99810"/>
                  <a:pt x="170077" y="99728"/>
                  <a:pt x="170198" y="99728"/>
                </a:cubicBezTo>
                <a:cubicBezTo>
                  <a:pt x="170261" y="99728"/>
                  <a:pt x="170331" y="99750"/>
                  <a:pt x="170414" y="99793"/>
                </a:cubicBezTo>
                <a:cubicBezTo>
                  <a:pt x="170485" y="99833"/>
                  <a:pt x="170565" y="99854"/>
                  <a:pt x="170660" y="99854"/>
                </a:cubicBezTo>
                <a:cubicBezTo>
                  <a:pt x="170951" y="99854"/>
                  <a:pt x="171382" y="99657"/>
                  <a:pt x="172122" y="99205"/>
                </a:cubicBezTo>
                <a:cubicBezTo>
                  <a:pt x="172223" y="99145"/>
                  <a:pt x="172375" y="99117"/>
                  <a:pt x="172539" y="99117"/>
                </a:cubicBezTo>
                <a:cubicBezTo>
                  <a:pt x="172694" y="99117"/>
                  <a:pt x="172859" y="99143"/>
                  <a:pt x="172999" y="99193"/>
                </a:cubicBezTo>
                <a:cubicBezTo>
                  <a:pt x="173164" y="99257"/>
                  <a:pt x="173277" y="99295"/>
                  <a:pt x="173355" y="99295"/>
                </a:cubicBezTo>
                <a:cubicBezTo>
                  <a:pt x="173500" y="99295"/>
                  <a:pt x="173523" y="99162"/>
                  <a:pt x="173530" y="98824"/>
                </a:cubicBezTo>
                <a:cubicBezTo>
                  <a:pt x="173530" y="98553"/>
                  <a:pt x="173563" y="98425"/>
                  <a:pt x="173637" y="98425"/>
                </a:cubicBezTo>
                <a:cubicBezTo>
                  <a:pt x="173670" y="98425"/>
                  <a:pt x="173711" y="98451"/>
                  <a:pt x="173761" y="98501"/>
                </a:cubicBezTo>
                <a:cubicBezTo>
                  <a:pt x="173846" y="98590"/>
                  <a:pt x="173902" y="98637"/>
                  <a:pt x="173945" y="98637"/>
                </a:cubicBezTo>
                <a:cubicBezTo>
                  <a:pt x="174001" y="98637"/>
                  <a:pt x="174033" y="98556"/>
                  <a:pt x="174073" y="98385"/>
                </a:cubicBezTo>
                <a:cubicBezTo>
                  <a:pt x="174108" y="98230"/>
                  <a:pt x="174144" y="98155"/>
                  <a:pt x="174203" y="98155"/>
                </a:cubicBezTo>
                <a:cubicBezTo>
                  <a:pt x="174259" y="98155"/>
                  <a:pt x="174336" y="98222"/>
                  <a:pt x="174454" y="98350"/>
                </a:cubicBezTo>
                <a:cubicBezTo>
                  <a:pt x="174579" y="98486"/>
                  <a:pt x="174659" y="98560"/>
                  <a:pt x="174736" y="98560"/>
                </a:cubicBezTo>
                <a:cubicBezTo>
                  <a:pt x="174837" y="98560"/>
                  <a:pt x="174934" y="98435"/>
                  <a:pt x="175123" y="98154"/>
                </a:cubicBezTo>
                <a:cubicBezTo>
                  <a:pt x="175278" y="97939"/>
                  <a:pt x="175414" y="97807"/>
                  <a:pt x="175483" y="97807"/>
                </a:cubicBezTo>
                <a:cubicBezTo>
                  <a:pt x="175506" y="97807"/>
                  <a:pt x="175521" y="97822"/>
                  <a:pt x="175527" y="97854"/>
                </a:cubicBezTo>
                <a:cubicBezTo>
                  <a:pt x="175560" y="98112"/>
                  <a:pt x="175608" y="98242"/>
                  <a:pt x="175687" y="98242"/>
                </a:cubicBezTo>
                <a:cubicBezTo>
                  <a:pt x="175775" y="98242"/>
                  <a:pt x="175899" y="98083"/>
                  <a:pt x="176081" y="97762"/>
                </a:cubicBezTo>
                <a:lnTo>
                  <a:pt x="176462" y="97115"/>
                </a:lnTo>
                <a:lnTo>
                  <a:pt x="176716" y="97600"/>
                </a:lnTo>
                <a:cubicBezTo>
                  <a:pt x="176837" y="97853"/>
                  <a:pt x="177114" y="98064"/>
                  <a:pt x="177310" y="98064"/>
                </a:cubicBezTo>
                <a:cubicBezTo>
                  <a:pt x="177320" y="98064"/>
                  <a:pt x="177330" y="98063"/>
                  <a:pt x="177339" y="98062"/>
                </a:cubicBezTo>
                <a:cubicBezTo>
                  <a:pt x="177639" y="98039"/>
                  <a:pt x="177662" y="97946"/>
                  <a:pt x="177478" y="97612"/>
                </a:cubicBezTo>
                <a:cubicBezTo>
                  <a:pt x="177326" y="97338"/>
                  <a:pt x="177325" y="97224"/>
                  <a:pt x="177492" y="97224"/>
                </a:cubicBezTo>
                <a:cubicBezTo>
                  <a:pt x="177515" y="97224"/>
                  <a:pt x="177541" y="97227"/>
                  <a:pt x="177570" y="97231"/>
                </a:cubicBezTo>
                <a:cubicBezTo>
                  <a:pt x="177616" y="97237"/>
                  <a:pt x="177653" y="97240"/>
                  <a:pt x="177684" y="97240"/>
                </a:cubicBezTo>
                <a:cubicBezTo>
                  <a:pt x="177822" y="97240"/>
                  <a:pt x="177802" y="97173"/>
                  <a:pt x="177651" y="97012"/>
                </a:cubicBezTo>
                <a:cubicBezTo>
                  <a:pt x="177601" y="96952"/>
                  <a:pt x="177601" y="96923"/>
                  <a:pt x="177641" y="96923"/>
                </a:cubicBezTo>
                <a:cubicBezTo>
                  <a:pt x="177703" y="96923"/>
                  <a:pt x="177857" y="96990"/>
                  <a:pt x="178066" y="97115"/>
                </a:cubicBezTo>
                <a:cubicBezTo>
                  <a:pt x="178362" y="97284"/>
                  <a:pt x="178527" y="97376"/>
                  <a:pt x="178635" y="97376"/>
                </a:cubicBezTo>
                <a:cubicBezTo>
                  <a:pt x="178763" y="97376"/>
                  <a:pt x="178810" y="97247"/>
                  <a:pt x="178898" y="96965"/>
                </a:cubicBezTo>
                <a:cubicBezTo>
                  <a:pt x="178964" y="96756"/>
                  <a:pt x="179013" y="96632"/>
                  <a:pt x="179031" y="96632"/>
                </a:cubicBezTo>
                <a:cubicBezTo>
                  <a:pt x="179037" y="96632"/>
                  <a:pt x="179039" y="96650"/>
                  <a:pt x="179036" y="96688"/>
                </a:cubicBezTo>
                <a:cubicBezTo>
                  <a:pt x="179024" y="96838"/>
                  <a:pt x="179105" y="97069"/>
                  <a:pt x="179232" y="97185"/>
                </a:cubicBezTo>
                <a:cubicBezTo>
                  <a:pt x="179275" y="97227"/>
                  <a:pt x="179328" y="97246"/>
                  <a:pt x="179388" y="97246"/>
                </a:cubicBezTo>
                <a:cubicBezTo>
                  <a:pt x="179750" y="97246"/>
                  <a:pt x="180341" y="96557"/>
                  <a:pt x="180133" y="96250"/>
                </a:cubicBezTo>
                <a:cubicBezTo>
                  <a:pt x="180040" y="96111"/>
                  <a:pt x="180029" y="95973"/>
                  <a:pt x="180121" y="95938"/>
                </a:cubicBezTo>
                <a:cubicBezTo>
                  <a:pt x="180129" y="95936"/>
                  <a:pt x="180137" y="95935"/>
                  <a:pt x="180146" y="95935"/>
                </a:cubicBezTo>
                <a:cubicBezTo>
                  <a:pt x="180233" y="95935"/>
                  <a:pt x="180386" y="96035"/>
                  <a:pt x="180490" y="96192"/>
                </a:cubicBezTo>
                <a:cubicBezTo>
                  <a:pt x="180596" y="96338"/>
                  <a:pt x="180731" y="96405"/>
                  <a:pt x="180834" y="96405"/>
                </a:cubicBezTo>
                <a:cubicBezTo>
                  <a:pt x="180966" y="96405"/>
                  <a:pt x="181044" y="96295"/>
                  <a:pt x="180941" y="96100"/>
                </a:cubicBezTo>
                <a:cubicBezTo>
                  <a:pt x="180860" y="95938"/>
                  <a:pt x="181195" y="95730"/>
                  <a:pt x="181991" y="95453"/>
                </a:cubicBezTo>
                <a:cubicBezTo>
                  <a:pt x="182845" y="95153"/>
                  <a:pt x="183145" y="94957"/>
                  <a:pt x="183076" y="94749"/>
                </a:cubicBezTo>
                <a:cubicBezTo>
                  <a:pt x="183030" y="94576"/>
                  <a:pt x="183064" y="94426"/>
                  <a:pt x="183180" y="94380"/>
                </a:cubicBezTo>
                <a:cubicBezTo>
                  <a:pt x="183191" y="94376"/>
                  <a:pt x="183203" y="94374"/>
                  <a:pt x="183215" y="94374"/>
                </a:cubicBezTo>
                <a:cubicBezTo>
                  <a:pt x="183311" y="94374"/>
                  <a:pt x="183417" y="94494"/>
                  <a:pt x="183468" y="94668"/>
                </a:cubicBezTo>
                <a:cubicBezTo>
                  <a:pt x="183515" y="94807"/>
                  <a:pt x="183569" y="94876"/>
                  <a:pt x="183666" y="94876"/>
                </a:cubicBezTo>
                <a:cubicBezTo>
                  <a:pt x="183763" y="94876"/>
                  <a:pt x="183901" y="94807"/>
                  <a:pt x="184115" y="94668"/>
                </a:cubicBezTo>
                <a:cubicBezTo>
                  <a:pt x="184403" y="94484"/>
                  <a:pt x="184900" y="94184"/>
                  <a:pt x="185200" y="94034"/>
                </a:cubicBezTo>
                <a:cubicBezTo>
                  <a:pt x="186423" y="93399"/>
                  <a:pt x="186469" y="93364"/>
                  <a:pt x="186296" y="92995"/>
                </a:cubicBezTo>
                <a:cubicBezTo>
                  <a:pt x="186181" y="92741"/>
                  <a:pt x="186239" y="92602"/>
                  <a:pt x="186469" y="92545"/>
                </a:cubicBezTo>
                <a:cubicBezTo>
                  <a:pt x="187093" y="92383"/>
                  <a:pt x="187462" y="92152"/>
                  <a:pt x="187312" y="92002"/>
                </a:cubicBezTo>
                <a:cubicBezTo>
                  <a:pt x="187231" y="91921"/>
                  <a:pt x="187197" y="91702"/>
                  <a:pt x="187231" y="91506"/>
                </a:cubicBezTo>
                <a:cubicBezTo>
                  <a:pt x="187263" y="91337"/>
                  <a:pt x="187301" y="91256"/>
                  <a:pt x="187390" y="91256"/>
                </a:cubicBezTo>
                <a:cubicBezTo>
                  <a:pt x="187465" y="91256"/>
                  <a:pt x="187576" y="91314"/>
                  <a:pt x="187751" y="91425"/>
                </a:cubicBezTo>
                <a:cubicBezTo>
                  <a:pt x="187897" y="91519"/>
                  <a:pt x="188011" y="91565"/>
                  <a:pt x="188086" y="91565"/>
                </a:cubicBezTo>
                <a:cubicBezTo>
                  <a:pt x="188159" y="91565"/>
                  <a:pt x="188195" y="91522"/>
                  <a:pt x="188189" y="91436"/>
                </a:cubicBezTo>
                <a:cubicBezTo>
                  <a:pt x="188189" y="91286"/>
                  <a:pt x="188305" y="91113"/>
                  <a:pt x="188455" y="91067"/>
                </a:cubicBezTo>
                <a:cubicBezTo>
                  <a:pt x="188593" y="91021"/>
                  <a:pt x="188674" y="90836"/>
                  <a:pt x="188640" y="90698"/>
                </a:cubicBezTo>
                <a:cubicBezTo>
                  <a:pt x="188621" y="90633"/>
                  <a:pt x="188625" y="90601"/>
                  <a:pt x="188648" y="90601"/>
                </a:cubicBezTo>
                <a:cubicBezTo>
                  <a:pt x="188683" y="90601"/>
                  <a:pt x="188760" y="90671"/>
                  <a:pt x="188870" y="90802"/>
                </a:cubicBezTo>
                <a:cubicBezTo>
                  <a:pt x="188978" y="90938"/>
                  <a:pt x="189059" y="91012"/>
                  <a:pt x="189094" y="91012"/>
                </a:cubicBezTo>
                <a:cubicBezTo>
                  <a:pt x="189115" y="91012"/>
                  <a:pt x="189119" y="90985"/>
                  <a:pt x="189101" y="90929"/>
                </a:cubicBezTo>
                <a:cubicBezTo>
                  <a:pt x="189046" y="90729"/>
                  <a:pt x="189183" y="90620"/>
                  <a:pt x="189420" y="90620"/>
                </a:cubicBezTo>
                <a:cubicBezTo>
                  <a:pt x="189581" y="90620"/>
                  <a:pt x="189789" y="90671"/>
                  <a:pt x="190013" y="90779"/>
                </a:cubicBezTo>
                <a:cubicBezTo>
                  <a:pt x="190143" y="90838"/>
                  <a:pt x="190227" y="90867"/>
                  <a:pt x="190265" y="90867"/>
                </a:cubicBezTo>
                <a:cubicBezTo>
                  <a:pt x="190309" y="90867"/>
                  <a:pt x="190295" y="90829"/>
                  <a:pt x="190221" y="90755"/>
                </a:cubicBezTo>
                <a:cubicBezTo>
                  <a:pt x="190082" y="90617"/>
                  <a:pt x="190082" y="90432"/>
                  <a:pt x="190232" y="90294"/>
                </a:cubicBezTo>
                <a:cubicBezTo>
                  <a:pt x="190371" y="90155"/>
                  <a:pt x="190406" y="89971"/>
                  <a:pt x="190313" y="89890"/>
                </a:cubicBezTo>
                <a:cubicBezTo>
                  <a:pt x="190264" y="89841"/>
                  <a:pt x="190212" y="89817"/>
                  <a:pt x="190163" y="89817"/>
                </a:cubicBezTo>
                <a:cubicBezTo>
                  <a:pt x="190108" y="89817"/>
                  <a:pt x="190056" y="89846"/>
                  <a:pt x="190013" y="89901"/>
                </a:cubicBezTo>
                <a:cubicBezTo>
                  <a:pt x="189990" y="89943"/>
                  <a:pt x="189959" y="89962"/>
                  <a:pt x="189929" y="89962"/>
                </a:cubicBezTo>
                <a:cubicBezTo>
                  <a:pt x="189883" y="89962"/>
                  <a:pt x="189838" y="89919"/>
                  <a:pt x="189817" y="89844"/>
                </a:cubicBezTo>
                <a:cubicBezTo>
                  <a:pt x="189790" y="89768"/>
                  <a:pt x="189746" y="89730"/>
                  <a:pt x="189701" y="89730"/>
                </a:cubicBezTo>
                <a:cubicBezTo>
                  <a:pt x="189670" y="89730"/>
                  <a:pt x="189637" y="89748"/>
                  <a:pt x="189609" y="89786"/>
                </a:cubicBezTo>
                <a:cubicBezTo>
                  <a:pt x="189590" y="89807"/>
                  <a:pt x="189567" y="89818"/>
                  <a:pt x="189540" y="89818"/>
                </a:cubicBezTo>
                <a:cubicBezTo>
                  <a:pt x="189454" y="89818"/>
                  <a:pt x="189337" y="89709"/>
                  <a:pt x="189240" y="89532"/>
                </a:cubicBezTo>
                <a:cubicBezTo>
                  <a:pt x="189105" y="89307"/>
                  <a:pt x="189067" y="89209"/>
                  <a:pt x="189137" y="89209"/>
                </a:cubicBezTo>
                <a:cubicBezTo>
                  <a:pt x="189174" y="89209"/>
                  <a:pt x="189243" y="89237"/>
                  <a:pt x="189344" y="89290"/>
                </a:cubicBezTo>
                <a:cubicBezTo>
                  <a:pt x="189414" y="89323"/>
                  <a:pt x="189489" y="89338"/>
                  <a:pt x="189563" y="89338"/>
                </a:cubicBezTo>
                <a:cubicBezTo>
                  <a:pt x="189877" y="89338"/>
                  <a:pt x="190176" y="89071"/>
                  <a:pt x="190082" y="88782"/>
                </a:cubicBezTo>
                <a:cubicBezTo>
                  <a:pt x="190060" y="88701"/>
                  <a:pt x="189949" y="88657"/>
                  <a:pt x="189809" y="88657"/>
                </a:cubicBezTo>
                <a:cubicBezTo>
                  <a:pt x="189729" y="88657"/>
                  <a:pt x="189639" y="88671"/>
                  <a:pt x="189551" y="88701"/>
                </a:cubicBezTo>
                <a:cubicBezTo>
                  <a:pt x="189451" y="88738"/>
                  <a:pt x="189363" y="88754"/>
                  <a:pt x="189288" y="88754"/>
                </a:cubicBezTo>
                <a:cubicBezTo>
                  <a:pt x="189129" y="88754"/>
                  <a:pt x="189028" y="88680"/>
                  <a:pt x="188988" y="88569"/>
                </a:cubicBezTo>
                <a:lnTo>
                  <a:pt x="188988" y="88569"/>
                </a:lnTo>
                <a:cubicBezTo>
                  <a:pt x="189014" y="88623"/>
                  <a:pt x="189070" y="88652"/>
                  <a:pt x="189140" y="88652"/>
                </a:cubicBezTo>
                <a:cubicBezTo>
                  <a:pt x="189181" y="88652"/>
                  <a:pt x="189227" y="88642"/>
                  <a:pt x="189274" y="88620"/>
                </a:cubicBezTo>
                <a:cubicBezTo>
                  <a:pt x="189436" y="88539"/>
                  <a:pt x="189551" y="88435"/>
                  <a:pt x="189551" y="88378"/>
                </a:cubicBezTo>
                <a:cubicBezTo>
                  <a:pt x="189540" y="88320"/>
                  <a:pt x="189413" y="88274"/>
                  <a:pt x="189251" y="88274"/>
                </a:cubicBezTo>
                <a:cubicBezTo>
                  <a:pt x="189244" y="88273"/>
                  <a:pt x="189236" y="88273"/>
                  <a:pt x="189229" y="88273"/>
                </a:cubicBezTo>
                <a:cubicBezTo>
                  <a:pt x="189079" y="88273"/>
                  <a:pt x="188974" y="88384"/>
                  <a:pt x="188974" y="88505"/>
                </a:cubicBezTo>
                <a:cubicBezTo>
                  <a:pt x="188951" y="88308"/>
                  <a:pt x="189078" y="88054"/>
                  <a:pt x="189401" y="87847"/>
                </a:cubicBezTo>
                <a:cubicBezTo>
                  <a:pt x="189690" y="87662"/>
                  <a:pt x="189817" y="87489"/>
                  <a:pt x="189690" y="87443"/>
                </a:cubicBezTo>
                <a:cubicBezTo>
                  <a:pt x="189563" y="87408"/>
                  <a:pt x="189286" y="87119"/>
                  <a:pt x="189078" y="86819"/>
                </a:cubicBezTo>
                <a:cubicBezTo>
                  <a:pt x="188899" y="86564"/>
                  <a:pt x="188712" y="86402"/>
                  <a:pt x="188611" y="86402"/>
                </a:cubicBezTo>
                <a:cubicBezTo>
                  <a:pt x="188589" y="86402"/>
                  <a:pt x="188571" y="86410"/>
                  <a:pt x="188559" y="86427"/>
                </a:cubicBezTo>
                <a:cubicBezTo>
                  <a:pt x="188549" y="86442"/>
                  <a:pt x="188538" y="86450"/>
                  <a:pt x="188526" y="86450"/>
                </a:cubicBezTo>
                <a:cubicBezTo>
                  <a:pt x="188468" y="86450"/>
                  <a:pt x="188387" y="86267"/>
                  <a:pt x="188339" y="85988"/>
                </a:cubicBezTo>
                <a:cubicBezTo>
                  <a:pt x="188291" y="85655"/>
                  <a:pt x="188242" y="85511"/>
                  <a:pt x="188161" y="85511"/>
                </a:cubicBezTo>
                <a:cubicBezTo>
                  <a:pt x="188127" y="85511"/>
                  <a:pt x="188087" y="85536"/>
                  <a:pt x="188039" y="85584"/>
                </a:cubicBezTo>
                <a:cubicBezTo>
                  <a:pt x="187912" y="85711"/>
                  <a:pt x="187705" y="85919"/>
                  <a:pt x="187555" y="86069"/>
                </a:cubicBezTo>
                <a:cubicBezTo>
                  <a:pt x="187431" y="86190"/>
                  <a:pt x="187342" y="86243"/>
                  <a:pt x="187287" y="86243"/>
                </a:cubicBezTo>
                <a:cubicBezTo>
                  <a:pt x="187131" y="86243"/>
                  <a:pt x="187246" y="85822"/>
                  <a:pt x="187612" y="85319"/>
                </a:cubicBezTo>
                <a:cubicBezTo>
                  <a:pt x="187936" y="84865"/>
                  <a:pt x="187987" y="84705"/>
                  <a:pt x="187775" y="84705"/>
                </a:cubicBezTo>
                <a:cubicBezTo>
                  <a:pt x="187761" y="84705"/>
                  <a:pt x="187745" y="84706"/>
                  <a:pt x="187728" y="84707"/>
                </a:cubicBezTo>
                <a:cubicBezTo>
                  <a:pt x="187700" y="84710"/>
                  <a:pt x="187674" y="84711"/>
                  <a:pt x="187651" y="84711"/>
                </a:cubicBezTo>
                <a:cubicBezTo>
                  <a:pt x="187454" y="84711"/>
                  <a:pt x="187427" y="84619"/>
                  <a:pt x="187520" y="84361"/>
                </a:cubicBezTo>
                <a:cubicBezTo>
                  <a:pt x="187592" y="84164"/>
                  <a:pt x="187711" y="84032"/>
                  <a:pt x="187818" y="84032"/>
                </a:cubicBezTo>
                <a:cubicBezTo>
                  <a:pt x="187831" y="84032"/>
                  <a:pt x="187843" y="84034"/>
                  <a:pt x="187855" y="84038"/>
                </a:cubicBezTo>
                <a:cubicBezTo>
                  <a:pt x="187869" y="84043"/>
                  <a:pt x="187882" y="84045"/>
                  <a:pt x="187893" y="84045"/>
                </a:cubicBezTo>
                <a:cubicBezTo>
                  <a:pt x="187959" y="84045"/>
                  <a:pt x="187955" y="83959"/>
                  <a:pt x="187866" y="83830"/>
                </a:cubicBezTo>
                <a:cubicBezTo>
                  <a:pt x="187783" y="83701"/>
                  <a:pt x="187613" y="83631"/>
                  <a:pt x="187448" y="83631"/>
                </a:cubicBezTo>
                <a:cubicBezTo>
                  <a:pt x="187406" y="83631"/>
                  <a:pt x="187364" y="83636"/>
                  <a:pt x="187324" y="83645"/>
                </a:cubicBezTo>
                <a:cubicBezTo>
                  <a:pt x="186924" y="83761"/>
                  <a:pt x="186678" y="83821"/>
                  <a:pt x="186518" y="83821"/>
                </a:cubicBezTo>
                <a:cubicBezTo>
                  <a:pt x="186327" y="83821"/>
                  <a:pt x="186261" y="83735"/>
                  <a:pt x="186204" y="83553"/>
                </a:cubicBezTo>
                <a:cubicBezTo>
                  <a:pt x="186138" y="83343"/>
                  <a:pt x="186209" y="83217"/>
                  <a:pt x="186367" y="83217"/>
                </a:cubicBezTo>
                <a:cubicBezTo>
                  <a:pt x="186374" y="83217"/>
                  <a:pt x="186381" y="83218"/>
                  <a:pt x="186389" y="83218"/>
                </a:cubicBezTo>
                <a:cubicBezTo>
                  <a:pt x="186395" y="83219"/>
                  <a:pt x="186400" y="83219"/>
                  <a:pt x="186406" y="83219"/>
                </a:cubicBezTo>
                <a:cubicBezTo>
                  <a:pt x="186565" y="83219"/>
                  <a:pt x="186607" y="82904"/>
                  <a:pt x="186573" y="82514"/>
                </a:cubicBezTo>
                <a:lnTo>
                  <a:pt x="186735" y="82514"/>
                </a:lnTo>
                <a:cubicBezTo>
                  <a:pt x="186758" y="82572"/>
                  <a:pt x="186770" y="82606"/>
                  <a:pt x="186793" y="82687"/>
                </a:cubicBezTo>
                <a:cubicBezTo>
                  <a:pt x="186897" y="82953"/>
                  <a:pt x="187093" y="83172"/>
                  <a:pt x="187254" y="83183"/>
                </a:cubicBezTo>
                <a:cubicBezTo>
                  <a:pt x="187280" y="83187"/>
                  <a:pt x="187303" y="83188"/>
                  <a:pt x="187323" y="83188"/>
                </a:cubicBezTo>
                <a:cubicBezTo>
                  <a:pt x="187584" y="83188"/>
                  <a:pt x="187462" y="82923"/>
                  <a:pt x="187024" y="82549"/>
                </a:cubicBezTo>
                <a:lnTo>
                  <a:pt x="187024" y="82549"/>
                </a:lnTo>
                <a:cubicBezTo>
                  <a:pt x="187497" y="82641"/>
                  <a:pt x="188005" y="82872"/>
                  <a:pt x="188016" y="83091"/>
                </a:cubicBezTo>
                <a:cubicBezTo>
                  <a:pt x="188024" y="83175"/>
                  <a:pt x="187971" y="83224"/>
                  <a:pt x="187884" y="83224"/>
                </a:cubicBezTo>
                <a:cubicBezTo>
                  <a:pt x="187840" y="83224"/>
                  <a:pt x="187786" y="83211"/>
                  <a:pt x="187728" y="83183"/>
                </a:cubicBezTo>
                <a:cubicBezTo>
                  <a:pt x="187685" y="83161"/>
                  <a:pt x="187650" y="83150"/>
                  <a:pt x="187623" y="83150"/>
                </a:cubicBezTo>
                <a:cubicBezTo>
                  <a:pt x="187542" y="83150"/>
                  <a:pt x="187540" y="83249"/>
                  <a:pt x="187635" y="83414"/>
                </a:cubicBezTo>
                <a:cubicBezTo>
                  <a:pt x="187759" y="83638"/>
                  <a:pt x="187969" y="83737"/>
                  <a:pt x="188170" y="83737"/>
                </a:cubicBezTo>
                <a:cubicBezTo>
                  <a:pt x="188477" y="83737"/>
                  <a:pt x="188762" y="83507"/>
                  <a:pt x="188686" y="83137"/>
                </a:cubicBezTo>
                <a:cubicBezTo>
                  <a:pt x="188628" y="82849"/>
                  <a:pt x="188628" y="82629"/>
                  <a:pt x="188697" y="82629"/>
                </a:cubicBezTo>
                <a:cubicBezTo>
                  <a:pt x="188951" y="82629"/>
                  <a:pt x="190082" y="83507"/>
                  <a:pt x="189967" y="83611"/>
                </a:cubicBezTo>
                <a:cubicBezTo>
                  <a:pt x="189875" y="83680"/>
                  <a:pt x="190152" y="83807"/>
                  <a:pt x="190567" y="83876"/>
                </a:cubicBezTo>
                <a:cubicBezTo>
                  <a:pt x="190717" y="83903"/>
                  <a:pt x="190844" y="83916"/>
                  <a:pt x="190948" y="83916"/>
                </a:cubicBezTo>
                <a:cubicBezTo>
                  <a:pt x="191205" y="83916"/>
                  <a:pt x="191326" y="83836"/>
                  <a:pt x="191317" y="83680"/>
                </a:cubicBezTo>
                <a:cubicBezTo>
                  <a:pt x="191308" y="83454"/>
                  <a:pt x="191526" y="83327"/>
                  <a:pt x="191904" y="83327"/>
                </a:cubicBezTo>
                <a:cubicBezTo>
                  <a:pt x="192008" y="83327"/>
                  <a:pt x="192125" y="83337"/>
                  <a:pt x="192252" y="83357"/>
                </a:cubicBezTo>
                <a:cubicBezTo>
                  <a:pt x="192260" y="83357"/>
                  <a:pt x="192268" y="83358"/>
                  <a:pt x="192276" y="83358"/>
                </a:cubicBezTo>
                <a:cubicBezTo>
                  <a:pt x="192391" y="83358"/>
                  <a:pt x="192472" y="83279"/>
                  <a:pt x="192472" y="83149"/>
                </a:cubicBezTo>
                <a:cubicBezTo>
                  <a:pt x="192460" y="83022"/>
                  <a:pt x="192795" y="82930"/>
                  <a:pt x="193187" y="82930"/>
                </a:cubicBezTo>
                <a:cubicBezTo>
                  <a:pt x="193730" y="82953"/>
                  <a:pt x="193972" y="83114"/>
                  <a:pt x="194134" y="83564"/>
                </a:cubicBezTo>
                <a:cubicBezTo>
                  <a:pt x="194237" y="83836"/>
                  <a:pt x="194370" y="84009"/>
                  <a:pt x="194466" y="84009"/>
                </a:cubicBezTo>
                <a:cubicBezTo>
                  <a:pt x="194489" y="84009"/>
                  <a:pt x="194509" y="83999"/>
                  <a:pt x="194526" y="83980"/>
                </a:cubicBezTo>
                <a:cubicBezTo>
                  <a:pt x="194612" y="83873"/>
                  <a:pt x="194856" y="83806"/>
                  <a:pt x="195094" y="83806"/>
                </a:cubicBezTo>
                <a:cubicBezTo>
                  <a:pt x="195113" y="83806"/>
                  <a:pt x="195131" y="83806"/>
                  <a:pt x="195150" y="83807"/>
                </a:cubicBezTo>
                <a:cubicBezTo>
                  <a:pt x="195179" y="83809"/>
                  <a:pt x="195210" y="83811"/>
                  <a:pt x="195241" y="83811"/>
                </a:cubicBezTo>
                <a:cubicBezTo>
                  <a:pt x="195484" y="83811"/>
                  <a:pt x="195785" y="83736"/>
                  <a:pt x="195969" y="83634"/>
                </a:cubicBezTo>
                <a:cubicBezTo>
                  <a:pt x="196054" y="83584"/>
                  <a:pt x="196137" y="83558"/>
                  <a:pt x="196222" y="83558"/>
                </a:cubicBezTo>
                <a:cubicBezTo>
                  <a:pt x="196392" y="83558"/>
                  <a:pt x="196569" y="83661"/>
                  <a:pt x="196777" y="83876"/>
                </a:cubicBezTo>
                <a:cubicBezTo>
                  <a:pt x="196951" y="84057"/>
                  <a:pt x="197078" y="84149"/>
                  <a:pt x="197153" y="84149"/>
                </a:cubicBezTo>
                <a:cubicBezTo>
                  <a:pt x="197202" y="84149"/>
                  <a:pt x="197227" y="84109"/>
                  <a:pt x="197227" y="84026"/>
                </a:cubicBezTo>
                <a:cubicBezTo>
                  <a:pt x="197227" y="83902"/>
                  <a:pt x="197293" y="83831"/>
                  <a:pt x="197394" y="83831"/>
                </a:cubicBezTo>
                <a:cubicBezTo>
                  <a:pt x="197434" y="83831"/>
                  <a:pt x="197479" y="83842"/>
                  <a:pt x="197527" y="83864"/>
                </a:cubicBezTo>
                <a:cubicBezTo>
                  <a:pt x="197560" y="83882"/>
                  <a:pt x="197591" y="83890"/>
                  <a:pt x="197620" y="83890"/>
                </a:cubicBezTo>
                <a:cubicBezTo>
                  <a:pt x="197740" y="83890"/>
                  <a:pt x="197814" y="83740"/>
                  <a:pt x="197804" y="83507"/>
                </a:cubicBezTo>
                <a:cubicBezTo>
                  <a:pt x="197787" y="83284"/>
                  <a:pt x="197837" y="83144"/>
                  <a:pt x="197925" y="83144"/>
                </a:cubicBezTo>
                <a:cubicBezTo>
                  <a:pt x="197951" y="83144"/>
                  <a:pt x="197980" y="83157"/>
                  <a:pt x="198012" y="83183"/>
                </a:cubicBezTo>
                <a:cubicBezTo>
                  <a:pt x="198220" y="83345"/>
                  <a:pt x="198255" y="83437"/>
                  <a:pt x="198382" y="84038"/>
                </a:cubicBezTo>
                <a:cubicBezTo>
                  <a:pt x="198398" y="84136"/>
                  <a:pt x="198473" y="84194"/>
                  <a:pt x="198569" y="84194"/>
                </a:cubicBezTo>
                <a:cubicBezTo>
                  <a:pt x="198608" y="84194"/>
                  <a:pt x="198650" y="84185"/>
                  <a:pt x="198693" y="84165"/>
                </a:cubicBezTo>
                <a:cubicBezTo>
                  <a:pt x="198733" y="84145"/>
                  <a:pt x="198780" y="84135"/>
                  <a:pt x="198828" y="84135"/>
                </a:cubicBezTo>
                <a:cubicBezTo>
                  <a:pt x="198949" y="84135"/>
                  <a:pt x="199084" y="84193"/>
                  <a:pt x="199166" y="84292"/>
                </a:cubicBezTo>
                <a:cubicBezTo>
                  <a:pt x="199234" y="84371"/>
                  <a:pt x="199316" y="84411"/>
                  <a:pt x="199415" y="84411"/>
                </a:cubicBezTo>
                <a:cubicBezTo>
                  <a:pt x="199517" y="84411"/>
                  <a:pt x="199637" y="84368"/>
                  <a:pt x="199778" y="84280"/>
                </a:cubicBezTo>
                <a:cubicBezTo>
                  <a:pt x="199926" y="84183"/>
                  <a:pt x="200054" y="84134"/>
                  <a:pt x="200182" y="84134"/>
                </a:cubicBezTo>
                <a:cubicBezTo>
                  <a:pt x="200314" y="84134"/>
                  <a:pt x="200446" y="84186"/>
                  <a:pt x="200598" y="84292"/>
                </a:cubicBezTo>
                <a:cubicBezTo>
                  <a:pt x="200793" y="84430"/>
                  <a:pt x="201087" y="84496"/>
                  <a:pt x="201580" y="84496"/>
                </a:cubicBezTo>
                <a:cubicBezTo>
                  <a:pt x="201992" y="84496"/>
                  <a:pt x="202541" y="84450"/>
                  <a:pt x="203287" y="84361"/>
                </a:cubicBezTo>
                <a:cubicBezTo>
                  <a:pt x="203331" y="84355"/>
                  <a:pt x="203378" y="84352"/>
                  <a:pt x="203428" y="84352"/>
                </a:cubicBezTo>
                <a:cubicBezTo>
                  <a:pt x="203763" y="84352"/>
                  <a:pt x="204226" y="84480"/>
                  <a:pt x="204557" y="84661"/>
                </a:cubicBezTo>
                <a:cubicBezTo>
                  <a:pt x="204835" y="84818"/>
                  <a:pt x="205003" y="84902"/>
                  <a:pt x="205123" y="84902"/>
                </a:cubicBezTo>
                <a:cubicBezTo>
                  <a:pt x="205268" y="84902"/>
                  <a:pt x="205344" y="84781"/>
                  <a:pt x="205457" y="84522"/>
                </a:cubicBezTo>
                <a:cubicBezTo>
                  <a:pt x="205564" y="84288"/>
                  <a:pt x="205653" y="84176"/>
                  <a:pt x="205746" y="84176"/>
                </a:cubicBezTo>
                <a:cubicBezTo>
                  <a:pt x="205804" y="84176"/>
                  <a:pt x="205864" y="84219"/>
                  <a:pt x="205930" y="84303"/>
                </a:cubicBezTo>
                <a:cubicBezTo>
                  <a:pt x="206029" y="84430"/>
                  <a:pt x="206098" y="84494"/>
                  <a:pt x="206170" y="84494"/>
                </a:cubicBezTo>
                <a:cubicBezTo>
                  <a:pt x="206242" y="84494"/>
                  <a:pt x="206317" y="84430"/>
                  <a:pt x="206427" y="84303"/>
                </a:cubicBezTo>
                <a:cubicBezTo>
                  <a:pt x="206519" y="84191"/>
                  <a:pt x="206590" y="84133"/>
                  <a:pt x="206663" y="84133"/>
                </a:cubicBezTo>
                <a:cubicBezTo>
                  <a:pt x="206756" y="84133"/>
                  <a:pt x="206851" y="84225"/>
                  <a:pt x="206992" y="84419"/>
                </a:cubicBezTo>
                <a:cubicBezTo>
                  <a:pt x="207143" y="84630"/>
                  <a:pt x="207231" y="84731"/>
                  <a:pt x="207380" y="84731"/>
                </a:cubicBezTo>
                <a:cubicBezTo>
                  <a:pt x="207515" y="84731"/>
                  <a:pt x="207701" y="84647"/>
                  <a:pt x="208031" y="84488"/>
                </a:cubicBezTo>
                <a:cubicBezTo>
                  <a:pt x="208297" y="84362"/>
                  <a:pt x="208516" y="84293"/>
                  <a:pt x="208630" y="84293"/>
                </a:cubicBezTo>
                <a:cubicBezTo>
                  <a:pt x="208694" y="84293"/>
                  <a:pt x="208725" y="84315"/>
                  <a:pt x="208712" y="84361"/>
                </a:cubicBezTo>
                <a:cubicBezTo>
                  <a:pt x="208656" y="84648"/>
                  <a:pt x="208691" y="84790"/>
                  <a:pt x="208854" y="84790"/>
                </a:cubicBezTo>
                <a:cubicBezTo>
                  <a:pt x="208993" y="84790"/>
                  <a:pt x="209223" y="84689"/>
                  <a:pt x="209566" y="84488"/>
                </a:cubicBezTo>
                <a:lnTo>
                  <a:pt x="210363" y="84015"/>
                </a:lnTo>
                <a:lnTo>
                  <a:pt x="210536" y="84580"/>
                </a:lnTo>
                <a:cubicBezTo>
                  <a:pt x="210628" y="84869"/>
                  <a:pt x="210963" y="85192"/>
                  <a:pt x="211252" y="85261"/>
                </a:cubicBezTo>
                <a:cubicBezTo>
                  <a:pt x="211359" y="85284"/>
                  <a:pt x="211445" y="85296"/>
                  <a:pt x="211512" y="85296"/>
                </a:cubicBezTo>
                <a:cubicBezTo>
                  <a:pt x="211717" y="85296"/>
                  <a:pt x="211740" y="85179"/>
                  <a:pt x="211644" y="84892"/>
                </a:cubicBezTo>
                <a:cubicBezTo>
                  <a:pt x="211554" y="84629"/>
                  <a:pt x="211563" y="84512"/>
                  <a:pt x="211696" y="84512"/>
                </a:cubicBezTo>
                <a:cubicBezTo>
                  <a:pt x="211750" y="84512"/>
                  <a:pt x="211824" y="84532"/>
                  <a:pt x="211921" y="84569"/>
                </a:cubicBezTo>
                <a:cubicBezTo>
                  <a:pt x="212042" y="84613"/>
                  <a:pt x="212127" y="84636"/>
                  <a:pt x="212177" y="84636"/>
                </a:cubicBezTo>
                <a:cubicBezTo>
                  <a:pt x="212271" y="84636"/>
                  <a:pt x="212249" y="84556"/>
                  <a:pt x="212129" y="84384"/>
                </a:cubicBezTo>
                <a:cubicBezTo>
                  <a:pt x="212089" y="84326"/>
                  <a:pt x="212087" y="84299"/>
                  <a:pt x="212115" y="84299"/>
                </a:cubicBezTo>
                <a:cubicBezTo>
                  <a:pt x="212178" y="84299"/>
                  <a:pt x="212389" y="84431"/>
                  <a:pt x="212683" y="84661"/>
                </a:cubicBezTo>
                <a:cubicBezTo>
                  <a:pt x="213109" y="84981"/>
                  <a:pt x="213314" y="85127"/>
                  <a:pt x="213483" y="85127"/>
                </a:cubicBezTo>
                <a:cubicBezTo>
                  <a:pt x="213625" y="85127"/>
                  <a:pt x="213741" y="85024"/>
                  <a:pt x="213941" y="84834"/>
                </a:cubicBezTo>
                <a:cubicBezTo>
                  <a:pt x="214106" y="84677"/>
                  <a:pt x="214228" y="84589"/>
                  <a:pt x="214264" y="84589"/>
                </a:cubicBezTo>
                <a:cubicBezTo>
                  <a:pt x="214281" y="84589"/>
                  <a:pt x="214279" y="84609"/>
                  <a:pt x="214253" y="84649"/>
                </a:cubicBezTo>
                <a:cubicBezTo>
                  <a:pt x="214172" y="84776"/>
                  <a:pt x="214207" y="85030"/>
                  <a:pt x="214333" y="85192"/>
                </a:cubicBezTo>
                <a:cubicBezTo>
                  <a:pt x="214418" y="85301"/>
                  <a:pt x="214594" y="85347"/>
                  <a:pt x="214802" y="85347"/>
                </a:cubicBezTo>
                <a:cubicBezTo>
                  <a:pt x="215364" y="85347"/>
                  <a:pt x="216159" y="85012"/>
                  <a:pt x="216007" y="84684"/>
                </a:cubicBezTo>
                <a:cubicBezTo>
                  <a:pt x="215930" y="84529"/>
                  <a:pt x="215969" y="84406"/>
                  <a:pt x="216094" y="84406"/>
                </a:cubicBezTo>
                <a:cubicBezTo>
                  <a:pt x="216099" y="84406"/>
                  <a:pt x="216105" y="84406"/>
                  <a:pt x="216111" y="84407"/>
                </a:cubicBezTo>
                <a:cubicBezTo>
                  <a:pt x="216261" y="84419"/>
                  <a:pt x="216446" y="84580"/>
                  <a:pt x="216550" y="84788"/>
                </a:cubicBezTo>
                <a:cubicBezTo>
                  <a:pt x="216661" y="85023"/>
                  <a:pt x="216901" y="85158"/>
                  <a:pt x="217070" y="85158"/>
                </a:cubicBezTo>
                <a:cubicBezTo>
                  <a:pt x="217200" y="85158"/>
                  <a:pt x="217287" y="85079"/>
                  <a:pt x="217242" y="84903"/>
                </a:cubicBezTo>
                <a:cubicBezTo>
                  <a:pt x="217203" y="84777"/>
                  <a:pt x="217457" y="84715"/>
                  <a:pt x="218030" y="84715"/>
                </a:cubicBezTo>
                <a:cubicBezTo>
                  <a:pt x="218292" y="84715"/>
                  <a:pt x="218621" y="84728"/>
                  <a:pt x="219020" y="84753"/>
                </a:cubicBezTo>
                <a:cubicBezTo>
                  <a:pt x="219454" y="84787"/>
                  <a:pt x="219801" y="84803"/>
                  <a:pt x="220072" y="84803"/>
                </a:cubicBezTo>
                <a:cubicBezTo>
                  <a:pt x="220644" y="84803"/>
                  <a:pt x="220878" y="84729"/>
                  <a:pt x="220878" y="84580"/>
                </a:cubicBezTo>
                <a:cubicBezTo>
                  <a:pt x="220878" y="84403"/>
                  <a:pt x="220995" y="84279"/>
                  <a:pt x="221146" y="84279"/>
                </a:cubicBezTo>
                <a:cubicBezTo>
                  <a:pt x="221153" y="84279"/>
                  <a:pt x="221160" y="84280"/>
                  <a:pt x="221167" y="84280"/>
                </a:cubicBezTo>
                <a:cubicBezTo>
                  <a:pt x="221328" y="84292"/>
                  <a:pt x="221467" y="84476"/>
                  <a:pt x="221467" y="84672"/>
                </a:cubicBezTo>
                <a:cubicBezTo>
                  <a:pt x="221476" y="84899"/>
                  <a:pt x="221576" y="84987"/>
                  <a:pt x="221943" y="84987"/>
                </a:cubicBezTo>
                <a:cubicBezTo>
                  <a:pt x="222062" y="84987"/>
                  <a:pt x="222209" y="84978"/>
                  <a:pt x="222390" y="84961"/>
                </a:cubicBezTo>
                <a:cubicBezTo>
                  <a:pt x="222887" y="84915"/>
                  <a:pt x="223729" y="84869"/>
                  <a:pt x="224237" y="84857"/>
                </a:cubicBezTo>
                <a:cubicBezTo>
                  <a:pt x="226269" y="84823"/>
                  <a:pt x="226349" y="84811"/>
                  <a:pt x="226257" y="84395"/>
                </a:cubicBezTo>
                <a:cubicBezTo>
                  <a:pt x="226209" y="84165"/>
                  <a:pt x="226305" y="84046"/>
                  <a:pt x="226551" y="84046"/>
                </a:cubicBezTo>
                <a:cubicBezTo>
                  <a:pt x="226601" y="84046"/>
                  <a:pt x="226657" y="84051"/>
                  <a:pt x="226719" y="84061"/>
                </a:cubicBezTo>
                <a:cubicBezTo>
                  <a:pt x="227087" y="84114"/>
                  <a:pt x="227407" y="84140"/>
                  <a:pt x="227654" y="84140"/>
                </a:cubicBezTo>
                <a:cubicBezTo>
                  <a:pt x="228049" y="84140"/>
                  <a:pt x="228254" y="84073"/>
                  <a:pt x="228162" y="83945"/>
                </a:cubicBezTo>
                <a:cubicBezTo>
                  <a:pt x="228081" y="83841"/>
                  <a:pt x="228127" y="83622"/>
                  <a:pt x="228277" y="83449"/>
                </a:cubicBezTo>
                <a:cubicBezTo>
                  <a:pt x="228365" y="83341"/>
                  <a:pt x="228439" y="83283"/>
                  <a:pt x="228528" y="83283"/>
                </a:cubicBezTo>
                <a:cubicBezTo>
                  <a:pt x="228649" y="83283"/>
                  <a:pt x="228798" y="83390"/>
                  <a:pt x="229050" y="83622"/>
                </a:cubicBezTo>
                <a:cubicBezTo>
                  <a:pt x="229264" y="83821"/>
                  <a:pt x="229442" y="83923"/>
                  <a:pt x="229559" y="83923"/>
                </a:cubicBezTo>
                <a:cubicBezTo>
                  <a:pt x="229618" y="83923"/>
                  <a:pt x="229662" y="83896"/>
                  <a:pt x="229685" y="83841"/>
                </a:cubicBezTo>
                <a:cubicBezTo>
                  <a:pt x="229737" y="83716"/>
                  <a:pt x="229951" y="83619"/>
                  <a:pt x="230162" y="83619"/>
                </a:cubicBezTo>
                <a:cubicBezTo>
                  <a:pt x="230184" y="83619"/>
                  <a:pt x="230206" y="83620"/>
                  <a:pt x="230228" y="83622"/>
                </a:cubicBezTo>
                <a:cubicBezTo>
                  <a:pt x="230238" y="83623"/>
                  <a:pt x="230248" y="83623"/>
                  <a:pt x="230258" y="83623"/>
                </a:cubicBezTo>
                <a:cubicBezTo>
                  <a:pt x="230466" y="83623"/>
                  <a:pt x="230655" y="83511"/>
                  <a:pt x="230666" y="83368"/>
                </a:cubicBezTo>
                <a:cubicBezTo>
                  <a:pt x="230666" y="83309"/>
                  <a:pt x="230681" y="83281"/>
                  <a:pt x="230707" y="83281"/>
                </a:cubicBezTo>
                <a:cubicBezTo>
                  <a:pt x="230756" y="83281"/>
                  <a:pt x="230845" y="83386"/>
                  <a:pt x="230943" y="83576"/>
                </a:cubicBezTo>
                <a:cubicBezTo>
                  <a:pt x="231045" y="83764"/>
                  <a:pt x="231136" y="83872"/>
                  <a:pt x="231188" y="83872"/>
                </a:cubicBezTo>
                <a:cubicBezTo>
                  <a:pt x="231212" y="83872"/>
                  <a:pt x="231228" y="83847"/>
                  <a:pt x="231232" y="83795"/>
                </a:cubicBezTo>
                <a:cubicBezTo>
                  <a:pt x="231241" y="83664"/>
                  <a:pt x="231343" y="83600"/>
                  <a:pt x="231503" y="83600"/>
                </a:cubicBezTo>
                <a:cubicBezTo>
                  <a:pt x="231764" y="83600"/>
                  <a:pt x="232179" y="83769"/>
                  <a:pt x="232594" y="84084"/>
                </a:cubicBezTo>
                <a:cubicBezTo>
                  <a:pt x="232790" y="84221"/>
                  <a:pt x="232912" y="84291"/>
                  <a:pt x="232954" y="84291"/>
                </a:cubicBezTo>
                <a:cubicBezTo>
                  <a:pt x="232986" y="84291"/>
                  <a:pt x="232971" y="84250"/>
                  <a:pt x="232906" y="84165"/>
                </a:cubicBezTo>
                <a:cubicBezTo>
                  <a:pt x="232779" y="83968"/>
                  <a:pt x="232871" y="83807"/>
                  <a:pt x="233148" y="83749"/>
                </a:cubicBezTo>
                <a:cubicBezTo>
                  <a:pt x="233413" y="83691"/>
                  <a:pt x="233540" y="83541"/>
                  <a:pt x="233460" y="83414"/>
                </a:cubicBezTo>
                <a:cubicBezTo>
                  <a:pt x="233388" y="83319"/>
                  <a:pt x="233283" y="83267"/>
                  <a:pt x="233172" y="83267"/>
                </a:cubicBezTo>
                <a:cubicBezTo>
                  <a:pt x="233122" y="83267"/>
                  <a:pt x="233071" y="83277"/>
                  <a:pt x="233021" y="83299"/>
                </a:cubicBezTo>
                <a:cubicBezTo>
                  <a:pt x="232989" y="83309"/>
                  <a:pt x="232959" y="83313"/>
                  <a:pt x="232930" y="83313"/>
                </a:cubicBezTo>
                <a:cubicBezTo>
                  <a:pt x="232823" y="83313"/>
                  <a:pt x="232744" y="83249"/>
                  <a:pt x="232744" y="83149"/>
                </a:cubicBezTo>
                <a:cubicBezTo>
                  <a:pt x="232753" y="83041"/>
                  <a:pt x="232671" y="82968"/>
                  <a:pt x="232569" y="82968"/>
                </a:cubicBezTo>
                <a:cubicBezTo>
                  <a:pt x="232540" y="82968"/>
                  <a:pt x="232509" y="82974"/>
                  <a:pt x="232479" y="82987"/>
                </a:cubicBezTo>
                <a:cubicBezTo>
                  <a:pt x="232462" y="82992"/>
                  <a:pt x="232446" y="82995"/>
                  <a:pt x="232429" y="82995"/>
                </a:cubicBezTo>
                <a:cubicBezTo>
                  <a:pt x="232290" y="82995"/>
                  <a:pt x="232135" y="82830"/>
                  <a:pt x="232063" y="82583"/>
                </a:cubicBezTo>
                <a:cubicBezTo>
                  <a:pt x="231984" y="82345"/>
                  <a:pt x="231965" y="82236"/>
                  <a:pt x="232031" y="82236"/>
                </a:cubicBezTo>
                <a:cubicBezTo>
                  <a:pt x="232080" y="82236"/>
                  <a:pt x="232176" y="82297"/>
                  <a:pt x="232328" y="82410"/>
                </a:cubicBezTo>
                <a:cubicBezTo>
                  <a:pt x="232525" y="82556"/>
                  <a:pt x="232798" y="82625"/>
                  <a:pt x="233043" y="82625"/>
                </a:cubicBezTo>
                <a:cubicBezTo>
                  <a:pt x="233361" y="82625"/>
                  <a:pt x="233633" y="82509"/>
                  <a:pt x="233633" y="82295"/>
                </a:cubicBezTo>
                <a:cubicBezTo>
                  <a:pt x="233633" y="82168"/>
                  <a:pt x="233298" y="82018"/>
                  <a:pt x="232894" y="81983"/>
                </a:cubicBezTo>
                <a:cubicBezTo>
                  <a:pt x="231798" y="81879"/>
                  <a:pt x="231936" y="81198"/>
                  <a:pt x="233079" y="81129"/>
                </a:cubicBezTo>
                <a:cubicBezTo>
                  <a:pt x="233587" y="81094"/>
                  <a:pt x="233864" y="81002"/>
                  <a:pt x="233691" y="80898"/>
                </a:cubicBezTo>
                <a:cubicBezTo>
                  <a:pt x="233529" y="80806"/>
                  <a:pt x="233252" y="80402"/>
                  <a:pt x="233090" y="80032"/>
                </a:cubicBezTo>
                <a:cubicBezTo>
                  <a:pt x="232930" y="79680"/>
                  <a:pt x="232701" y="79427"/>
                  <a:pt x="232558" y="79427"/>
                </a:cubicBezTo>
                <a:cubicBezTo>
                  <a:pt x="232546" y="79427"/>
                  <a:pt x="232535" y="79429"/>
                  <a:pt x="232525" y="79432"/>
                </a:cubicBezTo>
                <a:cubicBezTo>
                  <a:pt x="232509" y="79438"/>
                  <a:pt x="232495" y="79441"/>
                  <a:pt x="232481" y="79441"/>
                </a:cubicBezTo>
                <a:cubicBezTo>
                  <a:pt x="232366" y="79441"/>
                  <a:pt x="232337" y="79225"/>
                  <a:pt x="232409" y="78936"/>
                </a:cubicBezTo>
                <a:cubicBezTo>
                  <a:pt x="232505" y="78554"/>
                  <a:pt x="232474" y="78409"/>
                  <a:pt x="232278" y="78409"/>
                </a:cubicBezTo>
                <a:cubicBezTo>
                  <a:pt x="232237" y="78409"/>
                  <a:pt x="232189" y="78416"/>
                  <a:pt x="232132" y="78428"/>
                </a:cubicBezTo>
                <a:cubicBezTo>
                  <a:pt x="231913" y="78474"/>
                  <a:pt x="231497" y="78578"/>
                  <a:pt x="231209" y="78636"/>
                </a:cubicBezTo>
                <a:cubicBezTo>
                  <a:pt x="231055" y="78671"/>
                  <a:pt x="230936" y="78686"/>
                  <a:pt x="230850" y="78686"/>
                </a:cubicBezTo>
                <a:cubicBezTo>
                  <a:pt x="230422" y="78686"/>
                  <a:pt x="230782" y="78304"/>
                  <a:pt x="231636" y="77978"/>
                </a:cubicBezTo>
                <a:cubicBezTo>
                  <a:pt x="232386" y="77701"/>
                  <a:pt x="232490" y="77585"/>
                  <a:pt x="232098" y="77481"/>
                </a:cubicBezTo>
                <a:cubicBezTo>
                  <a:pt x="231694" y="77377"/>
                  <a:pt x="231671" y="77274"/>
                  <a:pt x="231959" y="77066"/>
                </a:cubicBezTo>
                <a:cubicBezTo>
                  <a:pt x="232104" y="76953"/>
                  <a:pt x="232282" y="76891"/>
                  <a:pt x="232428" y="76891"/>
                </a:cubicBezTo>
                <a:cubicBezTo>
                  <a:pt x="232491" y="76891"/>
                  <a:pt x="232548" y="76903"/>
                  <a:pt x="232594" y="76927"/>
                </a:cubicBezTo>
                <a:cubicBezTo>
                  <a:pt x="232630" y="76949"/>
                  <a:pt x="232660" y="76959"/>
                  <a:pt x="232683" y="76959"/>
                </a:cubicBezTo>
                <a:cubicBezTo>
                  <a:pt x="232749" y="76959"/>
                  <a:pt x="232760" y="76879"/>
                  <a:pt x="232709" y="76743"/>
                </a:cubicBezTo>
                <a:cubicBezTo>
                  <a:pt x="232629" y="76546"/>
                  <a:pt x="232305" y="76362"/>
                  <a:pt x="231994" y="76327"/>
                </a:cubicBezTo>
                <a:cubicBezTo>
                  <a:pt x="230586" y="76131"/>
                  <a:pt x="230378" y="76062"/>
                  <a:pt x="230378" y="75704"/>
                </a:cubicBezTo>
                <a:cubicBezTo>
                  <a:pt x="230378" y="75546"/>
                  <a:pt x="230474" y="75453"/>
                  <a:pt x="230623" y="75453"/>
                </a:cubicBezTo>
                <a:cubicBezTo>
                  <a:pt x="230680" y="75453"/>
                  <a:pt x="230746" y="75467"/>
                  <a:pt x="230816" y="75496"/>
                </a:cubicBezTo>
                <a:cubicBezTo>
                  <a:pt x="230848" y="75508"/>
                  <a:pt x="230879" y="75514"/>
                  <a:pt x="230910" y="75514"/>
                </a:cubicBezTo>
                <a:cubicBezTo>
                  <a:pt x="231343" y="75514"/>
                  <a:pt x="231696" y="74366"/>
                  <a:pt x="231405" y="73730"/>
                </a:cubicBezTo>
                <a:cubicBezTo>
                  <a:pt x="231304" y="73529"/>
                  <a:pt x="231366" y="73360"/>
                  <a:pt x="231527" y="73360"/>
                </a:cubicBezTo>
                <a:cubicBezTo>
                  <a:pt x="231533" y="73360"/>
                  <a:pt x="231538" y="73360"/>
                  <a:pt x="231544" y="73361"/>
                </a:cubicBezTo>
                <a:cubicBezTo>
                  <a:pt x="231556" y="73362"/>
                  <a:pt x="231569" y="73363"/>
                  <a:pt x="231582" y="73363"/>
                </a:cubicBezTo>
                <a:cubicBezTo>
                  <a:pt x="231740" y="73363"/>
                  <a:pt x="231878" y="73234"/>
                  <a:pt x="231878" y="73095"/>
                </a:cubicBezTo>
                <a:cubicBezTo>
                  <a:pt x="231878" y="72943"/>
                  <a:pt x="232158" y="72871"/>
                  <a:pt x="232704" y="72871"/>
                </a:cubicBezTo>
                <a:cubicBezTo>
                  <a:pt x="232902" y="72871"/>
                  <a:pt x="233135" y="72881"/>
                  <a:pt x="233402" y="72899"/>
                </a:cubicBezTo>
                <a:cubicBezTo>
                  <a:pt x="233690" y="72921"/>
                  <a:pt x="233952" y="72932"/>
                  <a:pt x="234187" y="72932"/>
                </a:cubicBezTo>
                <a:cubicBezTo>
                  <a:pt x="235303" y="72932"/>
                  <a:pt x="235837" y="72680"/>
                  <a:pt x="235837" y="72137"/>
                </a:cubicBezTo>
                <a:cubicBezTo>
                  <a:pt x="235837" y="71906"/>
                  <a:pt x="236057" y="71664"/>
                  <a:pt x="236311" y="71606"/>
                </a:cubicBezTo>
                <a:cubicBezTo>
                  <a:pt x="236396" y="71587"/>
                  <a:pt x="236464" y="71578"/>
                  <a:pt x="236514" y="71578"/>
                </a:cubicBezTo>
                <a:cubicBezTo>
                  <a:pt x="236649" y="71578"/>
                  <a:pt x="236662" y="71645"/>
                  <a:pt x="236553" y="71779"/>
                </a:cubicBezTo>
                <a:cubicBezTo>
                  <a:pt x="236515" y="71824"/>
                  <a:pt x="236516" y="71845"/>
                  <a:pt x="236550" y="71845"/>
                </a:cubicBezTo>
                <a:cubicBezTo>
                  <a:pt x="236630" y="71845"/>
                  <a:pt x="236887" y="71731"/>
                  <a:pt x="237234" y="71537"/>
                </a:cubicBezTo>
                <a:cubicBezTo>
                  <a:pt x="238665" y="70740"/>
                  <a:pt x="239196" y="70360"/>
                  <a:pt x="239162" y="70152"/>
                </a:cubicBezTo>
                <a:cubicBezTo>
                  <a:pt x="239045" y="69606"/>
                  <a:pt x="239175" y="69249"/>
                  <a:pt x="239462" y="69249"/>
                </a:cubicBezTo>
                <a:cubicBezTo>
                  <a:pt x="239514" y="69249"/>
                  <a:pt x="239572" y="69261"/>
                  <a:pt x="239635" y="69286"/>
                </a:cubicBezTo>
                <a:cubicBezTo>
                  <a:pt x="239698" y="69310"/>
                  <a:pt x="239764" y="69322"/>
                  <a:pt x="239831" y="69322"/>
                </a:cubicBezTo>
                <a:cubicBezTo>
                  <a:pt x="240086" y="69322"/>
                  <a:pt x="240368" y="69153"/>
                  <a:pt x="240651" y="68824"/>
                </a:cubicBezTo>
                <a:cubicBezTo>
                  <a:pt x="240945" y="68485"/>
                  <a:pt x="241283" y="68212"/>
                  <a:pt x="241416" y="68212"/>
                </a:cubicBezTo>
                <a:cubicBezTo>
                  <a:pt x="241419" y="68212"/>
                  <a:pt x="241422" y="68212"/>
                  <a:pt x="241424" y="68213"/>
                </a:cubicBezTo>
                <a:cubicBezTo>
                  <a:pt x="241435" y="68214"/>
                  <a:pt x="241446" y="68215"/>
                  <a:pt x="241456" y="68215"/>
                </a:cubicBezTo>
                <a:cubicBezTo>
                  <a:pt x="241578" y="68215"/>
                  <a:pt x="241666" y="68094"/>
                  <a:pt x="241666" y="67924"/>
                </a:cubicBezTo>
                <a:cubicBezTo>
                  <a:pt x="241666" y="67762"/>
                  <a:pt x="242094" y="67405"/>
                  <a:pt x="242601" y="67174"/>
                </a:cubicBezTo>
                <a:cubicBezTo>
                  <a:pt x="243098" y="66931"/>
                  <a:pt x="243456" y="66643"/>
                  <a:pt x="243375" y="66527"/>
                </a:cubicBezTo>
                <a:cubicBezTo>
                  <a:pt x="243282" y="66412"/>
                  <a:pt x="243640" y="66123"/>
                  <a:pt x="244137" y="65893"/>
                </a:cubicBezTo>
                <a:cubicBezTo>
                  <a:pt x="244644" y="65662"/>
                  <a:pt x="244991" y="65373"/>
                  <a:pt x="244898" y="65246"/>
                </a:cubicBezTo>
                <a:cubicBezTo>
                  <a:pt x="244825" y="65156"/>
                  <a:pt x="244821" y="65101"/>
                  <a:pt x="244882" y="65101"/>
                </a:cubicBezTo>
                <a:cubicBezTo>
                  <a:pt x="244907" y="65101"/>
                  <a:pt x="244944" y="65111"/>
                  <a:pt x="244991" y="65131"/>
                </a:cubicBezTo>
                <a:cubicBezTo>
                  <a:pt x="245028" y="65142"/>
                  <a:pt x="245066" y="65148"/>
                  <a:pt x="245102" y="65148"/>
                </a:cubicBezTo>
                <a:cubicBezTo>
                  <a:pt x="245210" y="65148"/>
                  <a:pt x="245305" y="65096"/>
                  <a:pt x="245349" y="64992"/>
                </a:cubicBezTo>
                <a:cubicBezTo>
                  <a:pt x="245395" y="64865"/>
                  <a:pt x="245626" y="64634"/>
                  <a:pt x="245856" y="64461"/>
                </a:cubicBezTo>
                <a:cubicBezTo>
                  <a:pt x="246087" y="64288"/>
                  <a:pt x="246353" y="63792"/>
                  <a:pt x="246445" y="63342"/>
                </a:cubicBezTo>
                <a:cubicBezTo>
                  <a:pt x="246549" y="62903"/>
                  <a:pt x="246664" y="62441"/>
                  <a:pt x="246699" y="62303"/>
                </a:cubicBezTo>
                <a:cubicBezTo>
                  <a:pt x="246880" y="61740"/>
                  <a:pt x="246718" y="61099"/>
                  <a:pt x="246431" y="61099"/>
                </a:cubicBezTo>
                <a:cubicBezTo>
                  <a:pt x="246406" y="61099"/>
                  <a:pt x="246380" y="61104"/>
                  <a:pt x="246353" y="61114"/>
                </a:cubicBezTo>
                <a:cubicBezTo>
                  <a:pt x="246290" y="61135"/>
                  <a:pt x="246241" y="61145"/>
                  <a:pt x="246208" y="61145"/>
                </a:cubicBezTo>
                <a:cubicBezTo>
                  <a:pt x="246133" y="61145"/>
                  <a:pt x="246138" y="61091"/>
                  <a:pt x="246226" y="60987"/>
                </a:cubicBezTo>
                <a:cubicBezTo>
                  <a:pt x="246360" y="60844"/>
                  <a:pt x="246509" y="60778"/>
                  <a:pt x="246642" y="60778"/>
                </a:cubicBezTo>
                <a:cubicBezTo>
                  <a:pt x="246863" y="60778"/>
                  <a:pt x="247041" y="60962"/>
                  <a:pt x="247034" y="61287"/>
                </a:cubicBezTo>
                <a:cubicBezTo>
                  <a:pt x="247029" y="61538"/>
                  <a:pt x="247117" y="61659"/>
                  <a:pt x="247261" y="61659"/>
                </a:cubicBezTo>
                <a:cubicBezTo>
                  <a:pt x="247441" y="61659"/>
                  <a:pt x="247709" y="61468"/>
                  <a:pt x="247992" y="61102"/>
                </a:cubicBezTo>
                <a:cubicBezTo>
                  <a:pt x="248223" y="60812"/>
                  <a:pt x="248270" y="60711"/>
                  <a:pt x="248101" y="60711"/>
                </a:cubicBezTo>
                <a:cubicBezTo>
                  <a:pt x="248042" y="60711"/>
                  <a:pt x="247956" y="60724"/>
                  <a:pt x="247842" y="60745"/>
                </a:cubicBezTo>
                <a:cubicBezTo>
                  <a:pt x="247779" y="60756"/>
                  <a:pt x="247721" y="60761"/>
                  <a:pt x="247670" y="60761"/>
                </a:cubicBezTo>
                <a:cubicBezTo>
                  <a:pt x="247458" y="60761"/>
                  <a:pt x="247345" y="60667"/>
                  <a:pt x="247345" y="60491"/>
                </a:cubicBezTo>
                <a:cubicBezTo>
                  <a:pt x="247345" y="60306"/>
                  <a:pt x="247242" y="60133"/>
                  <a:pt x="247115" y="60110"/>
                </a:cubicBezTo>
                <a:cubicBezTo>
                  <a:pt x="246988" y="60098"/>
                  <a:pt x="246861" y="59636"/>
                  <a:pt x="246849" y="59094"/>
                </a:cubicBezTo>
                <a:cubicBezTo>
                  <a:pt x="246840" y="58656"/>
                  <a:pt x="246891" y="58375"/>
                  <a:pt x="246984" y="58375"/>
                </a:cubicBezTo>
                <a:cubicBezTo>
                  <a:pt x="247006" y="58375"/>
                  <a:pt x="247030" y="58391"/>
                  <a:pt x="247057" y="58424"/>
                </a:cubicBezTo>
                <a:cubicBezTo>
                  <a:pt x="247142" y="58544"/>
                  <a:pt x="247211" y="58605"/>
                  <a:pt x="247275" y="58605"/>
                </a:cubicBezTo>
                <a:cubicBezTo>
                  <a:pt x="247341" y="58605"/>
                  <a:pt x="247402" y="58541"/>
                  <a:pt x="247472" y="58413"/>
                </a:cubicBezTo>
                <a:cubicBezTo>
                  <a:pt x="247657" y="58078"/>
                  <a:pt x="246595" y="56889"/>
                  <a:pt x="245880" y="56624"/>
                </a:cubicBezTo>
                <a:cubicBezTo>
                  <a:pt x="245683" y="56555"/>
                  <a:pt x="245499" y="56208"/>
                  <a:pt x="245464" y="55839"/>
                </a:cubicBezTo>
                <a:cubicBezTo>
                  <a:pt x="245406" y="55343"/>
                  <a:pt x="245233" y="55181"/>
                  <a:pt x="244691" y="55123"/>
                </a:cubicBezTo>
                <a:cubicBezTo>
                  <a:pt x="244310" y="55077"/>
                  <a:pt x="243987" y="54939"/>
                  <a:pt x="243987" y="54800"/>
                </a:cubicBezTo>
                <a:cubicBezTo>
                  <a:pt x="243998" y="54685"/>
                  <a:pt x="243825" y="54546"/>
                  <a:pt x="243652" y="54535"/>
                </a:cubicBezTo>
                <a:cubicBezTo>
                  <a:pt x="243634" y="54532"/>
                  <a:pt x="243618" y="54531"/>
                  <a:pt x="243603" y="54531"/>
                </a:cubicBezTo>
                <a:cubicBezTo>
                  <a:pt x="243456" y="54531"/>
                  <a:pt x="243408" y="54627"/>
                  <a:pt x="243502" y="54742"/>
                </a:cubicBezTo>
                <a:cubicBezTo>
                  <a:pt x="243555" y="54812"/>
                  <a:pt x="243494" y="54847"/>
                  <a:pt x="243337" y="54847"/>
                </a:cubicBezTo>
                <a:cubicBezTo>
                  <a:pt x="243154" y="54847"/>
                  <a:pt x="242843" y="54801"/>
                  <a:pt x="242428" y="54708"/>
                </a:cubicBezTo>
                <a:cubicBezTo>
                  <a:pt x="241998" y="54616"/>
                  <a:pt x="241693" y="54570"/>
                  <a:pt x="241490" y="54570"/>
                </a:cubicBezTo>
                <a:cubicBezTo>
                  <a:pt x="241257" y="54570"/>
                  <a:pt x="241159" y="54631"/>
                  <a:pt x="241159" y="54754"/>
                </a:cubicBezTo>
                <a:cubicBezTo>
                  <a:pt x="241159" y="54866"/>
                  <a:pt x="241141" y="54924"/>
                  <a:pt x="241099" y="54924"/>
                </a:cubicBezTo>
                <a:cubicBezTo>
                  <a:pt x="241049" y="54924"/>
                  <a:pt x="240966" y="54846"/>
                  <a:pt x="240835" y="54685"/>
                </a:cubicBezTo>
                <a:cubicBezTo>
                  <a:pt x="240689" y="54508"/>
                  <a:pt x="240604" y="54421"/>
                  <a:pt x="240514" y="54421"/>
                </a:cubicBezTo>
                <a:cubicBezTo>
                  <a:pt x="240433" y="54421"/>
                  <a:pt x="240348" y="54491"/>
                  <a:pt x="240212" y="54627"/>
                </a:cubicBezTo>
                <a:cubicBezTo>
                  <a:pt x="240103" y="54737"/>
                  <a:pt x="240024" y="54795"/>
                  <a:pt x="239960" y="54795"/>
                </a:cubicBezTo>
                <a:cubicBezTo>
                  <a:pt x="239868" y="54795"/>
                  <a:pt x="239804" y="54677"/>
                  <a:pt x="239716" y="54419"/>
                </a:cubicBezTo>
                <a:cubicBezTo>
                  <a:pt x="239589" y="54015"/>
                  <a:pt x="239323" y="53877"/>
                  <a:pt x="238596" y="53854"/>
                </a:cubicBezTo>
                <a:cubicBezTo>
                  <a:pt x="238088" y="53831"/>
                  <a:pt x="237580" y="53704"/>
                  <a:pt x="237500" y="53577"/>
                </a:cubicBezTo>
                <a:cubicBezTo>
                  <a:pt x="237458" y="53525"/>
                  <a:pt x="237371" y="53499"/>
                  <a:pt x="237264" y="53499"/>
                </a:cubicBezTo>
                <a:cubicBezTo>
                  <a:pt x="237131" y="53499"/>
                  <a:pt x="236966" y="53540"/>
                  <a:pt x="236819" y="53623"/>
                </a:cubicBezTo>
                <a:cubicBezTo>
                  <a:pt x="236674" y="53698"/>
                  <a:pt x="236567" y="53736"/>
                  <a:pt x="236516" y="53736"/>
                </a:cubicBezTo>
                <a:cubicBezTo>
                  <a:pt x="236474" y="53736"/>
                  <a:pt x="236471" y="53710"/>
                  <a:pt x="236518" y="53657"/>
                </a:cubicBezTo>
                <a:cubicBezTo>
                  <a:pt x="236645" y="53530"/>
                  <a:pt x="236138" y="53242"/>
                  <a:pt x="235295" y="52976"/>
                </a:cubicBezTo>
                <a:cubicBezTo>
                  <a:pt x="234611" y="52762"/>
                  <a:pt x="234213" y="52664"/>
                  <a:pt x="233963" y="52664"/>
                </a:cubicBezTo>
                <a:cubicBezTo>
                  <a:pt x="233796" y="52664"/>
                  <a:pt x="233695" y="52708"/>
                  <a:pt x="233621" y="52792"/>
                </a:cubicBezTo>
                <a:cubicBezTo>
                  <a:pt x="233537" y="52891"/>
                  <a:pt x="233470" y="52943"/>
                  <a:pt x="233401" y="52943"/>
                </a:cubicBezTo>
                <a:cubicBezTo>
                  <a:pt x="233318" y="52943"/>
                  <a:pt x="233233" y="52868"/>
                  <a:pt x="233113" y="52711"/>
                </a:cubicBezTo>
                <a:cubicBezTo>
                  <a:pt x="232963" y="52503"/>
                  <a:pt x="231994" y="52134"/>
                  <a:pt x="230943" y="51857"/>
                </a:cubicBezTo>
                <a:cubicBezTo>
                  <a:pt x="229893" y="51591"/>
                  <a:pt x="228600" y="51268"/>
                  <a:pt x="228035" y="51118"/>
                </a:cubicBezTo>
                <a:cubicBezTo>
                  <a:pt x="227682" y="51030"/>
                  <a:pt x="227427" y="50984"/>
                  <a:pt x="227235" y="50984"/>
                </a:cubicBezTo>
                <a:cubicBezTo>
                  <a:pt x="227001" y="50984"/>
                  <a:pt x="226861" y="51053"/>
                  <a:pt x="226753" y="51199"/>
                </a:cubicBezTo>
                <a:cubicBezTo>
                  <a:pt x="226644" y="51341"/>
                  <a:pt x="226574" y="51413"/>
                  <a:pt x="226510" y="51413"/>
                </a:cubicBezTo>
                <a:cubicBezTo>
                  <a:pt x="226439" y="51413"/>
                  <a:pt x="226377" y="51324"/>
                  <a:pt x="226280" y="51141"/>
                </a:cubicBezTo>
                <a:cubicBezTo>
                  <a:pt x="226153" y="50887"/>
                  <a:pt x="225726" y="50714"/>
                  <a:pt x="225126" y="50668"/>
                </a:cubicBezTo>
                <a:cubicBezTo>
                  <a:pt x="224583" y="50633"/>
                  <a:pt x="224156" y="50483"/>
                  <a:pt x="224156" y="50333"/>
                </a:cubicBezTo>
                <a:cubicBezTo>
                  <a:pt x="224156" y="50198"/>
                  <a:pt x="223850" y="50110"/>
                  <a:pt x="223378" y="50110"/>
                </a:cubicBezTo>
                <a:cubicBezTo>
                  <a:pt x="223324" y="50110"/>
                  <a:pt x="223268" y="50111"/>
                  <a:pt x="223210" y="50114"/>
                </a:cubicBezTo>
                <a:cubicBezTo>
                  <a:pt x="223181" y="50114"/>
                  <a:pt x="223153" y="50115"/>
                  <a:pt x="223125" y="50115"/>
                </a:cubicBezTo>
                <a:cubicBezTo>
                  <a:pt x="222654" y="50115"/>
                  <a:pt x="222263" y="50025"/>
                  <a:pt x="222263" y="49894"/>
                </a:cubicBezTo>
                <a:cubicBezTo>
                  <a:pt x="222260" y="49854"/>
                  <a:pt x="222235" y="49835"/>
                  <a:pt x="222194" y="49835"/>
                </a:cubicBezTo>
                <a:cubicBezTo>
                  <a:pt x="222108" y="49835"/>
                  <a:pt x="221951" y="49922"/>
                  <a:pt x="221778" y="50079"/>
                </a:cubicBezTo>
                <a:cubicBezTo>
                  <a:pt x="221570" y="50258"/>
                  <a:pt x="221453" y="50348"/>
                  <a:pt x="221409" y="50348"/>
                </a:cubicBezTo>
                <a:cubicBezTo>
                  <a:pt x="221367" y="50348"/>
                  <a:pt x="221388" y="50270"/>
                  <a:pt x="221455" y="50114"/>
                </a:cubicBezTo>
                <a:cubicBezTo>
                  <a:pt x="221640" y="49652"/>
                  <a:pt x="221259" y="49410"/>
                  <a:pt x="220082" y="49225"/>
                </a:cubicBezTo>
                <a:cubicBezTo>
                  <a:pt x="218881" y="49040"/>
                  <a:pt x="217381" y="48706"/>
                  <a:pt x="217219" y="48567"/>
                </a:cubicBezTo>
                <a:cubicBezTo>
                  <a:pt x="217203" y="48556"/>
                  <a:pt x="217178" y="48551"/>
                  <a:pt x="217147" y="48551"/>
                </a:cubicBezTo>
                <a:cubicBezTo>
                  <a:pt x="217043" y="48551"/>
                  <a:pt x="216866" y="48608"/>
                  <a:pt x="216688" y="48706"/>
                </a:cubicBezTo>
                <a:cubicBezTo>
                  <a:pt x="216554" y="48780"/>
                  <a:pt x="216456" y="48818"/>
                  <a:pt x="216388" y="48818"/>
                </a:cubicBezTo>
                <a:cubicBezTo>
                  <a:pt x="216296" y="48818"/>
                  <a:pt x="216256" y="48751"/>
                  <a:pt x="216250" y="48613"/>
                </a:cubicBezTo>
                <a:cubicBezTo>
                  <a:pt x="216240" y="48519"/>
                  <a:pt x="216202" y="48472"/>
                  <a:pt x="216138" y="48472"/>
                </a:cubicBezTo>
                <a:cubicBezTo>
                  <a:pt x="216051" y="48472"/>
                  <a:pt x="215915" y="48557"/>
                  <a:pt x="215730" y="48729"/>
                </a:cubicBezTo>
                <a:cubicBezTo>
                  <a:pt x="215498" y="48933"/>
                  <a:pt x="215377" y="49040"/>
                  <a:pt x="215331" y="49040"/>
                </a:cubicBezTo>
                <a:cubicBezTo>
                  <a:pt x="215280" y="49040"/>
                  <a:pt x="215317" y="48913"/>
                  <a:pt x="215395" y="48648"/>
                </a:cubicBezTo>
                <a:cubicBezTo>
                  <a:pt x="215511" y="48279"/>
                  <a:pt x="215407" y="48117"/>
                  <a:pt x="215014" y="48071"/>
                </a:cubicBezTo>
                <a:cubicBezTo>
                  <a:pt x="214010" y="47944"/>
                  <a:pt x="213849" y="47909"/>
                  <a:pt x="213502" y="47724"/>
                </a:cubicBezTo>
                <a:cubicBezTo>
                  <a:pt x="213318" y="47621"/>
                  <a:pt x="212440" y="47471"/>
                  <a:pt x="211563" y="47401"/>
                </a:cubicBezTo>
                <a:cubicBezTo>
                  <a:pt x="210698" y="47320"/>
                  <a:pt x="210028" y="47170"/>
                  <a:pt x="210097" y="47078"/>
                </a:cubicBezTo>
                <a:cubicBezTo>
                  <a:pt x="210167" y="46974"/>
                  <a:pt x="209832" y="46870"/>
                  <a:pt x="209347" y="46836"/>
                </a:cubicBezTo>
                <a:cubicBezTo>
                  <a:pt x="207812" y="46709"/>
                  <a:pt x="207096" y="46605"/>
                  <a:pt x="206473" y="46374"/>
                </a:cubicBezTo>
                <a:cubicBezTo>
                  <a:pt x="205780" y="46120"/>
                  <a:pt x="205261" y="46005"/>
                  <a:pt x="203991" y="45808"/>
                </a:cubicBezTo>
                <a:cubicBezTo>
                  <a:pt x="203472" y="45739"/>
                  <a:pt x="202029" y="45462"/>
                  <a:pt x="200817" y="45243"/>
                </a:cubicBezTo>
                <a:cubicBezTo>
                  <a:pt x="199939" y="45072"/>
                  <a:pt x="199213" y="44979"/>
                  <a:pt x="198818" y="44979"/>
                </a:cubicBezTo>
                <a:cubicBezTo>
                  <a:pt x="198626" y="44979"/>
                  <a:pt x="198512" y="45001"/>
                  <a:pt x="198497" y="45047"/>
                </a:cubicBezTo>
                <a:cubicBezTo>
                  <a:pt x="198484" y="45078"/>
                  <a:pt x="198446" y="45093"/>
                  <a:pt x="198388" y="45093"/>
                </a:cubicBezTo>
                <a:cubicBezTo>
                  <a:pt x="198233" y="45093"/>
                  <a:pt x="197939" y="44986"/>
                  <a:pt x="197620" y="44793"/>
                </a:cubicBezTo>
                <a:cubicBezTo>
                  <a:pt x="197193" y="44535"/>
                  <a:pt x="196560" y="44342"/>
                  <a:pt x="196154" y="44342"/>
                </a:cubicBezTo>
                <a:cubicBezTo>
                  <a:pt x="196142" y="44342"/>
                  <a:pt x="196130" y="44342"/>
                  <a:pt x="196119" y="44342"/>
                </a:cubicBezTo>
                <a:cubicBezTo>
                  <a:pt x="195865" y="44342"/>
                  <a:pt x="195611" y="44308"/>
                  <a:pt x="195427" y="44262"/>
                </a:cubicBezTo>
                <a:cubicBezTo>
                  <a:pt x="195519" y="44239"/>
                  <a:pt x="195611" y="44216"/>
                  <a:pt x="195715" y="44204"/>
                </a:cubicBezTo>
                <a:cubicBezTo>
                  <a:pt x="196188" y="44135"/>
                  <a:pt x="196592" y="43973"/>
                  <a:pt x="196581" y="43846"/>
                </a:cubicBezTo>
                <a:cubicBezTo>
                  <a:pt x="196558" y="43719"/>
                  <a:pt x="196962" y="43558"/>
                  <a:pt x="197447" y="43500"/>
                </a:cubicBezTo>
                <a:cubicBezTo>
                  <a:pt x="197943" y="43442"/>
                  <a:pt x="198347" y="43281"/>
                  <a:pt x="198324" y="43154"/>
                </a:cubicBezTo>
                <a:cubicBezTo>
                  <a:pt x="198309" y="43059"/>
                  <a:pt x="198327" y="43010"/>
                  <a:pt x="198365" y="43010"/>
                </a:cubicBezTo>
                <a:cubicBezTo>
                  <a:pt x="198387" y="43010"/>
                  <a:pt x="198417" y="43027"/>
                  <a:pt x="198451" y="43061"/>
                </a:cubicBezTo>
                <a:cubicBezTo>
                  <a:pt x="198501" y="43112"/>
                  <a:pt x="198560" y="43135"/>
                  <a:pt x="198619" y="43135"/>
                </a:cubicBezTo>
                <a:cubicBezTo>
                  <a:pt x="198681" y="43135"/>
                  <a:pt x="198744" y="43109"/>
                  <a:pt x="198797" y="43061"/>
                </a:cubicBezTo>
                <a:cubicBezTo>
                  <a:pt x="198889" y="42957"/>
                  <a:pt x="199166" y="42819"/>
                  <a:pt x="199432" y="42738"/>
                </a:cubicBezTo>
                <a:cubicBezTo>
                  <a:pt x="199686" y="42657"/>
                  <a:pt x="200124" y="42288"/>
                  <a:pt x="200401" y="41930"/>
                </a:cubicBezTo>
                <a:cubicBezTo>
                  <a:pt x="200667" y="41572"/>
                  <a:pt x="200967" y="41191"/>
                  <a:pt x="201059" y="41087"/>
                </a:cubicBezTo>
                <a:cubicBezTo>
                  <a:pt x="201475" y="40603"/>
                  <a:pt x="201613" y="39910"/>
                  <a:pt x="201279" y="39899"/>
                </a:cubicBezTo>
                <a:cubicBezTo>
                  <a:pt x="201083" y="39899"/>
                  <a:pt x="201059" y="39841"/>
                  <a:pt x="201221" y="39749"/>
                </a:cubicBezTo>
                <a:cubicBezTo>
                  <a:pt x="201330" y="39698"/>
                  <a:pt x="201430" y="39675"/>
                  <a:pt x="201517" y="39675"/>
                </a:cubicBezTo>
                <a:cubicBezTo>
                  <a:pt x="201809" y="39675"/>
                  <a:pt x="201953" y="39933"/>
                  <a:pt x="201775" y="40279"/>
                </a:cubicBezTo>
                <a:cubicBezTo>
                  <a:pt x="201632" y="40565"/>
                  <a:pt x="201701" y="40712"/>
                  <a:pt x="201916" y="40712"/>
                </a:cubicBezTo>
                <a:cubicBezTo>
                  <a:pt x="202083" y="40712"/>
                  <a:pt x="202339" y="40623"/>
                  <a:pt x="202652" y="40441"/>
                </a:cubicBezTo>
                <a:cubicBezTo>
                  <a:pt x="203079" y="40199"/>
                  <a:pt x="203079" y="40141"/>
                  <a:pt x="202687" y="40060"/>
                </a:cubicBezTo>
                <a:cubicBezTo>
                  <a:pt x="202387" y="40002"/>
                  <a:pt x="202283" y="39864"/>
                  <a:pt x="202375" y="39679"/>
                </a:cubicBezTo>
                <a:cubicBezTo>
                  <a:pt x="202456" y="39518"/>
                  <a:pt x="202445" y="39321"/>
                  <a:pt x="202341" y="39264"/>
                </a:cubicBezTo>
                <a:cubicBezTo>
                  <a:pt x="202237" y="39194"/>
                  <a:pt x="202341" y="38756"/>
                  <a:pt x="202548" y="38260"/>
                </a:cubicBezTo>
                <a:cubicBezTo>
                  <a:pt x="202715" y="37883"/>
                  <a:pt x="202875" y="37659"/>
                  <a:pt x="202957" y="37659"/>
                </a:cubicBezTo>
                <a:cubicBezTo>
                  <a:pt x="202983" y="37659"/>
                  <a:pt x="203002" y="37681"/>
                  <a:pt x="203010" y="37729"/>
                </a:cubicBezTo>
                <a:cubicBezTo>
                  <a:pt x="203037" y="37891"/>
                  <a:pt x="203080" y="37970"/>
                  <a:pt x="203156" y="37970"/>
                </a:cubicBezTo>
                <a:cubicBezTo>
                  <a:pt x="203209" y="37970"/>
                  <a:pt x="203278" y="37932"/>
                  <a:pt x="203368" y="37856"/>
                </a:cubicBezTo>
                <a:cubicBezTo>
                  <a:pt x="203680" y="37625"/>
                  <a:pt x="203264" y="36193"/>
                  <a:pt x="202745" y="35697"/>
                </a:cubicBezTo>
                <a:cubicBezTo>
                  <a:pt x="202606" y="35570"/>
                  <a:pt x="202583" y="35189"/>
                  <a:pt x="202698" y="34843"/>
                </a:cubicBezTo>
                <a:cubicBezTo>
                  <a:pt x="202849" y="34370"/>
                  <a:pt x="202768" y="34150"/>
                  <a:pt x="202306" y="33908"/>
                </a:cubicBezTo>
                <a:cubicBezTo>
                  <a:pt x="201994" y="33723"/>
                  <a:pt x="201775" y="33492"/>
                  <a:pt x="201821" y="33365"/>
                </a:cubicBezTo>
                <a:cubicBezTo>
                  <a:pt x="201867" y="33250"/>
                  <a:pt x="201775" y="33077"/>
                  <a:pt x="201625" y="32996"/>
                </a:cubicBezTo>
                <a:cubicBezTo>
                  <a:pt x="201582" y="32973"/>
                  <a:pt x="201542" y="32962"/>
                  <a:pt x="201509" y="32962"/>
                </a:cubicBezTo>
                <a:cubicBezTo>
                  <a:pt x="201428" y="32962"/>
                  <a:pt x="201384" y="33028"/>
                  <a:pt x="201417" y="33135"/>
                </a:cubicBezTo>
                <a:cubicBezTo>
                  <a:pt x="201430" y="33186"/>
                  <a:pt x="201411" y="33210"/>
                  <a:pt x="201364" y="33210"/>
                </a:cubicBezTo>
                <a:cubicBezTo>
                  <a:pt x="201240" y="33210"/>
                  <a:pt x="200925" y="33043"/>
                  <a:pt x="200482" y="32742"/>
                </a:cubicBezTo>
                <a:cubicBezTo>
                  <a:pt x="199992" y="32400"/>
                  <a:pt x="199691" y="32241"/>
                  <a:pt x="199522" y="32241"/>
                </a:cubicBezTo>
                <a:cubicBezTo>
                  <a:pt x="199440" y="32241"/>
                  <a:pt x="199389" y="32278"/>
                  <a:pt x="199363" y="32350"/>
                </a:cubicBezTo>
                <a:cubicBezTo>
                  <a:pt x="199324" y="32447"/>
                  <a:pt x="199291" y="32497"/>
                  <a:pt x="199259" y="32497"/>
                </a:cubicBezTo>
                <a:cubicBezTo>
                  <a:pt x="199214" y="32497"/>
                  <a:pt x="199169" y="32401"/>
                  <a:pt x="199109" y="32200"/>
                </a:cubicBezTo>
                <a:cubicBezTo>
                  <a:pt x="199038" y="31959"/>
                  <a:pt x="198989" y="31857"/>
                  <a:pt x="198881" y="31857"/>
                </a:cubicBezTo>
                <a:cubicBezTo>
                  <a:pt x="198814" y="31857"/>
                  <a:pt x="198723" y="31897"/>
                  <a:pt x="198589" y="31969"/>
                </a:cubicBezTo>
                <a:cubicBezTo>
                  <a:pt x="198478" y="32028"/>
                  <a:pt x="198398" y="32062"/>
                  <a:pt x="198343" y="32062"/>
                </a:cubicBezTo>
                <a:cubicBezTo>
                  <a:pt x="198237" y="32062"/>
                  <a:pt x="198220" y="31941"/>
                  <a:pt x="198243" y="31646"/>
                </a:cubicBezTo>
                <a:cubicBezTo>
                  <a:pt x="198255" y="31242"/>
                  <a:pt x="198070" y="31034"/>
                  <a:pt x="197458" y="30815"/>
                </a:cubicBezTo>
                <a:cubicBezTo>
                  <a:pt x="197019" y="30653"/>
                  <a:pt x="196615" y="30411"/>
                  <a:pt x="196581" y="30272"/>
                </a:cubicBezTo>
                <a:cubicBezTo>
                  <a:pt x="196555" y="30167"/>
                  <a:pt x="196388" y="30102"/>
                  <a:pt x="196184" y="30102"/>
                </a:cubicBezTo>
                <a:cubicBezTo>
                  <a:pt x="196119" y="30102"/>
                  <a:pt x="196050" y="30108"/>
                  <a:pt x="195981" y="30122"/>
                </a:cubicBezTo>
                <a:cubicBezTo>
                  <a:pt x="195876" y="30144"/>
                  <a:pt x="195793" y="30154"/>
                  <a:pt x="195737" y="30154"/>
                </a:cubicBezTo>
                <a:cubicBezTo>
                  <a:pt x="195646" y="30154"/>
                  <a:pt x="195629" y="30126"/>
                  <a:pt x="195715" y="30076"/>
                </a:cubicBezTo>
                <a:cubicBezTo>
                  <a:pt x="195865" y="29983"/>
                  <a:pt x="195507" y="29579"/>
                  <a:pt x="194861" y="29106"/>
                </a:cubicBezTo>
                <a:cubicBezTo>
                  <a:pt x="194207" y="28624"/>
                  <a:pt x="193873" y="28431"/>
                  <a:pt x="193655" y="28431"/>
                </a:cubicBezTo>
                <a:cubicBezTo>
                  <a:pt x="193581" y="28431"/>
                  <a:pt x="193520" y="28453"/>
                  <a:pt x="193464" y="28494"/>
                </a:cubicBezTo>
                <a:cubicBezTo>
                  <a:pt x="193379" y="28550"/>
                  <a:pt x="193313" y="28580"/>
                  <a:pt x="193260" y="28580"/>
                </a:cubicBezTo>
                <a:cubicBezTo>
                  <a:pt x="193170" y="28580"/>
                  <a:pt x="193114" y="28494"/>
                  <a:pt x="193049" y="28298"/>
                </a:cubicBezTo>
                <a:cubicBezTo>
                  <a:pt x="192980" y="28079"/>
                  <a:pt x="192275" y="27525"/>
                  <a:pt x="191456" y="27063"/>
                </a:cubicBezTo>
                <a:cubicBezTo>
                  <a:pt x="190625" y="26601"/>
                  <a:pt x="189609" y="26036"/>
                  <a:pt x="189159" y="25782"/>
                </a:cubicBezTo>
                <a:cubicBezTo>
                  <a:pt x="188793" y="25575"/>
                  <a:pt x="188551" y="25475"/>
                  <a:pt x="188367" y="25475"/>
                </a:cubicBezTo>
                <a:cubicBezTo>
                  <a:pt x="188242" y="25475"/>
                  <a:pt x="188144" y="25521"/>
                  <a:pt x="188051" y="25609"/>
                </a:cubicBezTo>
                <a:cubicBezTo>
                  <a:pt x="187937" y="25713"/>
                  <a:pt x="187864" y="25768"/>
                  <a:pt x="187811" y="25768"/>
                </a:cubicBezTo>
                <a:cubicBezTo>
                  <a:pt x="187742" y="25768"/>
                  <a:pt x="187710" y="25670"/>
                  <a:pt x="187670" y="25459"/>
                </a:cubicBezTo>
                <a:cubicBezTo>
                  <a:pt x="187635" y="25205"/>
                  <a:pt x="187289" y="24916"/>
                  <a:pt x="186816" y="24801"/>
                </a:cubicBezTo>
                <a:cubicBezTo>
                  <a:pt x="186377" y="24685"/>
                  <a:pt x="186054" y="24489"/>
                  <a:pt x="186089" y="24351"/>
                </a:cubicBezTo>
                <a:cubicBezTo>
                  <a:pt x="186123" y="24201"/>
                  <a:pt x="185835" y="24051"/>
                  <a:pt x="185361" y="23993"/>
                </a:cubicBezTo>
                <a:cubicBezTo>
                  <a:pt x="184934" y="23947"/>
                  <a:pt x="184600" y="23785"/>
                  <a:pt x="184623" y="23658"/>
                </a:cubicBezTo>
                <a:cubicBezTo>
                  <a:pt x="184636" y="23610"/>
                  <a:pt x="184614" y="23586"/>
                  <a:pt x="184567" y="23586"/>
                </a:cubicBezTo>
                <a:cubicBezTo>
                  <a:pt x="184491" y="23586"/>
                  <a:pt x="184348" y="23648"/>
                  <a:pt x="184184" y="23762"/>
                </a:cubicBezTo>
                <a:cubicBezTo>
                  <a:pt x="183978" y="23905"/>
                  <a:pt x="183866" y="23977"/>
                  <a:pt x="183826" y="23977"/>
                </a:cubicBezTo>
                <a:cubicBezTo>
                  <a:pt x="183785" y="23977"/>
                  <a:pt x="183820" y="23902"/>
                  <a:pt x="183907" y="23750"/>
                </a:cubicBezTo>
                <a:cubicBezTo>
                  <a:pt x="184161" y="23335"/>
                  <a:pt x="183907" y="23046"/>
                  <a:pt x="182972" y="22700"/>
                </a:cubicBezTo>
                <a:cubicBezTo>
                  <a:pt x="182026" y="22354"/>
                  <a:pt x="180848" y="21800"/>
                  <a:pt x="180756" y="21684"/>
                </a:cubicBezTo>
                <a:cubicBezTo>
                  <a:pt x="180741" y="21665"/>
                  <a:pt x="180710" y="21656"/>
                  <a:pt x="180668" y="21656"/>
                </a:cubicBezTo>
                <a:cubicBezTo>
                  <a:pt x="180581" y="21656"/>
                  <a:pt x="180446" y="21695"/>
                  <a:pt x="180306" y="21765"/>
                </a:cubicBezTo>
                <a:cubicBezTo>
                  <a:pt x="180191" y="21825"/>
                  <a:pt x="180110" y="21855"/>
                  <a:pt x="180055" y="21855"/>
                </a:cubicBezTo>
                <a:cubicBezTo>
                  <a:pt x="179971" y="21855"/>
                  <a:pt x="179950" y="21784"/>
                  <a:pt x="179971" y="21638"/>
                </a:cubicBezTo>
                <a:cubicBezTo>
                  <a:pt x="179987" y="21538"/>
                  <a:pt x="179964" y="21488"/>
                  <a:pt x="179905" y="21488"/>
                </a:cubicBezTo>
                <a:cubicBezTo>
                  <a:pt x="179835" y="21488"/>
                  <a:pt x="179713" y="21558"/>
                  <a:pt x="179544" y="21696"/>
                </a:cubicBezTo>
                <a:cubicBezTo>
                  <a:pt x="179322" y="21875"/>
                  <a:pt x="179204" y="21970"/>
                  <a:pt x="179164" y="21970"/>
                </a:cubicBezTo>
                <a:cubicBezTo>
                  <a:pt x="179119" y="21970"/>
                  <a:pt x="179174" y="21849"/>
                  <a:pt x="179290" y="21592"/>
                </a:cubicBezTo>
                <a:cubicBezTo>
                  <a:pt x="179452" y="21246"/>
                  <a:pt x="179405" y="21073"/>
                  <a:pt x="179094" y="20992"/>
                </a:cubicBezTo>
                <a:cubicBezTo>
                  <a:pt x="178332" y="20772"/>
                  <a:pt x="178205" y="20726"/>
                  <a:pt x="177963" y="20507"/>
                </a:cubicBezTo>
                <a:cubicBezTo>
                  <a:pt x="177824" y="20403"/>
                  <a:pt x="177155" y="20172"/>
                  <a:pt x="176485" y="19999"/>
                </a:cubicBezTo>
                <a:cubicBezTo>
                  <a:pt x="175804" y="19837"/>
                  <a:pt x="175296" y="19630"/>
                  <a:pt x="175377" y="19549"/>
                </a:cubicBezTo>
                <a:cubicBezTo>
                  <a:pt x="175446" y="19468"/>
                  <a:pt x="175181" y="19307"/>
                  <a:pt x="174835" y="19249"/>
                </a:cubicBezTo>
                <a:cubicBezTo>
                  <a:pt x="173680" y="19029"/>
                  <a:pt x="173149" y="18879"/>
                  <a:pt x="172722" y="18625"/>
                </a:cubicBezTo>
                <a:cubicBezTo>
                  <a:pt x="172226" y="18337"/>
                  <a:pt x="171845" y="18187"/>
                  <a:pt x="170910" y="17910"/>
                </a:cubicBezTo>
                <a:cubicBezTo>
                  <a:pt x="170541" y="17783"/>
                  <a:pt x="169490" y="17448"/>
                  <a:pt x="168613" y="17148"/>
                </a:cubicBezTo>
                <a:cubicBezTo>
                  <a:pt x="167941" y="16935"/>
                  <a:pt x="167387" y="16810"/>
                  <a:pt x="167120" y="16810"/>
                </a:cubicBezTo>
                <a:cubicBezTo>
                  <a:pt x="167025" y="16810"/>
                  <a:pt x="166966" y="16826"/>
                  <a:pt x="166951" y="16859"/>
                </a:cubicBezTo>
                <a:cubicBezTo>
                  <a:pt x="166936" y="16893"/>
                  <a:pt x="166907" y="16909"/>
                  <a:pt x="166867" y="16909"/>
                </a:cubicBezTo>
                <a:cubicBezTo>
                  <a:pt x="166757" y="16909"/>
                  <a:pt x="166563" y="16786"/>
                  <a:pt x="166351" y="16582"/>
                </a:cubicBezTo>
                <a:cubicBezTo>
                  <a:pt x="166074" y="16294"/>
                  <a:pt x="165623" y="16075"/>
                  <a:pt x="165323" y="16063"/>
                </a:cubicBezTo>
                <a:cubicBezTo>
                  <a:pt x="165046" y="16051"/>
                  <a:pt x="164758" y="15959"/>
                  <a:pt x="164700" y="15867"/>
                </a:cubicBezTo>
                <a:cubicBezTo>
                  <a:pt x="164642" y="15763"/>
                  <a:pt x="164308" y="15601"/>
                  <a:pt x="163996" y="15509"/>
                </a:cubicBezTo>
                <a:cubicBezTo>
                  <a:pt x="163661" y="15417"/>
                  <a:pt x="163188" y="15197"/>
                  <a:pt x="162946" y="15036"/>
                </a:cubicBezTo>
                <a:cubicBezTo>
                  <a:pt x="162713" y="14877"/>
                  <a:pt x="162249" y="14767"/>
                  <a:pt x="161854" y="14767"/>
                </a:cubicBezTo>
                <a:cubicBezTo>
                  <a:pt x="161817" y="14767"/>
                  <a:pt x="161781" y="14768"/>
                  <a:pt x="161745" y="14770"/>
                </a:cubicBezTo>
                <a:cubicBezTo>
                  <a:pt x="161691" y="14773"/>
                  <a:pt x="161639" y="14775"/>
                  <a:pt x="161589" y="14775"/>
                </a:cubicBezTo>
                <a:cubicBezTo>
                  <a:pt x="161252" y="14775"/>
                  <a:pt x="161008" y="14709"/>
                  <a:pt x="161018" y="14609"/>
                </a:cubicBezTo>
                <a:cubicBezTo>
                  <a:pt x="161026" y="14521"/>
                  <a:pt x="160963" y="14478"/>
                  <a:pt x="160863" y="14478"/>
                </a:cubicBezTo>
                <a:cubicBezTo>
                  <a:pt x="160817" y="14478"/>
                  <a:pt x="160764" y="14487"/>
                  <a:pt x="160706" y="14505"/>
                </a:cubicBezTo>
                <a:cubicBezTo>
                  <a:pt x="160650" y="14525"/>
                  <a:pt x="160594" y="14534"/>
                  <a:pt x="160542" y="14534"/>
                </a:cubicBezTo>
                <a:cubicBezTo>
                  <a:pt x="160413" y="14534"/>
                  <a:pt x="160305" y="14476"/>
                  <a:pt x="160256" y="14378"/>
                </a:cubicBezTo>
                <a:cubicBezTo>
                  <a:pt x="160195" y="14255"/>
                  <a:pt x="159925" y="14178"/>
                  <a:pt x="159615" y="14178"/>
                </a:cubicBezTo>
                <a:cubicBezTo>
                  <a:pt x="159576" y="14178"/>
                  <a:pt x="159535" y="14179"/>
                  <a:pt x="159494" y="14182"/>
                </a:cubicBezTo>
                <a:cubicBezTo>
                  <a:pt x="159438" y="14187"/>
                  <a:pt x="159384" y="14190"/>
                  <a:pt x="159333" y="14190"/>
                </a:cubicBezTo>
                <a:cubicBezTo>
                  <a:pt x="159059" y="14190"/>
                  <a:pt x="158871" y="14115"/>
                  <a:pt x="158871" y="14008"/>
                </a:cubicBezTo>
                <a:cubicBezTo>
                  <a:pt x="158880" y="13915"/>
                  <a:pt x="158813" y="13859"/>
                  <a:pt x="158708" y="13859"/>
                </a:cubicBezTo>
                <a:cubicBezTo>
                  <a:pt x="158671" y="13859"/>
                  <a:pt x="158628" y="13866"/>
                  <a:pt x="158582" y="13881"/>
                </a:cubicBezTo>
                <a:cubicBezTo>
                  <a:pt x="158538" y="13893"/>
                  <a:pt x="158492" y="13899"/>
                  <a:pt x="158446" y="13899"/>
                </a:cubicBezTo>
                <a:cubicBezTo>
                  <a:pt x="158310" y="13899"/>
                  <a:pt x="158175" y="13849"/>
                  <a:pt x="158098" y="13754"/>
                </a:cubicBezTo>
                <a:cubicBezTo>
                  <a:pt x="158017" y="13628"/>
                  <a:pt x="157532" y="13466"/>
                  <a:pt x="157024" y="13385"/>
                </a:cubicBezTo>
                <a:cubicBezTo>
                  <a:pt x="156505" y="13293"/>
                  <a:pt x="156008" y="13120"/>
                  <a:pt x="155881" y="12993"/>
                </a:cubicBezTo>
                <a:cubicBezTo>
                  <a:pt x="155504" y="12615"/>
                  <a:pt x="150994" y="11419"/>
                  <a:pt x="150075" y="11419"/>
                </a:cubicBezTo>
                <a:cubicBezTo>
                  <a:pt x="149982" y="11419"/>
                  <a:pt x="149926" y="11431"/>
                  <a:pt x="149914" y="11458"/>
                </a:cubicBezTo>
                <a:cubicBezTo>
                  <a:pt x="149878" y="11541"/>
                  <a:pt x="149841" y="11582"/>
                  <a:pt x="149801" y="11582"/>
                </a:cubicBezTo>
                <a:cubicBezTo>
                  <a:pt x="149751" y="11582"/>
                  <a:pt x="149695" y="11520"/>
                  <a:pt x="149625" y="11400"/>
                </a:cubicBezTo>
                <a:cubicBezTo>
                  <a:pt x="149422" y="11029"/>
                  <a:pt x="147842" y="10584"/>
                  <a:pt x="147053" y="10584"/>
                </a:cubicBezTo>
                <a:cubicBezTo>
                  <a:pt x="146859" y="10584"/>
                  <a:pt x="146713" y="10611"/>
                  <a:pt x="146647" y="10673"/>
                </a:cubicBezTo>
                <a:cubicBezTo>
                  <a:pt x="146559" y="10749"/>
                  <a:pt x="146508" y="10790"/>
                  <a:pt x="146491" y="10790"/>
                </a:cubicBezTo>
                <a:cubicBezTo>
                  <a:pt x="146472" y="10790"/>
                  <a:pt x="146494" y="10741"/>
                  <a:pt x="146555" y="10638"/>
                </a:cubicBezTo>
                <a:cubicBezTo>
                  <a:pt x="146636" y="10476"/>
                  <a:pt x="146624" y="10292"/>
                  <a:pt x="146509" y="10211"/>
                </a:cubicBezTo>
                <a:cubicBezTo>
                  <a:pt x="146465" y="10176"/>
                  <a:pt x="146425" y="10159"/>
                  <a:pt x="146391" y="10159"/>
                </a:cubicBezTo>
                <a:cubicBezTo>
                  <a:pt x="146335" y="10159"/>
                  <a:pt x="146297" y="10205"/>
                  <a:pt x="146290" y="10292"/>
                </a:cubicBezTo>
                <a:cubicBezTo>
                  <a:pt x="146286" y="10325"/>
                  <a:pt x="146255" y="10341"/>
                  <a:pt x="146200" y="10341"/>
                </a:cubicBezTo>
                <a:cubicBezTo>
                  <a:pt x="146050" y="10341"/>
                  <a:pt x="145727" y="10221"/>
                  <a:pt x="145355" y="10026"/>
                </a:cubicBezTo>
                <a:cubicBezTo>
                  <a:pt x="144936" y="9792"/>
                  <a:pt x="144492" y="9641"/>
                  <a:pt x="144295" y="9641"/>
                </a:cubicBezTo>
                <a:cubicBezTo>
                  <a:pt x="144258" y="9641"/>
                  <a:pt x="144230" y="9646"/>
                  <a:pt x="144212" y="9657"/>
                </a:cubicBezTo>
                <a:cubicBezTo>
                  <a:pt x="144176" y="9680"/>
                  <a:pt x="144131" y="9691"/>
                  <a:pt x="144082" y="9691"/>
                </a:cubicBezTo>
                <a:cubicBezTo>
                  <a:pt x="143959" y="9691"/>
                  <a:pt x="143808" y="9622"/>
                  <a:pt x="143692" y="9507"/>
                </a:cubicBezTo>
                <a:cubicBezTo>
                  <a:pt x="143569" y="9373"/>
                  <a:pt x="143264" y="9287"/>
                  <a:pt x="142973" y="9287"/>
                </a:cubicBezTo>
                <a:cubicBezTo>
                  <a:pt x="142911" y="9287"/>
                  <a:pt x="142850" y="9291"/>
                  <a:pt x="142792" y="9299"/>
                </a:cubicBezTo>
                <a:cubicBezTo>
                  <a:pt x="142686" y="9313"/>
                  <a:pt x="142590" y="9320"/>
                  <a:pt x="142509" y="9320"/>
                </a:cubicBezTo>
                <a:cubicBezTo>
                  <a:pt x="142326" y="9320"/>
                  <a:pt x="142221" y="9286"/>
                  <a:pt x="142261" y="9230"/>
                </a:cubicBezTo>
                <a:cubicBezTo>
                  <a:pt x="142353" y="9080"/>
                  <a:pt x="141061" y="8664"/>
                  <a:pt x="140287" y="8583"/>
                </a:cubicBezTo>
                <a:cubicBezTo>
                  <a:pt x="140103" y="8560"/>
                  <a:pt x="139872" y="8468"/>
                  <a:pt x="139733" y="8364"/>
                </a:cubicBezTo>
                <a:cubicBezTo>
                  <a:pt x="139698" y="8340"/>
                  <a:pt x="139662" y="8329"/>
                  <a:pt x="139628" y="8329"/>
                </a:cubicBezTo>
                <a:cubicBezTo>
                  <a:pt x="139528" y="8329"/>
                  <a:pt x="139439" y="8426"/>
                  <a:pt x="139387" y="8606"/>
                </a:cubicBezTo>
                <a:cubicBezTo>
                  <a:pt x="139335" y="8791"/>
                  <a:pt x="139306" y="8884"/>
                  <a:pt x="139290" y="8884"/>
                </a:cubicBezTo>
                <a:cubicBezTo>
                  <a:pt x="139274" y="8884"/>
                  <a:pt x="139272" y="8791"/>
                  <a:pt x="139272" y="8606"/>
                </a:cubicBezTo>
                <a:cubicBezTo>
                  <a:pt x="139272" y="8387"/>
                  <a:pt x="139145" y="8191"/>
                  <a:pt x="138995" y="8179"/>
                </a:cubicBezTo>
                <a:cubicBezTo>
                  <a:pt x="138844" y="8156"/>
                  <a:pt x="138337" y="8087"/>
                  <a:pt x="137840" y="8018"/>
                </a:cubicBezTo>
                <a:cubicBezTo>
                  <a:pt x="137611" y="7983"/>
                  <a:pt x="137437" y="7965"/>
                  <a:pt x="137312" y="7965"/>
                </a:cubicBezTo>
                <a:cubicBezTo>
                  <a:pt x="137066" y="7965"/>
                  <a:pt x="137006" y="8034"/>
                  <a:pt x="137067" y="8179"/>
                </a:cubicBezTo>
                <a:cubicBezTo>
                  <a:pt x="137088" y="8239"/>
                  <a:pt x="137091" y="8267"/>
                  <a:pt x="137077" y="8267"/>
                </a:cubicBezTo>
                <a:cubicBezTo>
                  <a:pt x="137054" y="8267"/>
                  <a:pt x="136985" y="8183"/>
                  <a:pt x="136882" y="8029"/>
                </a:cubicBezTo>
                <a:cubicBezTo>
                  <a:pt x="136744" y="7827"/>
                  <a:pt x="136569" y="7705"/>
                  <a:pt x="136440" y="7705"/>
                </a:cubicBezTo>
                <a:cubicBezTo>
                  <a:pt x="136407" y="7705"/>
                  <a:pt x="136377" y="7713"/>
                  <a:pt x="136351" y="7729"/>
                </a:cubicBezTo>
                <a:cubicBezTo>
                  <a:pt x="136312" y="7757"/>
                  <a:pt x="136274" y="7769"/>
                  <a:pt x="136242" y="7769"/>
                </a:cubicBezTo>
                <a:cubicBezTo>
                  <a:pt x="136179" y="7769"/>
                  <a:pt x="136136" y="7721"/>
                  <a:pt x="136144" y="7637"/>
                </a:cubicBezTo>
                <a:cubicBezTo>
                  <a:pt x="136144" y="7498"/>
                  <a:pt x="135982" y="7383"/>
                  <a:pt x="135774" y="7371"/>
                </a:cubicBezTo>
                <a:cubicBezTo>
                  <a:pt x="135578" y="7371"/>
                  <a:pt x="134793" y="7187"/>
                  <a:pt x="134066" y="6979"/>
                </a:cubicBezTo>
                <a:cubicBezTo>
                  <a:pt x="131695" y="6289"/>
                  <a:pt x="129676" y="5841"/>
                  <a:pt x="128639" y="5841"/>
                </a:cubicBezTo>
                <a:cubicBezTo>
                  <a:pt x="128565" y="5841"/>
                  <a:pt x="128497" y="5843"/>
                  <a:pt x="128433" y="5848"/>
                </a:cubicBezTo>
                <a:cubicBezTo>
                  <a:pt x="128370" y="5850"/>
                  <a:pt x="128309" y="5852"/>
                  <a:pt x="128250" y="5852"/>
                </a:cubicBezTo>
                <a:cubicBezTo>
                  <a:pt x="127795" y="5852"/>
                  <a:pt x="127489" y="5774"/>
                  <a:pt x="127510" y="5652"/>
                </a:cubicBezTo>
                <a:cubicBezTo>
                  <a:pt x="127521" y="5525"/>
                  <a:pt x="127140" y="5386"/>
                  <a:pt x="126655" y="5351"/>
                </a:cubicBezTo>
                <a:cubicBezTo>
                  <a:pt x="126194" y="5328"/>
                  <a:pt x="125790" y="5201"/>
                  <a:pt x="125790" y="5098"/>
                </a:cubicBezTo>
                <a:cubicBezTo>
                  <a:pt x="125790" y="4995"/>
                  <a:pt x="125474" y="4920"/>
                  <a:pt x="125073" y="4920"/>
                </a:cubicBezTo>
                <a:cubicBezTo>
                  <a:pt x="125021" y="4920"/>
                  <a:pt x="124967" y="4922"/>
                  <a:pt x="124913" y="4924"/>
                </a:cubicBezTo>
                <a:cubicBezTo>
                  <a:pt x="124882" y="4925"/>
                  <a:pt x="124851" y="4925"/>
                  <a:pt x="124818" y="4925"/>
                </a:cubicBezTo>
                <a:cubicBezTo>
                  <a:pt x="124347" y="4925"/>
                  <a:pt x="123688" y="4849"/>
                  <a:pt x="123343" y="4763"/>
                </a:cubicBezTo>
                <a:cubicBezTo>
                  <a:pt x="123123" y="4703"/>
                  <a:pt x="122972" y="4673"/>
                  <a:pt x="122878" y="4673"/>
                </a:cubicBezTo>
                <a:cubicBezTo>
                  <a:pt x="122735" y="4673"/>
                  <a:pt x="122724" y="4743"/>
                  <a:pt x="122800" y="4890"/>
                </a:cubicBezTo>
                <a:cubicBezTo>
                  <a:pt x="122855" y="4994"/>
                  <a:pt x="122866" y="5046"/>
                  <a:pt x="122833" y="5046"/>
                </a:cubicBezTo>
                <a:cubicBezTo>
                  <a:pt x="122797" y="5046"/>
                  <a:pt x="122709" y="4982"/>
                  <a:pt x="122569" y="4855"/>
                </a:cubicBezTo>
                <a:cubicBezTo>
                  <a:pt x="122339" y="4647"/>
                  <a:pt x="121992" y="4474"/>
                  <a:pt x="121750" y="4463"/>
                </a:cubicBezTo>
                <a:cubicBezTo>
                  <a:pt x="121207" y="4417"/>
                  <a:pt x="120342" y="4255"/>
                  <a:pt x="119083" y="3955"/>
                </a:cubicBezTo>
                <a:cubicBezTo>
                  <a:pt x="118656" y="3852"/>
                  <a:pt x="118154" y="3794"/>
                  <a:pt x="117795" y="3794"/>
                </a:cubicBezTo>
                <a:cubicBezTo>
                  <a:pt x="117669" y="3794"/>
                  <a:pt x="117560" y="3801"/>
                  <a:pt x="117479" y="3816"/>
                </a:cubicBezTo>
                <a:cubicBezTo>
                  <a:pt x="117403" y="3833"/>
                  <a:pt x="117326" y="3841"/>
                  <a:pt x="117252" y="3841"/>
                </a:cubicBezTo>
                <a:cubicBezTo>
                  <a:pt x="117022" y="3841"/>
                  <a:pt x="116816" y="3765"/>
                  <a:pt x="116729" y="3643"/>
                </a:cubicBezTo>
                <a:cubicBezTo>
                  <a:pt x="116620" y="3494"/>
                  <a:pt x="116220" y="3405"/>
                  <a:pt x="115648" y="3405"/>
                </a:cubicBezTo>
                <a:cubicBezTo>
                  <a:pt x="115555" y="3405"/>
                  <a:pt x="115457" y="3407"/>
                  <a:pt x="115355" y="3412"/>
                </a:cubicBezTo>
                <a:cubicBezTo>
                  <a:pt x="115232" y="3419"/>
                  <a:pt x="115114" y="3422"/>
                  <a:pt x="115006" y="3422"/>
                </a:cubicBezTo>
                <a:cubicBezTo>
                  <a:pt x="114556" y="3422"/>
                  <a:pt x="114258" y="3367"/>
                  <a:pt x="114305" y="3274"/>
                </a:cubicBezTo>
                <a:cubicBezTo>
                  <a:pt x="114404" y="3103"/>
                  <a:pt x="113330" y="2877"/>
                  <a:pt x="112717" y="2877"/>
                </a:cubicBezTo>
                <a:cubicBezTo>
                  <a:pt x="112542" y="2877"/>
                  <a:pt x="112404" y="2895"/>
                  <a:pt x="112343" y="2939"/>
                </a:cubicBezTo>
                <a:cubicBezTo>
                  <a:pt x="112250" y="3008"/>
                  <a:pt x="112216" y="3239"/>
                  <a:pt x="112273" y="3470"/>
                </a:cubicBezTo>
                <a:cubicBezTo>
                  <a:pt x="112293" y="3545"/>
                  <a:pt x="112294" y="3581"/>
                  <a:pt x="112279" y="3581"/>
                </a:cubicBezTo>
                <a:cubicBezTo>
                  <a:pt x="112251" y="3581"/>
                  <a:pt x="112168" y="3451"/>
                  <a:pt x="112054" y="3216"/>
                </a:cubicBezTo>
                <a:cubicBezTo>
                  <a:pt x="111853" y="2821"/>
                  <a:pt x="111383" y="2568"/>
                  <a:pt x="111054" y="2568"/>
                </a:cubicBezTo>
                <a:cubicBezTo>
                  <a:pt x="110855" y="2568"/>
                  <a:pt x="110708" y="2661"/>
                  <a:pt x="110704" y="2870"/>
                </a:cubicBezTo>
                <a:cubicBezTo>
                  <a:pt x="110704" y="2923"/>
                  <a:pt x="110687" y="2949"/>
                  <a:pt x="110660" y="2949"/>
                </a:cubicBezTo>
                <a:cubicBezTo>
                  <a:pt x="110610" y="2949"/>
                  <a:pt x="110523" y="2864"/>
                  <a:pt x="110426" y="2708"/>
                </a:cubicBezTo>
                <a:cubicBezTo>
                  <a:pt x="110275" y="2477"/>
                  <a:pt x="110089" y="2369"/>
                  <a:pt x="109837" y="2369"/>
                </a:cubicBezTo>
                <a:cubicBezTo>
                  <a:pt x="109763" y="2369"/>
                  <a:pt x="109682" y="2378"/>
                  <a:pt x="109595" y="2397"/>
                </a:cubicBezTo>
                <a:cubicBezTo>
                  <a:pt x="109457" y="2430"/>
                  <a:pt x="109326" y="2447"/>
                  <a:pt x="109228" y="2447"/>
                </a:cubicBezTo>
                <a:cubicBezTo>
                  <a:pt x="109121" y="2447"/>
                  <a:pt x="109053" y="2427"/>
                  <a:pt x="109053" y="2385"/>
                </a:cubicBezTo>
                <a:cubicBezTo>
                  <a:pt x="109053" y="2276"/>
                  <a:pt x="108806" y="2227"/>
                  <a:pt x="108512" y="2227"/>
                </a:cubicBezTo>
                <a:cubicBezTo>
                  <a:pt x="108121" y="2227"/>
                  <a:pt x="107645" y="2314"/>
                  <a:pt x="107552" y="2466"/>
                </a:cubicBezTo>
                <a:cubicBezTo>
                  <a:pt x="107508" y="2535"/>
                  <a:pt x="107474" y="2570"/>
                  <a:pt x="107450" y="2570"/>
                </a:cubicBezTo>
                <a:cubicBezTo>
                  <a:pt x="107418" y="2570"/>
                  <a:pt x="107402" y="2506"/>
                  <a:pt x="107402" y="2373"/>
                </a:cubicBezTo>
                <a:cubicBezTo>
                  <a:pt x="107402" y="2269"/>
                  <a:pt x="107385" y="2216"/>
                  <a:pt x="107347" y="2216"/>
                </a:cubicBezTo>
                <a:cubicBezTo>
                  <a:pt x="107295" y="2216"/>
                  <a:pt x="107206" y="2310"/>
                  <a:pt x="107068" y="2500"/>
                </a:cubicBezTo>
                <a:cubicBezTo>
                  <a:pt x="106916" y="2700"/>
                  <a:pt x="106835" y="2798"/>
                  <a:pt x="106806" y="2798"/>
                </a:cubicBezTo>
                <a:cubicBezTo>
                  <a:pt x="106781" y="2798"/>
                  <a:pt x="106799" y="2717"/>
                  <a:pt x="106848" y="2558"/>
                </a:cubicBezTo>
                <a:cubicBezTo>
                  <a:pt x="106918" y="2339"/>
                  <a:pt x="106883" y="2096"/>
                  <a:pt x="106767" y="2016"/>
                </a:cubicBezTo>
                <a:cubicBezTo>
                  <a:pt x="106742" y="1996"/>
                  <a:pt x="106717" y="1986"/>
                  <a:pt x="106694" y="1986"/>
                </a:cubicBezTo>
                <a:cubicBezTo>
                  <a:pt x="106624" y="1986"/>
                  <a:pt x="106571" y="2075"/>
                  <a:pt x="106571" y="2223"/>
                </a:cubicBezTo>
                <a:cubicBezTo>
                  <a:pt x="106571" y="2416"/>
                  <a:pt x="106422" y="2549"/>
                  <a:pt x="106208" y="2549"/>
                </a:cubicBezTo>
                <a:cubicBezTo>
                  <a:pt x="106191" y="2549"/>
                  <a:pt x="106173" y="2548"/>
                  <a:pt x="106156" y="2547"/>
                </a:cubicBezTo>
                <a:cubicBezTo>
                  <a:pt x="105925" y="2535"/>
                  <a:pt x="105740" y="2385"/>
                  <a:pt x="105740" y="2200"/>
                </a:cubicBezTo>
                <a:cubicBezTo>
                  <a:pt x="105740" y="2067"/>
                  <a:pt x="105692" y="1994"/>
                  <a:pt x="105622" y="1994"/>
                </a:cubicBezTo>
                <a:cubicBezTo>
                  <a:pt x="105595" y="1994"/>
                  <a:pt x="105564" y="2005"/>
                  <a:pt x="105532" y="2027"/>
                </a:cubicBezTo>
                <a:cubicBezTo>
                  <a:pt x="105487" y="2063"/>
                  <a:pt x="105426" y="2080"/>
                  <a:pt x="105360" y="2080"/>
                </a:cubicBezTo>
                <a:cubicBezTo>
                  <a:pt x="105258" y="2080"/>
                  <a:pt x="105143" y="2040"/>
                  <a:pt x="105059" y="1969"/>
                </a:cubicBezTo>
                <a:cubicBezTo>
                  <a:pt x="104921" y="1842"/>
                  <a:pt x="104286" y="1727"/>
                  <a:pt x="103662" y="1704"/>
                </a:cubicBezTo>
                <a:cubicBezTo>
                  <a:pt x="101931" y="1658"/>
                  <a:pt x="101135" y="1565"/>
                  <a:pt x="100569" y="1427"/>
                </a:cubicBezTo>
                <a:cubicBezTo>
                  <a:pt x="100292" y="1346"/>
                  <a:pt x="99369" y="1254"/>
                  <a:pt x="98526" y="1231"/>
                </a:cubicBezTo>
                <a:cubicBezTo>
                  <a:pt x="97683" y="1196"/>
                  <a:pt x="96598" y="1104"/>
                  <a:pt x="96148" y="1035"/>
                </a:cubicBezTo>
                <a:cubicBezTo>
                  <a:pt x="96011" y="1015"/>
                  <a:pt x="95869" y="1005"/>
                  <a:pt x="95732" y="1005"/>
                </a:cubicBezTo>
                <a:cubicBezTo>
                  <a:pt x="95385" y="1005"/>
                  <a:pt x="95064" y="1066"/>
                  <a:pt x="94890" y="1173"/>
                </a:cubicBezTo>
                <a:cubicBezTo>
                  <a:pt x="94740" y="1273"/>
                  <a:pt x="94623" y="1323"/>
                  <a:pt x="94541" y="1323"/>
                </a:cubicBezTo>
                <a:cubicBezTo>
                  <a:pt x="94472" y="1323"/>
                  <a:pt x="94426" y="1288"/>
                  <a:pt x="94405" y="1219"/>
                </a:cubicBezTo>
                <a:cubicBezTo>
                  <a:pt x="94359" y="1081"/>
                  <a:pt x="93978" y="931"/>
                  <a:pt x="93528" y="850"/>
                </a:cubicBezTo>
                <a:cubicBezTo>
                  <a:pt x="93353" y="824"/>
                  <a:pt x="93209" y="810"/>
                  <a:pt x="93088" y="810"/>
                </a:cubicBezTo>
                <a:cubicBezTo>
                  <a:pt x="92778" y="810"/>
                  <a:pt x="92619" y="903"/>
                  <a:pt x="92478" y="1127"/>
                </a:cubicBezTo>
                <a:cubicBezTo>
                  <a:pt x="92364" y="1309"/>
                  <a:pt x="92301" y="1401"/>
                  <a:pt x="92255" y="1401"/>
                </a:cubicBezTo>
                <a:cubicBezTo>
                  <a:pt x="92207" y="1401"/>
                  <a:pt x="92178" y="1303"/>
                  <a:pt x="92131" y="1104"/>
                </a:cubicBezTo>
                <a:cubicBezTo>
                  <a:pt x="92061" y="823"/>
                  <a:pt x="91607" y="649"/>
                  <a:pt x="91213" y="649"/>
                </a:cubicBezTo>
                <a:cubicBezTo>
                  <a:pt x="90958" y="649"/>
                  <a:pt x="90728" y="722"/>
                  <a:pt x="90642" y="884"/>
                </a:cubicBezTo>
                <a:cubicBezTo>
                  <a:pt x="90583" y="985"/>
                  <a:pt x="90536" y="1038"/>
                  <a:pt x="90490" y="1038"/>
                </a:cubicBezTo>
                <a:cubicBezTo>
                  <a:pt x="90446" y="1038"/>
                  <a:pt x="90404" y="991"/>
                  <a:pt x="90354" y="896"/>
                </a:cubicBezTo>
                <a:cubicBezTo>
                  <a:pt x="90265" y="740"/>
                  <a:pt x="89397" y="665"/>
                  <a:pt x="88434" y="665"/>
                </a:cubicBezTo>
                <a:cubicBezTo>
                  <a:pt x="87399" y="665"/>
                  <a:pt x="86253" y="752"/>
                  <a:pt x="85841" y="919"/>
                </a:cubicBezTo>
                <a:cubicBezTo>
                  <a:pt x="85683" y="984"/>
                  <a:pt x="85577" y="1019"/>
                  <a:pt x="85513" y="1019"/>
                </a:cubicBezTo>
                <a:cubicBezTo>
                  <a:pt x="85419" y="1019"/>
                  <a:pt x="85416" y="942"/>
                  <a:pt x="85471" y="769"/>
                </a:cubicBezTo>
                <a:cubicBezTo>
                  <a:pt x="85537" y="563"/>
                  <a:pt x="85473" y="479"/>
                  <a:pt x="85219" y="479"/>
                </a:cubicBezTo>
                <a:cubicBezTo>
                  <a:pt x="85160" y="479"/>
                  <a:pt x="85090" y="483"/>
                  <a:pt x="85010" y="492"/>
                </a:cubicBezTo>
                <a:cubicBezTo>
                  <a:pt x="84698" y="527"/>
                  <a:pt x="84317" y="642"/>
                  <a:pt x="84190" y="734"/>
                </a:cubicBezTo>
                <a:cubicBezTo>
                  <a:pt x="84126" y="780"/>
                  <a:pt x="84082" y="802"/>
                  <a:pt x="84057" y="802"/>
                </a:cubicBezTo>
                <a:cubicBezTo>
                  <a:pt x="84019" y="802"/>
                  <a:pt x="84026" y="751"/>
                  <a:pt x="84075" y="654"/>
                </a:cubicBezTo>
                <a:cubicBezTo>
                  <a:pt x="84164" y="488"/>
                  <a:pt x="84182" y="404"/>
                  <a:pt x="84091" y="404"/>
                </a:cubicBezTo>
                <a:cubicBezTo>
                  <a:pt x="84004" y="404"/>
                  <a:pt x="83817" y="479"/>
                  <a:pt x="83497" y="631"/>
                </a:cubicBezTo>
                <a:cubicBezTo>
                  <a:pt x="83342" y="706"/>
                  <a:pt x="83212" y="744"/>
                  <a:pt x="83098" y="744"/>
                </a:cubicBezTo>
                <a:cubicBezTo>
                  <a:pt x="82951" y="744"/>
                  <a:pt x="82830" y="680"/>
                  <a:pt x="82713" y="550"/>
                </a:cubicBezTo>
                <a:cubicBezTo>
                  <a:pt x="82579" y="397"/>
                  <a:pt x="82247" y="307"/>
                  <a:pt x="81868" y="307"/>
                </a:cubicBezTo>
                <a:cubicBezTo>
                  <a:pt x="81789" y="307"/>
                  <a:pt x="81709" y="311"/>
                  <a:pt x="81628" y="319"/>
                </a:cubicBezTo>
                <a:cubicBezTo>
                  <a:pt x="81526" y="330"/>
                  <a:pt x="81423" y="335"/>
                  <a:pt x="81322" y="335"/>
                </a:cubicBezTo>
                <a:cubicBezTo>
                  <a:pt x="80987" y="335"/>
                  <a:pt x="80678" y="278"/>
                  <a:pt x="80554" y="180"/>
                </a:cubicBezTo>
                <a:cubicBezTo>
                  <a:pt x="80470" y="111"/>
                  <a:pt x="80402" y="76"/>
                  <a:pt x="80341" y="76"/>
                </a:cubicBezTo>
                <a:cubicBezTo>
                  <a:pt x="80259" y="76"/>
                  <a:pt x="80193" y="140"/>
                  <a:pt x="80127" y="273"/>
                </a:cubicBezTo>
                <a:cubicBezTo>
                  <a:pt x="80062" y="403"/>
                  <a:pt x="79957" y="470"/>
                  <a:pt x="79856" y="470"/>
                </a:cubicBezTo>
                <a:cubicBezTo>
                  <a:pt x="79814" y="470"/>
                  <a:pt x="79772" y="458"/>
                  <a:pt x="79735" y="434"/>
                </a:cubicBezTo>
                <a:cubicBezTo>
                  <a:pt x="79695" y="405"/>
                  <a:pt x="79657" y="391"/>
                  <a:pt x="79624" y="391"/>
                </a:cubicBezTo>
                <a:cubicBezTo>
                  <a:pt x="79552" y="391"/>
                  <a:pt x="79504" y="458"/>
                  <a:pt x="79504" y="584"/>
                </a:cubicBezTo>
                <a:cubicBezTo>
                  <a:pt x="79504" y="707"/>
                  <a:pt x="79495" y="768"/>
                  <a:pt x="79468" y="768"/>
                </a:cubicBezTo>
                <a:cubicBezTo>
                  <a:pt x="79442" y="768"/>
                  <a:pt x="79399" y="710"/>
                  <a:pt x="79331" y="596"/>
                </a:cubicBezTo>
                <a:cubicBezTo>
                  <a:pt x="79266" y="484"/>
                  <a:pt x="79141" y="416"/>
                  <a:pt x="79005" y="416"/>
                </a:cubicBezTo>
                <a:cubicBezTo>
                  <a:pt x="78945" y="416"/>
                  <a:pt x="78883" y="429"/>
                  <a:pt x="78823" y="457"/>
                </a:cubicBezTo>
                <a:cubicBezTo>
                  <a:pt x="78754" y="490"/>
                  <a:pt x="78693" y="505"/>
                  <a:pt x="78641" y="505"/>
                </a:cubicBezTo>
                <a:cubicBezTo>
                  <a:pt x="78545" y="505"/>
                  <a:pt x="78484" y="451"/>
                  <a:pt x="78476" y="353"/>
                </a:cubicBezTo>
                <a:cubicBezTo>
                  <a:pt x="78476" y="222"/>
                  <a:pt x="78414" y="160"/>
                  <a:pt x="78315" y="160"/>
                </a:cubicBezTo>
                <a:cubicBezTo>
                  <a:pt x="78162" y="160"/>
                  <a:pt x="77922" y="307"/>
                  <a:pt x="77692" y="573"/>
                </a:cubicBezTo>
                <a:cubicBezTo>
                  <a:pt x="77576" y="699"/>
                  <a:pt x="77495" y="762"/>
                  <a:pt x="77419" y="762"/>
                </a:cubicBezTo>
                <a:cubicBezTo>
                  <a:pt x="77335" y="762"/>
                  <a:pt x="77258" y="684"/>
                  <a:pt x="77149" y="527"/>
                </a:cubicBezTo>
                <a:cubicBezTo>
                  <a:pt x="76992" y="286"/>
                  <a:pt x="76579" y="167"/>
                  <a:pt x="76197" y="167"/>
                </a:cubicBezTo>
                <a:cubicBezTo>
                  <a:pt x="75793" y="167"/>
                  <a:pt x="75423" y="300"/>
                  <a:pt x="75429" y="561"/>
                </a:cubicBezTo>
                <a:cubicBezTo>
                  <a:pt x="75434" y="686"/>
                  <a:pt x="75416" y="750"/>
                  <a:pt x="75362" y="750"/>
                </a:cubicBezTo>
                <a:cubicBezTo>
                  <a:pt x="75296" y="750"/>
                  <a:pt x="75176" y="654"/>
                  <a:pt x="74979" y="457"/>
                </a:cubicBezTo>
                <a:cubicBezTo>
                  <a:pt x="74703" y="175"/>
                  <a:pt x="74345" y="0"/>
                  <a:pt x="7416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252b5ed2ea9_0_834"/>
          <p:cNvSpPr/>
          <p:nvPr/>
        </p:nvSpPr>
        <p:spPr>
          <a:xfrm>
            <a:off x="911933" y="948734"/>
            <a:ext cx="9419364" cy="5285395"/>
          </a:xfrm>
          <a:custGeom>
            <a:avLst/>
            <a:gdLst/>
            <a:ahLst/>
            <a:cxnLst/>
            <a:rect l="l" t="t" r="r" b="b"/>
            <a:pathLst>
              <a:path w="248270" h="130859" extrusionOk="0">
                <a:moveTo>
                  <a:pt x="80750" y="1208"/>
                </a:moveTo>
                <a:cubicBezTo>
                  <a:pt x="80854" y="1208"/>
                  <a:pt x="80947" y="1300"/>
                  <a:pt x="80947" y="1439"/>
                </a:cubicBezTo>
                <a:cubicBezTo>
                  <a:pt x="80947" y="1565"/>
                  <a:pt x="80808" y="1669"/>
                  <a:pt x="80623" y="1681"/>
                </a:cubicBezTo>
                <a:cubicBezTo>
                  <a:pt x="80450" y="1681"/>
                  <a:pt x="80369" y="1577"/>
                  <a:pt x="80427" y="1450"/>
                </a:cubicBezTo>
                <a:cubicBezTo>
                  <a:pt x="80496" y="1312"/>
                  <a:pt x="80635" y="1208"/>
                  <a:pt x="80750" y="1208"/>
                </a:cubicBezTo>
                <a:close/>
                <a:moveTo>
                  <a:pt x="81805" y="1198"/>
                </a:moveTo>
                <a:cubicBezTo>
                  <a:pt x="81905" y="1198"/>
                  <a:pt x="81974" y="1319"/>
                  <a:pt x="81974" y="1508"/>
                </a:cubicBezTo>
                <a:cubicBezTo>
                  <a:pt x="81984" y="1707"/>
                  <a:pt x="81908" y="1829"/>
                  <a:pt x="81805" y="1829"/>
                </a:cubicBezTo>
                <a:cubicBezTo>
                  <a:pt x="81789" y="1829"/>
                  <a:pt x="81772" y="1826"/>
                  <a:pt x="81755" y="1819"/>
                </a:cubicBezTo>
                <a:cubicBezTo>
                  <a:pt x="81639" y="1773"/>
                  <a:pt x="81535" y="1635"/>
                  <a:pt x="81535" y="1519"/>
                </a:cubicBezTo>
                <a:cubicBezTo>
                  <a:pt x="81524" y="1404"/>
                  <a:pt x="81639" y="1254"/>
                  <a:pt x="81755" y="1208"/>
                </a:cubicBezTo>
                <a:cubicBezTo>
                  <a:pt x="81772" y="1201"/>
                  <a:pt x="81789" y="1198"/>
                  <a:pt x="81805" y="1198"/>
                </a:cubicBezTo>
                <a:close/>
                <a:moveTo>
                  <a:pt x="67884" y="1314"/>
                </a:moveTo>
                <a:cubicBezTo>
                  <a:pt x="67905" y="1314"/>
                  <a:pt x="67927" y="1321"/>
                  <a:pt x="67949" y="1335"/>
                </a:cubicBezTo>
                <a:cubicBezTo>
                  <a:pt x="68065" y="1415"/>
                  <a:pt x="68146" y="1508"/>
                  <a:pt x="68157" y="1554"/>
                </a:cubicBezTo>
                <a:cubicBezTo>
                  <a:pt x="68157" y="1612"/>
                  <a:pt x="68065" y="1716"/>
                  <a:pt x="67961" y="1808"/>
                </a:cubicBezTo>
                <a:cubicBezTo>
                  <a:pt x="67936" y="1826"/>
                  <a:pt x="67911" y="1834"/>
                  <a:pt x="67889" y="1834"/>
                </a:cubicBezTo>
                <a:cubicBezTo>
                  <a:pt x="67809" y="1834"/>
                  <a:pt x="67753" y="1730"/>
                  <a:pt x="67753" y="1577"/>
                </a:cubicBezTo>
                <a:cubicBezTo>
                  <a:pt x="67744" y="1420"/>
                  <a:pt x="67801" y="1314"/>
                  <a:pt x="67884" y="1314"/>
                </a:cubicBezTo>
                <a:close/>
                <a:moveTo>
                  <a:pt x="74229" y="1427"/>
                </a:moveTo>
                <a:cubicBezTo>
                  <a:pt x="74333" y="1427"/>
                  <a:pt x="74425" y="1519"/>
                  <a:pt x="74425" y="1658"/>
                </a:cubicBezTo>
                <a:cubicBezTo>
                  <a:pt x="74425" y="1773"/>
                  <a:pt x="74275" y="1889"/>
                  <a:pt x="74102" y="1900"/>
                </a:cubicBezTo>
                <a:cubicBezTo>
                  <a:pt x="73929" y="1900"/>
                  <a:pt x="73848" y="1796"/>
                  <a:pt x="73906" y="1669"/>
                </a:cubicBezTo>
                <a:cubicBezTo>
                  <a:pt x="73975" y="1531"/>
                  <a:pt x="74113" y="1427"/>
                  <a:pt x="74229" y="1427"/>
                </a:cubicBezTo>
                <a:close/>
                <a:moveTo>
                  <a:pt x="83298" y="987"/>
                </a:moveTo>
                <a:cubicBezTo>
                  <a:pt x="83352" y="987"/>
                  <a:pt x="83409" y="1003"/>
                  <a:pt x="83463" y="1035"/>
                </a:cubicBezTo>
                <a:cubicBezTo>
                  <a:pt x="83561" y="1106"/>
                  <a:pt x="83791" y="1150"/>
                  <a:pt x="84019" y="1150"/>
                </a:cubicBezTo>
                <a:cubicBezTo>
                  <a:pt x="84085" y="1150"/>
                  <a:pt x="84151" y="1146"/>
                  <a:pt x="84213" y="1138"/>
                </a:cubicBezTo>
                <a:cubicBezTo>
                  <a:pt x="84287" y="1130"/>
                  <a:pt x="84348" y="1125"/>
                  <a:pt x="84395" y="1125"/>
                </a:cubicBezTo>
                <a:cubicBezTo>
                  <a:pt x="84532" y="1125"/>
                  <a:pt x="84550" y="1162"/>
                  <a:pt x="84421" y="1231"/>
                </a:cubicBezTo>
                <a:cubicBezTo>
                  <a:pt x="84236" y="1323"/>
                  <a:pt x="84075" y="1450"/>
                  <a:pt x="84017" y="1542"/>
                </a:cubicBezTo>
                <a:cubicBezTo>
                  <a:pt x="83870" y="1789"/>
                  <a:pt x="83624" y="1913"/>
                  <a:pt x="83367" y="1913"/>
                </a:cubicBezTo>
                <a:cubicBezTo>
                  <a:pt x="83119" y="1913"/>
                  <a:pt x="82859" y="1798"/>
                  <a:pt x="82666" y="1565"/>
                </a:cubicBezTo>
                <a:cubicBezTo>
                  <a:pt x="82419" y="1261"/>
                  <a:pt x="82343" y="1144"/>
                  <a:pt x="82432" y="1144"/>
                </a:cubicBezTo>
                <a:cubicBezTo>
                  <a:pt x="82468" y="1144"/>
                  <a:pt x="82531" y="1163"/>
                  <a:pt x="82620" y="1196"/>
                </a:cubicBezTo>
                <a:cubicBezTo>
                  <a:pt x="82683" y="1224"/>
                  <a:pt x="82749" y="1236"/>
                  <a:pt x="82813" y="1236"/>
                </a:cubicBezTo>
                <a:cubicBezTo>
                  <a:pt x="82936" y="1236"/>
                  <a:pt x="83048" y="1188"/>
                  <a:pt x="83093" y="1104"/>
                </a:cubicBezTo>
                <a:cubicBezTo>
                  <a:pt x="83136" y="1026"/>
                  <a:pt x="83213" y="987"/>
                  <a:pt x="83298" y="987"/>
                </a:cubicBezTo>
                <a:close/>
                <a:moveTo>
                  <a:pt x="69558" y="1622"/>
                </a:moveTo>
                <a:cubicBezTo>
                  <a:pt x="69668" y="1622"/>
                  <a:pt x="69773" y="1732"/>
                  <a:pt x="69773" y="1842"/>
                </a:cubicBezTo>
                <a:cubicBezTo>
                  <a:pt x="69773" y="1981"/>
                  <a:pt x="69739" y="2085"/>
                  <a:pt x="69681" y="2085"/>
                </a:cubicBezTo>
                <a:cubicBezTo>
                  <a:pt x="69623" y="2085"/>
                  <a:pt x="69531" y="1993"/>
                  <a:pt x="69450" y="1866"/>
                </a:cubicBezTo>
                <a:cubicBezTo>
                  <a:pt x="69392" y="1739"/>
                  <a:pt x="69427" y="1635"/>
                  <a:pt x="69542" y="1623"/>
                </a:cubicBezTo>
                <a:cubicBezTo>
                  <a:pt x="69548" y="1623"/>
                  <a:pt x="69553" y="1622"/>
                  <a:pt x="69558" y="1622"/>
                </a:cubicBezTo>
                <a:close/>
                <a:moveTo>
                  <a:pt x="99357" y="1531"/>
                </a:moveTo>
                <a:cubicBezTo>
                  <a:pt x="99472" y="1531"/>
                  <a:pt x="99553" y="1681"/>
                  <a:pt x="99553" y="1877"/>
                </a:cubicBezTo>
                <a:cubicBezTo>
                  <a:pt x="99553" y="2034"/>
                  <a:pt x="99507" y="2125"/>
                  <a:pt x="99434" y="2125"/>
                </a:cubicBezTo>
                <a:cubicBezTo>
                  <a:pt x="99411" y="2125"/>
                  <a:pt x="99385" y="2116"/>
                  <a:pt x="99357" y="2096"/>
                </a:cubicBezTo>
                <a:cubicBezTo>
                  <a:pt x="99242" y="2016"/>
                  <a:pt x="99149" y="1866"/>
                  <a:pt x="99149" y="1750"/>
                </a:cubicBezTo>
                <a:cubicBezTo>
                  <a:pt x="99149" y="1623"/>
                  <a:pt x="99242" y="1531"/>
                  <a:pt x="99357" y="1531"/>
                </a:cubicBezTo>
                <a:close/>
                <a:moveTo>
                  <a:pt x="59524" y="1875"/>
                </a:moveTo>
                <a:cubicBezTo>
                  <a:pt x="59620" y="1875"/>
                  <a:pt x="59685" y="1918"/>
                  <a:pt x="59685" y="1969"/>
                </a:cubicBezTo>
                <a:cubicBezTo>
                  <a:pt x="59685" y="2027"/>
                  <a:pt x="59604" y="2131"/>
                  <a:pt x="59489" y="2223"/>
                </a:cubicBezTo>
                <a:cubicBezTo>
                  <a:pt x="59454" y="2251"/>
                  <a:pt x="59420" y="2264"/>
                  <a:pt x="59390" y="2264"/>
                </a:cubicBezTo>
                <a:cubicBezTo>
                  <a:pt x="59333" y="2264"/>
                  <a:pt x="59293" y="2215"/>
                  <a:pt x="59293" y="2131"/>
                </a:cubicBezTo>
                <a:cubicBezTo>
                  <a:pt x="59281" y="1993"/>
                  <a:pt x="59373" y="1877"/>
                  <a:pt x="59489" y="1877"/>
                </a:cubicBezTo>
                <a:cubicBezTo>
                  <a:pt x="59501" y="1876"/>
                  <a:pt x="59512" y="1875"/>
                  <a:pt x="59524" y="1875"/>
                </a:cubicBezTo>
                <a:close/>
                <a:moveTo>
                  <a:pt x="97475" y="2067"/>
                </a:moveTo>
                <a:cubicBezTo>
                  <a:pt x="97538" y="2067"/>
                  <a:pt x="97615" y="2095"/>
                  <a:pt x="97683" y="2143"/>
                </a:cubicBezTo>
                <a:cubicBezTo>
                  <a:pt x="97929" y="2298"/>
                  <a:pt x="97966" y="2413"/>
                  <a:pt x="97834" y="2413"/>
                </a:cubicBezTo>
                <a:cubicBezTo>
                  <a:pt x="97780" y="2413"/>
                  <a:pt x="97698" y="2394"/>
                  <a:pt x="97591" y="2350"/>
                </a:cubicBezTo>
                <a:cubicBezTo>
                  <a:pt x="97418" y="2281"/>
                  <a:pt x="97326" y="2166"/>
                  <a:pt x="97372" y="2108"/>
                </a:cubicBezTo>
                <a:cubicBezTo>
                  <a:pt x="97395" y="2080"/>
                  <a:pt x="97432" y="2067"/>
                  <a:pt x="97475" y="2067"/>
                </a:cubicBezTo>
                <a:close/>
                <a:moveTo>
                  <a:pt x="66466" y="1376"/>
                </a:moveTo>
                <a:cubicBezTo>
                  <a:pt x="66578" y="1376"/>
                  <a:pt x="66499" y="1678"/>
                  <a:pt x="66230" y="2120"/>
                </a:cubicBezTo>
                <a:cubicBezTo>
                  <a:pt x="66105" y="2319"/>
                  <a:pt x="66031" y="2414"/>
                  <a:pt x="65987" y="2414"/>
                </a:cubicBezTo>
                <a:cubicBezTo>
                  <a:pt x="65950" y="2414"/>
                  <a:pt x="65935" y="2345"/>
                  <a:pt x="65930" y="2212"/>
                </a:cubicBezTo>
                <a:cubicBezTo>
                  <a:pt x="65930" y="2016"/>
                  <a:pt x="66068" y="1704"/>
                  <a:pt x="66230" y="1542"/>
                </a:cubicBezTo>
                <a:cubicBezTo>
                  <a:pt x="66341" y="1428"/>
                  <a:pt x="66420" y="1376"/>
                  <a:pt x="66466" y="1376"/>
                </a:cubicBezTo>
                <a:close/>
                <a:moveTo>
                  <a:pt x="67414" y="1806"/>
                </a:moveTo>
                <a:cubicBezTo>
                  <a:pt x="67489" y="1806"/>
                  <a:pt x="67546" y="1895"/>
                  <a:pt x="67546" y="2039"/>
                </a:cubicBezTo>
                <a:cubicBezTo>
                  <a:pt x="67546" y="2246"/>
                  <a:pt x="67511" y="2408"/>
                  <a:pt x="67453" y="2420"/>
                </a:cubicBezTo>
                <a:cubicBezTo>
                  <a:pt x="67451" y="2420"/>
                  <a:pt x="67448" y="2420"/>
                  <a:pt x="67445" y="2420"/>
                </a:cubicBezTo>
                <a:cubicBezTo>
                  <a:pt x="67243" y="2420"/>
                  <a:pt x="67155" y="1979"/>
                  <a:pt x="67326" y="1842"/>
                </a:cubicBezTo>
                <a:cubicBezTo>
                  <a:pt x="67357" y="1818"/>
                  <a:pt x="67387" y="1806"/>
                  <a:pt x="67414" y="1806"/>
                </a:cubicBezTo>
                <a:close/>
                <a:moveTo>
                  <a:pt x="83717" y="2039"/>
                </a:moveTo>
                <a:cubicBezTo>
                  <a:pt x="83890" y="2039"/>
                  <a:pt x="84028" y="2120"/>
                  <a:pt x="84028" y="2235"/>
                </a:cubicBezTo>
                <a:cubicBezTo>
                  <a:pt x="84028" y="2339"/>
                  <a:pt x="83890" y="2500"/>
                  <a:pt x="83717" y="2581"/>
                </a:cubicBezTo>
                <a:cubicBezTo>
                  <a:pt x="83663" y="2603"/>
                  <a:pt x="83616" y="2614"/>
                  <a:pt x="83575" y="2614"/>
                </a:cubicBezTo>
                <a:cubicBezTo>
                  <a:pt x="83466" y="2614"/>
                  <a:pt x="83405" y="2536"/>
                  <a:pt x="83405" y="2385"/>
                </a:cubicBezTo>
                <a:cubicBezTo>
                  <a:pt x="83405" y="2200"/>
                  <a:pt x="83544" y="2050"/>
                  <a:pt x="83717" y="2039"/>
                </a:cubicBezTo>
                <a:close/>
                <a:moveTo>
                  <a:pt x="76872" y="2270"/>
                </a:moveTo>
                <a:cubicBezTo>
                  <a:pt x="76987" y="2270"/>
                  <a:pt x="77091" y="2373"/>
                  <a:pt x="77091" y="2500"/>
                </a:cubicBezTo>
                <a:cubicBezTo>
                  <a:pt x="77103" y="2627"/>
                  <a:pt x="77057" y="2731"/>
                  <a:pt x="76999" y="2731"/>
                </a:cubicBezTo>
                <a:cubicBezTo>
                  <a:pt x="76941" y="2731"/>
                  <a:pt x="76849" y="2639"/>
                  <a:pt x="76780" y="2512"/>
                </a:cubicBezTo>
                <a:cubicBezTo>
                  <a:pt x="76710" y="2385"/>
                  <a:pt x="76757" y="2270"/>
                  <a:pt x="76872" y="2270"/>
                </a:cubicBezTo>
                <a:close/>
                <a:moveTo>
                  <a:pt x="103503" y="2206"/>
                </a:moveTo>
                <a:cubicBezTo>
                  <a:pt x="103536" y="2206"/>
                  <a:pt x="103590" y="2271"/>
                  <a:pt x="103662" y="2397"/>
                </a:cubicBezTo>
                <a:cubicBezTo>
                  <a:pt x="103833" y="2691"/>
                  <a:pt x="103889" y="2824"/>
                  <a:pt x="103827" y="2824"/>
                </a:cubicBezTo>
                <a:cubicBezTo>
                  <a:pt x="103797" y="2824"/>
                  <a:pt x="103738" y="2792"/>
                  <a:pt x="103651" y="2731"/>
                </a:cubicBezTo>
                <a:cubicBezTo>
                  <a:pt x="103547" y="2662"/>
                  <a:pt x="103466" y="2477"/>
                  <a:pt x="103466" y="2316"/>
                </a:cubicBezTo>
                <a:cubicBezTo>
                  <a:pt x="103466" y="2242"/>
                  <a:pt x="103479" y="2206"/>
                  <a:pt x="103503" y="2206"/>
                </a:cubicBezTo>
                <a:close/>
                <a:moveTo>
                  <a:pt x="64705" y="2638"/>
                </a:moveTo>
                <a:cubicBezTo>
                  <a:pt x="64986" y="2638"/>
                  <a:pt x="65000" y="2710"/>
                  <a:pt x="64764" y="2881"/>
                </a:cubicBezTo>
                <a:cubicBezTo>
                  <a:pt x="64714" y="2921"/>
                  <a:pt x="64663" y="2939"/>
                  <a:pt x="64616" y="2939"/>
                </a:cubicBezTo>
                <a:cubicBezTo>
                  <a:pt x="64552" y="2939"/>
                  <a:pt x="64497" y="2906"/>
                  <a:pt x="64464" y="2847"/>
                </a:cubicBezTo>
                <a:cubicBezTo>
                  <a:pt x="64406" y="2743"/>
                  <a:pt x="64487" y="2650"/>
                  <a:pt x="64637" y="2639"/>
                </a:cubicBezTo>
                <a:cubicBezTo>
                  <a:pt x="64661" y="2638"/>
                  <a:pt x="64684" y="2638"/>
                  <a:pt x="64705" y="2638"/>
                </a:cubicBezTo>
                <a:close/>
                <a:moveTo>
                  <a:pt x="66657" y="2319"/>
                </a:moveTo>
                <a:cubicBezTo>
                  <a:pt x="66687" y="2319"/>
                  <a:pt x="66706" y="2452"/>
                  <a:pt x="66714" y="2685"/>
                </a:cubicBezTo>
                <a:cubicBezTo>
                  <a:pt x="66714" y="2922"/>
                  <a:pt x="66697" y="3055"/>
                  <a:pt x="66666" y="3055"/>
                </a:cubicBezTo>
                <a:cubicBezTo>
                  <a:pt x="66654" y="3055"/>
                  <a:pt x="66639" y="3032"/>
                  <a:pt x="66622" y="2985"/>
                </a:cubicBezTo>
                <a:cubicBezTo>
                  <a:pt x="66576" y="2847"/>
                  <a:pt x="66564" y="2558"/>
                  <a:pt x="66611" y="2397"/>
                </a:cubicBezTo>
                <a:cubicBezTo>
                  <a:pt x="66628" y="2344"/>
                  <a:pt x="66643" y="2319"/>
                  <a:pt x="66657" y="2319"/>
                </a:cubicBezTo>
                <a:close/>
                <a:moveTo>
                  <a:pt x="57480" y="2685"/>
                </a:moveTo>
                <a:cubicBezTo>
                  <a:pt x="57596" y="2685"/>
                  <a:pt x="57688" y="2720"/>
                  <a:pt x="57688" y="2777"/>
                </a:cubicBezTo>
                <a:cubicBezTo>
                  <a:pt x="57688" y="2835"/>
                  <a:pt x="57607" y="2939"/>
                  <a:pt x="57492" y="3031"/>
                </a:cubicBezTo>
                <a:cubicBezTo>
                  <a:pt x="57455" y="3060"/>
                  <a:pt x="57419" y="3074"/>
                  <a:pt x="57389" y="3074"/>
                </a:cubicBezTo>
                <a:cubicBezTo>
                  <a:pt x="57334" y="3074"/>
                  <a:pt x="57296" y="3028"/>
                  <a:pt x="57296" y="2939"/>
                </a:cubicBezTo>
                <a:cubicBezTo>
                  <a:pt x="57284" y="2812"/>
                  <a:pt x="57376" y="2685"/>
                  <a:pt x="57480" y="2685"/>
                </a:cubicBezTo>
                <a:close/>
                <a:moveTo>
                  <a:pt x="101121" y="2500"/>
                </a:moveTo>
                <a:cubicBezTo>
                  <a:pt x="101177" y="2500"/>
                  <a:pt x="101231" y="2521"/>
                  <a:pt x="101273" y="2570"/>
                </a:cubicBezTo>
                <a:cubicBezTo>
                  <a:pt x="101504" y="2824"/>
                  <a:pt x="101412" y="3101"/>
                  <a:pt x="101100" y="3101"/>
                </a:cubicBezTo>
                <a:cubicBezTo>
                  <a:pt x="100927" y="3101"/>
                  <a:pt x="100788" y="3008"/>
                  <a:pt x="100788" y="2881"/>
                </a:cubicBezTo>
                <a:cubicBezTo>
                  <a:pt x="100788" y="2669"/>
                  <a:pt x="100964" y="2500"/>
                  <a:pt x="101121" y="2500"/>
                </a:cubicBezTo>
                <a:close/>
                <a:moveTo>
                  <a:pt x="63199" y="2716"/>
                </a:moveTo>
                <a:cubicBezTo>
                  <a:pt x="63254" y="2716"/>
                  <a:pt x="63337" y="2760"/>
                  <a:pt x="63436" y="2847"/>
                </a:cubicBezTo>
                <a:cubicBezTo>
                  <a:pt x="63609" y="3008"/>
                  <a:pt x="63748" y="3170"/>
                  <a:pt x="63748" y="3205"/>
                </a:cubicBezTo>
                <a:cubicBezTo>
                  <a:pt x="63748" y="3223"/>
                  <a:pt x="63726" y="3232"/>
                  <a:pt x="63688" y="3232"/>
                </a:cubicBezTo>
                <a:cubicBezTo>
                  <a:pt x="63632" y="3232"/>
                  <a:pt x="63540" y="3211"/>
                  <a:pt x="63436" y="3170"/>
                </a:cubicBezTo>
                <a:cubicBezTo>
                  <a:pt x="63263" y="3101"/>
                  <a:pt x="63125" y="2939"/>
                  <a:pt x="63125" y="2812"/>
                </a:cubicBezTo>
                <a:cubicBezTo>
                  <a:pt x="63125" y="2748"/>
                  <a:pt x="63152" y="2716"/>
                  <a:pt x="63199" y="2716"/>
                </a:cubicBezTo>
                <a:close/>
                <a:moveTo>
                  <a:pt x="81385" y="3054"/>
                </a:moveTo>
                <a:cubicBezTo>
                  <a:pt x="81501" y="3054"/>
                  <a:pt x="81593" y="3089"/>
                  <a:pt x="81593" y="3147"/>
                </a:cubicBezTo>
                <a:cubicBezTo>
                  <a:pt x="81593" y="3205"/>
                  <a:pt x="81501" y="3308"/>
                  <a:pt x="81385" y="3401"/>
                </a:cubicBezTo>
                <a:cubicBezTo>
                  <a:pt x="81350" y="3428"/>
                  <a:pt x="81316" y="3441"/>
                  <a:pt x="81287" y="3441"/>
                </a:cubicBezTo>
                <a:cubicBezTo>
                  <a:pt x="81229" y="3441"/>
                  <a:pt x="81189" y="3392"/>
                  <a:pt x="81189" y="3308"/>
                </a:cubicBezTo>
                <a:cubicBezTo>
                  <a:pt x="81177" y="3170"/>
                  <a:pt x="81270" y="3054"/>
                  <a:pt x="81385" y="3054"/>
                </a:cubicBezTo>
                <a:close/>
                <a:moveTo>
                  <a:pt x="68787" y="3065"/>
                </a:moveTo>
                <a:cubicBezTo>
                  <a:pt x="68895" y="3065"/>
                  <a:pt x="68988" y="3165"/>
                  <a:pt x="68988" y="3285"/>
                </a:cubicBezTo>
                <a:cubicBezTo>
                  <a:pt x="68988" y="3412"/>
                  <a:pt x="68954" y="3516"/>
                  <a:pt x="68896" y="3528"/>
                </a:cubicBezTo>
                <a:cubicBezTo>
                  <a:pt x="68850" y="3528"/>
                  <a:pt x="68746" y="3435"/>
                  <a:pt x="68677" y="3297"/>
                </a:cubicBezTo>
                <a:cubicBezTo>
                  <a:pt x="68607" y="3181"/>
                  <a:pt x="68654" y="3066"/>
                  <a:pt x="68769" y="3066"/>
                </a:cubicBezTo>
                <a:cubicBezTo>
                  <a:pt x="68775" y="3065"/>
                  <a:pt x="68781" y="3065"/>
                  <a:pt x="68787" y="3065"/>
                </a:cubicBezTo>
                <a:close/>
                <a:moveTo>
                  <a:pt x="108535" y="3142"/>
                </a:moveTo>
                <a:cubicBezTo>
                  <a:pt x="108596" y="3142"/>
                  <a:pt x="108637" y="3193"/>
                  <a:pt x="108637" y="3285"/>
                </a:cubicBezTo>
                <a:cubicBezTo>
                  <a:pt x="108637" y="3412"/>
                  <a:pt x="108533" y="3528"/>
                  <a:pt x="108430" y="3528"/>
                </a:cubicBezTo>
                <a:cubicBezTo>
                  <a:pt x="108303" y="3528"/>
                  <a:pt x="108222" y="3482"/>
                  <a:pt x="108222" y="3424"/>
                </a:cubicBezTo>
                <a:cubicBezTo>
                  <a:pt x="108222" y="3378"/>
                  <a:pt x="108314" y="3262"/>
                  <a:pt x="108430" y="3181"/>
                </a:cubicBezTo>
                <a:cubicBezTo>
                  <a:pt x="108468" y="3155"/>
                  <a:pt x="108504" y="3142"/>
                  <a:pt x="108535" y="3142"/>
                </a:cubicBezTo>
                <a:close/>
                <a:moveTo>
                  <a:pt x="61532" y="3170"/>
                </a:moveTo>
                <a:cubicBezTo>
                  <a:pt x="61647" y="3170"/>
                  <a:pt x="61728" y="3262"/>
                  <a:pt x="61740" y="3401"/>
                </a:cubicBezTo>
                <a:cubicBezTo>
                  <a:pt x="61740" y="3528"/>
                  <a:pt x="61659" y="3632"/>
                  <a:pt x="61543" y="3643"/>
                </a:cubicBezTo>
                <a:cubicBezTo>
                  <a:pt x="61428" y="3643"/>
                  <a:pt x="61336" y="3551"/>
                  <a:pt x="61336" y="3424"/>
                </a:cubicBezTo>
                <a:cubicBezTo>
                  <a:pt x="61324" y="3285"/>
                  <a:pt x="61416" y="3181"/>
                  <a:pt x="61532" y="3170"/>
                </a:cubicBezTo>
                <a:close/>
                <a:moveTo>
                  <a:pt x="97433" y="3062"/>
                </a:moveTo>
                <a:cubicBezTo>
                  <a:pt x="97450" y="3062"/>
                  <a:pt x="97472" y="3070"/>
                  <a:pt x="97499" y="3089"/>
                </a:cubicBezTo>
                <a:cubicBezTo>
                  <a:pt x="97683" y="3216"/>
                  <a:pt x="97799" y="3666"/>
                  <a:pt x="97637" y="3678"/>
                </a:cubicBezTo>
                <a:cubicBezTo>
                  <a:pt x="97591" y="3678"/>
                  <a:pt x="97499" y="3516"/>
                  <a:pt x="97429" y="3308"/>
                </a:cubicBezTo>
                <a:cubicBezTo>
                  <a:pt x="97376" y="3158"/>
                  <a:pt x="97378" y="3062"/>
                  <a:pt x="97433" y="3062"/>
                </a:cubicBezTo>
                <a:close/>
                <a:moveTo>
                  <a:pt x="73220" y="2852"/>
                </a:moveTo>
                <a:cubicBezTo>
                  <a:pt x="73285" y="2852"/>
                  <a:pt x="73344" y="2919"/>
                  <a:pt x="73421" y="3054"/>
                </a:cubicBezTo>
                <a:cubicBezTo>
                  <a:pt x="73593" y="3365"/>
                  <a:pt x="73411" y="3683"/>
                  <a:pt x="73182" y="3683"/>
                </a:cubicBezTo>
                <a:cubicBezTo>
                  <a:pt x="73105" y="3683"/>
                  <a:pt x="73023" y="3647"/>
                  <a:pt x="72947" y="3562"/>
                </a:cubicBezTo>
                <a:cubicBezTo>
                  <a:pt x="72809" y="3412"/>
                  <a:pt x="72832" y="3239"/>
                  <a:pt x="72994" y="3031"/>
                </a:cubicBezTo>
                <a:cubicBezTo>
                  <a:pt x="73090" y="2913"/>
                  <a:pt x="73158" y="2852"/>
                  <a:pt x="73220" y="2852"/>
                </a:cubicBezTo>
                <a:close/>
                <a:moveTo>
                  <a:pt x="95319" y="2629"/>
                </a:moveTo>
                <a:cubicBezTo>
                  <a:pt x="95342" y="2629"/>
                  <a:pt x="95386" y="2693"/>
                  <a:pt x="95456" y="2812"/>
                </a:cubicBezTo>
                <a:cubicBezTo>
                  <a:pt x="95653" y="3148"/>
                  <a:pt x="95716" y="3705"/>
                  <a:pt x="95591" y="3705"/>
                </a:cubicBezTo>
                <a:cubicBezTo>
                  <a:pt x="95571" y="3705"/>
                  <a:pt x="95545" y="3689"/>
                  <a:pt x="95513" y="3655"/>
                </a:cubicBezTo>
                <a:cubicBezTo>
                  <a:pt x="95433" y="3574"/>
                  <a:pt x="95352" y="3274"/>
                  <a:pt x="95317" y="2985"/>
                </a:cubicBezTo>
                <a:cubicBezTo>
                  <a:pt x="95291" y="2742"/>
                  <a:pt x="95287" y="2629"/>
                  <a:pt x="95319" y="2629"/>
                </a:cubicBezTo>
                <a:close/>
                <a:moveTo>
                  <a:pt x="102012" y="2627"/>
                </a:moveTo>
                <a:cubicBezTo>
                  <a:pt x="102127" y="2627"/>
                  <a:pt x="102220" y="2893"/>
                  <a:pt x="102220" y="3228"/>
                </a:cubicBezTo>
                <a:cubicBezTo>
                  <a:pt x="102220" y="3513"/>
                  <a:pt x="102152" y="3707"/>
                  <a:pt x="102061" y="3707"/>
                </a:cubicBezTo>
                <a:cubicBezTo>
                  <a:pt x="102045" y="3707"/>
                  <a:pt x="102029" y="3701"/>
                  <a:pt x="102012" y="3689"/>
                </a:cubicBezTo>
                <a:cubicBezTo>
                  <a:pt x="101908" y="3609"/>
                  <a:pt x="101804" y="3331"/>
                  <a:pt x="101804" y="3089"/>
                </a:cubicBezTo>
                <a:cubicBezTo>
                  <a:pt x="101804" y="2847"/>
                  <a:pt x="101908" y="2627"/>
                  <a:pt x="102012" y="2627"/>
                </a:cubicBezTo>
                <a:close/>
                <a:moveTo>
                  <a:pt x="78662" y="2732"/>
                </a:moveTo>
                <a:cubicBezTo>
                  <a:pt x="78714" y="2732"/>
                  <a:pt x="78730" y="2804"/>
                  <a:pt x="78730" y="2951"/>
                </a:cubicBezTo>
                <a:cubicBezTo>
                  <a:pt x="78742" y="3147"/>
                  <a:pt x="78603" y="3435"/>
                  <a:pt x="78430" y="3609"/>
                </a:cubicBezTo>
                <a:cubicBezTo>
                  <a:pt x="78315" y="3729"/>
                  <a:pt x="78242" y="3789"/>
                  <a:pt x="78195" y="3789"/>
                </a:cubicBezTo>
                <a:cubicBezTo>
                  <a:pt x="78144" y="3789"/>
                  <a:pt x="78125" y="3714"/>
                  <a:pt x="78119" y="3562"/>
                </a:cubicBezTo>
                <a:cubicBezTo>
                  <a:pt x="78119" y="3366"/>
                  <a:pt x="78246" y="3078"/>
                  <a:pt x="78419" y="2904"/>
                </a:cubicBezTo>
                <a:cubicBezTo>
                  <a:pt x="78539" y="2790"/>
                  <a:pt x="78615" y="2732"/>
                  <a:pt x="78662" y="2732"/>
                </a:cubicBezTo>
                <a:close/>
                <a:moveTo>
                  <a:pt x="100317" y="2188"/>
                </a:moveTo>
                <a:cubicBezTo>
                  <a:pt x="100505" y="2188"/>
                  <a:pt x="100566" y="2314"/>
                  <a:pt x="100500" y="2547"/>
                </a:cubicBezTo>
                <a:cubicBezTo>
                  <a:pt x="100431" y="2754"/>
                  <a:pt x="100373" y="3147"/>
                  <a:pt x="100373" y="3412"/>
                </a:cubicBezTo>
                <a:cubicBezTo>
                  <a:pt x="100373" y="3673"/>
                  <a:pt x="100355" y="3800"/>
                  <a:pt x="100323" y="3800"/>
                </a:cubicBezTo>
                <a:cubicBezTo>
                  <a:pt x="100274" y="3800"/>
                  <a:pt x="100193" y="3508"/>
                  <a:pt x="100096" y="2951"/>
                </a:cubicBezTo>
                <a:cubicBezTo>
                  <a:pt x="99992" y="2350"/>
                  <a:pt x="100038" y="2200"/>
                  <a:pt x="100292" y="2189"/>
                </a:cubicBezTo>
                <a:cubicBezTo>
                  <a:pt x="100301" y="2188"/>
                  <a:pt x="100309" y="2188"/>
                  <a:pt x="100317" y="2188"/>
                </a:cubicBezTo>
                <a:close/>
                <a:moveTo>
                  <a:pt x="105128" y="3078"/>
                </a:moveTo>
                <a:cubicBezTo>
                  <a:pt x="105417" y="3078"/>
                  <a:pt x="105371" y="3447"/>
                  <a:pt x="105036" y="3759"/>
                </a:cubicBezTo>
                <a:cubicBezTo>
                  <a:pt x="104933" y="3852"/>
                  <a:pt x="104866" y="3902"/>
                  <a:pt x="104829" y="3902"/>
                </a:cubicBezTo>
                <a:cubicBezTo>
                  <a:pt x="104775" y="3902"/>
                  <a:pt x="104785" y="3795"/>
                  <a:pt x="104840" y="3562"/>
                </a:cubicBezTo>
                <a:cubicBezTo>
                  <a:pt x="104909" y="3297"/>
                  <a:pt x="105036" y="3078"/>
                  <a:pt x="105128" y="3078"/>
                </a:cubicBezTo>
                <a:close/>
                <a:moveTo>
                  <a:pt x="87813" y="3214"/>
                </a:moveTo>
                <a:cubicBezTo>
                  <a:pt x="87845" y="3214"/>
                  <a:pt x="87880" y="3218"/>
                  <a:pt x="87918" y="3228"/>
                </a:cubicBezTo>
                <a:cubicBezTo>
                  <a:pt x="88195" y="3308"/>
                  <a:pt x="88253" y="3424"/>
                  <a:pt x="88115" y="3632"/>
                </a:cubicBezTo>
                <a:cubicBezTo>
                  <a:pt x="87999" y="3793"/>
                  <a:pt x="87953" y="4001"/>
                  <a:pt x="88011" y="4082"/>
                </a:cubicBezTo>
                <a:cubicBezTo>
                  <a:pt x="88033" y="4113"/>
                  <a:pt x="88038" y="4129"/>
                  <a:pt x="88028" y="4129"/>
                </a:cubicBezTo>
                <a:cubicBezTo>
                  <a:pt x="88011" y="4129"/>
                  <a:pt x="87957" y="4090"/>
                  <a:pt x="87872" y="4013"/>
                </a:cubicBezTo>
                <a:cubicBezTo>
                  <a:pt x="87494" y="3666"/>
                  <a:pt x="87489" y="3214"/>
                  <a:pt x="87813" y="3214"/>
                </a:cubicBezTo>
                <a:close/>
                <a:moveTo>
                  <a:pt x="104090" y="3551"/>
                </a:moveTo>
                <a:cubicBezTo>
                  <a:pt x="104193" y="3551"/>
                  <a:pt x="104286" y="3712"/>
                  <a:pt x="104286" y="3909"/>
                </a:cubicBezTo>
                <a:cubicBezTo>
                  <a:pt x="104286" y="4105"/>
                  <a:pt x="104251" y="4266"/>
                  <a:pt x="104205" y="4266"/>
                </a:cubicBezTo>
                <a:cubicBezTo>
                  <a:pt x="104159" y="4266"/>
                  <a:pt x="104078" y="4105"/>
                  <a:pt x="104009" y="3909"/>
                </a:cubicBezTo>
                <a:cubicBezTo>
                  <a:pt x="103940" y="3712"/>
                  <a:pt x="103974" y="3551"/>
                  <a:pt x="104090" y="3551"/>
                </a:cubicBezTo>
                <a:close/>
                <a:moveTo>
                  <a:pt x="101420" y="3451"/>
                </a:moveTo>
                <a:cubicBezTo>
                  <a:pt x="101545" y="3451"/>
                  <a:pt x="101608" y="3574"/>
                  <a:pt x="101608" y="3816"/>
                </a:cubicBezTo>
                <a:cubicBezTo>
                  <a:pt x="101608" y="4082"/>
                  <a:pt x="101469" y="4278"/>
                  <a:pt x="101296" y="4278"/>
                </a:cubicBezTo>
                <a:cubicBezTo>
                  <a:pt x="101123" y="4278"/>
                  <a:pt x="100985" y="4139"/>
                  <a:pt x="100985" y="3955"/>
                </a:cubicBezTo>
                <a:cubicBezTo>
                  <a:pt x="100985" y="3759"/>
                  <a:pt x="101123" y="3551"/>
                  <a:pt x="101296" y="3482"/>
                </a:cubicBezTo>
                <a:cubicBezTo>
                  <a:pt x="101343" y="3461"/>
                  <a:pt x="101384" y="3451"/>
                  <a:pt x="101420" y="3451"/>
                </a:cubicBezTo>
                <a:close/>
                <a:moveTo>
                  <a:pt x="82110" y="3443"/>
                </a:moveTo>
                <a:cubicBezTo>
                  <a:pt x="82138" y="3443"/>
                  <a:pt x="82159" y="3585"/>
                  <a:pt x="82159" y="3839"/>
                </a:cubicBezTo>
                <a:cubicBezTo>
                  <a:pt x="82167" y="4131"/>
                  <a:pt x="82142" y="4307"/>
                  <a:pt x="82104" y="4307"/>
                </a:cubicBezTo>
                <a:cubicBezTo>
                  <a:pt x="82093" y="4307"/>
                  <a:pt x="82080" y="4290"/>
                  <a:pt x="82066" y="4255"/>
                </a:cubicBezTo>
                <a:cubicBezTo>
                  <a:pt x="82020" y="4105"/>
                  <a:pt x="82008" y="3782"/>
                  <a:pt x="82066" y="3551"/>
                </a:cubicBezTo>
                <a:cubicBezTo>
                  <a:pt x="82081" y="3478"/>
                  <a:pt x="82097" y="3443"/>
                  <a:pt x="82110" y="3443"/>
                </a:cubicBezTo>
                <a:close/>
                <a:moveTo>
                  <a:pt x="91137" y="3660"/>
                </a:moveTo>
                <a:cubicBezTo>
                  <a:pt x="91205" y="3660"/>
                  <a:pt x="91306" y="3749"/>
                  <a:pt x="91393" y="3897"/>
                </a:cubicBezTo>
                <a:cubicBezTo>
                  <a:pt x="91555" y="4181"/>
                  <a:pt x="91610" y="4319"/>
                  <a:pt x="91556" y="4319"/>
                </a:cubicBezTo>
                <a:cubicBezTo>
                  <a:pt x="91518" y="4319"/>
                  <a:pt x="91425" y="4250"/>
                  <a:pt x="91277" y="4116"/>
                </a:cubicBezTo>
                <a:cubicBezTo>
                  <a:pt x="91093" y="3955"/>
                  <a:pt x="91012" y="3770"/>
                  <a:pt x="91081" y="3689"/>
                </a:cubicBezTo>
                <a:cubicBezTo>
                  <a:pt x="91095" y="3669"/>
                  <a:pt x="91114" y="3660"/>
                  <a:pt x="91137" y="3660"/>
                </a:cubicBezTo>
                <a:close/>
                <a:moveTo>
                  <a:pt x="98753" y="3941"/>
                </a:moveTo>
                <a:cubicBezTo>
                  <a:pt x="98824" y="3941"/>
                  <a:pt x="98902" y="3963"/>
                  <a:pt x="98976" y="4013"/>
                </a:cubicBezTo>
                <a:cubicBezTo>
                  <a:pt x="99184" y="4151"/>
                  <a:pt x="99184" y="4197"/>
                  <a:pt x="98965" y="4290"/>
                </a:cubicBezTo>
                <a:cubicBezTo>
                  <a:pt x="98905" y="4314"/>
                  <a:pt x="98836" y="4326"/>
                  <a:pt x="98773" y="4326"/>
                </a:cubicBezTo>
                <a:cubicBezTo>
                  <a:pt x="98690" y="4326"/>
                  <a:pt x="98616" y="4306"/>
                  <a:pt x="98584" y="4266"/>
                </a:cubicBezTo>
                <a:cubicBezTo>
                  <a:pt x="98432" y="4098"/>
                  <a:pt x="98564" y="3941"/>
                  <a:pt x="98753" y="3941"/>
                </a:cubicBezTo>
                <a:close/>
                <a:moveTo>
                  <a:pt x="56215" y="3502"/>
                </a:moveTo>
                <a:cubicBezTo>
                  <a:pt x="56327" y="3502"/>
                  <a:pt x="56287" y="3772"/>
                  <a:pt x="56095" y="4128"/>
                </a:cubicBezTo>
                <a:cubicBezTo>
                  <a:pt x="56016" y="4287"/>
                  <a:pt x="55967" y="4365"/>
                  <a:pt x="55938" y="4365"/>
                </a:cubicBezTo>
                <a:cubicBezTo>
                  <a:pt x="55908" y="4365"/>
                  <a:pt x="55899" y="4281"/>
                  <a:pt x="55899" y="4116"/>
                </a:cubicBezTo>
                <a:cubicBezTo>
                  <a:pt x="55887" y="3886"/>
                  <a:pt x="55980" y="3655"/>
                  <a:pt x="56095" y="3562"/>
                </a:cubicBezTo>
                <a:cubicBezTo>
                  <a:pt x="56146" y="3521"/>
                  <a:pt x="56186" y="3502"/>
                  <a:pt x="56215" y="3502"/>
                </a:cubicBezTo>
                <a:close/>
                <a:moveTo>
                  <a:pt x="105778" y="3402"/>
                </a:moveTo>
                <a:cubicBezTo>
                  <a:pt x="105915" y="3402"/>
                  <a:pt x="106095" y="3476"/>
                  <a:pt x="106294" y="3655"/>
                </a:cubicBezTo>
                <a:cubicBezTo>
                  <a:pt x="106544" y="3876"/>
                  <a:pt x="106623" y="4179"/>
                  <a:pt x="106491" y="4179"/>
                </a:cubicBezTo>
                <a:cubicBezTo>
                  <a:pt x="106458" y="4179"/>
                  <a:pt x="106412" y="4160"/>
                  <a:pt x="106352" y="4116"/>
                </a:cubicBezTo>
                <a:cubicBezTo>
                  <a:pt x="106320" y="4097"/>
                  <a:pt x="106289" y="4088"/>
                  <a:pt x="106262" y="4088"/>
                </a:cubicBezTo>
                <a:cubicBezTo>
                  <a:pt x="106192" y="4088"/>
                  <a:pt x="106144" y="4150"/>
                  <a:pt x="106144" y="4266"/>
                </a:cubicBezTo>
                <a:cubicBezTo>
                  <a:pt x="106144" y="4368"/>
                  <a:pt x="106128" y="4420"/>
                  <a:pt x="106083" y="4420"/>
                </a:cubicBezTo>
                <a:cubicBezTo>
                  <a:pt x="106036" y="4420"/>
                  <a:pt x="105957" y="4362"/>
                  <a:pt x="105833" y="4243"/>
                </a:cubicBezTo>
                <a:cubicBezTo>
                  <a:pt x="105371" y="3814"/>
                  <a:pt x="105455" y="3402"/>
                  <a:pt x="105778" y="3402"/>
                </a:cubicBezTo>
                <a:close/>
                <a:moveTo>
                  <a:pt x="64553" y="3504"/>
                </a:moveTo>
                <a:cubicBezTo>
                  <a:pt x="64662" y="3504"/>
                  <a:pt x="64757" y="3660"/>
                  <a:pt x="64764" y="3955"/>
                </a:cubicBezTo>
                <a:cubicBezTo>
                  <a:pt x="64764" y="4220"/>
                  <a:pt x="64694" y="4417"/>
                  <a:pt x="64602" y="4428"/>
                </a:cubicBezTo>
                <a:cubicBezTo>
                  <a:pt x="64596" y="4428"/>
                  <a:pt x="64591" y="4428"/>
                  <a:pt x="64585" y="4428"/>
                </a:cubicBezTo>
                <a:cubicBezTo>
                  <a:pt x="64319" y="4428"/>
                  <a:pt x="64189" y="4167"/>
                  <a:pt x="64290" y="3839"/>
                </a:cubicBezTo>
                <a:cubicBezTo>
                  <a:pt x="64359" y="3613"/>
                  <a:pt x="64461" y="3504"/>
                  <a:pt x="64553" y="3504"/>
                </a:cubicBezTo>
                <a:close/>
                <a:moveTo>
                  <a:pt x="92985" y="4184"/>
                </a:moveTo>
                <a:cubicBezTo>
                  <a:pt x="93040" y="4184"/>
                  <a:pt x="93092" y="4192"/>
                  <a:pt x="93136" y="4209"/>
                </a:cubicBezTo>
                <a:cubicBezTo>
                  <a:pt x="93574" y="4393"/>
                  <a:pt x="93470" y="4520"/>
                  <a:pt x="92870" y="4532"/>
                </a:cubicBezTo>
                <a:cubicBezTo>
                  <a:pt x="92466" y="4532"/>
                  <a:pt x="92385" y="4474"/>
                  <a:pt x="92582" y="4313"/>
                </a:cubicBezTo>
                <a:cubicBezTo>
                  <a:pt x="92696" y="4231"/>
                  <a:pt x="92851" y="4184"/>
                  <a:pt x="92985" y="4184"/>
                </a:cubicBezTo>
                <a:close/>
                <a:moveTo>
                  <a:pt x="61572" y="3983"/>
                </a:moveTo>
                <a:cubicBezTo>
                  <a:pt x="61631" y="3983"/>
                  <a:pt x="61670" y="4072"/>
                  <a:pt x="61670" y="4220"/>
                </a:cubicBezTo>
                <a:cubicBezTo>
                  <a:pt x="61682" y="4428"/>
                  <a:pt x="61613" y="4567"/>
                  <a:pt x="61520" y="4578"/>
                </a:cubicBezTo>
                <a:cubicBezTo>
                  <a:pt x="61416" y="4578"/>
                  <a:pt x="61359" y="4497"/>
                  <a:pt x="61347" y="4359"/>
                </a:cubicBezTo>
                <a:cubicBezTo>
                  <a:pt x="61347" y="4232"/>
                  <a:pt x="61416" y="4093"/>
                  <a:pt x="61509" y="4013"/>
                </a:cubicBezTo>
                <a:cubicBezTo>
                  <a:pt x="61531" y="3993"/>
                  <a:pt x="61553" y="3983"/>
                  <a:pt x="61572" y="3983"/>
                </a:cubicBezTo>
                <a:close/>
                <a:moveTo>
                  <a:pt x="70929" y="4116"/>
                </a:moveTo>
                <a:cubicBezTo>
                  <a:pt x="71081" y="4116"/>
                  <a:pt x="71216" y="4215"/>
                  <a:pt x="71216" y="4336"/>
                </a:cubicBezTo>
                <a:cubicBezTo>
                  <a:pt x="71216" y="4463"/>
                  <a:pt x="71147" y="4567"/>
                  <a:pt x="71031" y="4578"/>
                </a:cubicBezTo>
                <a:cubicBezTo>
                  <a:pt x="70928" y="4578"/>
                  <a:pt x="70789" y="4486"/>
                  <a:pt x="70708" y="4359"/>
                </a:cubicBezTo>
                <a:cubicBezTo>
                  <a:pt x="70639" y="4232"/>
                  <a:pt x="70731" y="4116"/>
                  <a:pt x="70904" y="4116"/>
                </a:cubicBezTo>
                <a:cubicBezTo>
                  <a:pt x="70913" y="4116"/>
                  <a:pt x="70921" y="4116"/>
                  <a:pt x="70929" y="4116"/>
                </a:cubicBezTo>
                <a:close/>
                <a:moveTo>
                  <a:pt x="51311" y="3926"/>
                </a:moveTo>
                <a:cubicBezTo>
                  <a:pt x="51340" y="3926"/>
                  <a:pt x="51391" y="3999"/>
                  <a:pt x="51478" y="4139"/>
                </a:cubicBezTo>
                <a:cubicBezTo>
                  <a:pt x="51732" y="4578"/>
                  <a:pt x="51732" y="4601"/>
                  <a:pt x="51478" y="4613"/>
                </a:cubicBezTo>
                <a:cubicBezTo>
                  <a:pt x="51374" y="4613"/>
                  <a:pt x="51282" y="4428"/>
                  <a:pt x="51270" y="4209"/>
                </a:cubicBezTo>
                <a:cubicBezTo>
                  <a:pt x="51270" y="4019"/>
                  <a:pt x="51277" y="3926"/>
                  <a:pt x="51311" y="3926"/>
                </a:cubicBezTo>
                <a:close/>
                <a:moveTo>
                  <a:pt x="69404" y="4186"/>
                </a:moveTo>
                <a:cubicBezTo>
                  <a:pt x="69519" y="4186"/>
                  <a:pt x="69600" y="4278"/>
                  <a:pt x="69612" y="4405"/>
                </a:cubicBezTo>
                <a:cubicBezTo>
                  <a:pt x="69612" y="4543"/>
                  <a:pt x="69519" y="4647"/>
                  <a:pt x="69404" y="4647"/>
                </a:cubicBezTo>
                <a:cubicBezTo>
                  <a:pt x="69398" y="4648"/>
                  <a:pt x="69392" y="4648"/>
                  <a:pt x="69386" y="4648"/>
                </a:cubicBezTo>
                <a:cubicBezTo>
                  <a:pt x="69290" y="4648"/>
                  <a:pt x="69208" y="4559"/>
                  <a:pt x="69208" y="4428"/>
                </a:cubicBezTo>
                <a:cubicBezTo>
                  <a:pt x="69196" y="4301"/>
                  <a:pt x="69288" y="4197"/>
                  <a:pt x="69404" y="4186"/>
                </a:cubicBezTo>
                <a:close/>
                <a:moveTo>
                  <a:pt x="111635" y="3848"/>
                </a:moveTo>
                <a:cubicBezTo>
                  <a:pt x="111670" y="3848"/>
                  <a:pt x="111696" y="3949"/>
                  <a:pt x="111696" y="4128"/>
                </a:cubicBezTo>
                <a:cubicBezTo>
                  <a:pt x="111708" y="4393"/>
                  <a:pt x="111569" y="4694"/>
                  <a:pt x="111408" y="4763"/>
                </a:cubicBezTo>
                <a:cubicBezTo>
                  <a:pt x="111363" y="4780"/>
                  <a:pt x="111323" y="4789"/>
                  <a:pt x="111289" y="4789"/>
                </a:cubicBezTo>
                <a:cubicBezTo>
                  <a:pt x="111164" y="4789"/>
                  <a:pt x="111107" y="4672"/>
                  <a:pt x="111107" y="4428"/>
                </a:cubicBezTo>
                <a:cubicBezTo>
                  <a:pt x="111107" y="4211"/>
                  <a:pt x="111161" y="4071"/>
                  <a:pt x="111238" y="4071"/>
                </a:cubicBezTo>
                <a:cubicBezTo>
                  <a:pt x="111255" y="4071"/>
                  <a:pt x="111273" y="4078"/>
                  <a:pt x="111292" y="4093"/>
                </a:cubicBezTo>
                <a:cubicBezTo>
                  <a:pt x="111318" y="4110"/>
                  <a:pt x="111345" y="4118"/>
                  <a:pt x="111373" y="4118"/>
                </a:cubicBezTo>
                <a:cubicBezTo>
                  <a:pt x="111458" y="4118"/>
                  <a:pt x="111546" y="4042"/>
                  <a:pt x="111581" y="3920"/>
                </a:cubicBezTo>
                <a:cubicBezTo>
                  <a:pt x="111599" y="3871"/>
                  <a:pt x="111618" y="3848"/>
                  <a:pt x="111635" y="3848"/>
                </a:cubicBezTo>
                <a:close/>
                <a:moveTo>
                  <a:pt x="76439" y="4382"/>
                </a:moveTo>
                <a:cubicBezTo>
                  <a:pt x="76709" y="4382"/>
                  <a:pt x="76938" y="4651"/>
                  <a:pt x="76803" y="4809"/>
                </a:cubicBezTo>
                <a:cubicBezTo>
                  <a:pt x="76787" y="4827"/>
                  <a:pt x="76766" y="4836"/>
                  <a:pt x="76739" y="4836"/>
                </a:cubicBezTo>
                <a:cubicBezTo>
                  <a:pt x="76666" y="4836"/>
                  <a:pt x="76558" y="4769"/>
                  <a:pt x="76456" y="4659"/>
                </a:cubicBezTo>
                <a:cubicBezTo>
                  <a:pt x="76306" y="4486"/>
                  <a:pt x="76295" y="4382"/>
                  <a:pt x="76422" y="4382"/>
                </a:cubicBezTo>
                <a:cubicBezTo>
                  <a:pt x="76427" y="4382"/>
                  <a:pt x="76433" y="4382"/>
                  <a:pt x="76439" y="4382"/>
                </a:cubicBezTo>
                <a:close/>
                <a:moveTo>
                  <a:pt x="63562" y="3661"/>
                </a:moveTo>
                <a:cubicBezTo>
                  <a:pt x="63594" y="3661"/>
                  <a:pt x="63633" y="3670"/>
                  <a:pt x="63679" y="3689"/>
                </a:cubicBezTo>
                <a:cubicBezTo>
                  <a:pt x="64013" y="3816"/>
                  <a:pt x="64060" y="4578"/>
                  <a:pt x="63760" y="4809"/>
                </a:cubicBezTo>
                <a:cubicBezTo>
                  <a:pt x="63730" y="4832"/>
                  <a:pt x="63701" y="4843"/>
                  <a:pt x="63674" y="4843"/>
                </a:cubicBezTo>
                <a:cubicBezTo>
                  <a:pt x="63608" y="4843"/>
                  <a:pt x="63557" y="4777"/>
                  <a:pt x="63540" y="4670"/>
                </a:cubicBezTo>
                <a:cubicBezTo>
                  <a:pt x="63529" y="4497"/>
                  <a:pt x="63494" y="4186"/>
                  <a:pt x="63459" y="3966"/>
                </a:cubicBezTo>
                <a:cubicBezTo>
                  <a:pt x="63424" y="3763"/>
                  <a:pt x="63456" y="3661"/>
                  <a:pt x="63562" y="3661"/>
                </a:cubicBezTo>
                <a:close/>
                <a:moveTo>
                  <a:pt x="117652" y="4272"/>
                </a:moveTo>
                <a:cubicBezTo>
                  <a:pt x="117682" y="4272"/>
                  <a:pt x="117703" y="4356"/>
                  <a:pt x="117710" y="4520"/>
                </a:cubicBezTo>
                <a:cubicBezTo>
                  <a:pt x="117710" y="4721"/>
                  <a:pt x="117678" y="4850"/>
                  <a:pt x="117628" y="4850"/>
                </a:cubicBezTo>
                <a:cubicBezTo>
                  <a:pt x="117618" y="4850"/>
                  <a:pt x="117607" y="4844"/>
                  <a:pt x="117594" y="4832"/>
                </a:cubicBezTo>
                <a:cubicBezTo>
                  <a:pt x="117525" y="4751"/>
                  <a:pt x="117514" y="4555"/>
                  <a:pt x="117583" y="4370"/>
                </a:cubicBezTo>
                <a:cubicBezTo>
                  <a:pt x="117609" y="4304"/>
                  <a:pt x="117633" y="4272"/>
                  <a:pt x="117652" y="4272"/>
                </a:cubicBezTo>
                <a:close/>
                <a:moveTo>
                  <a:pt x="81385" y="4451"/>
                </a:moveTo>
                <a:cubicBezTo>
                  <a:pt x="81501" y="4451"/>
                  <a:pt x="81604" y="4555"/>
                  <a:pt x="81604" y="4682"/>
                </a:cubicBezTo>
                <a:cubicBezTo>
                  <a:pt x="81616" y="4809"/>
                  <a:pt x="81570" y="4913"/>
                  <a:pt x="81512" y="4913"/>
                </a:cubicBezTo>
                <a:cubicBezTo>
                  <a:pt x="81509" y="4913"/>
                  <a:pt x="81506" y="4914"/>
                  <a:pt x="81503" y="4914"/>
                </a:cubicBezTo>
                <a:cubicBezTo>
                  <a:pt x="81445" y="4914"/>
                  <a:pt x="81359" y="4814"/>
                  <a:pt x="81293" y="4694"/>
                </a:cubicBezTo>
                <a:cubicBezTo>
                  <a:pt x="81224" y="4578"/>
                  <a:pt x="81270" y="4463"/>
                  <a:pt x="81385" y="4451"/>
                </a:cubicBezTo>
                <a:close/>
                <a:moveTo>
                  <a:pt x="113856" y="4215"/>
                </a:moveTo>
                <a:cubicBezTo>
                  <a:pt x="113937" y="4215"/>
                  <a:pt x="113986" y="4264"/>
                  <a:pt x="113982" y="4370"/>
                </a:cubicBezTo>
                <a:cubicBezTo>
                  <a:pt x="113982" y="4463"/>
                  <a:pt x="113762" y="4659"/>
                  <a:pt x="113508" y="4797"/>
                </a:cubicBezTo>
                <a:cubicBezTo>
                  <a:pt x="113294" y="4909"/>
                  <a:pt x="113106" y="4963"/>
                  <a:pt x="112953" y="4963"/>
                </a:cubicBezTo>
                <a:cubicBezTo>
                  <a:pt x="112694" y="4963"/>
                  <a:pt x="112539" y="4807"/>
                  <a:pt x="112539" y="4509"/>
                </a:cubicBezTo>
                <a:cubicBezTo>
                  <a:pt x="112545" y="4355"/>
                  <a:pt x="112564" y="4280"/>
                  <a:pt x="112619" y="4280"/>
                </a:cubicBezTo>
                <a:cubicBezTo>
                  <a:pt x="112667" y="4280"/>
                  <a:pt x="112743" y="4338"/>
                  <a:pt x="112862" y="4451"/>
                </a:cubicBezTo>
                <a:cubicBezTo>
                  <a:pt x="112984" y="4567"/>
                  <a:pt x="113080" y="4625"/>
                  <a:pt x="113169" y="4625"/>
                </a:cubicBezTo>
                <a:cubicBezTo>
                  <a:pt x="113249" y="4625"/>
                  <a:pt x="113323" y="4578"/>
                  <a:pt x="113404" y="4486"/>
                </a:cubicBezTo>
                <a:cubicBezTo>
                  <a:pt x="113572" y="4311"/>
                  <a:pt x="113744" y="4215"/>
                  <a:pt x="113856" y="4215"/>
                </a:cubicBezTo>
                <a:close/>
                <a:moveTo>
                  <a:pt x="71129" y="2707"/>
                </a:moveTo>
                <a:cubicBezTo>
                  <a:pt x="71303" y="2707"/>
                  <a:pt x="71362" y="2809"/>
                  <a:pt x="71285" y="2974"/>
                </a:cubicBezTo>
                <a:cubicBezTo>
                  <a:pt x="71219" y="3098"/>
                  <a:pt x="71219" y="3158"/>
                  <a:pt x="71280" y="3158"/>
                </a:cubicBezTo>
                <a:cubicBezTo>
                  <a:pt x="71316" y="3158"/>
                  <a:pt x="71371" y="3138"/>
                  <a:pt x="71447" y="3101"/>
                </a:cubicBezTo>
                <a:cubicBezTo>
                  <a:pt x="71539" y="3054"/>
                  <a:pt x="71622" y="3032"/>
                  <a:pt x="71697" y="3032"/>
                </a:cubicBezTo>
                <a:cubicBezTo>
                  <a:pt x="72208" y="3032"/>
                  <a:pt x="72277" y="4050"/>
                  <a:pt x="71712" y="4786"/>
                </a:cubicBezTo>
                <a:cubicBezTo>
                  <a:pt x="71604" y="4920"/>
                  <a:pt x="71539" y="4992"/>
                  <a:pt x="71500" y="4992"/>
                </a:cubicBezTo>
                <a:cubicBezTo>
                  <a:pt x="71452" y="4992"/>
                  <a:pt x="71442" y="4883"/>
                  <a:pt x="71435" y="4647"/>
                </a:cubicBezTo>
                <a:cubicBezTo>
                  <a:pt x="71435" y="4382"/>
                  <a:pt x="71528" y="4047"/>
                  <a:pt x="71666" y="3886"/>
                </a:cubicBezTo>
                <a:cubicBezTo>
                  <a:pt x="71826" y="3684"/>
                  <a:pt x="71780" y="3619"/>
                  <a:pt x="71447" y="3619"/>
                </a:cubicBezTo>
                <a:cubicBezTo>
                  <a:pt x="71418" y="3619"/>
                  <a:pt x="71387" y="3619"/>
                  <a:pt x="71355" y="3620"/>
                </a:cubicBezTo>
                <a:cubicBezTo>
                  <a:pt x="71322" y="3622"/>
                  <a:pt x="71291" y="3623"/>
                  <a:pt x="71261" y="3623"/>
                </a:cubicBezTo>
                <a:cubicBezTo>
                  <a:pt x="70927" y="3623"/>
                  <a:pt x="70801" y="3500"/>
                  <a:pt x="70801" y="3181"/>
                </a:cubicBezTo>
                <a:cubicBezTo>
                  <a:pt x="70789" y="2916"/>
                  <a:pt x="70928" y="2708"/>
                  <a:pt x="71101" y="2708"/>
                </a:cubicBezTo>
                <a:cubicBezTo>
                  <a:pt x="71111" y="2708"/>
                  <a:pt x="71120" y="2707"/>
                  <a:pt x="71129" y="2707"/>
                </a:cubicBezTo>
                <a:close/>
                <a:moveTo>
                  <a:pt x="66586" y="3966"/>
                </a:moveTo>
                <a:cubicBezTo>
                  <a:pt x="66697" y="3966"/>
                  <a:pt x="66828" y="4052"/>
                  <a:pt x="67049" y="4232"/>
                </a:cubicBezTo>
                <a:cubicBezTo>
                  <a:pt x="67534" y="4624"/>
                  <a:pt x="67603" y="4982"/>
                  <a:pt x="67199" y="5005"/>
                </a:cubicBezTo>
                <a:cubicBezTo>
                  <a:pt x="67095" y="5005"/>
                  <a:pt x="67003" y="4844"/>
                  <a:pt x="67003" y="4636"/>
                </a:cubicBezTo>
                <a:cubicBezTo>
                  <a:pt x="66993" y="4474"/>
                  <a:pt x="66913" y="4367"/>
                  <a:pt x="66808" y="4367"/>
                </a:cubicBezTo>
                <a:cubicBezTo>
                  <a:pt x="66785" y="4367"/>
                  <a:pt x="66762" y="4372"/>
                  <a:pt x="66738" y="4382"/>
                </a:cubicBezTo>
                <a:cubicBezTo>
                  <a:pt x="66599" y="4451"/>
                  <a:pt x="66518" y="4647"/>
                  <a:pt x="66553" y="4809"/>
                </a:cubicBezTo>
                <a:cubicBezTo>
                  <a:pt x="66582" y="4932"/>
                  <a:pt x="66585" y="4992"/>
                  <a:pt x="66547" y="4992"/>
                </a:cubicBezTo>
                <a:cubicBezTo>
                  <a:pt x="66511" y="4992"/>
                  <a:pt x="66436" y="4935"/>
                  <a:pt x="66310" y="4820"/>
                </a:cubicBezTo>
                <a:cubicBezTo>
                  <a:pt x="66033" y="4567"/>
                  <a:pt x="66033" y="4486"/>
                  <a:pt x="66276" y="4186"/>
                </a:cubicBezTo>
                <a:cubicBezTo>
                  <a:pt x="66398" y="4041"/>
                  <a:pt x="66483" y="3966"/>
                  <a:pt x="66586" y="3966"/>
                </a:cubicBezTo>
                <a:close/>
                <a:moveTo>
                  <a:pt x="95751" y="4516"/>
                </a:moveTo>
                <a:cubicBezTo>
                  <a:pt x="95828" y="4516"/>
                  <a:pt x="95883" y="4612"/>
                  <a:pt x="95883" y="4763"/>
                </a:cubicBezTo>
                <a:cubicBezTo>
                  <a:pt x="95883" y="4959"/>
                  <a:pt x="95790" y="5132"/>
                  <a:pt x="95675" y="5132"/>
                </a:cubicBezTo>
                <a:cubicBezTo>
                  <a:pt x="95668" y="5133"/>
                  <a:pt x="95662" y="5133"/>
                  <a:pt x="95656" y="5133"/>
                </a:cubicBezTo>
                <a:cubicBezTo>
                  <a:pt x="95551" y="5133"/>
                  <a:pt x="95479" y="5044"/>
                  <a:pt x="95479" y="4924"/>
                </a:cubicBezTo>
                <a:cubicBezTo>
                  <a:pt x="95479" y="4797"/>
                  <a:pt x="95560" y="4636"/>
                  <a:pt x="95675" y="4543"/>
                </a:cubicBezTo>
                <a:cubicBezTo>
                  <a:pt x="95702" y="4525"/>
                  <a:pt x="95727" y="4516"/>
                  <a:pt x="95751" y="4516"/>
                </a:cubicBezTo>
                <a:close/>
                <a:moveTo>
                  <a:pt x="115892" y="4438"/>
                </a:moveTo>
                <a:cubicBezTo>
                  <a:pt x="115964" y="4438"/>
                  <a:pt x="116055" y="4460"/>
                  <a:pt x="116163" y="4509"/>
                </a:cubicBezTo>
                <a:cubicBezTo>
                  <a:pt x="116498" y="4659"/>
                  <a:pt x="116567" y="4936"/>
                  <a:pt x="116336" y="5201"/>
                </a:cubicBezTo>
                <a:cubicBezTo>
                  <a:pt x="116320" y="5220"/>
                  <a:pt x="116298" y="5229"/>
                  <a:pt x="116271" y="5229"/>
                </a:cubicBezTo>
                <a:cubicBezTo>
                  <a:pt x="116182" y="5229"/>
                  <a:pt x="116042" y="5133"/>
                  <a:pt x="115909" y="4982"/>
                </a:cubicBezTo>
                <a:cubicBezTo>
                  <a:pt x="115635" y="4673"/>
                  <a:pt x="115659" y="4438"/>
                  <a:pt x="115892" y="4438"/>
                </a:cubicBezTo>
                <a:close/>
                <a:moveTo>
                  <a:pt x="82881" y="4446"/>
                </a:moveTo>
                <a:cubicBezTo>
                  <a:pt x="82911" y="4446"/>
                  <a:pt x="82956" y="4508"/>
                  <a:pt x="83024" y="4624"/>
                </a:cubicBezTo>
                <a:cubicBezTo>
                  <a:pt x="83278" y="5086"/>
                  <a:pt x="83290" y="5328"/>
                  <a:pt x="83036" y="5328"/>
                </a:cubicBezTo>
                <a:cubicBezTo>
                  <a:pt x="83033" y="5329"/>
                  <a:pt x="83030" y="5329"/>
                  <a:pt x="83028" y="5329"/>
                </a:cubicBezTo>
                <a:cubicBezTo>
                  <a:pt x="82917" y="5329"/>
                  <a:pt x="82839" y="5091"/>
                  <a:pt x="82828" y="4809"/>
                </a:cubicBezTo>
                <a:cubicBezTo>
                  <a:pt x="82828" y="4562"/>
                  <a:pt x="82840" y="4446"/>
                  <a:pt x="82881" y="4446"/>
                </a:cubicBezTo>
                <a:close/>
                <a:moveTo>
                  <a:pt x="119972" y="4878"/>
                </a:moveTo>
                <a:cubicBezTo>
                  <a:pt x="120099" y="4878"/>
                  <a:pt x="120203" y="4982"/>
                  <a:pt x="120203" y="5109"/>
                </a:cubicBezTo>
                <a:cubicBezTo>
                  <a:pt x="120203" y="5236"/>
                  <a:pt x="120157" y="5340"/>
                  <a:pt x="120099" y="5340"/>
                </a:cubicBezTo>
                <a:cubicBezTo>
                  <a:pt x="120042" y="5340"/>
                  <a:pt x="119949" y="5236"/>
                  <a:pt x="119880" y="5109"/>
                </a:cubicBezTo>
                <a:cubicBezTo>
                  <a:pt x="119811" y="4982"/>
                  <a:pt x="119857" y="4878"/>
                  <a:pt x="119972" y="4878"/>
                </a:cubicBezTo>
                <a:close/>
                <a:moveTo>
                  <a:pt x="85202" y="2240"/>
                </a:moveTo>
                <a:cubicBezTo>
                  <a:pt x="85303" y="2240"/>
                  <a:pt x="85449" y="2465"/>
                  <a:pt x="85633" y="2916"/>
                </a:cubicBezTo>
                <a:cubicBezTo>
                  <a:pt x="85779" y="3277"/>
                  <a:pt x="85879" y="3444"/>
                  <a:pt x="85966" y="3444"/>
                </a:cubicBezTo>
                <a:cubicBezTo>
                  <a:pt x="86011" y="3444"/>
                  <a:pt x="86052" y="3401"/>
                  <a:pt x="86095" y="3320"/>
                </a:cubicBezTo>
                <a:cubicBezTo>
                  <a:pt x="86124" y="3266"/>
                  <a:pt x="86150" y="3240"/>
                  <a:pt x="86173" y="3240"/>
                </a:cubicBezTo>
                <a:cubicBezTo>
                  <a:pt x="86237" y="3240"/>
                  <a:pt x="86271" y="3460"/>
                  <a:pt x="86279" y="3897"/>
                </a:cubicBezTo>
                <a:cubicBezTo>
                  <a:pt x="86279" y="4358"/>
                  <a:pt x="86213" y="4657"/>
                  <a:pt x="86123" y="4657"/>
                </a:cubicBezTo>
                <a:cubicBezTo>
                  <a:pt x="86114" y="4657"/>
                  <a:pt x="86104" y="4654"/>
                  <a:pt x="86095" y="4647"/>
                </a:cubicBezTo>
                <a:cubicBezTo>
                  <a:pt x="86077" y="4634"/>
                  <a:pt x="86054" y="4627"/>
                  <a:pt x="86027" y="4627"/>
                </a:cubicBezTo>
                <a:cubicBezTo>
                  <a:pt x="85892" y="4627"/>
                  <a:pt x="85652" y="4786"/>
                  <a:pt x="85460" y="5017"/>
                </a:cubicBezTo>
                <a:cubicBezTo>
                  <a:pt x="85267" y="5247"/>
                  <a:pt x="85059" y="5406"/>
                  <a:pt x="84955" y="5406"/>
                </a:cubicBezTo>
                <a:cubicBezTo>
                  <a:pt x="84934" y="5406"/>
                  <a:pt x="84917" y="5400"/>
                  <a:pt x="84906" y="5386"/>
                </a:cubicBezTo>
                <a:cubicBezTo>
                  <a:pt x="84836" y="5294"/>
                  <a:pt x="84906" y="5144"/>
                  <a:pt x="85056" y="5028"/>
                </a:cubicBezTo>
                <a:cubicBezTo>
                  <a:pt x="85206" y="4924"/>
                  <a:pt x="85275" y="4659"/>
                  <a:pt x="85206" y="4463"/>
                </a:cubicBezTo>
                <a:cubicBezTo>
                  <a:pt x="85125" y="4220"/>
                  <a:pt x="85183" y="4082"/>
                  <a:pt x="85379" y="4082"/>
                </a:cubicBezTo>
                <a:cubicBezTo>
                  <a:pt x="85552" y="4070"/>
                  <a:pt x="85679" y="3955"/>
                  <a:pt x="85679" y="3816"/>
                </a:cubicBezTo>
                <a:cubicBezTo>
                  <a:pt x="85679" y="3715"/>
                  <a:pt x="85616" y="3662"/>
                  <a:pt x="85523" y="3662"/>
                </a:cubicBezTo>
                <a:cubicBezTo>
                  <a:pt x="85477" y="3662"/>
                  <a:pt x="85424" y="3674"/>
                  <a:pt x="85367" y="3701"/>
                </a:cubicBezTo>
                <a:cubicBezTo>
                  <a:pt x="85319" y="3724"/>
                  <a:pt x="85277" y="3736"/>
                  <a:pt x="85242" y="3736"/>
                </a:cubicBezTo>
                <a:cubicBezTo>
                  <a:pt x="85100" y="3736"/>
                  <a:pt x="85053" y="3537"/>
                  <a:pt x="85044" y="3020"/>
                </a:cubicBezTo>
                <a:cubicBezTo>
                  <a:pt x="85038" y="2500"/>
                  <a:pt x="85094" y="2240"/>
                  <a:pt x="85202" y="2240"/>
                </a:cubicBezTo>
                <a:close/>
                <a:moveTo>
                  <a:pt x="114201" y="4901"/>
                </a:moveTo>
                <a:cubicBezTo>
                  <a:pt x="114316" y="4901"/>
                  <a:pt x="114409" y="4994"/>
                  <a:pt x="114409" y="5121"/>
                </a:cubicBezTo>
                <a:cubicBezTo>
                  <a:pt x="114397" y="5248"/>
                  <a:pt x="114316" y="5409"/>
                  <a:pt x="114189" y="5490"/>
                </a:cubicBezTo>
                <a:cubicBezTo>
                  <a:pt x="114163" y="5509"/>
                  <a:pt x="114137" y="5518"/>
                  <a:pt x="114114" y="5518"/>
                </a:cubicBezTo>
                <a:cubicBezTo>
                  <a:pt x="114037" y="5518"/>
                  <a:pt x="113984" y="5421"/>
                  <a:pt x="113993" y="5271"/>
                </a:cubicBezTo>
                <a:cubicBezTo>
                  <a:pt x="113993" y="5063"/>
                  <a:pt x="114086" y="4901"/>
                  <a:pt x="114201" y="4901"/>
                </a:cubicBezTo>
                <a:close/>
                <a:moveTo>
                  <a:pt x="100368" y="4301"/>
                </a:moveTo>
                <a:cubicBezTo>
                  <a:pt x="100480" y="4301"/>
                  <a:pt x="100557" y="4597"/>
                  <a:pt x="100534" y="4971"/>
                </a:cubicBezTo>
                <a:cubicBezTo>
                  <a:pt x="100512" y="5362"/>
                  <a:pt x="100479" y="5518"/>
                  <a:pt x="100357" y="5518"/>
                </a:cubicBezTo>
                <a:cubicBezTo>
                  <a:pt x="100292" y="5518"/>
                  <a:pt x="100201" y="5474"/>
                  <a:pt x="100073" y="5398"/>
                </a:cubicBezTo>
                <a:cubicBezTo>
                  <a:pt x="99875" y="5289"/>
                  <a:pt x="99694" y="5206"/>
                  <a:pt x="99632" y="5206"/>
                </a:cubicBezTo>
                <a:cubicBezTo>
                  <a:pt x="99621" y="5206"/>
                  <a:pt x="99614" y="5208"/>
                  <a:pt x="99611" y="5213"/>
                </a:cubicBezTo>
                <a:cubicBezTo>
                  <a:pt x="99606" y="5216"/>
                  <a:pt x="99602" y="5218"/>
                  <a:pt x="99598" y="5218"/>
                </a:cubicBezTo>
                <a:cubicBezTo>
                  <a:pt x="99577" y="5218"/>
                  <a:pt x="99580" y="5163"/>
                  <a:pt x="99599" y="5074"/>
                </a:cubicBezTo>
                <a:cubicBezTo>
                  <a:pt x="99618" y="5001"/>
                  <a:pt x="99710" y="4949"/>
                  <a:pt x="99817" y="4949"/>
                </a:cubicBezTo>
                <a:cubicBezTo>
                  <a:pt x="99844" y="4949"/>
                  <a:pt x="99872" y="4952"/>
                  <a:pt x="99900" y="4959"/>
                </a:cubicBezTo>
                <a:cubicBezTo>
                  <a:pt x="99911" y="4961"/>
                  <a:pt x="99923" y="4962"/>
                  <a:pt x="99934" y="4962"/>
                </a:cubicBezTo>
                <a:cubicBezTo>
                  <a:pt x="100067" y="4962"/>
                  <a:pt x="100165" y="4840"/>
                  <a:pt x="100165" y="4659"/>
                </a:cubicBezTo>
                <a:cubicBezTo>
                  <a:pt x="100165" y="4463"/>
                  <a:pt x="100246" y="4301"/>
                  <a:pt x="100361" y="4301"/>
                </a:cubicBezTo>
                <a:cubicBezTo>
                  <a:pt x="100363" y="4301"/>
                  <a:pt x="100366" y="4301"/>
                  <a:pt x="100368" y="4301"/>
                </a:cubicBezTo>
                <a:close/>
                <a:moveTo>
                  <a:pt x="53149" y="5235"/>
                </a:moveTo>
                <a:cubicBezTo>
                  <a:pt x="53358" y="5235"/>
                  <a:pt x="53510" y="5313"/>
                  <a:pt x="53510" y="5432"/>
                </a:cubicBezTo>
                <a:cubicBezTo>
                  <a:pt x="53510" y="5514"/>
                  <a:pt x="53423" y="5561"/>
                  <a:pt x="53290" y="5561"/>
                </a:cubicBezTo>
                <a:cubicBezTo>
                  <a:pt x="53236" y="5561"/>
                  <a:pt x="53173" y="5553"/>
                  <a:pt x="53106" y="5536"/>
                </a:cubicBezTo>
                <a:cubicBezTo>
                  <a:pt x="52875" y="5478"/>
                  <a:pt x="52702" y="5398"/>
                  <a:pt x="52702" y="5351"/>
                </a:cubicBezTo>
                <a:cubicBezTo>
                  <a:pt x="52702" y="5294"/>
                  <a:pt x="52875" y="5248"/>
                  <a:pt x="53106" y="5236"/>
                </a:cubicBezTo>
                <a:cubicBezTo>
                  <a:pt x="53120" y="5235"/>
                  <a:pt x="53135" y="5235"/>
                  <a:pt x="53149" y="5235"/>
                </a:cubicBezTo>
                <a:close/>
                <a:moveTo>
                  <a:pt x="88745" y="4478"/>
                </a:moveTo>
                <a:cubicBezTo>
                  <a:pt x="88800" y="4478"/>
                  <a:pt x="88860" y="4498"/>
                  <a:pt x="88923" y="4543"/>
                </a:cubicBezTo>
                <a:cubicBezTo>
                  <a:pt x="89073" y="4647"/>
                  <a:pt x="89073" y="4832"/>
                  <a:pt x="88911" y="5190"/>
                </a:cubicBezTo>
                <a:cubicBezTo>
                  <a:pt x="88793" y="5444"/>
                  <a:pt x="88735" y="5568"/>
                  <a:pt x="88687" y="5568"/>
                </a:cubicBezTo>
                <a:cubicBezTo>
                  <a:pt x="88641" y="5568"/>
                  <a:pt x="88603" y="5456"/>
                  <a:pt x="88530" y="5236"/>
                </a:cubicBezTo>
                <a:cubicBezTo>
                  <a:pt x="88391" y="4827"/>
                  <a:pt x="88521" y="4478"/>
                  <a:pt x="88745" y="4478"/>
                </a:cubicBezTo>
                <a:close/>
                <a:moveTo>
                  <a:pt x="102182" y="4737"/>
                </a:moveTo>
                <a:cubicBezTo>
                  <a:pt x="102213" y="4737"/>
                  <a:pt x="102220" y="4826"/>
                  <a:pt x="102220" y="5005"/>
                </a:cubicBezTo>
                <a:cubicBezTo>
                  <a:pt x="102220" y="5236"/>
                  <a:pt x="102116" y="5478"/>
                  <a:pt x="102000" y="5559"/>
                </a:cubicBezTo>
                <a:cubicBezTo>
                  <a:pt x="101947" y="5596"/>
                  <a:pt x="101905" y="5613"/>
                  <a:pt x="101874" y="5613"/>
                </a:cubicBezTo>
                <a:cubicBezTo>
                  <a:pt x="101750" y="5613"/>
                  <a:pt x="101799" y="5340"/>
                  <a:pt x="102012" y="4971"/>
                </a:cubicBezTo>
                <a:cubicBezTo>
                  <a:pt x="102101" y="4815"/>
                  <a:pt x="102153" y="4737"/>
                  <a:pt x="102182" y="4737"/>
                </a:cubicBezTo>
                <a:close/>
                <a:moveTo>
                  <a:pt x="82632" y="2316"/>
                </a:moveTo>
                <a:cubicBezTo>
                  <a:pt x="82748" y="2316"/>
                  <a:pt x="82805" y="2411"/>
                  <a:pt x="82805" y="2604"/>
                </a:cubicBezTo>
                <a:cubicBezTo>
                  <a:pt x="82813" y="2899"/>
                  <a:pt x="83008" y="3067"/>
                  <a:pt x="83295" y="3067"/>
                </a:cubicBezTo>
                <a:cubicBezTo>
                  <a:pt x="83424" y="3067"/>
                  <a:pt x="83571" y="3034"/>
                  <a:pt x="83728" y="2962"/>
                </a:cubicBezTo>
                <a:cubicBezTo>
                  <a:pt x="83822" y="2919"/>
                  <a:pt x="83912" y="2899"/>
                  <a:pt x="83999" y="2899"/>
                </a:cubicBezTo>
                <a:cubicBezTo>
                  <a:pt x="84784" y="2899"/>
                  <a:pt x="85218" y="4561"/>
                  <a:pt x="84490" y="5351"/>
                </a:cubicBezTo>
                <a:cubicBezTo>
                  <a:pt x="84323" y="5535"/>
                  <a:pt x="84226" y="5630"/>
                  <a:pt x="84159" y="5630"/>
                </a:cubicBezTo>
                <a:cubicBezTo>
                  <a:pt x="84082" y="5630"/>
                  <a:pt x="84044" y="5506"/>
                  <a:pt x="83982" y="5248"/>
                </a:cubicBezTo>
                <a:cubicBezTo>
                  <a:pt x="83913" y="4959"/>
                  <a:pt x="83948" y="4659"/>
                  <a:pt x="84063" y="4578"/>
                </a:cubicBezTo>
                <a:cubicBezTo>
                  <a:pt x="84190" y="4486"/>
                  <a:pt x="84144" y="4324"/>
                  <a:pt x="83948" y="4151"/>
                </a:cubicBezTo>
                <a:cubicBezTo>
                  <a:pt x="83827" y="4038"/>
                  <a:pt x="83684" y="3976"/>
                  <a:pt x="83569" y="3976"/>
                </a:cubicBezTo>
                <a:cubicBezTo>
                  <a:pt x="83519" y="3976"/>
                  <a:pt x="83475" y="3988"/>
                  <a:pt x="83440" y="4013"/>
                </a:cubicBezTo>
                <a:cubicBezTo>
                  <a:pt x="83407" y="4034"/>
                  <a:pt x="83370" y="4045"/>
                  <a:pt x="83332" y="4045"/>
                </a:cubicBezTo>
                <a:cubicBezTo>
                  <a:pt x="83249" y="4045"/>
                  <a:pt x="83164" y="3996"/>
                  <a:pt x="83117" y="3909"/>
                </a:cubicBezTo>
                <a:cubicBezTo>
                  <a:pt x="83063" y="3816"/>
                  <a:pt x="82963" y="3765"/>
                  <a:pt x="82851" y="3765"/>
                </a:cubicBezTo>
                <a:cubicBezTo>
                  <a:pt x="82795" y="3765"/>
                  <a:pt x="82736" y="3778"/>
                  <a:pt x="82678" y="3805"/>
                </a:cubicBezTo>
                <a:cubicBezTo>
                  <a:pt x="82618" y="3829"/>
                  <a:pt x="82569" y="3840"/>
                  <a:pt x="82534" y="3840"/>
                </a:cubicBezTo>
                <a:cubicBezTo>
                  <a:pt x="82467" y="3840"/>
                  <a:pt x="82448" y="3799"/>
                  <a:pt x="82493" y="3724"/>
                </a:cubicBezTo>
                <a:cubicBezTo>
                  <a:pt x="82551" y="3597"/>
                  <a:pt x="82459" y="3343"/>
                  <a:pt x="82262" y="3124"/>
                </a:cubicBezTo>
                <a:cubicBezTo>
                  <a:pt x="81962" y="2801"/>
                  <a:pt x="81962" y="2720"/>
                  <a:pt x="82205" y="2524"/>
                </a:cubicBezTo>
                <a:cubicBezTo>
                  <a:pt x="82391" y="2385"/>
                  <a:pt x="82533" y="2316"/>
                  <a:pt x="82632" y="2316"/>
                </a:cubicBezTo>
                <a:close/>
                <a:moveTo>
                  <a:pt x="65413" y="4976"/>
                </a:moveTo>
                <a:cubicBezTo>
                  <a:pt x="65521" y="4976"/>
                  <a:pt x="65619" y="5036"/>
                  <a:pt x="65653" y="5144"/>
                </a:cubicBezTo>
                <a:cubicBezTo>
                  <a:pt x="65755" y="5470"/>
                  <a:pt x="65669" y="5676"/>
                  <a:pt x="65462" y="5676"/>
                </a:cubicBezTo>
                <a:cubicBezTo>
                  <a:pt x="65413" y="5676"/>
                  <a:pt x="65357" y="5664"/>
                  <a:pt x="65295" y="5640"/>
                </a:cubicBezTo>
                <a:cubicBezTo>
                  <a:pt x="64902" y="5490"/>
                  <a:pt x="64902" y="5201"/>
                  <a:pt x="65283" y="5005"/>
                </a:cubicBezTo>
                <a:cubicBezTo>
                  <a:pt x="65326" y="4986"/>
                  <a:pt x="65370" y="4976"/>
                  <a:pt x="65413" y="4976"/>
                </a:cubicBezTo>
                <a:close/>
                <a:moveTo>
                  <a:pt x="105843" y="4713"/>
                </a:moveTo>
                <a:cubicBezTo>
                  <a:pt x="105972" y="4713"/>
                  <a:pt x="106112" y="4762"/>
                  <a:pt x="106202" y="4867"/>
                </a:cubicBezTo>
                <a:cubicBezTo>
                  <a:pt x="106421" y="5109"/>
                  <a:pt x="106375" y="5594"/>
                  <a:pt x="106121" y="5767"/>
                </a:cubicBezTo>
                <a:cubicBezTo>
                  <a:pt x="106065" y="5812"/>
                  <a:pt x="105999" y="5832"/>
                  <a:pt x="105936" y="5832"/>
                </a:cubicBezTo>
                <a:cubicBezTo>
                  <a:pt x="105868" y="5832"/>
                  <a:pt x="105805" y="5809"/>
                  <a:pt x="105763" y="5767"/>
                </a:cubicBezTo>
                <a:cubicBezTo>
                  <a:pt x="105682" y="5675"/>
                  <a:pt x="105763" y="5525"/>
                  <a:pt x="105936" y="5398"/>
                </a:cubicBezTo>
                <a:cubicBezTo>
                  <a:pt x="106202" y="5213"/>
                  <a:pt x="106190" y="5190"/>
                  <a:pt x="105879" y="5190"/>
                </a:cubicBezTo>
                <a:cubicBezTo>
                  <a:pt x="105682" y="5190"/>
                  <a:pt x="105521" y="5074"/>
                  <a:pt x="105521" y="4947"/>
                </a:cubicBezTo>
                <a:cubicBezTo>
                  <a:pt x="105521" y="4797"/>
                  <a:pt x="105673" y="4713"/>
                  <a:pt x="105843" y="4713"/>
                </a:cubicBezTo>
                <a:close/>
                <a:moveTo>
                  <a:pt x="79086" y="5300"/>
                </a:moveTo>
                <a:cubicBezTo>
                  <a:pt x="79138" y="5300"/>
                  <a:pt x="79169" y="5346"/>
                  <a:pt x="79169" y="5432"/>
                </a:cubicBezTo>
                <a:cubicBezTo>
                  <a:pt x="79181" y="5559"/>
                  <a:pt x="79088" y="5732"/>
                  <a:pt x="78973" y="5813"/>
                </a:cubicBezTo>
                <a:cubicBezTo>
                  <a:pt x="78929" y="5848"/>
                  <a:pt x="78891" y="5865"/>
                  <a:pt x="78860" y="5865"/>
                </a:cubicBezTo>
                <a:cubicBezTo>
                  <a:pt x="78808" y="5865"/>
                  <a:pt x="78777" y="5819"/>
                  <a:pt x="78777" y="5732"/>
                </a:cubicBezTo>
                <a:cubicBezTo>
                  <a:pt x="78765" y="5605"/>
                  <a:pt x="78857" y="5432"/>
                  <a:pt x="78973" y="5351"/>
                </a:cubicBezTo>
                <a:cubicBezTo>
                  <a:pt x="79016" y="5317"/>
                  <a:pt x="79055" y="5300"/>
                  <a:pt x="79086" y="5300"/>
                </a:cubicBezTo>
                <a:close/>
                <a:moveTo>
                  <a:pt x="117023" y="4957"/>
                </a:moveTo>
                <a:cubicBezTo>
                  <a:pt x="117074" y="4957"/>
                  <a:pt x="117087" y="5032"/>
                  <a:pt x="117087" y="5178"/>
                </a:cubicBezTo>
                <a:cubicBezTo>
                  <a:pt x="117075" y="5375"/>
                  <a:pt x="116948" y="5652"/>
                  <a:pt x="116775" y="5813"/>
                </a:cubicBezTo>
                <a:cubicBezTo>
                  <a:pt x="116651" y="5928"/>
                  <a:pt x="116552" y="5977"/>
                  <a:pt x="116482" y="5977"/>
                </a:cubicBezTo>
                <a:cubicBezTo>
                  <a:pt x="116287" y="5977"/>
                  <a:pt x="116322" y="5596"/>
                  <a:pt x="116671" y="5248"/>
                </a:cubicBezTo>
                <a:cubicBezTo>
                  <a:pt x="116861" y="5052"/>
                  <a:pt x="116966" y="4957"/>
                  <a:pt x="117023" y="4957"/>
                </a:cubicBezTo>
                <a:close/>
                <a:moveTo>
                  <a:pt x="98239" y="4664"/>
                </a:moveTo>
                <a:cubicBezTo>
                  <a:pt x="98286" y="4664"/>
                  <a:pt x="98318" y="4780"/>
                  <a:pt x="98318" y="4994"/>
                </a:cubicBezTo>
                <a:cubicBezTo>
                  <a:pt x="98330" y="5375"/>
                  <a:pt x="98226" y="5525"/>
                  <a:pt x="97926" y="5525"/>
                </a:cubicBezTo>
                <a:cubicBezTo>
                  <a:pt x="97695" y="5536"/>
                  <a:pt x="97522" y="5640"/>
                  <a:pt x="97522" y="5779"/>
                </a:cubicBezTo>
                <a:cubicBezTo>
                  <a:pt x="97522" y="5906"/>
                  <a:pt x="97418" y="6009"/>
                  <a:pt x="97302" y="6021"/>
                </a:cubicBezTo>
                <a:cubicBezTo>
                  <a:pt x="97299" y="6021"/>
                  <a:pt x="97296" y="6021"/>
                  <a:pt x="97293" y="6021"/>
                </a:cubicBezTo>
                <a:cubicBezTo>
                  <a:pt x="96913" y="6021"/>
                  <a:pt x="97110" y="5350"/>
                  <a:pt x="97556" y="5178"/>
                </a:cubicBezTo>
                <a:cubicBezTo>
                  <a:pt x="97810" y="5074"/>
                  <a:pt x="98087" y="4878"/>
                  <a:pt x="98168" y="4740"/>
                </a:cubicBezTo>
                <a:cubicBezTo>
                  <a:pt x="98194" y="4689"/>
                  <a:pt x="98218" y="4664"/>
                  <a:pt x="98239" y="4664"/>
                </a:cubicBezTo>
                <a:close/>
                <a:moveTo>
                  <a:pt x="54848" y="4755"/>
                </a:moveTo>
                <a:cubicBezTo>
                  <a:pt x="55188" y="4755"/>
                  <a:pt x="55200" y="5134"/>
                  <a:pt x="54849" y="5709"/>
                </a:cubicBezTo>
                <a:cubicBezTo>
                  <a:pt x="54722" y="5929"/>
                  <a:pt x="54652" y="6038"/>
                  <a:pt x="54587" y="6038"/>
                </a:cubicBezTo>
                <a:cubicBezTo>
                  <a:pt x="54523" y="6038"/>
                  <a:pt x="54462" y="5929"/>
                  <a:pt x="54352" y="5709"/>
                </a:cubicBezTo>
                <a:cubicBezTo>
                  <a:pt x="54087" y="5190"/>
                  <a:pt x="54248" y="4844"/>
                  <a:pt x="54756" y="4763"/>
                </a:cubicBezTo>
                <a:cubicBezTo>
                  <a:pt x="54789" y="4757"/>
                  <a:pt x="54819" y="4755"/>
                  <a:pt x="54848" y="4755"/>
                </a:cubicBezTo>
                <a:close/>
                <a:moveTo>
                  <a:pt x="57656" y="5785"/>
                </a:moveTo>
                <a:cubicBezTo>
                  <a:pt x="57717" y="5785"/>
                  <a:pt x="57757" y="5833"/>
                  <a:pt x="57757" y="5917"/>
                </a:cubicBezTo>
                <a:cubicBezTo>
                  <a:pt x="57757" y="6056"/>
                  <a:pt x="57677" y="6171"/>
                  <a:pt x="57561" y="6171"/>
                </a:cubicBezTo>
                <a:cubicBezTo>
                  <a:pt x="57549" y="6172"/>
                  <a:pt x="57537" y="6173"/>
                  <a:pt x="57526" y="6173"/>
                </a:cubicBezTo>
                <a:cubicBezTo>
                  <a:pt x="57430" y="6173"/>
                  <a:pt x="57365" y="6130"/>
                  <a:pt x="57365" y="6079"/>
                </a:cubicBezTo>
                <a:cubicBezTo>
                  <a:pt x="57353" y="6021"/>
                  <a:pt x="57446" y="5917"/>
                  <a:pt x="57550" y="5825"/>
                </a:cubicBezTo>
                <a:cubicBezTo>
                  <a:pt x="57589" y="5797"/>
                  <a:pt x="57625" y="5785"/>
                  <a:pt x="57656" y="5785"/>
                </a:cubicBezTo>
                <a:close/>
                <a:moveTo>
                  <a:pt x="104494" y="5663"/>
                </a:moveTo>
                <a:cubicBezTo>
                  <a:pt x="104597" y="5663"/>
                  <a:pt x="104621" y="5813"/>
                  <a:pt x="104551" y="6009"/>
                </a:cubicBezTo>
                <a:cubicBezTo>
                  <a:pt x="104497" y="6162"/>
                  <a:pt x="104409" y="6252"/>
                  <a:pt x="104323" y="6252"/>
                </a:cubicBezTo>
                <a:cubicBezTo>
                  <a:pt x="104299" y="6252"/>
                  <a:pt x="104274" y="6244"/>
                  <a:pt x="104251" y="6229"/>
                </a:cubicBezTo>
                <a:cubicBezTo>
                  <a:pt x="104043" y="6079"/>
                  <a:pt x="104217" y="5663"/>
                  <a:pt x="104494" y="5663"/>
                </a:cubicBezTo>
                <a:close/>
                <a:moveTo>
                  <a:pt x="107241" y="5265"/>
                </a:moveTo>
                <a:cubicBezTo>
                  <a:pt x="107282" y="5265"/>
                  <a:pt x="107326" y="5326"/>
                  <a:pt x="107391" y="5444"/>
                </a:cubicBezTo>
                <a:cubicBezTo>
                  <a:pt x="107622" y="5871"/>
                  <a:pt x="107610" y="6333"/>
                  <a:pt x="107368" y="6344"/>
                </a:cubicBezTo>
                <a:cubicBezTo>
                  <a:pt x="107068" y="6344"/>
                  <a:pt x="106941" y="5963"/>
                  <a:pt x="107091" y="5513"/>
                </a:cubicBezTo>
                <a:cubicBezTo>
                  <a:pt x="107152" y="5346"/>
                  <a:pt x="107194" y="5265"/>
                  <a:pt x="107241" y="5265"/>
                </a:cubicBezTo>
                <a:close/>
                <a:moveTo>
                  <a:pt x="53798" y="5996"/>
                </a:moveTo>
                <a:cubicBezTo>
                  <a:pt x="53869" y="5996"/>
                  <a:pt x="53925" y="6085"/>
                  <a:pt x="53925" y="6229"/>
                </a:cubicBezTo>
                <a:cubicBezTo>
                  <a:pt x="53937" y="6436"/>
                  <a:pt x="53891" y="6598"/>
                  <a:pt x="53844" y="6598"/>
                </a:cubicBezTo>
                <a:cubicBezTo>
                  <a:pt x="53842" y="6598"/>
                  <a:pt x="53839" y="6598"/>
                  <a:pt x="53836" y="6598"/>
                </a:cubicBezTo>
                <a:cubicBezTo>
                  <a:pt x="53634" y="6598"/>
                  <a:pt x="53535" y="6169"/>
                  <a:pt x="53717" y="6032"/>
                </a:cubicBezTo>
                <a:cubicBezTo>
                  <a:pt x="53745" y="6008"/>
                  <a:pt x="53773" y="5996"/>
                  <a:pt x="53798" y="5996"/>
                </a:cubicBezTo>
                <a:close/>
                <a:moveTo>
                  <a:pt x="97914" y="5998"/>
                </a:moveTo>
                <a:cubicBezTo>
                  <a:pt x="98030" y="5998"/>
                  <a:pt x="98122" y="6148"/>
                  <a:pt x="98122" y="6344"/>
                </a:cubicBezTo>
                <a:cubicBezTo>
                  <a:pt x="98122" y="6540"/>
                  <a:pt x="98030" y="6702"/>
                  <a:pt x="97914" y="6702"/>
                </a:cubicBezTo>
                <a:cubicBezTo>
                  <a:pt x="97910" y="6702"/>
                  <a:pt x="97906" y="6703"/>
                  <a:pt x="97903" y="6703"/>
                </a:cubicBezTo>
                <a:cubicBezTo>
                  <a:pt x="97793" y="6703"/>
                  <a:pt x="97706" y="6545"/>
                  <a:pt x="97706" y="6356"/>
                </a:cubicBezTo>
                <a:cubicBezTo>
                  <a:pt x="97706" y="6159"/>
                  <a:pt x="97799" y="5998"/>
                  <a:pt x="97914" y="5998"/>
                </a:cubicBezTo>
                <a:close/>
                <a:moveTo>
                  <a:pt x="55334" y="5360"/>
                </a:moveTo>
                <a:cubicBezTo>
                  <a:pt x="55431" y="5360"/>
                  <a:pt x="55524" y="5483"/>
                  <a:pt x="55587" y="5732"/>
                </a:cubicBezTo>
                <a:cubicBezTo>
                  <a:pt x="55749" y="6402"/>
                  <a:pt x="55760" y="6725"/>
                  <a:pt x="55610" y="6737"/>
                </a:cubicBezTo>
                <a:cubicBezTo>
                  <a:pt x="55605" y="6737"/>
                  <a:pt x="55599" y="6737"/>
                  <a:pt x="55594" y="6737"/>
                </a:cubicBezTo>
                <a:cubicBezTo>
                  <a:pt x="55176" y="6737"/>
                  <a:pt x="54908" y="6315"/>
                  <a:pt x="55022" y="5859"/>
                </a:cubicBezTo>
                <a:cubicBezTo>
                  <a:pt x="55103" y="5529"/>
                  <a:pt x="55221" y="5360"/>
                  <a:pt x="55334" y="5360"/>
                </a:cubicBezTo>
                <a:close/>
                <a:moveTo>
                  <a:pt x="52925" y="5729"/>
                </a:moveTo>
                <a:cubicBezTo>
                  <a:pt x="53113" y="5729"/>
                  <a:pt x="53328" y="6023"/>
                  <a:pt x="53336" y="6379"/>
                </a:cubicBezTo>
                <a:cubicBezTo>
                  <a:pt x="53347" y="6634"/>
                  <a:pt x="53257" y="6754"/>
                  <a:pt x="53068" y="6754"/>
                </a:cubicBezTo>
                <a:cubicBezTo>
                  <a:pt x="53044" y="6754"/>
                  <a:pt x="53018" y="6752"/>
                  <a:pt x="52990" y="6748"/>
                </a:cubicBezTo>
                <a:cubicBezTo>
                  <a:pt x="52794" y="6713"/>
                  <a:pt x="52586" y="6690"/>
                  <a:pt x="52540" y="6679"/>
                </a:cubicBezTo>
                <a:cubicBezTo>
                  <a:pt x="52482" y="6679"/>
                  <a:pt x="52621" y="6506"/>
                  <a:pt x="52829" y="6309"/>
                </a:cubicBezTo>
                <a:cubicBezTo>
                  <a:pt x="53082" y="6067"/>
                  <a:pt x="53125" y="5951"/>
                  <a:pt x="52958" y="5951"/>
                </a:cubicBezTo>
                <a:cubicBezTo>
                  <a:pt x="52950" y="5951"/>
                  <a:pt x="52941" y="5951"/>
                  <a:pt x="52933" y="5952"/>
                </a:cubicBezTo>
                <a:cubicBezTo>
                  <a:pt x="52782" y="5952"/>
                  <a:pt x="52713" y="5882"/>
                  <a:pt x="52771" y="5813"/>
                </a:cubicBezTo>
                <a:cubicBezTo>
                  <a:pt x="52816" y="5755"/>
                  <a:pt x="52869" y="5729"/>
                  <a:pt x="52925" y="5729"/>
                </a:cubicBezTo>
                <a:close/>
                <a:moveTo>
                  <a:pt x="116766" y="6373"/>
                </a:moveTo>
                <a:cubicBezTo>
                  <a:pt x="116827" y="6373"/>
                  <a:pt x="116867" y="6422"/>
                  <a:pt x="116867" y="6506"/>
                </a:cubicBezTo>
                <a:cubicBezTo>
                  <a:pt x="116856" y="6644"/>
                  <a:pt x="116763" y="6760"/>
                  <a:pt x="116648" y="6760"/>
                </a:cubicBezTo>
                <a:cubicBezTo>
                  <a:pt x="116533" y="6760"/>
                  <a:pt x="116452" y="6713"/>
                  <a:pt x="116452" y="6656"/>
                </a:cubicBezTo>
                <a:cubicBezTo>
                  <a:pt x="116452" y="6598"/>
                  <a:pt x="116544" y="6494"/>
                  <a:pt x="116660" y="6413"/>
                </a:cubicBezTo>
                <a:cubicBezTo>
                  <a:pt x="116699" y="6386"/>
                  <a:pt x="116735" y="6373"/>
                  <a:pt x="116766" y="6373"/>
                </a:cubicBezTo>
                <a:close/>
                <a:moveTo>
                  <a:pt x="48414" y="6476"/>
                </a:moveTo>
                <a:cubicBezTo>
                  <a:pt x="48440" y="6476"/>
                  <a:pt x="48470" y="6485"/>
                  <a:pt x="48500" y="6506"/>
                </a:cubicBezTo>
                <a:cubicBezTo>
                  <a:pt x="48616" y="6575"/>
                  <a:pt x="48708" y="6679"/>
                  <a:pt x="48708" y="6748"/>
                </a:cubicBezTo>
                <a:cubicBezTo>
                  <a:pt x="48708" y="6806"/>
                  <a:pt x="48627" y="6864"/>
                  <a:pt x="48512" y="6864"/>
                </a:cubicBezTo>
                <a:cubicBezTo>
                  <a:pt x="48507" y="6864"/>
                  <a:pt x="48502" y="6864"/>
                  <a:pt x="48497" y="6864"/>
                </a:cubicBezTo>
                <a:cubicBezTo>
                  <a:pt x="48398" y="6864"/>
                  <a:pt x="48304" y="6753"/>
                  <a:pt x="48304" y="6621"/>
                </a:cubicBezTo>
                <a:cubicBezTo>
                  <a:pt x="48304" y="6531"/>
                  <a:pt x="48350" y="6476"/>
                  <a:pt x="48414" y="6476"/>
                </a:cubicBezTo>
                <a:close/>
                <a:moveTo>
                  <a:pt x="120711" y="6275"/>
                </a:moveTo>
                <a:cubicBezTo>
                  <a:pt x="120757" y="6275"/>
                  <a:pt x="120780" y="6425"/>
                  <a:pt x="120780" y="6621"/>
                </a:cubicBezTo>
                <a:cubicBezTo>
                  <a:pt x="120780" y="6829"/>
                  <a:pt x="120688" y="6979"/>
                  <a:pt x="120572" y="6979"/>
                </a:cubicBezTo>
                <a:cubicBezTo>
                  <a:pt x="120469" y="6979"/>
                  <a:pt x="120434" y="6829"/>
                  <a:pt x="120503" y="6621"/>
                </a:cubicBezTo>
                <a:cubicBezTo>
                  <a:pt x="120572" y="6425"/>
                  <a:pt x="120665" y="6275"/>
                  <a:pt x="120711" y="6275"/>
                </a:cubicBezTo>
                <a:close/>
                <a:moveTo>
                  <a:pt x="108329" y="6653"/>
                </a:moveTo>
                <a:cubicBezTo>
                  <a:pt x="108350" y="6653"/>
                  <a:pt x="108372" y="6661"/>
                  <a:pt x="108395" y="6679"/>
                </a:cubicBezTo>
                <a:cubicBezTo>
                  <a:pt x="108522" y="6760"/>
                  <a:pt x="108603" y="6864"/>
                  <a:pt x="108603" y="6910"/>
                </a:cubicBezTo>
                <a:cubicBezTo>
                  <a:pt x="108603" y="6956"/>
                  <a:pt x="108510" y="7060"/>
                  <a:pt x="108395" y="7141"/>
                </a:cubicBezTo>
                <a:cubicBezTo>
                  <a:pt x="108372" y="7158"/>
                  <a:pt x="108349" y="7167"/>
                  <a:pt x="108327" y="7167"/>
                </a:cubicBezTo>
                <a:cubicBezTo>
                  <a:pt x="108250" y="7167"/>
                  <a:pt x="108187" y="7063"/>
                  <a:pt x="108187" y="6910"/>
                </a:cubicBezTo>
                <a:cubicBezTo>
                  <a:pt x="108196" y="6757"/>
                  <a:pt x="108254" y="6653"/>
                  <a:pt x="108329" y="6653"/>
                </a:cubicBezTo>
                <a:close/>
                <a:moveTo>
                  <a:pt x="51025" y="6130"/>
                </a:moveTo>
                <a:cubicBezTo>
                  <a:pt x="51138" y="6130"/>
                  <a:pt x="51130" y="6378"/>
                  <a:pt x="50993" y="6829"/>
                </a:cubicBezTo>
                <a:cubicBezTo>
                  <a:pt x="50936" y="7037"/>
                  <a:pt x="50809" y="7221"/>
                  <a:pt x="50716" y="7221"/>
                </a:cubicBezTo>
                <a:cubicBezTo>
                  <a:pt x="50711" y="7222"/>
                  <a:pt x="50706" y="7222"/>
                  <a:pt x="50701" y="7222"/>
                </a:cubicBezTo>
                <a:cubicBezTo>
                  <a:pt x="50430" y="7222"/>
                  <a:pt x="50491" y="6615"/>
                  <a:pt x="50809" y="6275"/>
                </a:cubicBezTo>
                <a:cubicBezTo>
                  <a:pt x="50903" y="6177"/>
                  <a:pt x="50975" y="6130"/>
                  <a:pt x="51025" y="6130"/>
                </a:cubicBezTo>
                <a:close/>
                <a:moveTo>
                  <a:pt x="78447" y="7000"/>
                </a:moveTo>
                <a:cubicBezTo>
                  <a:pt x="78525" y="7000"/>
                  <a:pt x="78514" y="7050"/>
                  <a:pt x="78419" y="7152"/>
                </a:cubicBezTo>
                <a:cubicBezTo>
                  <a:pt x="78331" y="7267"/>
                  <a:pt x="78189" y="7334"/>
                  <a:pt x="78060" y="7334"/>
                </a:cubicBezTo>
                <a:cubicBezTo>
                  <a:pt x="78020" y="7334"/>
                  <a:pt x="77981" y="7327"/>
                  <a:pt x="77945" y="7314"/>
                </a:cubicBezTo>
                <a:cubicBezTo>
                  <a:pt x="77795" y="7268"/>
                  <a:pt x="77876" y="7152"/>
                  <a:pt x="78153" y="7071"/>
                </a:cubicBezTo>
                <a:cubicBezTo>
                  <a:pt x="78295" y="7024"/>
                  <a:pt x="78392" y="7000"/>
                  <a:pt x="78447" y="7000"/>
                </a:cubicBezTo>
                <a:close/>
                <a:moveTo>
                  <a:pt x="87699" y="6333"/>
                </a:moveTo>
                <a:cubicBezTo>
                  <a:pt x="87907" y="6333"/>
                  <a:pt x="88091" y="6725"/>
                  <a:pt x="88126" y="7233"/>
                </a:cubicBezTo>
                <a:cubicBezTo>
                  <a:pt x="88138" y="7363"/>
                  <a:pt x="88129" y="7426"/>
                  <a:pt x="88083" y="7426"/>
                </a:cubicBezTo>
                <a:cubicBezTo>
                  <a:pt x="88039" y="7426"/>
                  <a:pt x="87961" y="7369"/>
                  <a:pt x="87837" y="7256"/>
                </a:cubicBezTo>
                <a:cubicBezTo>
                  <a:pt x="87503" y="6967"/>
                  <a:pt x="87410" y="6344"/>
                  <a:pt x="87699" y="6333"/>
                </a:cubicBezTo>
                <a:close/>
                <a:moveTo>
                  <a:pt x="115952" y="7243"/>
                </a:moveTo>
                <a:cubicBezTo>
                  <a:pt x="116137" y="7243"/>
                  <a:pt x="116238" y="7298"/>
                  <a:pt x="116175" y="7371"/>
                </a:cubicBezTo>
                <a:cubicBezTo>
                  <a:pt x="116130" y="7416"/>
                  <a:pt x="116056" y="7440"/>
                  <a:pt x="115974" y="7440"/>
                </a:cubicBezTo>
                <a:cubicBezTo>
                  <a:pt x="115908" y="7440"/>
                  <a:pt x="115837" y="7425"/>
                  <a:pt x="115771" y="7395"/>
                </a:cubicBezTo>
                <a:cubicBezTo>
                  <a:pt x="115609" y="7325"/>
                  <a:pt x="115655" y="7268"/>
                  <a:pt x="115898" y="7244"/>
                </a:cubicBezTo>
                <a:cubicBezTo>
                  <a:pt x="115917" y="7243"/>
                  <a:pt x="115935" y="7243"/>
                  <a:pt x="115952" y="7243"/>
                </a:cubicBezTo>
                <a:close/>
                <a:moveTo>
                  <a:pt x="115090" y="7074"/>
                </a:moveTo>
                <a:cubicBezTo>
                  <a:pt x="115155" y="7074"/>
                  <a:pt x="115202" y="7126"/>
                  <a:pt x="115194" y="7221"/>
                </a:cubicBezTo>
                <a:cubicBezTo>
                  <a:pt x="115194" y="7348"/>
                  <a:pt x="115101" y="7475"/>
                  <a:pt x="114986" y="7475"/>
                </a:cubicBezTo>
                <a:cubicBezTo>
                  <a:pt x="114870" y="7475"/>
                  <a:pt x="114778" y="7429"/>
                  <a:pt x="114778" y="7360"/>
                </a:cubicBezTo>
                <a:cubicBezTo>
                  <a:pt x="114778" y="7302"/>
                  <a:pt x="114870" y="7187"/>
                  <a:pt x="114997" y="7106"/>
                </a:cubicBezTo>
                <a:cubicBezTo>
                  <a:pt x="115030" y="7084"/>
                  <a:pt x="115062" y="7074"/>
                  <a:pt x="115090" y="7074"/>
                </a:cubicBezTo>
                <a:close/>
                <a:moveTo>
                  <a:pt x="100276" y="7157"/>
                </a:moveTo>
                <a:cubicBezTo>
                  <a:pt x="100302" y="7157"/>
                  <a:pt x="100331" y="7167"/>
                  <a:pt x="100361" y="7187"/>
                </a:cubicBezTo>
                <a:cubicBezTo>
                  <a:pt x="100477" y="7279"/>
                  <a:pt x="100569" y="7383"/>
                  <a:pt x="100569" y="7452"/>
                </a:cubicBezTo>
                <a:cubicBezTo>
                  <a:pt x="100569" y="7510"/>
                  <a:pt x="100477" y="7556"/>
                  <a:pt x="100361" y="7556"/>
                </a:cubicBezTo>
                <a:cubicBezTo>
                  <a:pt x="100257" y="7556"/>
                  <a:pt x="100165" y="7441"/>
                  <a:pt x="100165" y="7314"/>
                </a:cubicBezTo>
                <a:cubicBezTo>
                  <a:pt x="100165" y="7215"/>
                  <a:pt x="100212" y="7157"/>
                  <a:pt x="100276" y="7157"/>
                </a:cubicBezTo>
                <a:close/>
                <a:moveTo>
                  <a:pt x="119326" y="6991"/>
                </a:moveTo>
                <a:cubicBezTo>
                  <a:pt x="119441" y="6991"/>
                  <a:pt x="119534" y="7071"/>
                  <a:pt x="119522" y="7198"/>
                </a:cubicBezTo>
                <a:cubicBezTo>
                  <a:pt x="119522" y="7314"/>
                  <a:pt x="119430" y="7464"/>
                  <a:pt x="119314" y="7556"/>
                </a:cubicBezTo>
                <a:cubicBezTo>
                  <a:pt x="119286" y="7576"/>
                  <a:pt x="119259" y="7585"/>
                  <a:pt x="119235" y="7585"/>
                </a:cubicBezTo>
                <a:cubicBezTo>
                  <a:pt x="119159" y="7585"/>
                  <a:pt x="119107" y="7496"/>
                  <a:pt x="119107" y="7348"/>
                </a:cubicBezTo>
                <a:cubicBezTo>
                  <a:pt x="119118" y="7141"/>
                  <a:pt x="119210" y="6991"/>
                  <a:pt x="119326" y="6991"/>
                </a:cubicBezTo>
                <a:close/>
                <a:moveTo>
                  <a:pt x="112392" y="6867"/>
                </a:moveTo>
                <a:cubicBezTo>
                  <a:pt x="112464" y="6867"/>
                  <a:pt x="112513" y="6949"/>
                  <a:pt x="112504" y="7094"/>
                </a:cubicBezTo>
                <a:cubicBezTo>
                  <a:pt x="112504" y="7302"/>
                  <a:pt x="112412" y="7510"/>
                  <a:pt x="112296" y="7591"/>
                </a:cubicBezTo>
                <a:cubicBezTo>
                  <a:pt x="112266" y="7612"/>
                  <a:pt x="112238" y="7622"/>
                  <a:pt x="112212" y="7622"/>
                </a:cubicBezTo>
                <a:cubicBezTo>
                  <a:pt x="112139" y="7622"/>
                  <a:pt x="112089" y="7540"/>
                  <a:pt x="112089" y="7395"/>
                </a:cubicBezTo>
                <a:cubicBezTo>
                  <a:pt x="112100" y="7187"/>
                  <a:pt x="112181" y="6991"/>
                  <a:pt x="112308" y="6898"/>
                </a:cubicBezTo>
                <a:cubicBezTo>
                  <a:pt x="112338" y="6877"/>
                  <a:pt x="112366" y="6867"/>
                  <a:pt x="112392" y="6867"/>
                </a:cubicBezTo>
                <a:close/>
                <a:moveTo>
                  <a:pt x="117410" y="6541"/>
                </a:moveTo>
                <a:cubicBezTo>
                  <a:pt x="117566" y="6541"/>
                  <a:pt x="118286" y="7314"/>
                  <a:pt x="118275" y="7498"/>
                </a:cubicBezTo>
                <a:cubicBezTo>
                  <a:pt x="118275" y="7602"/>
                  <a:pt x="118137" y="7683"/>
                  <a:pt x="117964" y="7683"/>
                </a:cubicBezTo>
                <a:cubicBezTo>
                  <a:pt x="117687" y="7683"/>
                  <a:pt x="117214" y="6760"/>
                  <a:pt x="117387" y="6552"/>
                </a:cubicBezTo>
                <a:cubicBezTo>
                  <a:pt x="117392" y="6545"/>
                  <a:pt x="117400" y="6541"/>
                  <a:pt x="117410" y="6541"/>
                </a:cubicBezTo>
                <a:close/>
                <a:moveTo>
                  <a:pt x="110034" y="7972"/>
                </a:moveTo>
                <a:cubicBezTo>
                  <a:pt x="110149" y="7972"/>
                  <a:pt x="110242" y="8006"/>
                  <a:pt x="110242" y="8064"/>
                </a:cubicBezTo>
                <a:cubicBezTo>
                  <a:pt x="110242" y="8122"/>
                  <a:pt x="110149" y="8226"/>
                  <a:pt x="110034" y="8318"/>
                </a:cubicBezTo>
                <a:cubicBezTo>
                  <a:pt x="109996" y="8341"/>
                  <a:pt x="109960" y="8353"/>
                  <a:pt x="109929" y="8353"/>
                </a:cubicBezTo>
                <a:cubicBezTo>
                  <a:pt x="109867" y="8353"/>
                  <a:pt x="109826" y="8306"/>
                  <a:pt x="109826" y="8214"/>
                </a:cubicBezTo>
                <a:cubicBezTo>
                  <a:pt x="109826" y="8087"/>
                  <a:pt x="109919" y="7972"/>
                  <a:pt x="110034" y="7972"/>
                </a:cubicBezTo>
                <a:close/>
                <a:moveTo>
                  <a:pt x="51208" y="7058"/>
                </a:moveTo>
                <a:cubicBezTo>
                  <a:pt x="51249" y="7058"/>
                  <a:pt x="51294" y="7113"/>
                  <a:pt x="51351" y="7221"/>
                </a:cubicBezTo>
                <a:cubicBezTo>
                  <a:pt x="51455" y="7395"/>
                  <a:pt x="51444" y="7556"/>
                  <a:pt x="51340" y="7602"/>
                </a:cubicBezTo>
                <a:cubicBezTo>
                  <a:pt x="51247" y="7660"/>
                  <a:pt x="51213" y="7822"/>
                  <a:pt x="51282" y="7995"/>
                </a:cubicBezTo>
                <a:cubicBezTo>
                  <a:pt x="51340" y="8168"/>
                  <a:pt x="51305" y="8376"/>
                  <a:pt x="51178" y="8468"/>
                </a:cubicBezTo>
                <a:cubicBezTo>
                  <a:pt x="51153" y="8488"/>
                  <a:pt x="51129" y="8498"/>
                  <a:pt x="51108" y="8498"/>
                </a:cubicBezTo>
                <a:cubicBezTo>
                  <a:pt x="50935" y="8498"/>
                  <a:pt x="50898" y="7878"/>
                  <a:pt x="51063" y="7314"/>
                </a:cubicBezTo>
                <a:cubicBezTo>
                  <a:pt x="51114" y="7142"/>
                  <a:pt x="51158" y="7058"/>
                  <a:pt x="51208" y="7058"/>
                </a:cubicBezTo>
                <a:close/>
                <a:moveTo>
                  <a:pt x="99673" y="8115"/>
                </a:moveTo>
                <a:cubicBezTo>
                  <a:pt x="99700" y="8115"/>
                  <a:pt x="99731" y="8125"/>
                  <a:pt x="99761" y="8145"/>
                </a:cubicBezTo>
                <a:cubicBezTo>
                  <a:pt x="99876" y="8226"/>
                  <a:pt x="99969" y="8329"/>
                  <a:pt x="99969" y="8387"/>
                </a:cubicBezTo>
                <a:cubicBezTo>
                  <a:pt x="99969" y="8456"/>
                  <a:pt x="99876" y="8503"/>
                  <a:pt x="99761" y="8514"/>
                </a:cubicBezTo>
                <a:cubicBezTo>
                  <a:pt x="99657" y="8514"/>
                  <a:pt x="99553" y="8399"/>
                  <a:pt x="99553" y="8260"/>
                </a:cubicBezTo>
                <a:cubicBezTo>
                  <a:pt x="99553" y="8170"/>
                  <a:pt x="99605" y="8115"/>
                  <a:pt x="99673" y="8115"/>
                </a:cubicBezTo>
                <a:close/>
                <a:moveTo>
                  <a:pt x="58843" y="8224"/>
                </a:moveTo>
                <a:cubicBezTo>
                  <a:pt x="58941" y="8224"/>
                  <a:pt x="59015" y="8266"/>
                  <a:pt x="59015" y="8318"/>
                </a:cubicBezTo>
                <a:cubicBezTo>
                  <a:pt x="59015" y="8376"/>
                  <a:pt x="58935" y="8480"/>
                  <a:pt x="58819" y="8572"/>
                </a:cubicBezTo>
                <a:cubicBezTo>
                  <a:pt x="58784" y="8599"/>
                  <a:pt x="58750" y="8612"/>
                  <a:pt x="58721" y="8612"/>
                </a:cubicBezTo>
                <a:cubicBezTo>
                  <a:pt x="58663" y="8612"/>
                  <a:pt x="58623" y="8563"/>
                  <a:pt x="58623" y="8480"/>
                </a:cubicBezTo>
                <a:cubicBezTo>
                  <a:pt x="58611" y="8341"/>
                  <a:pt x="58704" y="8226"/>
                  <a:pt x="58808" y="8226"/>
                </a:cubicBezTo>
                <a:cubicBezTo>
                  <a:pt x="58820" y="8224"/>
                  <a:pt x="58832" y="8224"/>
                  <a:pt x="58843" y="8224"/>
                </a:cubicBezTo>
                <a:close/>
                <a:moveTo>
                  <a:pt x="111708" y="8422"/>
                </a:moveTo>
                <a:cubicBezTo>
                  <a:pt x="111985" y="8422"/>
                  <a:pt x="112296" y="8618"/>
                  <a:pt x="112285" y="8780"/>
                </a:cubicBezTo>
                <a:cubicBezTo>
                  <a:pt x="112285" y="8800"/>
                  <a:pt x="112242" y="8812"/>
                  <a:pt x="112170" y="8812"/>
                </a:cubicBezTo>
                <a:cubicBezTo>
                  <a:pt x="112118" y="8812"/>
                  <a:pt x="112051" y="8806"/>
                  <a:pt x="111973" y="8791"/>
                </a:cubicBezTo>
                <a:cubicBezTo>
                  <a:pt x="111546" y="8722"/>
                  <a:pt x="111327" y="8433"/>
                  <a:pt x="111708" y="8422"/>
                </a:cubicBezTo>
                <a:close/>
                <a:moveTo>
                  <a:pt x="123379" y="7037"/>
                </a:moveTo>
                <a:cubicBezTo>
                  <a:pt x="123425" y="7037"/>
                  <a:pt x="123475" y="7111"/>
                  <a:pt x="123516" y="7256"/>
                </a:cubicBezTo>
                <a:cubicBezTo>
                  <a:pt x="123574" y="7475"/>
                  <a:pt x="123539" y="7660"/>
                  <a:pt x="123435" y="7660"/>
                </a:cubicBezTo>
                <a:cubicBezTo>
                  <a:pt x="123331" y="7660"/>
                  <a:pt x="123239" y="7845"/>
                  <a:pt x="123250" y="8064"/>
                </a:cubicBezTo>
                <a:cubicBezTo>
                  <a:pt x="123250" y="8212"/>
                  <a:pt x="123268" y="8291"/>
                  <a:pt x="123297" y="8291"/>
                </a:cubicBezTo>
                <a:cubicBezTo>
                  <a:pt x="123315" y="8291"/>
                  <a:pt x="123339" y="8259"/>
                  <a:pt x="123366" y="8191"/>
                </a:cubicBezTo>
                <a:cubicBezTo>
                  <a:pt x="123424" y="8041"/>
                  <a:pt x="123608" y="7902"/>
                  <a:pt x="123758" y="7902"/>
                </a:cubicBezTo>
                <a:cubicBezTo>
                  <a:pt x="124001" y="7902"/>
                  <a:pt x="124012" y="7983"/>
                  <a:pt x="123793" y="8364"/>
                </a:cubicBezTo>
                <a:cubicBezTo>
                  <a:pt x="123643" y="8630"/>
                  <a:pt x="123458" y="8837"/>
                  <a:pt x="123366" y="8837"/>
                </a:cubicBezTo>
                <a:cubicBezTo>
                  <a:pt x="123273" y="8837"/>
                  <a:pt x="123204" y="8803"/>
                  <a:pt x="123204" y="8768"/>
                </a:cubicBezTo>
                <a:cubicBezTo>
                  <a:pt x="123216" y="8733"/>
                  <a:pt x="123135" y="8364"/>
                  <a:pt x="123031" y="7949"/>
                </a:cubicBezTo>
                <a:cubicBezTo>
                  <a:pt x="122948" y="7565"/>
                  <a:pt x="122930" y="7303"/>
                  <a:pt x="123003" y="7303"/>
                </a:cubicBezTo>
                <a:cubicBezTo>
                  <a:pt x="123011" y="7303"/>
                  <a:pt x="123020" y="7307"/>
                  <a:pt x="123031" y="7314"/>
                </a:cubicBezTo>
                <a:cubicBezTo>
                  <a:pt x="123054" y="7331"/>
                  <a:pt x="123078" y="7339"/>
                  <a:pt x="123103" y="7339"/>
                </a:cubicBezTo>
                <a:cubicBezTo>
                  <a:pt x="123181" y="7339"/>
                  <a:pt x="123262" y="7263"/>
                  <a:pt x="123297" y="7141"/>
                </a:cubicBezTo>
                <a:cubicBezTo>
                  <a:pt x="123320" y="7071"/>
                  <a:pt x="123349" y="7037"/>
                  <a:pt x="123379" y="7037"/>
                </a:cubicBezTo>
                <a:close/>
                <a:moveTo>
                  <a:pt x="118924" y="7929"/>
                </a:moveTo>
                <a:cubicBezTo>
                  <a:pt x="119012" y="7929"/>
                  <a:pt x="119097" y="8021"/>
                  <a:pt x="119153" y="8214"/>
                </a:cubicBezTo>
                <a:cubicBezTo>
                  <a:pt x="119264" y="8597"/>
                  <a:pt x="119119" y="8953"/>
                  <a:pt x="118889" y="8953"/>
                </a:cubicBezTo>
                <a:cubicBezTo>
                  <a:pt x="118855" y="8953"/>
                  <a:pt x="118820" y="8946"/>
                  <a:pt x="118783" y="8930"/>
                </a:cubicBezTo>
                <a:cubicBezTo>
                  <a:pt x="118633" y="8872"/>
                  <a:pt x="118564" y="8606"/>
                  <a:pt x="118622" y="8364"/>
                </a:cubicBezTo>
                <a:cubicBezTo>
                  <a:pt x="118693" y="8079"/>
                  <a:pt x="118811" y="7929"/>
                  <a:pt x="118924" y="7929"/>
                </a:cubicBezTo>
                <a:close/>
                <a:moveTo>
                  <a:pt x="74874" y="7785"/>
                </a:moveTo>
                <a:cubicBezTo>
                  <a:pt x="75019" y="7785"/>
                  <a:pt x="75132" y="7897"/>
                  <a:pt x="75094" y="8133"/>
                </a:cubicBezTo>
                <a:cubicBezTo>
                  <a:pt x="75060" y="8353"/>
                  <a:pt x="74794" y="8664"/>
                  <a:pt x="74483" y="8849"/>
                </a:cubicBezTo>
                <a:cubicBezTo>
                  <a:pt x="74243" y="8997"/>
                  <a:pt x="73958" y="9085"/>
                  <a:pt x="73783" y="9085"/>
                </a:cubicBezTo>
                <a:cubicBezTo>
                  <a:pt x="73739" y="9085"/>
                  <a:pt x="73702" y="9080"/>
                  <a:pt x="73675" y="9068"/>
                </a:cubicBezTo>
                <a:cubicBezTo>
                  <a:pt x="73525" y="8999"/>
                  <a:pt x="73605" y="8884"/>
                  <a:pt x="73871" y="8780"/>
                </a:cubicBezTo>
                <a:cubicBezTo>
                  <a:pt x="74125" y="8687"/>
                  <a:pt x="74367" y="8433"/>
                  <a:pt x="74425" y="8202"/>
                </a:cubicBezTo>
                <a:cubicBezTo>
                  <a:pt x="74499" y="7931"/>
                  <a:pt x="74708" y="7785"/>
                  <a:pt x="74874" y="7785"/>
                </a:cubicBezTo>
                <a:close/>
                <a:moveTo>
                  <a:pt x="108011" y="8445"/>
                </a:moveTo>
                <a:cubicBezTo>
                  <a:pt x="108066" y="8445"/>
                  <a:pt x="108158" y="8456"/>
                  <a:pt x="108280" y="8480"/>
                </a:cubicBezTo>
                <a:cubicBezTo>
                  <a:pt x="108707" y="8549"/>
                  <a:pt x="108984" y="8837"/>
                  <a:pt x="108984" y="9218"/>
                </a:cubicBezTo>
                <a:cubicBezTo>
                  <a:pt x="108987" y="9255"/>
                  <a:pt x="108971" y="9273"/>
                  <a:pt x="108940" y="9273"/>
                </a:cubicBezTo>
                <a:cubicBezTo>
                  <a:pt x="108864" y="9273"/>
                  <a:pt x="108702" y="9171"/>
                  <a:pt x="108522" y="8999"/>
                </a:cubicBezTo>
                <a:cubicBezTo>
                  <a:pt x="108268" y="8768"/>
                  <a:pt x="108014" y="8526"/>
                  <a:pt x="107968" y="8480"/>
                </a:cubicBezTo>
                <a:cubicBezTo>
                  <a:pt x="107939" y="8456"/>
                  <a:pt x="107956" y="8445"/>
                  <a:pt x="108011" y="8445"/>
                </a:cubicBezTo>
                <a:close/>
                <a:moveTo>
                  <a:pt x="122712" y="8900"/>
                </a:moveTo>
                <a:cubicBezTo>
                  <a:pt x="122740" y="8900"/>
                  <a:pt x="122770" y="8909"/>
                  <a:pt x="122800" y="8930"/>
                </a:cubicBezTo>
                <a:cubicBezTo>
                  <a:pt x="122916" y="9022"/>
                  <a:pt x="123008" y="9126"/>
                  <a:pt x="123008" y="9195"/>
                </a:cubicBezTo>
                <a:cubicBezTo>
                  <a:pt x="122996" y="9253"/>
                  <a:pt x="122916" y="9299"/>
                  <a:pt x="122789" y="9299"/>
                </a:cubicBezTo>
                <a:cubicBezTo>
                  <a:pt x="122685" y="9299"/>
                  <a:pt x="122592" y="9184"/>
                  <a:pt x="122592" y="9045"/>
                </a:cubicBezTo>
                <a:cubicBezTo>
                  <a:pt x="122592" y="8955"/>
                  <a:pt x="122644" y="8900"/>
                  <a:pt x="122712" y="8900"/>
                </a:cubicBezTo>
                <a:close/>
                <a:moveTo>
                  <a:pt x="48968" y="8940"/>
                </a:moveTo>
                <a:cubicBezTo>
                  <a:pt x="49076" y="8940"/>
                  <a:pt x="49170" y="9040"/>
                  <a:pt x="49170" y="9161"/>
                </a:cubicBezTo>
                <a:cubicBezTo>
                  <a:pt x="49170" y="9287"/>
                  <a:pt x="49135" y="9391"/>
                  <a:pt x="49089" y="9403"/>
                </a:cubicBezTo>
                <a:cubicBezTo>
                  <a:pt x="49043" y="9403"/>
                  <a:pt x="48950" y="9299"/>
                  <a:pt x="48869" y="9172"/>
                </a:cubicBezTo>
                <a:cubicBezTo>
                  <a:pt x="48800" y="9045"/>
                  <a:pt x="48835" y="8941"/>
                  <a:pt x="48950" y="8941"/>
                </a:cubicBezTo>
                <a:cubicBezTo>
                  <a:pt x="48956" y="8941"/>
                  <a:pt x="48962" y="8940"/>
                  <a:pt x="48968" y="8940"/>
                </a:cubicBezTo>
                <a:close/>
                <a:moveTo>
                  <a:pt x="116810" y="9091"/>
                </a:moveTo>
                <a:cubicBezTo>
                  <a:pt x="116925" y="9091"/>
                  <a:pt x="117017" y="9126"/>
                  <a:pt x="117017" y="9184"/>
                </a:cubicBezTo>
                <a:cubicBezTo>
                  <a:pt x="117006" y="9241"/>
                  <a:pt x="116925" y="9345"/>
                  <a:pt x="116798" y="9426"/>
                </a:cubicBezTo>
                <a:cubicBezTo>
                  <a:pt x="116757" y="9455"/>
                  <a:pt x="116719" y="9469"/>
                  <a:pt x="116687" y="9469"/>
                </a:cubicBezTo>
                <a:cubicBezTo>
                  <a:pt x="116630" y="9469"/>
                  <a:pt x="116594" y="9423"/>
                  <a:pt x="116602" y="9334"/>
                </a:cubicBezTo>
                <a:cubicBezTo>
                  <a:pt x="116602" y="9195"/>
                  <a:pt x="116694" y="9091"/>
                  <a:pt x="116810" y="9091"/>
                </a:cubicBezTo>
                <a:close/>
                <a:moveTo>
                  <a:pt x="92158" y="8833"/>
                </a:moveTo>
                <a:cubicBezTo>
                  <a:pt x="92177" y="8833"/>
                  <a:pt x="92195" y="8838"/>
                  <a:pt x="92212" y="8849"/>
                </a:cubicBezTo>
                <a:cubicBezTo>
                  <a:pt x="92351" y="8941"/>
                  <a:pt x="92328" y="9114"/>
                  <a:pt x="92166" y="9322"/>
                </a:cubicBezTo>
                <a:cubicBezTo>
                  <a:pt x="92050" y="9467"/>
                  <a:pt x="91934" y="9564"/>
                  <a:pt x="91872" y="9564"/>
                </a:cubicBezTo>
                <a:cubicBezTo>
                  <a:pt x="91860" y="9564"/>
                  <a:pt x="91850" y="9560"/>
                  <a:pt x="91843" y="9553"/>
                </a:cubicBezTo>
                <a:cubicBezTo>
                  <a:pt x="91685" y="9395"/>
                  <a:pt x="91960" y="8833"/>
                  <a:pt x="92158" y="8833"/>
                </a:cubicBezTo>
                <a:close/>
                <a:moveTo>
                  <a:pt x="61683" y="9240"/>
                </a:moveTo>
                <a:cubicBezTo>
                  <a:pt x="61781" y="9240"/>
                  <a:pt x="61855" y="9282"/>
                  <a:pt x="61855" y="9334"/>
                </a:cubicBezTo>
                <a:cubicBezTo>
                  <a:pt x="61855" y="9380"/>
                  <a:pt x="61774" y="9495"/>
                  <a:pt x="61659" y="9588"/>
                </a:cubicBezTo>
                <a:cubicBezTo>
                  <a:pt x="61624" y="9615"/>
                  <a:pt x="61590" y="9628"/>
                  <a:pt x="61560" y="9628"/>
                </a:cubicBezTo>
                <a:cubicBezTo>
                  <a:pt x="61502" y="9628"/>
                  <a:pt x="61459" y="9579"/>
                  <a:pt x="61451" y="9495"/>
                </a:cubicBezTo>
                <a:cubicBezTo>
                  <a:pt x="61451" y="9357"/>
                  <a:pt x="61543" y="9241"/>
                  <a:pt x="61647" y="9241"/>
                </a:cubicBezTo>
                <a:cubicBezTo>
                  <a:pt x="61659" y="9240"/>
                  <a:pt x="61671" y="9240"/>
                  <a:pt x="61683" y="9240"/>
                </a:cubicBezTo>
                <a:close/>
                <a:moveTo>
                  <a:pt x="55543" y="9099"/>
                </a:moveTo>
                <a:cubicBezTo>
                  <a:pt x="55571" y="9099"/>
                  <a:pt x="55553" y="9188"/>
                  <a:pt x="55495" y="9380"/>
                </a:cubicBezTo>
                <a:cubicBezTo>
                  <a:pt x="55436" y="9565"/>
                  <a:pt x="55345" y="9693"/>
                  <a:pt x="55283" y="9693"/>
                </a:cubicBezTo>
                <a:cubicBezTo>
                  <a:pt x="55272" y="9693"/>
                  <a:pt x="55261" y="9689"/>
                  <a:pt x="55253" y="9680"/>
                </a:cubicBezTo>
                <a:cubicBezTo>
                  <a:pt x="55183" y="9622"/>
                  <a:pt x="55241" y="9426"/>
                  <a:pt x="55380" y="9264"/>
                </a:cubicBezTo>
                <a:cubicBezTo>
                  <a:pt x="55467" y="9156"/>
                  <a:pt x="55520" y="9099"/>
                  <a:pt x="55543" y="9099"/>
                </a:cubicBezTo>
                <a:close/>
                <a:moveTo>
                  <a:pt x="60354" y="9080"/>
                </a:moveTo>
                <a:cubicBezTo>
                  <a:pt x="60401" y="9080"/>
                  <a:pt x="60435" y="9218"/>
                  <a:pt x="60435" y="9426"/>
                </a:cubicBezTo>
                <a:cubicBezTo>
                  <a:pt x="60447" y="9622"/>
                  <a:pt x="60366" y="9772"/>
                  <a:pt x="60251" y="9772"/>
                </a:cubicBezTo>
                <a:cubicBezTo>
                  <a:pt x="60247" y="9773"/>
                  <a:pt x="60243" y="9773"/>
                  <a:pt x="60240" y="9773"/>
                </a:cubicBezTo>
                <a:cubicBezTo>
                  <a:pt x="60144" y="9773"/>
                  <a:pt x="60114" y="9627"/>
                  <a:pt x="60170" y="9438"/>
                </a:cubicBezTo>
                <a:cubicBezTo>
                  <a:pt x="60227" y="9230"/>
                  <a:pt x="60308" y="9080"/>
                  <a:pt x="60354" y="9080"/>
                </a:cubicBezTo>
                <a:close/>
                <a:moveTo>
                  <a:pt x="138571" y="9344"/>
                </a:moveTo>
                <a:cubicBezTo>
                  <a:pt x="138578" y="9344"/>
                  <a:pt x="138584" y="9345"/>
                  <a:pt x="138591" y="9345"/>
                </a:cubicBezTo>
                <a:cubicBezTo>
                  <a:pt x="138706" y="9345"/>
                  <a:pt x="138798" y="9449"/>
                  <a:pt x="138787" y="9588"/>
                </a:cubicBezTo>
                <a:cubicBezTo>
                  <a:pt x="138776" y="9708"/>
                  <a:pt x="138692" y="9808"/>
                  <a:pt x="138585" y="9808"/>
                </a:cubicBezTo>
                <a:cubicBezTo>
                  <a:pt x="138579" y="9808"/>
                  <a:pt x="138573" y="9808"/>
                  <a:pt x="138567" y="9807"/>
                </a:cubicBezTo>
                <a:cubicBezTo>
                  <a:pt x="138452" y="9807"/>
                  <a:pt x="138360" y="9703"/>
                  <a:pt x="138371" y="9565"/>
                </a:cubicBezTo>
                <a:cubicBezTo>
                  <a:pt x="138371" y="9444"/>
                  <a:pt x="138454" y="9344"/>
                  <a:pt x="138571" y="9344"/>
                </a:cubicBezTo>
                <a:close/>
                <a:moveTo>
                  <a:pt x="48344" y="9311"/>
                </a:moveTo>
                <a:cubicBezTo>
                  <a:pt x="48364" y="9311"/>
                  <a:pt x="48385" y="9318"/>
                  <a:pt x="48408" y="9334"/>
                </a:cubicBezTo>
                <a:cubicBezTo>
                  <a:pt x="48512" y="9403"/>
                  <a:pt x="48581" y="9530"/>
                  <a:pt x="48581" y="9668"/>
                </a:cubicBezTo>
                <a:cubicBezTo>
                  <a:pt x="48592" y="9795"/>
                  <a:pt x="48523" y="9888"/>
                  <a:pt x="48419" y="9899"/>
                </a:cubicBezTo>
                <a:cubicBezTo>
                  <a:pt x="48315" y="9899"/>
                  <a:pt x="48246" y="9761"/>
                  <a:pt x="48235" y="9565"/>
                </a:cubicBezTo>
                <a:cubicBezTo>
                  <a:pt x="48235" y="9403"/>
                  <a:pt x="48277" y="9311"/>
                  <a:pt x="48344" y="9311"/>
                </a:cubicBezTo>
                <a:close/>
                <a:moveTo>
                  <a:pt x="112491" y="9632"/>
                </a:moveTo>
                <a:cubicBezTo>
                  <a:pt x="112560" y="9632"/>
                  <a:pt x="112637" y="9653"/>
                  <a:pt x="112712" y="9703"/>
                </a:cubicBezTo>
                <a:cubicBezTo>
                  <a:pt x="112897" y="9842"/>
                  <a:pt x="112897" y="9911"/>
                  <a:pt x="112700" y="9992"/>
                </a:cubicBezTo>
                <a:cubicBezTo>
                  <a:pt x="112645" y="10010"/>
                  <a:pt x="112584" y="10019"/>
                  <a:pt x="112527" y="10019"/>
                </a:cubicBezTo>
                <a:cubicBezTo>
                  <a:pt x="112442" y="10019"/>
                  <a:pt x="112366" y="9999"/>
                  <a:pt x="112331" y="9957"/>
                </a:cubicBezTo>
                <a:cubicBezTo>
                  <a:pt x="112179" y="9788"/>
                  <a:pt x="112305" y="9632"/>
                  <a:pt x="112491" y="9632"/>
                </a:cubicBezTo>
                <a:close/>
                <a:moveTo>
                  <a:pt x="85418" y="9323"/>
                </a:moveTo>
                <a:cubicBezTo>
                  <a:pt x="85448" y="9323"/>
                  <a:pt x="85471" y="9458"/>
                  <a:pt x="85471" y="9680"/>
                </a:cubicBezTo>
                <a:cubicBezTo>
                  <a:pt x="85480" y="9903"/>
                  <a:pt x="85458" y="10031"/>
                  <a:pt x="85424" y="10031"/>
                </a:cubicBezTo>
                <a:cubicBezTo>
                  <a:pt x="85411" y="10031"/>
                  <a:pt x="85395" y="10011"/>
                  <a:pt x="85379" y="9969"/>
                </a:cubicBezTo>
                <a:cubicBezTo>
                  <a:pt x="85333" y="9818"/>
                  <a:pt x="85321" y="9553"/>
                  <a:pt x="85379" y="9391"/>
                </a:cubicBezTo>
                <a:cubicBezTo>
                  <a:pt x="85392" y="9345"/>
                  <a:pt x="85405" y="9323"/>
                  <a:pt x="85418" y="9323"/>
                </a:cubicBezTo>
                <a:close/>
                <a:moveTo>
                  <a:pt x="85765" y="8991"/>
                </a:moveTo>
                <a:cubicBezTo>
                  <a:pt x="85801" y="8991"/>
                  <a:pt x="85870" y="9095"/>
                  <a:pt x="86002" y="9299"/>
                </a:cubicBezTo>
                <a:cubicBezTo>
                  <a:pt x="86249" y="9679"/>
                  <a:pt x="86254" y="10059"/>
                  <a:pt x="86067" y="10059"/>
                </a:cubicBezTo>
                <a:cubicBezTo>
                  <a:pt x="86027" y="10059"/>
                  <a:pt x="85978" y="10042"/>
                  <a:pt x="85921" y="10003"/>
                </a:cubicBezTo>
                <a:cubicBezTo>
                  <a:pt x="85818" y="9934"/>
                  <a:pt x="85725" y="9634"/>
                  <a:pt x="85725" y="9368"/>
                </a:cubicBezTo>
                <a:cubicBezTo>
                  <a:pt x="85725" y="9115"/>
                  <a:pt x="85725" y="8991"/>
                  <a:pt x="85765" y="8991"/>
                </a:cubicBezTo>
                <a:close/>
                <a:moveTo>
                  <a:pt x="84005" y="9349"/>
                </a:moveTo>
                <a:cubicBezTo>
                  <a:pt x="84029" y="9349"/>
                  <a:pt x="84056" y="9359"/>
                  <a:pt x="84086" y="9380"/>
                </a:cubicBezTo>
                <a:cubicBezTo>
                  <a:pt x="84213" y="9461"/>
                  <a:pt x="84294" y="9657"/>
                  <a:pt x="84294" y="9865"/>
                </a:cubicBezTo>
                <a:cubicBezTo>
                  <a:pt x="84294" y="10013"/>
                  <a:pt x="84248" y="10102"/>
                  <a:pt x="84176" y="10102"/>
                </a:cubicBezTo>
                <a:cubicBezTo>
                  <a:pt x="84152" y="10102"/>
                  <a:pt x="84126" y="10092"/>
                  <a:pt x="84098" y="10072"/>
                </a:cubicBezTo>
                <a:cubicBezTo>
                  <a:pt x="83982" y="9992"/>
                  <a:pt x="83890" y="9784"/>
                  <a:pt x="83890" y="9588"/>
                </a:cubicBezTo>
                <a:cubicBezTo>
                  <a:pt x="83890" y="9433"/>
                  <a:pt x="83935" y="9349"/>
                  <a:pt x="84005" y="9349"/>
                </a:cubicBezTo>
                <a:close/>
                <a:moveTo>
                  <a:pt x="123804" y="9761"/>
                </a:moveTo>
                <a:cubicBezTo>
                  <a:pt x="123920" y="9761"/>
                  <a:pt x="124012" y="9807"/>
                  <a:pt x="124012" y="9865"/>
                </a:cubicBezTo>
                <a:cubicBezTo>
                  <a:pt x="124012" y="9922"/>
                  <a:pt x="123920" y="10026"/>
                  <a:pt x="123793" y="10107"/>
                </a:cubicBezTo>
                <a:cubicBezTo>
                  <a:pt x="123754" y="10134"/>
                  <a:pt x="123718" y="10147"/>
                  <a:pt x="123688" y="10147"/>
                </a:cubicBezTo>
                <a:cubicBezTo>
                  <a:pt x="123627" y="10147"/>
                  <a:pt x="123589" y="10095"/>
                  <a:pt x="123597" y="10003"/>
                </a:cubicBezTo>
                <a:cubicBezTo>
                  <a:pt x="123597" y="9876"/>
                  <a:pt x="123689" y="9761"/>
                  <a:pt x="123804" y="9761"/>
                </a:cubicBezTo>
                <a:close/>
                <a:moveTo>
                  <a:pt x="96310" y="9538"/>
                </a:moveTo>
                <a:cubicBezTo>
                  <a:pt x="96377" y="9538"/>
                  <a:pt x="96463" y="9582"/>
                  <a:pt x="96552" y="9680"/>
                </a:cubicBezTo>
                <a:cubicBezTo>
                  <a:pt x="96748" y="9899"/>
                  <a:pt x="96725" y="10234"/>
                  <a:pt x="96506" y="10234"/>
                </a:cubicBezTo>
                <a:cubicBezTo>
                  <a:pt x="96503" y="10234"/>
                  <a:pt x="96499" y="10235"/>
                  <a:pt x="96496" y="10235"/>
                </a:cubicBezTo>
                <a:cubicBezTo>
                  <a:pt x="96405" y="10235"/>
                  <a:pt x="96284" y="10088"/>
                  <a:pt x="96217" y="9888"/>
                </a:cubicBezTo>
                <a:cubicBezTo>
                  <a:pt x="96137" y="9669"/>
                  <a:pt x="96195" y="9538"/>
                  <a:pt x="96310" y="9538"/>
                </a:cubicBezTo>
                <a:close/>
                <a:moveTo>
                  <a:pt x="93851" y="9634"/>
                </a:moveTo>
                <a:cubicBezTo>
                  <a:pt x="93967" y="9634"/>
                  <a:pt x="94047" y="9726"/>
                  <a:pt x="94047" y="9842"/>
                </a:cubicBezTo>
                <a:cubicBezTo>
                  <a:pt x="94047" y="9969"/>
                  <a:pt x="93967" y="10119"/>
                  <a:pt x="93851" y="10211"/>
                </a:cubicBezTo>
                <a:cubicBezTo>
                  <a:pt x="93823" y="10231"/>
                  <a:pt x="93796" y="10240"/>
                  <a:pt x="93771" y="10240"/>
                </a:cubicBezTo>
                <a:cubicBezTo>
                  <a:pt x="93696" y="10240"/>
                  <a:pt x="93643" y="10151"/>
                  <a:pt x="93643" y="10003"/>
                </a:cubicBezTo>
                <a:cubicBezTo>
                  <a:pt x="93643" y="9795"/>
                  <a:pt x="93736" y="9645"/>
                  <a:pt x="93851" y="9634"/>
                </a:cubicBezTo>
                <a:close/>
                <a:moveTo>
                  <a:pt x="73263" y="9711"/>
                </a:moveTo>
                <a:cubicBezTo>
                  <a:pt x="73292" y="9711"/>
                  <a:pt x="73314" y="9796"/>
                  <a:pt x="73328" y="9957"/>
                </a:cubicBezTo>
                <a:cubicBezTo>
                  <a:pt x="73338" y="10152"/>
                  <a:pt x="73310" y="10280"/>
                  <a:pt x="73262" y="10280"/>
                </a:cubicBezTo>
                <a:cubicBezTo>
                  <a:pt x="73251" y="10280"/>
                  <a:pt x="73238" y="10273"/>
                  <a:pt x="73224" y="10257"/>
                </a:cubicBezTo>
                <a:cubicBezTo>
                  <a:pt x="73155" y="10188"/>
                  <a:pt x="73144" y="9980"/>
                  <a:pt x="73201" y="9818"/>
                </a:cubicBezTo>
                <a:cubicBezTo>
                  <a:pt x="73224" y="9746"/>
                  <a:pt x="73245" y="9711"/>
                  <a:pt x="73263" y="9711"/>
                </a:cubicBezTo>
                <a:close/>
                <a:moveTo>
                  <a:pt x="77944" y="9719"/>
                </a:moveTo>
                <a:cubicBezTo>
                  <a:pt x="77974" y="9719"/>
                  <a:pt x="77954" y="9812"/>
                  <a:pt x="77888" y="10003"/>
                </a:cubicBezTo>
                <a:cubicBezTo>
                  <a:pt x="77829" y="10189"/>
                  <a:pt x="77738" y="10316"/>
                  <a:pt x="77676" y="10316"/>
                </a:cubicBezTo>
                <a:cubicBezTo>
                  <a:pt x="77664" y="10316"/>
                  <a:pt x="77654" y="10312"/>
                  <a:pt x="77645" y="10303"/>
                </a:cubicBezTo>
                <a:cubicBezTo>
                  <a:pt x="77588" y="10222"/>
                  <a:pt x="77645" y="10026"/>
                  <a:pt x="77784" y="9876"/>
                </a:cubicBezTo>
                <a:cubicBezTo>
                  <a:pt x="77868" y="9772"/>
                  <a:pt x="77921" y="9719"/>
                  <a:pt x="77944" y="9719"/>
                </a:cubicBezTo>
                <a:close/>
                <a:moveTo>
                  <a:pt x="70867" y="9264"/>
                </a:moveTo>
                <a:cubicBezTo>
                  <a:pt x="70969" y="9264"/>
                  <a:pt x="71025" y="9426"/>
                  <a:pt x="70962" y="9726"/>
                </a:cubicBezTo>
                <a:cubicBezTo>
                  <a:pt x="70914" y="9958"/>
                  <a:pt x="70849" y="10101"/>
                  <a:pt x="70796" y="10101"/>
                </a:cubicBezTo>
                <a:cubicBezTo>
                  <a:pt x="70785" y="10101"/>
                  <a:pt x="70775" y="10095"/>
                  <a:pt x="70766" y="10084"/>
                </a:cubicBezTo>
                <a:cubicBezTo>
                  <a:pt x="70751" y="10066"/>
                  <a:pt x="70725" y="10057"/>
                  <a:pt x="70692" y="10057"/>
                </a:cubicBezTo>
                <a:cubicBezTo>
                  <a:pt x="70598" y="10057"/>
                  <a:pt x="70440" y="10126"/>
                  <a:pt x="70270" y="10246"/>
                </a:cubicBezTo>
                <a:cubicBezTo>
                  <a:pt x="70122" y="10348"/>
                  <a:pt x="70027" y="10400"/>
                  <a:pt x="69976" y="10400"/>
                </a:cubicBezTo>
                <a:cubicBezTo>
                  <a:pt x="69923" y="10400"/>
                  <a:pt x="69917" y="10345"/>
                  <a:pt x="69946" y="10234"/>
                </a:cubicBezTo>
                <a:cubicBezTo>
                  <a:pt x="69979" y="10091"/>
                  <a:pt x="70086" y="9979"/>
                  <a:pt x="70186" y="9979"/>
                </a:cubicBezTo>
                <a:cubicBezTo>
                  <a:pt x="70191" y="9979"/>
                  <a:pt x="70196" y="9980"/>
                  <a:pt x="70200" y="9980"/>
                </a:cubicBezTo>
                <a:cubicBezTo>
                  <a:pt x="70203" y="9980"/>
                  <a:pt x="70206" y="9981"/>
                  <a:pt x="70209" y="9981"/>
                </a:cubicBezTo>
                <a:cubicBezTo>
                  <a:pt x="70304" y="9981"/>
                  <a:pt x="70469" y="9812"/>
                  <a:pt x="70558" y="9622"/>
                </a:cubicBezTo>
                <a:cubicBezTo>
                  <a:pt x="70664" y="9379"/>
                  <a:pt x="70782" y="9264"/>
                  <a:pt x="70867" y="9264"/>
                </a:cubicBezTo>
                <a:close/>
                <a:moveTo>
                  <a:pt x="71834" y="10225"/>
                </a:moveTo>
                <a:cubicBezTo>
                  <a:pt x="71862" y="10225"/>
                  <a:pt x="71896" y="10236"/>
                  <a:pt x="71932" y="10257"/>
                </a:cubicBezTo>
                <a:cubicBezTo>
                  <a:pt x="72047" y="10338"/>
                  <a:pt x="72139" y="10442"/>
                  <a:pt x="72139" y="10499"/>
                </a:cubicBezTo>
                <a:cubicBezTo>
                  <a:pt x="72139" y="10557"/>
                  <a:pt x="72047" y="10603"/>
                  <a:pt x="71932" y="10603"/>
                </a:cubicBezTo>
                <a:cubicBezTo>
                  <a:pt x="71828" y="10603"/>
                  <a:pt x="71735" y="10499"/>
                  <a:pt x="71735" y="10373"/>
                </a:cubicBezTo>
                <a:cubicBezTo>
                  <a:pt x="71728" y="10277"/>
                  <a:pt x="71769" y="10225"/>
                  <a:pt x="71834" y="10225"/>
                </a:cubicBezTo>
                <a:close/>
                <a:moveTo>
                  <a:pt x="132178" y="10144"/>
                </a:moveTo>
                <a:cubicBezTo>
                  <a:pt x="132209" y="10144"/>
                  <a:pt x="132246" y="10158"/>
                  <a:pt x="132288" y="10188"/>
                </a:cubicBezTo>
                <a:cubicBezTo>
                  <a:pt x="132404" y="10280"/>
                  <a:pt x="132496" y="10442"/>
                  <a:pt x="132484" y="10569"/>
                </a:cubicBezTo>
                <a:cubicBezTo>
                  <a:pt x="132484" y="10658"/>
                  <a:pt x="132446" y="10704"/>
                  <a:pt x="132388" y="10704"/>
                </a:cubicBezTo>
                <a:cubicBezTo>
                  <a:pt x="132356" y="10704"/>
                  <a:pt x="132318" y="10690"/>
                  <a:pt x="132277" y="10661"/>
                </a:cubicBezTo>
                <a:cubicBezTo>
                  <a:pt x="132161" y="10569"/>
                  <a:pt x="132081" y="10407"/>
                  <a:pt x="132081" y="10269"/>
                </a:cubicBezTo>
                <a:cubicBezTo>
                  <a:pt x="132088" y="10188"/>
                  <a:pt x="132123" y="10144"/>
                  <a:pt x="132178" y="10144"/>
                </a:cubicBezTo>
                <a:close/>
                <a:moveTo>
                  <a:pt x="66995" y="9684"/>
                </a:moveTo>
                <a:cubicBezTo>
                  <a:pt x="67160" y="9684"/>
                  <a:pt x="67111" y="9969"/>
                  <a:pt x="66784" y="10499"/>
                </a:cubicBezTo>
                <a:cubicBezTo>
                  <a:pt x="66683" y="10662"/>
                  <a:pt x="66593" y="10757"/>
                  <a:pt x="66541" y="10757"/>
                </a:cubicBezTo>
                <a:cubicBezTo>
                  <a:pt x="66515" y="10757"/>
                  <a:pt x="66499" y="10734"/>
                  <a:pt x="66495" y="10684"/>
                </a:cubicBezTo>
                <a:cubicBezTo>
                  <a:pt x="66495" y="10586"/>
                  <a:pt x="66413" y="10528"/>
                  <a:pt x="66295" y="10528"/>
                </a:cubicBezTo>
                <a:cubicBezTo>
                  <a:pt x="66247" y="10528"/>
                  <a:pt x="66194" y="10537"/>
                  <a:pt x="66137" y="10557"/>
                </a:cubicBezTo>
                <a:cubicBezTo>
                  <a:pt x="66091" y="10577"/>
                  <a:pt x="66056" y="10587"/>
                  <a:pt x="66033" y="10587"/>
                </a:cubicBezTo>
                <a:cubicBezTo>
                  <a:pt x="65950" y="10587"/>
                  <a:pt x="66031" y="10454"/>
                  <a:pt x="66276" y="10199"/>
                </a:cubicBezTo>
                <a:cubicBezTo>
                  <a:pt x="66620" y="9850"/>
                  <a:pt x="66870" y="9684"/>
                  <a:pt x="66995" y="9684"/>
                </a:cubicBezTo>
                <a:close/>
                <a:moveTo>
                  <a:pt x="102879" y="10144"/>
                </a:moveTo>
                <a:cubicBezTo>
                  <a:pt x="102986" y="10144"/>
                  <a:pt x="103030" y="10251"/>
                  <a:pt x="102993" y="10453"/>
                </a:cubicBezTo>
                <a:cubicBezTo>
                  <a:pt x="102960" y="10665"/>
                  <a:pt x="102840" y="10823"/>
                  <a:pt x="102717" y="10823"/>
                </a:cubicBezTo>
                <a:cubicBezTo>
                  <a:pt x="102713" y="10823"/>
                  <a:pt x="102709" y="10823"/>
                  <a:pt x="102704" y="10823"/>
                </a:cubicBezTo>
                <a:cubicBezTo>
                  <a:pt x="102416" y="10811"/>
                  <a:pt x="102474" y="10280"/>
                  <a:pt x="102785" y="10165"/>
                </a:cubicBezTo>
                <a:cubicBezTo>
                  <a:pt x="102820" y="10151"/>
                  <a:pt x="102852" y="10144"/>
                  <a:pt x="102879" y="10144"/>
                </a:cubicBezTo>
                <a:close/>
                <a:moveTo>
                  <a:pt x="91730" y="10482"/>
                </a:moveTo>
                <a:cubicBezTo>
                  <a:pt x="91791" y="10482"/>
                  <a:pt x="91831" y="10531"/>
                  <a:pt x="91831" y="10615"/>
                </a:cubicBezTo>
                <a:cubicBezTo>
                  <a:pt x="91831" y="10753"/>
                  <a:pt x="91739" y="10869"/>
                  <a:pt x="91623" y="10869"/>
                </a:cubicBezTo>
                <a:cubicBezTo>
                  <a:pt x="91508" y="10869"/>
                  <a:pt x="91427" y="10834"/>
                  <a:pt x="91427" y="10776"/>
                </a:cubicBezTo>
                <a:cubicBezTo>
                  <a:pt x="91416" y="10719"/>
                  <a:pt x="91508" y="10615"/>
                  <a:pt x="91623" y="10523"/>
                </a:cubicBezTo>
                <a:cubicBezTo>
                  <a:pt x="91663" y="10495"/>
                  <a:pt x="91699" y="10482"/>
                  <a:pt x="91730" y="10482"/>
                </a:cubicBezTo>
                <a:close/>
                <a:moveTo>
                  <a:pt x="94535" y="10393"/>
                </a:moveTo>
                <a:cubicBezTo>
                  <a:pt x="94590" y="10393"/>
                  <a:pt x="94674" y="10440"/>
                  <a:pt x="94775" y="10534"/>
                </a:cubicBezTo>
                <a:cubicBezTo>
                  <a:pt x="94948" y="10696"/>
                  <a:pt x="95075" y="10857"/>
                  <a:pt x="95075" y="10892"/>
                </a:cubicBezTo>
                <a:cubicBezTo>
                  <a:pt x="95075" y="10908"/>
                  <a:pt x="95059" y="10916"/>
                  <a:pt x="95031" y="10916"/>
                </a:cubicBezTo>
                <a:cubicBezTo>
                  <a:pt x="94979" y="10916"/>
                  <a:pt x="94886" y="10890"/>
                  <a:pt x="94775" y="10846"/>
                </a:cubicBezTo>
                <a:cubicBezTo>
                  <a:pt x="94590" y="10776"/>
                  <a:pt x="94463" y="10626"/>
                  <a:pt x="94463" y="10488"/>
                </a:cubicBezTo>
                <a:cubicBezTo>
                  <a:pt x="94463" y="10425"/>
                  <a:pt x="94489" y="10393"/>
                  <a:pt x="94535" y="10393"/>
                </a:cubicBezTo>
                <a:close/>
                <a:moveTo>
                  <a:pt x="143323" y="10684"/>
                </a:moveTo>
                <a:cubicBezTo>
                  <a:pt x="143438" y="10696"/>
                  <a:pt x="143531" y="10800"/>
                  <a:pt x="143519" y="10927"/>
                </a:cubicBezTo>
                <a:cubicBezTo>
                  <a:pt x="143519" y="11065"/>
                  <a:pt x="143473" y="11157"/>
                  <a:pt x="143427" y="11157"/>
                </a:cubicBezTo>
                <a:cubicBezTo>
                  <a:pt x="143369" y="11157"/>
                  <a:pt x="143277" y="11054"/>
                  <a:pt x="143219" y="10915"/>
                </a:cubicBezTo>
                <a:cubicBezTo>
                  <a:pt x="143150" y="10788"/>
                  <a:pt x="143196" y="10684"/>
                  <a:pt x="143323" y="10684"/>
                </a:cubicBezTo>
                <a:close/>
                <a:moveTo>
                  <a:pt x="117548" y="10597"/>
                </a:moveTo>
                <a:cubicBezTo>
                  <a:pt x="117576" y="10597"/>
                  <a:pt x="117604" y="10607"/>
                  <a:pt x="117629" y="10626"/>
                </a:cubicBezTo>
                <a:cubicBezTo>
                  <a:pt x="117837" y="10776"/>
                  <a:pt x="117664" y="11192"/>
                  <a:pt x="117387" y="11192"/>
                </a:cubicBezTo>
                <a:cubicBezTo>
                  <a:pt x="117271" y="11192"/>
                  <a:pt x="117237" y="11042"/>
                  <a:pt x="117317" y="10834"/>
                </a:cubicBezTo>
                <a:cubicBezTo>
                  <a:pt x="117370" y="10686"/>
                  <a:pt x="117461" y="10597"/>
                  <a:pt x="117548" y="10597"/>
                </a:cubicBezTo>
                <a:close/>
                <a:moveTo>
                  <a:pt x="93570" y="10888"/>
                </a:moveTo>
                <a:cubicBezTo>
                  <a:pt x="93601" y="10888"/>
                  <a:pt x="93625" y="10973"/>
                  <a:pt x="93632" y="11134"/>
                </a:cubicBezTo>
                <a:cubicBezTo>
                  <a:pt x="93641" y="11330"/>
                  <a:pt x="93606" y="11458"/>
                  <a:pt x="93561" y="11458"/>
                </a:cubicBezTo>
                <a:cubicBezTo>
                  <a:pt x="93550" y="11458"/>
                  <a:pt x="93539" y="11450"/>
                  <a:pt x="93528" y="11434"/>
                </a:cubicBezTo>
                <a:cubicBezTo>
                  <a:pt x="93459" y="11365"/>
                  <a:pt x="93447" y="11146"/>
                  <a:pt x="93505" y="10996"/>
                </a:cubicBezTo>
                <a:cubicBezTo>
                  <a:pt x="93528" y="10923"/>
                  <a:pt x="93550" y="10888"/>
                  <a:pt x="93570" y="10888"/>
                </a:cubicBezTo>
                <a:close/>
                <a:moveTo>
                  <a:pt x="61431" y="10187"/>
                </a:moveTo>
                <a:cubicBezTo>
                  <a:pt x="61562" y="10187"/>
                  <a:pt x="61659" y="10333"/>
                  <a:pt x="61670" y="10523"/>
                </a:cubicBezTo>
                <a:cubicBezTo>
                  <a:pt x="61670" y="10730"/>
                  <a:pt x="61601" y="10892"/>
                  <a:pt x="61497" y="10892"/>
                </a:cubicBezTo>
                <a:cubicBezTo>
                  <a:pt x="61405" y="10892"/>
                  <a:pt x="61243" y="10753"/>
                  <a:pt x="61186" y="10603"/>
                </a:cubicBezTo>
                <a:cubicBezTo>
                  <a:pt x="61164" y="10561"/>
                  <a:pt x="61148" y="10540"/>
                  <a:pt x="61136" y="10540"/>
                </a:cubicBezTo>
                <a:cubicBezTo>
                  <a:pt x="61103" y="10540"/>
                  <a:pt x="61105" y="10695"/>
                  <a:pt x="61139" y="10950"/>
                </a:cubicBezTo>
                <a:cubicBezTo>
                  <a:pt x="61196" y="11370"/>
                  <a:pt x="61147" y="11596"/>
                  <a:pt x="61060" y="11596"/>
                </a:cubicBezTo>
                <a:cubicBezTo>
                  <a:pt x="60988" y="11596"/>
                  <a:pt x="60889" y="11437"/>
                  <a:pt x="60805" y="11100"/>
                </a:cubicBezTo>
                <a:cubicBezTo>
                  <a:pt x="60678" y="10580"/>
                  <a:pt x="60920" y="10222"/>
                  <a:pt x="61416" y="10188"/>
                </a:cubicBezTo>
                <a:cubicBezTo>
                  <a:pt x="61421" y="10187"/>
                  <a:pt x="61426" y="10187"/>
                  <a:pt x="61431" y="10187"/>
                </a:cubicBezTo>
                <a:close/>
                <a:moveTo>
                  <a:pt x="79642" y="11273"/>
                </a:moveTo>
                <a:cubicBezTo>
                  <a:pt x="79758" y="11273"/>
                  <a:pt x="79850" y="11307"/>
                  <a:pt x="79850" y="11365"/>
                </a:cubicBezTo>
                <a:cubicBezTo>
                  <a:pt x="79850" y="11423"/>
                  <a:pt x="79769" y="11538"/>
                  <a:pt x="79654" y="11619"/>
                </a:cubicBezTo>
                <a:cubicBezTo>
                  <a:pt x="79613" y="11648"/>
                  <a:pt x="79574" y="11662"/>
                  <a:pt x="79542" y="11662"/>
                </a:cubicBezTo>
                <a:cubicBezTo>
                  <a:pt x="79484" y="11662"/>
                  <a:pt x="79446" y="11616"/>
                  <a:pt x="79446" y="11527"/>
                </a:cubicBezTo>
                <a:cubicBezTo>
                  <a:pt x="79446" y="11388"/>
                  <a:pt x="79538" y="11284"/>
                  <a:pt x="79642" y="11273"/>
                </a:cubicBezTo>
                <a:close/>
                <a:moveTo>
                  <a:pt x="59487" y="10666"/>
                </a:moveTo>
                <a:cubicBezTo>
                  <a:pt x="59798" y="10666"/>
                  <a:pt x="60066" y="10785"/>
                  <a:pt x="60066" y="10984"/>
                </a:cubicBezTo>
                <a:cubicBezTo>
                  <a:pt x="60073" y="11068"/>
                  <a:pt x="60036" y="11112"/>
                  <a:pt x="59976" y="11112"/>
                </a:cubicBezTo>
                <a:cubicBezTo>
                  <a:pt x="59945" y="11112"/>
                  <a:pt x="59909" y="11100"/>
                  <a:pt x="59870" y="11077"/>
                </a:cubicBezTo>
                <a:cubicBezTo>
                  <a:pt x="59843" y="11058"/>
                  <a:pt x="59818" y="11049"/>
                  <a:pt x="59796" y="11049"/>
                </a:cubicBezTo>
                <a:cubicBezTo>
                  <a:pt x="59721" y="11049"/>
                  <a:pt x="59673" y="11148"/>
                  <a:pt x="59673" y="11307"/>
                </a:cubicBezTo>
                <a:cubicBezTo>
                  <a:pt x="59673" y="11504"/>
                  <a:pt x="59593" y="11677"/>
                  <a:pt x="59477" y="11677"/>
                </a:cubicBezTo>
                <a:cubicBezTo>
                  <a:pt x="59473" y="11677"/>
                  <a:pt x="59468" y="11677"/>
                  <a:pt x="59464" y="11677"/>
                </a:cubicBezTo>
                <a:cubicBezTo>
                  <a:pt x="59356" y="11677"/>
                  <a:pt x="59281" y="11542"/>
                  <a:pt x="59269" y="11342"/>
                </a:cubicBezTo>
                <a:cubicBezTo>
                  <a:pt x="59269" y="11157"/>
                  <a:pt x="59108" y="10996"/>
                  <a:pt x="58912" y="10996"/>
                </a:cubicBezTo>
                <a:cubicBezTo>
                  <a:pt x="58611" y="10996"/>
                  <a:pt x="58611" y="10961"/>
                  <a:pt x="58958" y="10788"/>
                </a:cubicBezTo>
                <a:cubicBezTo>
                  <a:pt x="59121" y="10705"/>
                  <a:pt x="59311" y="10666"/>
                  <a:pt x="59487" y="10666"/>
                </a:cubicBezTo>
                <a:close/>
                <a:moveTo>
                  <a:pt x="128203" y="11441"/>
                </a:moveTo>
                <a:cubicBezTo>
                  <a:pt x="128265" y="11441"/>
                  <a:pt x="128306" y="11492"/>
                  <a:pt x="128306" y="11584"/>
                </a:cubicBezTo>
                <a:cubicBezTo>
                  <a:pt x="128295" y="11711"/>
                  <a:pt x="128202" y="11827"/>
                  <a:pt x="128087" y="11827"/>
                </a:cubicBezTo>
                <a:cubicBezTo>
                  <a:pt x="127971" y="11827"/>
                  <a:pt x="127879" y="11781"/>
                  <a:pt x="127879" y="11723"/>
                </a:cubicBezTo>
                <a:cubicBezTo>
                  <a:pt x="127891" y="11665"/>
                  <a:pt x="127983" y="11561"/>
                  <a:pt x="128098" y="11481"/>
                </a:cubicBezTo>
                <a:cubicBezTo>
                  <a:pt x="128137" y="11454"/>
                  <a:pt x="128173" y="11441"/>
                  <a:pt x="128203" y="11441"/>
                </a:cubicBezTo>
                <a:close/>
                <a:moveTo>
                  <a:pt x="96841" y="11021"/>
                </a:moveTo>
                <a:cubicBezTo>
                  <a:pt x="96875" y="11021"/>
                  <a:pt x="96925" y="11037"/>
                  <a:pt x="96991" y="11065"/>
                </a:cubicBezTo>
                <a:cubicBezTo>
                  <a:pt x="97268" y="11180"/>
                  <a:pt x="97453" y="11850"/>
                  <a:pt x="97210" y="11862"/>
                </a:cubicBezTo>
                <a:cubicBezTo>
                  <a:pt x="97152" y="11862"/>
                  <a:pt x="97025" y="11665"/>
                  <a:pt x="96898" y="11400"/>
                </a:cubicBezTo>
                <a:cubicBezTo>
                  <a:pt x="96773" y="11131"/>
                  <a:pt x="96750" y="11021"/>
                  <a:pt x="96841" y="11021"/>
                </a:cubicBezTo>
                <a:close/>
                <a:moveTo>
                  <a:pt x="146525" y="11322"/>
                </a:moveTo>
                <a:cubicBezTo>
                  <a:pt x="146557" y="11322"/>
                  <a:pt x="146594" y="11336"/>
                  <a:pt x="146636" y="11365"/>
                </a:cubicBezTo>
                <a:cubicBezTo>
                  <a:pt x="146751" y="11458"/>
                  <a:pt x="146832" y="11619"/>
                  <a:pt x="146832" y="11758"/>
                </a:cubicBezTo>
                <a:cubicBezTo>
                  <a:pt x="146825" y="11838"/>
                  <a:pt x="146785" y="11882"/>
                  <a:pt x="146727" y="11882"/>
                </a:cubicBezTo>
                <a:cubicBezTo>
                  <a:pt x="146694" y="11882"/>
                  <a:pt x="146655" y="11868"/>
                  <a:pt x="146613" y="11838"/>
                </a:cubicBezTo>
                <a:cubicBezTo>
                  <a:pt x="146497" y="11746"/>
                  <a:pt x="146416" y="11584"/>
                  <a:pt x="146428" y="11446"/>
                </a:cubicBezTo>
                <a:cubicBezTo>
                  <a:pt x="146435" y="11365"/>
                  <a:pt x="146471" y="11322"/>
                  <a:pt x="146525" y="11322"/>
                </a:cubicBezTo>
                <a:close/>
                <a:moveTo>
                  <a:pt x="104644" y="11273"/>
                </a:moveTo>
                <a:cubicBezTo>
                  <a:pt x="104747" y="11273"/>
                  <a:pt x="104817" y="11469"/>
                  <a:pt x="104805" y="11711"/>
                </a:cubicBezTo>
                <a:cubicBezTo>
                  <a:pt x="104785" y="11929"/>
                  <a:pt x="104723" y="12070"/>
                  <a:pt x="104648" y="12070"/>
                </a:cubicBezTo>
                <a:cubicBezTo>
                  <a:pt x="104635" y="12070"/>
                  <a:pt x="104622" y="12066"/>
                  <a:pt x="104609" y="12058"/>
                </a:cubicBezTo>
                <a:cubicBezTo>
                  <a:pt x="104390" y="11896"/>
                  <a:pt x="104401" y="11273"/>
                  <a:pt x="104644" y="11273"/>
                </a:cubicBezTo>
                <a:close/>
                <a:moveTo>
                  <a:pt x="112541" y="11707"/>
                </a:moveTo>
                <a:cubicBezTo>
                  <a:pt x="112653" y="11707"/>
                  <a:pt x="112803" y="11730"/>
                  <a:pt x="112989" y="11781"/>
                </a:cubicBezTo>
                <a:cubicBezTo>
                  <a:pt x="113358" y="11885"/>
                  <a:pt x="113462" y="12012"/>
                  <a:pt x="113312" y="12173"/>
                </a:cubicBezTo>
                <a:cubicBezTo>
                  <a:pt x="113241" y="12256"/>
                  <a:pt x="113159" y="12296"/>
                  <a:pt x="113059" y="12296"/>
                </a:cubicBezTo>
                <a:cubicBezTo>
                  <a:pt x="112949" y="12296"/>
                  <a:pt x="112818" y="12247"/>
                  <a:pt x="112654" y="12150"/>
                </a:cubicBezTo>
                <a:cubicBezTo>
                  <a:pt x="112227" y="11894"/>
                  <a:pt x="112224" y="11707"/>
                  <a:pt x="112541" y="11707"/>
                </a:cubicBezTo>
                <a:close/>
                <a:moveTo>
                  <a:pt x="102520" y="12069"/>
                </a:moveTo>
                <a:cubicBezTo>
                  <a:pt x="102693" y="12069"/>
                  <a:pt x="102820" y="12139"/>
                  <a:pt x="102820" y="12254"/>
                </a:cubicBezTo>
                <a:cubicBezTo>
                  <a:pt x="102820" y="12369"/>
                  <a:pt x="102739" y="12439"/>
                  <a:pt x="102624" y="12439"/>
                </a:cubicBezTo>
                <a:cubicBezTo>
                  <a:pt x="102508" y="12439"/>
                  <a:pt x="102393" y="12369"/>
                  <a:pt x="102324" y="12254"/>
                </a:cubicBezTo>
                <a:cubicBezTo>
                  <a:pt x="102266" y="12150"/>
                  <a:pt x="102347" y="12069"/>
                  <a:pt x="102520" y="12069"/>
                </a:cubicBezTo>
                <a:close/>
                <a:moveTo>
                  <a:pt x="81270" y="11931"/>
                </a:moveTo>
                <a:cubicBezTo>
                  <a:pt x="81397" y="11931"/>
                  <a:pt x="81477" y="12012"/>
                  <a:pt x="81477" y="12139"/>
                </a:cubicBezTo>
                <a:cubicBezTo>
                  <a:pt x="81477" y="12254"/>
                  <a:pt x="81397" y="12416"/>
                  <a:pt x="81281" y="12496"/>
                </a:cubicBezTo>
                <a:cubicBezTo>
                  <a:pt x="81252" y="12517"/>
                  <a:pt x="81223" y="12527"/>
                  <a:pt x="81198" y="12527"/>
                </a:cubicBezTo>
                <a:cubicBezTo>
                  <a:pt x="81124" y="12527"/>
                  <a:pt x="81074" y="12443"/>
                  <a:pt x="81074" y="12289"/>
                </a:cubicBezTo>
                <a:cubicBezTo>
                  <a:pt x="81074" y="12092"/>
                  <a:pt x="81166" y="11931"/>
                  <a:pt x="81270" y="11931"/>
                </a:cubicBezTo>
                <a:close/>
                <a:moveTo>
                  <a:pt x="76283" y="12368"/>
                </a:moveTo>
                <a:cubicBezTo>
                  <a:pt x="76509" y="12368"/>
                  <a:pt x="76594" y="12421"/>
                  <a:pt x="76468" y="12473"/>
                </a:cubicBezTo>
                <a:cubicBezTo>
                  <a:pt x="76398" y="12511"/>
                  <a:pt x="76293" y="12529"/>
                  <a:pt x="76192" y="12529"/>
                </a:cubicBezTo>
                <a:cubicBezTo>
                  <a:pt x="76109" y="12529"/>
                  <a:pt x="76029" y="12517"/>
                  <a:pt x="75972" y="12496"/>
                </a:cubicBezTo>
                <a:cubicBezTo>
                  <a:pt x="75833" y="12439"/>
                  <a:pt x="75949" y="12381"/>
                  <a:pt x="76214" y="12369"/>
                </a:cubicBezTo>
                <a:cubicBezTo>
                  <a:pt x="76238" y="12368"/>
                  <a:pt x="76261" y="12368"/>
                  <a:pt x="76283" y="12368"/>
                </a:cubicBezTo>
                <a:close/>
                <a:moveTo>
                  <a:pt x="150048" y="12164"/>
                </a:moveTo>
                <a:cubicBezTo>
                  <a:pt x="150112" y="12164"/>
                  <a:pt x="150153" y="12213"/>
                  <a:pt x="150145" y="12300"/>
                </a:cubicBezTo>
                <a:cubicBezTo>
                  <a:pt x="150145" y="12439"/>
                  <a:pt x="150041" y="12543"/>
                  <a:pt x="149925" y="12543"/>
                </a:cubicBezTo>
                <a:cubicBezTo>
                  <a:pt x="149810" y="12543"/>
                  <a:pt x="149718" y="12496"/>
                  <a:pt x="149718" y="12439"/>
                </a:cubicBezTo>
                <a:cubicBezTo>
                  <a:pt x="149729" y="12381"/>
                  <a:pt x="149822" y="12277"/>
                  <a:pt x="149949" y="12196"/>
                </a:cubicBezTo>
                <a:cubicBezTo>
                  <a:pt x="149985" y="12174"/>
                  <a:pt x="150019" y="12164"/>
                  <a:pt x="150048" y="12164"/>
                </a:cubicBezTo>
                <a:close/>
                <a:moveTo>
                  <a:pt x="150513" y="12192"/>
                </a:moveTo>
                <a:cubicBezTo>
                  <a:pt x="150536" y="12192"/>
                  <a:pt x="150559" y="12201"/>
                  <a:pt x="150583" y="12219"/>
                </a:cubicBezTo>
                <a:cubicBezTo>
                  <a:pt x="150699" y="12312"/>
                  <a:pt x="150780" y="12416"/>
                  <a:pt x="150780" y="12462"/>
                </a:cubicBezTo>
                <a:cubicBezTo>
                  <a:pt x="150780" y="12508"/>
                  <a:pt x="150676" y="12612"/>
                  <a:pt x="150549" y="12681"/>
                </a:cubicBezTo>
                <a:cubicBezTo>
                  <a:pt x="150523" y="12699"/>
                  <a:pt x="150500" y="12707"/>
                  <a:pt x="150478" y="12707"/>
                </a:cubicBezTo>
                <a:cubicBezTo>
                  <a:pt x="150402" y="12707"/>
                  <a:pt x="150355" y="12603"/>
                  <a:pt x="150364" y="12450"/>
                </a:cubicBezTo>
                <a:cubicBezTo>
                  <a:pt x="150373" y="12290"/>
                  <a:pt x="150437" y="12192"/>
                  <a:pt x="150513" y="12192"/>
                </a:cubicBezTo>
                <a:close/>
                <a:moveTo>
                  <a:pt x="59893" y="12369"/>
                </a:moveTo>
                <a:cubicBezTo>
                  <a:pt x="60008" y="12369"/>
                  <a:pt x="60100" y="12462"/>
                  <a:pt x="60100" y="12589"/>
                </a:cubicBezTo>
                <a:cubicBezTo>
                  <a:pt x="60100" y="12727"/>
                  <a:pt x="60020" y="12831"/>
                  <a:pt x="59904" y="12843"/>
                </a:cubicBezTo>
                <a:cubicBezTo>
                  <a:pt x="59789" y="12843"/>
                  <a:pt x="59708" y="12750"/>
                  <a:pt x="59697" y="12612"/>
                </a:cubicBezTo>
                <a:cubicBezTo>
                  <a:pt x="59697" y="12485"/>
                  <a:pt x="59777" y="12381"/>
                  <a:pt x="59893" y="12369"/>
                </a:cubicBezTo>
                <a:close/>
                <a:moveTo>
                  <a:pt x="99649" y="12548"/>
                </a:moveTo>
                <a:cubicBezTo>
                  <a:pt x="99709" y="12548"/>
                  <a:pt x="99750" y="12597"/>
                  <a:pt x="99750" y="12681"/>
                </a:cubicBezTo>
                <a:cubicBezTo>
                  <a:pt x="99750" y="12820"/>
                  <a:pt x="99657" y="12935"/>
                  <a:pt x="99542" y="12935"/>
                </a:cubicBezTo>
                <a:cubicBezTo>
                  <a:pt x="99426" y="12935"/>
                  <a:pt x="99334" y="12900"/>
                  <a:pt x="99334" y="12843"/>
                </a:cubicBezTo>
                <a:cubicBezTo>
                  <a:pt x="99334" y="12785"/>
                  <a:pt x="99426" y="12681"/>
                  <a:pt x="99542" y="12589"/>
                </a:cubicBezTo>
                <a:cubicBezTo>
                  <a:pt x="99581" y="12561"/>
                  <a:pt x="99617" y="12548"/>
                  <a:pt x="99649" y="12548"/>
                </a:cubicBezTo>
                <a:close/>
                <a:moveTo>
                  <a:pt x="66793" y="12105"/>
                </a:moveTo>
                <a:cubicBezTo>
                  <a:pt x="66872" y="12105"/>
                  <a:pt x="66934" y="12245"/>
                  <a:pt x="66934" y="12462"/>
                </a:cubicBezTo>
                <a:cubicBezTo>
                  <a:pt x="66945" y="12727"/>
                  <a:pt x="66911" y="12958"/>
                  <a:pt x="66864" y="12958"/>
                </a:cubicBezTo>
                <a:cubicBezTo>
                  <a:pt x="66863" y="12958"/>
                  <a:pt x="66861" y="12958"/>
                  <a:pt x="66860" y="12958"/>
                </a:cubicBezTo>
                <a:cubicBezTo>
                  <a:pt x="66678" y="12958"/>
                  <a:pt x="66566" y="12264"/>
                  <a:pt x="66738" y="12127"/>
                </a:cubicBezTo>
                <a:cubicBezTo>
                  <a:pt x="66757" y="12112"/>
                  <a:pt x="66775" y="12105"/>
                  <a:pt x="66793" y="12105"/>
                </a:cubicBezTo>
                <a:close/>
                <a:moveTo>
                  <a:pt x="69762" y="12566"/>
                </a:moveTo>
                <a:cubicBezTo>
                  <a:pt x="69877" y="12566"/>
                  <a:pt x="69969" y="12658"/>
                  <a:pt x="69969" y="12796"/>
                </a:cubicBezTo>
                <a:cubicBezTo>
                  <a:pt x="69969" y="12923"/>
                  <a:pt x="69889" y="13027"/>
                  <a:pt x="69773" y="13039"/>
                </a:cubicBezTo>
                <a:cubicBezTo>
                  <a:pt x="69658" y="13039"/>
                  <a:pt x="69565" y="12947"/>
                  <a:pt x="69565" y="12808"/>
                </a:cubicBezTo>
                <a:cubicBezTo>
                  <a:pt x="69565" y="12681"/>
                  <a:pt x="69646" y="12577"/>
                  <a:pt x="69762" y="12566"/>
                </a:cubicBezTo>
                <a:close/>
                <a:moveTo>
                  <a:pt x="68276" y="12486"/>
                </a:moveTo>
                <a:cubicBezTo>
                  <a:pt x="68290" y="12486"/>
                  <a:pt x="68309" y="12493"/>
                  <a:pt x="68330" y="12508"/>
                </a:cubicBezTo>
                <a:cubicBezTo>
                  <a:pt x="68527" y="12646"/>
                  <a:pt x="68642" y="13097"/>
                  <a:pt x="68480" y="13097"/>
                </a:cubicBezTo>
                <a:cubicBezTo>
                  <a:pt x="68434" y="13097"/>
                  <a:pt x="68342" y="12935"/>
                  <a:pt x="68273" y="12739"/>
                </a:cubicBezTo>
                <a:cubicBezTo>
                  <a:pt x="68218" y="12584"/>
                  <a:pt x="68221" y="12486"/>
                  <a:pt x="68276" y="12486"/>
                </a:cubicBezTo>
                <a:close/>
                <a:moveTo>
                  <a:pt x="116926" y="12590"/>
                </a:moveTo>
                <a:cubicBezTo>
                  <a:pt x="117054" y="12590"/>
                  <a:pt x="117163" y="12710"/>
                  <a:pt x="117156" y="12923"/>
                </a:cubicBezTo>
                <a:cubicBezTo>
                  <a:pt x="117156" y="13078"/>
                  <a:pt x="117086" y="13162"/>
                  <a:pt x="116969" y="13162"/>
                </a:cubicBezTo>
                <a:cubicBezTo>
                  <a:pt x="116929" y="13162"/>
                  <a:pt x="116883" y="13152"/>
                  <a:pt x="116833" y="13131"/>
                </a:cubicBezTo>
                <a:cubicBezTo>
                  <a:pt x="116660" y="13050"/>
                  <a:pt x="116579" y="12912"/>
                  <a:pt x="116648" y="12796"/>
                </a:cubicBezTo>
                <a:cubicBezTo>
                  <a:pt x="116726" y="12655"/>
                  <a:pt x="116831" y="12590"/>
                  <a:pt x="116926" y="12590"/>
                </a:cubicBezTo>
                <a:close/>
                <a:moveTo>
                  <a:pt x="61437" y="12590"/>
                </a:moveTo>
                <a:cubicBezTo>
                  <a:pt x="61465" y="12590"/>
                  <a:pt x="61490" y="12657"/>
                  <a:pt x="61497" y="12785"/>
                </a:cubicBezTo>
                <a:cubicBezTo>
                  <a:pt x="61520" y="13039"/>
                  <a:pt x="61370" y="13166"/>
                  <a:pt x="61024" y="13177"/>
                </a:cubicBezTo>
                <a:cubicBezTo>
                  <a:pt x="60994" y="13180"/>
                  <a:pt x="60965" y="13181"/>
                  <a:pt x="60937" y="13181"/>
                </a:cubicBezTo>
                <a:cubicBezTo>
                  <a:pt x="60692" y="13181"/>
                  <a:pt x="60516" y="13094"/>
                  <a:pt x="60516" y="12970"/>
                </a:cubicBezTo>
                <a:cubicBezTo>
                  <a:pt x="60507" y="12883"/>
                  <a:pt x="60610" y="12822"/>
                  <a:pt x="60750" y="12822"/>
                </a:cubicBezTo>
                <a:cubicBezTo>
                  <a:pt x="60796" y="12822"/>
                  <a:pt x="60846" y="12828"/>
                  <a:pt x="60897" y="12843"/>
                </a:cubicBezTo>
                <a:cubicBezTo>
                  <a:pt x="60945" y="12855"/>
                  <a:pt x="60994" y="12861"/>
                  <a:pt x="61040" y="12861"/>
                </a:cubicBezTo>
                <a:cubicBezTo>
                  <a:pt x="61205" y="12861"/>
                  <a:pt x="61346" y="12786"/>
                  <a:pt x="61382" y="12669"/>
                </a:cubicBezTo>
                <a:cubicBezTo>
                  <a:pt x="61399" y="12616"/>
                  <a:pt x="61419" y="12590"/>
                  <a:pt x="61437" y="12590"/>
                </a:cubicBezTo>
                <a:close/>
                <a:moveTo>
                  <a:pt x="148762" y="12814"/>
                </a:moveTo>
                <a:cubicBezTo>
                  <a:pt x="148793" y="12814"/>
                  <a:pt x="148828" y="12827"/>
                  <a:pt x="148864" y="12854"/>
                </a:cubicBezTo>
                <a:cubicBezTo>
                  <a:pt x="148979" y="12935"/>
                  <a:pt x="149071" y="13050"/>
                  <a:pt x="149060" y="13108"/>
                </a:cubicBezTo>
                <a:cubicBezTo>
                  <a:pt x="149060" y="13177"/>
                  <a:pt x="148967" y="13212"/>
                  <a:pt x="148840" y="13212"/>
                </a:cubicBezTo>
                <a:cubicBezTo>
                  <a:pt x="148737" y="13212"/>
                  <a:pt x="148644" y="13085"/>
                  <a:pt x="148656" y="12947"/>
                </a:cubicBezTo>
                <a:cubicBezTo>
                  <a:pt x="148656" y="12863"/>
                  <a:pt x="148701" y="12814"/>
                  <a:pt x="148762" y="12814"/>
                </a:cubicBezTo>
                <a:close/>
                <a:moveTo>
                  <a:pt x="73156" y="12455"/>
                </a:moveTo>
                <a:cubicBezTo>
                  <a:pt x="73230" y="12455"/>
                  <a:pt x="73325" y="12526"/>
                  <a:pt x="73398" y="12646"/>
                </a:cubicBezTo>
                <a:cubicBezTo>
                  <a:pt x="73602" y="13002"/>
                  <a:pt x="73643" y="13224"/>
                  <a:pt x="73545" y="13224"/>
                </a:cubicBezTo>
                <a:cubicBezTo>
                  <a:pt x="73494" y="13224"/>
                  <a:pt x="73405" y="13163"/>
                  <a:pt x="73282" y="13027"/>
                </a:cubicBezTo>
                <a:cubicBezTo>
                  <a:pt x="73098" y="12831"/>
                  <a:pt x="73005" y="12577"/>
                  <a:pt x="73074" y="12496"/>
                </a:cubicBezTo>
                <a:cubicBezTo>
                  <a:pt x="73095" y="12468"/>
                  <a:pt x="73124" y="12455"/>
                  <a:pt x="73156" y="12455"/>
                </a:cubicBezTo>
                <a:close/>
                <a:moveTo>
                  <a:pt x="63142" y="12899"/>
                </a:moveTo>
                <a:cubicBezTo>
                  <a:pt x="63248" y="12899"/>
                  <a:pt x="63321" y="12999"/>
                  <a:pt x="63332" y="13120"/>
                </a:cubicBezTo>
                <a:cubicBezTo>
                  <a:pt x="63332" y="13258"/>
                  <a:pt x="63252" y="13362"/>
                  <a:pt x="63136" y="13362"/>
                </a:cubicBezTo>
                <a:cubicBezTo>
                  <a:pt x="63130" y="13363"/>
                  <a:pt x="63123" y="13363"/>
                  <a:pt x="63117" y="13363"/>
                </a:cubicBezTo>
                <a:cubicBezTo>
                  <a:pt x="63011" y="13363"/>
                  <a:pt x="62928" y="13273"/>
                  <a:pt x="62928" y="13143"/>
                </a:cubicBezTo>
                <a:cubicBezTo>
                  <a:pt x="62928" y="13016"/>
                  <a:pt x="63009" y="12900"/>
                  <a:pt x="63125" y="12900"/>
                </a:cubicBezTo>
                <a:cubicBezTo>
                  <a:pt x="63131" y="12900"/>
                  <a:pt x="63136" y="12899"/>
                  <a:pt x="63142" y="12899"/>
                </a:cubicBezTo>
                <a:close/>
                <a:moveTo>
                  <a:pt x="97430" y="12608"/>
                </a:moveTo>
                <a:cubicBezTo>
                  <a:pt x="97545" y="12608"/>
                  <a:pt x="97505" y="12872"/>
                  <a:pt x="97314" y="13235"/>
                </a:cubicBezTo>
                <a:cubicBezTo>
                  <a:pt x="97230" y="13381"/>
                  <a:pt x="97181" y="13456"/>
                  <a:pt x="97153" y="13456"/>
                </a:cubicBezTo>
                <a:cubicBezTo>
                  <a:pt x="97124" y="13456"/>
                  <a:pt x="97118" y="13372"/>
                  <a:pt x="97118" y="13200"/>
                </a:cubicBezTo>
                <a:cubicBezTo>
                  <a:pt x="97118" y="12981"/>
                  <a:pt x="97199" y="12750"/>
                  <a:pt x="97302" y="12669"/>
                </a:cubicBezTo>
                <a:cubicBezTo>
                  <a:pt x="97357" y="12628"/>
                  <a:pt x="97399" y="12608"/>
                  <a:pt x="97430" y="12608"/>
                </a:cubicBezTo>
                <a:close/>
                <a:moveTo>
                  <a:pt x="135853" y="12699"/>
                </a:moveTo>
                <a:cubicBezTo>
                  <a:pt x="135903" y="12699"/>
                  <a:pt x="135962" y="12745"/>
                  <a:pt x="136040" y="12831"/>
                </a:cubicBezTo>
                <a:cubicBezTo>
                  <a:pt x="136427" y="13253"/>
                  <a:pt x="136364" y="13709"/>
                  <a:pt x="135929" y="13709"/>
                </a:cubicBezTo>
                <a:cubicBezTo>
                  <a:pt x="135924" y="13709"/>
                  <a:pt x="135918" y="13708"/>
                  <a:pt x="135913" y="13708"/>
                </a:cubicBezTo>
                <a:cubicBezTo>
                  <a:pt x="135624" y="13697"/>
                  <a:pt x="135566" y="13558"/>
                  <a:pt x="135659" y="13120"/>
                </a:cubicBezTo>
                <a:cubicBezTo>
                  <a:pt x="135717" y="12830"/>
                  <a:pt x="135770" y="12699"/>
                  <a:pt x="135853" y="12699"/>
                </a:cubicBezTo>
                <a:close/>
                <a:moveTo>
                  <a:pt x="74194" y="13327"/>
                </a:moveTo>
                <a:cubicBezTo>
                  <a:pt x="74310" y="13327"/>
                  <a:pt x="74425" y="13431"/>
                  <a:pt x="74425" y="13558"/>
                </a:cubicBezTo>
                <a:cubicBezTo>
                  <a:pt x="74425" y="13685"/>
                  <a:pt x="74390" y="13789"/>
                  <a:pt x="74333" y="13789"/>
                </a:cubicBezTo>
                <a:cubicBezTo>
                  <a:pt x="74330" y="13790"/>
                  <a:pt x="74327" y="13790"/>
                  <a:pt x="74323" y="13790"/>
                </a:cubicBezTo>
                <a:cubicBezTo>
                  <a:pt x="74265" y="13790"/>
                  <a:pt x="74178" y="13690"/>
                  <a:pt x="74102" y="13570"/>
                </a:cubicBezTo>
                <a:cubicBezTo>
                  <a:pt x="74044" y="13443"/>
                  <a:pt x="74079" y="13339"/>
                  <a:pt x="74194" y="13327"/>
                </a:cubicBezTo>
                <a:close/>
                <a:moveTo>
                  <a:pt x="72049" y="13026"/>
                </a:moveTo>
                <a:cubicBezTo>
                  <a:pt x="72101" y="13026"/>
                  <a:pt x="72187" y="13096"/>
                  <a:pt x="72301" y="13258"/>
                </a:cubicBezTo>
                <a:cubicBezTo>
                  <a:pt x="72463" y="13501"/>
                  <a:pt x="72543" y="13766"/>
                  <a:pt x="72486" y="13835"/>
                </a:cubicBezTo>
                <a:cubicBezTo>
                  <a:pt x="72472" y="13852"/>
                  <a:pt x="72452" y="13860"/>
                  <a:pt x="72430" y="13860"/>
                </a:cubicBezTo>
                <a:cubicBezTo>
                  <a:pt x="72359" y="13860"/>
                  <a:pt x="72256" y="13782"/>
                  <a:pt x="72186" y="13651"/>
                </a:cubicBezTo>
                <a:cubicBezTo>
                  <a:pt x="71981" y="13286"/>
                  <a:pt x="71950" y="13026"/>
                  <a:pt x="72049" y="13026"/>
                </a:cubicBezTo>
                <a:close/>
                <a:moveTo>
                  <a:pt x="151240" y="13356"/>
                </a:moveTo>
                <a:cubicBezTo>
                  <a:pt x="151304" y="13356"/>
                  <a:pt x="151341" y="13405"/>
                  <a:pt x="151334" y="13489"/>
                </a:cubicBezTo>
                <a:cubicBezTo>
                  <a:pt x="151322" y="13628"/>
                  <a:pt x="151218" y="13778"/>
                  <a:pt x="151103" y="13858"/>
                </a:cubicBezTo>
                <a:cubicBezTo>
                  <a:pt x="151060" y="13886"/>
                  <a:pt x="151021" y="13899"/>
                  <a:pt x="150988" y="13899"/>
                </a:cubicBezTo>
                <a:cubicBezTo>
                  <a:pt x="150925" y="13899"/>
                  <a:pt x="150887" y="13850"/>
                  <a:pt x="150895" y="13766"/>
                </a:cubicBezTo>
                <a:cubicBezTo>
                  <a:pt x="150907" y="13628"/>
                  <a:pt x="150999" y="13466"/>
                  <a:pt x="151126" y="13397"/>
                </a:cubicBezTo>
                <a:cubicBezTo>
                  <a:pt x="151169" y="13369"/>
                  <a:pt x="151208" y="13356"/>
                  <a:pt x="151240" y="13356"/>
                </a:cubicBezTo>
                <a:close/>
                <a:moveTo>
                  <a:pt x="80889" y="14032"/>
                </a:moveTo>
                <a:cubicBezTo>
                  <a:pt x="81004" y="14032"/>
                  <a:pt x="81097" y="14135"/>
                  <a:pt x="81097" y="14262"/>
                </a:cubicBezTo>
                <a:cubicBezTo>
                  <a:pt x="81097" y="14389"/>
                  <a:pt x="81062" y="14493"/>
                  <a:pt x="81016" y="14493"/>
                </a:cubicBezTo>
                <a:cubicBezTo>
                  <a:pt x="80970" y="14493"/>
                  <a:pt x="80877" y="14401"/>
                  <a:pt x="80796" y="14274"/>
                </a:cubicBezTo>
                <a:cubicBezTo>
                  <a:pt x="80727" y="14147"/>
                  <a:pt x="80762" y="14043"/>
                  <a:pt x="80889" y="14032"/>
                </a:cubicBezTo>
                <a:close/>
                <a:moveTo>
                  <a:pt x="145221" y="13459"/>
                </a:moveTo>
                <a:cubicBezTo>
                  <a:pt x="145333" y="13459"/>
                  <a:pt x="145451" y="13551"/>
                  <a:pt x="145643" y="13743"/>
                </a:cubicBezTo>
                <a:cubicBezTo>
                  <a:pt x="146151" y="14239"/>
                  <a:pt x="146151" y="14412"/>
                  <a:pt x="145678" y="14597"/>
                </a:cubicBezTo>
                <a:cubicBezTo>
                  <a:pt x="145614" y="14622"/>
                  <a:pt x="145552" y="14634"/>
                  <a:pt x="145496" y="14634"/>
                </a:cubicBezTo>
                <a:cubicBezTo>
                  <a:pt x="145370" y="14634"/>
                  <a:pt x="145271" y="14574"/>
                  <a:pt x="145239" y="14470"/>
                </a:cubicBezTo>
                <a:cubicBezTo>
                  <a:pt x="145217" y="14377"/>
                  <a:pt x="145190" y="14331"/>
                  <a:pt x="145155" y="14331"/>
                </a:cubicBezTo>
                <a:cubicBezTo>
                  <a:pt x="145115" y="14331"/>
                  <a:pt x="145064" y="14389"/>
                  <a:pt x="144997" y="14505"/>
                </a:cubicBezTo>
                <a:cubicBezTo>
                  <a:pt x="144931" y="14607"/>
                  <a:pt x="144880" y="14659"/>
                  <a:pt x="144837" y="14659"/>
                </a:cubicBezTo>
                <a:cubicBezTo>
                  <a:pt x="144783" y="14659"/>
                  <a:pt x="144742" y="14575"/>
                  <a:pt x="144697" y="14401"/>
                </a:cubicBezTo>
                <a:cubicBezTo>
                  <a:pt x="144627" y="14182"/>
                  <a:pt x="144720" y="13847"/>
                  <a:pt x="144904" y="13662"/>
                </a:cubicBezTo>
                <a:cubicBezTo>
                  <a:pt x="145033" y="13528"/>
                  <a:pt x="145124" y="13459"/>
                  <a:pt x="145221" y="13459"/>
                </a:cubicBezTo>
                <a:close/>
                <a:moveTo>
                  <a:pt x="96678" y="14083"/>
                </a:moveTo>
                <a:cubicBezTo>
                  <a:pt x="96715" y="14083"/>
                  <a:pt x="96758" y="14093"/>
                  <a:pt x="96806" y="14112"/>
                </a:cubicBezTo>
                <a:cubicBezTo>
                  <a:pt x="96979" y="14182"/>
                  <a:pt x="97106" y="14332"/>
                  <a:pt x="97118" y="14447"/>
                </a:cubicBezTo>
                <a:cubicBezTo>
                  <a:pt x="97118" y="14562"/>
                  <a:pt x="96979" y="14666"/>
                  <a:pt x="96806" y="14666"/>
                </a:cubicBezTo>
                <a:cubicBezTo>
                  <a:pt x="96800" y="14667"/>
                  <a:pt x="96794" y="14667"/>
                  <a:pt x="96787" y="14667"/>
                </a:cubicBezTo>
                <a:cubicBezTo>
                  <a:pt x="96623" y="14667"/>
                  <a:pt x="96494" y="14521"/>
                  <a:pt x="96494" y="14332"/>
                </a:cubicBezTo>
                <a:cubicBezTo>
                  <a:pt x="96494" y="14174"/>
                  <a:pt x="96561" y="14083"/>
                  <a:pt x="96678" y="14083"/>
                </a:cubicBezTo>
                <a:close/>
                <a:moveTo>
                  <a:pt x="68672" y="14273"/>
                </a:moveTo>
                <a:cubicBezTo>
                  <a:pt x="68837" y="14273"/>
                  <a:pt x="68977" y="14419"/>
                  <a:pt x="68988" y="14597"/>
                </a:cubicBezTo>
                <a:cubicBezTo>
                  <a:pt x="68988" y="14793"/>
                  <a:pt x="68954" y="14943"/>
                  <a:pt x="68919" y="14943"/>
                </a:cubicBezTo>
                <a:cubicBezTo>
                  <a:pt x="68873" y="14943"/>
                  <a:pt x="68734" y="14805"/>
                  <a:pt x="68584" y="14620"/>
                </a:cubicBezTo>
                <a:cubicBezTo>
                  <a:pt x="68377" y="14343"/>
                  <a:pt x="68388" y="14285"/>
                  <a:pt x="68654" y="14274"/>
                </a:cubicBezTo>
                <a:cubicBezTo>
                  <a:pt x="68660" y="14273"/>
                  <a:pt x="68666" y="14273"/>
                  <a:pt x="68672" y="14273"/>
                </a:cubicBezTo>
                <a:close/>
                <a:moveTo>
                  <a:pt x="154710" y="14658"/>
                </a:moveTo>
                <a:cubicBezTo>
                  <a:pt x="154776" y="14658"/>
                  <a:pt x="154820" y="14709"/>
                  <a:pt x="154820" y="14805"/>
                </a:cubicBezTo>
                <a:cubicBezTo>
                  <a:pt x="154808" y="14932"/>
                  <a:pt x="154704" y="15036"/>
                  <a:pt x="154589" y="15036"/>
                </a:cubicBezTo>
                <a:cubicBezTo>
                  <a:pt x="154473" y="15036"/>
                  <a:pt x="154381" y="14990"/>
                  <a:pt x="154381" y="14932"/>
                </a:cubicBezTo>
                <a:cubicBezTo>
                  <a:pt x="154392" y="14874"/>
                  <a:pt x="154485" y="14770"/>
                  <a:pt x="154612" y="14689"/>
                </a:cubicBezTo>
                <a:cubicBezTo>
                  <a:pt x="154648" y="14668"/>
                  <a:pt x="154681" y="14658"/>
                  <a:pt x="154710" y="14658"/>
                </a:cubicBezTo>
                <a:close/>
                <a:moveTo>
                  <a:pt x="78322" y="14641"/>
                </a:moveTo>
                <a:cubicBezTo>
                  <a:pt x="78354" y="14641"/>
                  <a:pt x="78390" y="14642"/>
                  <a:pt x="78430" y="14643"/>
                </a:cubicBezTo>
                <a:cubicBezTo>
                  <a:pt x="78834" y="14666"/>
                  <a:pt x="79123" y="15036"/>
                  <a:pt x="78742" y="15047"/>
                </a:cubicBezTo>
                <a:cubicBezTo>
                  <a:pt x="78650" y="15047"/>
                  <a:pt x="78453" y="14955"/>
                  <a:pt x="78280" y="14840"/>
                </a:cubicBezTo>
                <a:cubicBezTo>
                  <a:pt x="78075" y="14686"/>
                  <a:pt x="78070" y="14641"/>
                  <a:pt x="78322" y="14641"/>
                </a:cubicBezTo>
                <a:close/>
                <a:moveTo>
                  <a:pt x="149500" y="14488"/>
                </a:moveTo>
                <a:cubicBezTo>
                  <a:pt x="149538" y="14488"/>
                  <a:pt x="149577" y="14500"/>
                  <a:pt x="149614" y="14528"/>
                </a:cubicBezTo>
                <a:cubicBezTo>
                  <a:pt x="149741" y="14632"/>
                  <a:pt x="149741" y="14782"/>
                  <a:pt x="149591" y="14932"/>
                </a:cubicBezTo>
                <a:cubicBezTo>
                  <a:pt x="149507" y="15016"/>
                  <a:pt x="149408" y="15064"/>
                  <a:pt x="149334" y="15064"/>
                </a:cubicBezTo>
                <a:cubicBezTo>
                  <a:pt x="149296" y="15064"/>
                  <a:pt x="149264" y="15052"/>
                  <a:pt x="149244" y="15024"/>
                </a:cubicBezTo>
                <a:cubicBezTo>
                  <a:pt x="149089" y="14830"/>
                  <a:pt x="149293" y="14488"/>
                  <a:pt x="149500" y="14488"/>
                </a:cubicBezTo>
                <a:close/>
                <a:moveTo>
                  <a:pt x="76510" y="14654"/>
                </a:moveTo>
                <a:cubicBezTo>
                  <a:pt x="76591" y="14654"/>
                  <a:pt x="76653" y="14723"/>
                  <a:pt x="76653" y="14874"/>
                </a:cubicBezTo>
                <a:cubicBezTo>
                  <a:pt x="76653" y="14978"/>
                  <a:pt x="76526" y="15128"/>
                  <a:pt x="76376" y="15197"/>
                </a:cubicBezTo>
                <a:cubicBezTo>
                  <a:pt x="76319" y="15224"/>
                  <a:pt x="76274" y="15237"/>
                  <a:pt x="76240" y="15237"/>
                </a:cubicBezTo>
                <a:cubicBezTo>
                  <a:pt x="76157" y="15237"/>
                  <a:pt x="76142" y="15157"/>
                  <a:pt x="76191" y="15001"/>
                </a:cubicBezTo>
                <a:cubicBezTo>
                  <a:pt x="76258" y="14781"/>
                  <a:pt x="76401" y="14654"/>
                  <a:pt x="76510" y="14654"/>
                </a:cubicBezTo>
                <a:close/>
                <a:moveTo>
                  <a:pt x="132946" y="15013"/>
                </a:moveTo>
                <a:cubicBezTo>
                  <a:pt x="133062" y="15013"/>
                  <a:pt x="133154" y="15059"/>
                  <a:pt x="133142" y="15117"/>
                </a:cubicBezTo>
                <a:cubicBezTo>
                  <a:pt x="133142" y="15174"/>
                  <a:pt x="133050" y="15278"/>
                  <a:pt x="132935" y="15359"/>
                </a:cubicBezTo>
                <a:cubicBezTo>
                  <a:pt x="132898" y="15381"/>
                  <a:pt x="132864" y="15391"/>
                  <a:pt x="132835" y="15391"/>
                </a:cubicBezTo>
                <a:cubicBezTo>
                  <a:pt x="132770" y="15391"/>
                  <a:pt x="132727" y="15342"/>
                  <a:pt x="132727" y="15255"/>
                </a:cubicBezTo>
                <a:cubicBezTo>
                  <a:pt x="132738" y="15117"/>
                  <a:pt x="132831" y="15013"/>
                  <a:pt x="132946" y="15013"/>
                </a:cubicBezTo>
                <a:close/>
                <a:moveTo>
                  <a:pt x="74975" y="14801"/>
                </a:moveTo>
                <a:cubicBezTo>
                  <a:pt x="74997" y="14801"/>
                  <a:pt x="75022" y="14809"/>
                  <a:pt x="75048" y="14828"/>
                </a:cubicBezTo>
                <a:cubicBezTo>
                  <a:pt x="75164" y="14909"/>
                  <a:pt x="75256" y="15059"/>
                  <a:pt x="75256" y="15186"/>
                </a:cubicBezTo>
                <a:cubicBezTo>
                  <a:pt x="75256" y="15313"/>
                  <a:pt x="75175" y="15417"/>
                  <a:pt x="75060" y="15417"/>
                </a:cubicBezTo>
                <a:cubicBezTo>
                  <a:pt x="74944" y="15417"/>
                  <a:pt x="74852" y="15255"/>
                  <a:pt x="74852" y="15059"/>
                </a:cubicBezTo>
                <a:cubicBezTo>
                  <a:pt x="74852" y="14899"/>
                  <a:pt x="74900" y="14801"/>
                  <a:pt x="74975" y="14801"/>
                </a:cubicBezTo>
                <a:close/>
                <a:moveTo>
                  <a:pt x="150363" y="14759"/>
                </a:moveTo>
                <a:cubicBezTo>
                  <a:pt x="150388" y="14759"/>
                  <a:pt x="150412" y="14766"/>
                  <a:pt x="150433" y="14782"/>
                </a:cubicBezTo>
                <a:cubicBezTo>
                  <a:pt x="150572" y="14886"/>
                  <a:pt x="150549" y="15047"/>
                  <a:pt x="150376" y="15267"/>
                </a:cubicBezTo>
                <a:cubicBezTo>
                  <a:pt x="150256" y="15405"/>
                  <a:pt x="150129" y="15492"/>
                  <a:pt x="150053" y="15492"/>
                </a:cubicBezTo>
                <a:cubicBezTo>
                  <a:pt x="150034" y="15492"/>
                  <a:pt x="150018" y="15486"/>
                  <a:pt x="150006" y="15474"/>
                </a:cubicBezTo>
                <a:cubicBezTo>
                  <a:pt x="149851" y="15288"/>
                  <a:pt x="150150" y="14759"/>
                  <a:pt x="150363" y="14759"/>
                </a:cubicBezTo>
                <a:close/>
                <a:moveTo>
                  <a:pt x="86104" y="15584"/>
                </a:moveTo>
                <a:cubicBezTo>
                  <a:pt x="86136" y="15584"/>
                  <a:pt x="86168" y="15593"/>
                  <a:pt x="86198" y="15613"/>
                </a:cubicBezTo>
                <a:cubicBezTo>
                  <a:pt x="86348" y="15717"/>
                  <a:pt x="86348" y="15832"/>
                  <a:pt x="86187" y="16017"/>
                </a:cubicBezTo>
                <a:cubicBezTo>
                  <a:pt x="86102" y="16118"/>
                  <a:pt x="85993" y="16183"/>
                  <a:pt x="85918" y="16183"/>
                </a:cubicBezTo>
                <a:cubicBezTo>
                  <a:pt x="85891" y="16183"/>
                  <a:pt x="85868" y="16174"/>
                  <a:pt x="85852" y="16155"/>
                </a:cubicBezTo>
                <a:cubicBezTo>
                  <a:pt x="85682" y="15965"/>
                  <a:pt x="85894" y="15584"/>
                  <a:pt x="86104" y="15584"/>
                </a:cubicBezTo>
                <a:close/>
                <a:moveTo>
                  <a:pt x="158512" y="15670"/>
                </a:moveTo>
                <a:cubicBezTo>
                  <a:pt x="158516" y="15670"/>
                  <a:pt x="158521" y="15670"/>
                  <a:pt x="158525" y="15671"/>
                </a:cubicBezTo>
                <a:cubicBezTo>
                  <a:pt x="158652" y="15682"/>
                  <a:pt x="158675" y="15832"/>
                  <a:pt x="158582" y="16028"/>
                </a:cubicBezTo>
                <a:cubicBezTo>
                  <a:pt x="158502" y="16225"/>
                  <a:pt x="158398" y="16375"/>
                  <a:pt x="158352" y="16375"/>
                </a:cubicBezTo>
                <a:cubicBezTo>
                  <a:pt x="158305" y="16363"/>
                  <a:pt x="158282" y="16213"/>
                  <a:pt x="158294" y="16005"/>
                </a:cubicBezTo>
                <a:cubicBezTo>
                  <a:pt x="158316" y="15816"/>
                  <a:pt x="158403" y="15670"/>
                  <a:pt x="158512" y="15670"/>
                </a:cubicBezTo>
                <a:close/>
                <a:moveTo>
                  <a:pt x="131031" y="15649"/>
                </a:moveTo>
                <a:cubicBezTo>
                  <a:pt x="131125" y="15649"/>
                  <a:pt x="131174" y="15810"/>
                  <a:pt x="131099" y="16109"/>
                </a:cubicBezTo>
                <a:cubicBezTo>
                  <a:pt x="131019" y="16375"/>
                  <a:pt x="130892" y="16571"/>
                  <a:pt x="130788" y="16571"/>
                </a:cubicBezTo>
                <a:cubicBezTo>
                  <a:pt x="130568" y="16559"/>
                  <a:pt x="130557" y="16502"/>
                  <a:pt x="130742" y="16017"/>
                </a:cubicBezTo>
                <a:cubicBezTo>
                  <a:pt x="130837" y="15767"/>
                  <a:pt x="130950" y="15649"/>
                  <a:pt x="131031" y="15649"/>
                </a:cubicBezTo>
                <a:close/>
                <a:moveTo>
                  <a:pt x="161218" y="16193"/>
                </a:moveTo>
                <a:cubicBezTo>
                  <a:pt x="161264" y="16193"/>
                  <a:pt x="161311" y="16207"/>
                  <a:pt x="161353" y="16236"/>
                </a:cubicBezTo>
                <a:cubicBezTo>
                  <a:pt x="161599" y="16440"/>
                  <a:pt x="161557" y="16573"/>
                  <a:pt x="161255" y="16573"/>
                </a:cubicBezTo>
                <a:cubicBezTo>
                  <a:pt x="161232" y="16573"/>
                  <a:pt x="161206" y="16573"/>
                  <a:pt x="161180" y="16571"/>
                </a:cubicBezTo>
                <a:cubicBezTo>
                  <a:pt x="160995" y="16559"/>
                  <a:pt x="160914" y="16444"/>
                  <a:pt x="161006" y="16317"/>
                </a:cubicBezTo>
                <a:cubicBezTo>
                  <a:pt x="161058" y="16236"/>
                  <a:pt x="161137" y="16193"/>
                  <a:pt x="161218" y="16193"/>
                </a:cubicBezTo>
                <a:close/>
                <a:moveTo>
                  <a:pt x="139929" y="16744"/>
                </a:moveTo>
                <a:cubicBezTo>
                  <a:pt x="139991" y="16744"/>
                  <a:pt x="140031" y="16836"/>
                  <a:pt x="140022" y="16998"/>
                </a:cubicBezTo>
                <a:cubicBezTo>
                  <a:pt x="140010" y="17194"/>
                  <a:pt x="139941" y="17333"/>
                  <a:pt x="139837" y="17333"/>
                </a:cubicBezTo>
                <a:cubicBezTo>
                  <a:pt x="139745" y="17333"/>
                  <a:pt x="139676" y="17240"/>
                  <a:pt x="139687" y="17102"/>
                </a:cubicBezTo>
                <a:cubicBezTo>
                  <a:pt x="139687" y="16975"/>
                  <a:pt x="139768" y="16836"/>
                  <a:pt x="139872" y="16767"/>
                </a:cubicBezTo>
                <a:cubicBezTo>
                  <a:pt x="139892" y="16752"/>
                  <a:pt x="139912" y="16744"/>
                  <a:pt x="139929" y="16744"/>
                </a:cubicBezTo>
                <a:close/>
                <a:moveTo>
                  <a:pt x="162557" y="16893"/>
                </a:moveTo>
                <a:cubicBezTo>
                  <a:pt x="162563" y="16893"/>
                  <a:pt x="162570" y="16894"/>
                  <a:pt x="162576" y="16894"/>
                </a:cubicBezTo>
                <a:cubicBezTo>
                  <a:pt x="162692" y="16906"/>
                  <a:pt x="162796" y="17021"/>
                  <a:pt x="162796" y="17148"/>
                </a:cubicBezTo>
                <a:cubicBezTo>
                  <a:pt x="162772" y="17275"/>
                  <a:pt x="162726" y="17367"/>
                  <a:pt x="162669" y="17367"/>
                </a:cubicBezTo>
                <a:cubicBezTo>
                  <a:pt x="162611" y="17367"/>
                  <a:pt x="162518" y="17252"/>
                  <a:pt x="162449" y="17113"/>
                </a:cubicBezTo>
                <a:cubicBezTo>
                  <a:pt x="162394" y="16993"/>
                  <a:pt x="162444" y="16893"/>
                  <a:pt x="162557" y="16893"/>
                </a:cubicBezTo>
                <a:close/>
                <a:moveTo>
                  <a:pt x="157577" y="16790"/>
                </a:moveTo>
                <a:cubicBezTo>
                  <a:pt x="157581" y="16790"/>
                  <a:pt x="157586" y="16790"/>
                  <a:pt x="157590" y="16790"/>
                </a:cubicBezTo>
                <a:cubicBezTo>
                  <a:pt x="157717" y="16790"/>
                  <a:pt x="157809" y="16894"/>
                  <a:pt x="157798" y="17010"/>
                </a:cubicBezTo>
                <a:cubicBezTo>
                  <a:pt x="157786" y="17136"/>
                  <a:pt x="157682" y="17275"/>
                  <a:pt x="157555" y="17356"/>
                </a:cubicBezTo>
                <a:cubicBezTo>
                  <a:pt x="157527" y="17371"/>
                  <a:pt x="157501" y="17379"/>
                  <a:pt x="157477" y="17379"/>
                </a:cubicBezTo>
                <a:cubicBezTo>
                  <a:pt x="157393" y="17379"/>
                  <a:pt x="157341" y="17287"/>
                  <a:pt x="157359" y="17125"/>
                </a:cubicBezTo>
                <a:cubicBezTo>
                  <a:pt x="157370" y="16936"/>
                  <a:pt x="157467" y="16790"/>
                  <a:pt x="157577" y="16790"/>
                </a:cubicBezTo>
                <a:close/>
                <a:moveTo>
                  <a:pt x="73248" y="17102"/>
                </a:moveTo>
                <a:cubicBezTo>
                  <a:pt x="73363" y="17102"/>
                  <a:pt x="73455" y="17206"/>
                  <a:pt x="73467" y="17333"/>
                </a:cubicBezTo>
                <a:cubicBezTo>
                  <a:pt x="73467" y="17460"/>
                  <a:pt x="73432" y="17564"/>
                  <a:pt x="73375" y="17564"/>
                </a:cubicBezTo>
                <a:cubicBezTo>
                  <a:pt x="73328" y="17564"/>
                  <a:pt x="73236" y="17471"/>
                  <a:pt x="73167" y="17344"/>
                </a:cubicBezTo>
                <a:cubicBezTo>
                  <a:pt x="73098" y="17217"/>
                  <a:pt x="73132" y="17102"/>
                  <a:pt x="73248" y="17102"/>
                </a:cubicBezTo>
                <a:close/>
                <a:moveTo>
                  <a:pt x="154843" y="17148"/>
                </a:moveTo>
                <a:cubicBezTo>
                  <a:pt x="154958" y="17160"/>
                  <a:pt x="155062" y="17275"/>
                  <a:pt x="155050" y="17390"/>
                </a:cubicBezTo>
                <a:cubicBezTo>
                  <a:pt x="155039" y="17529"/>
                  <a:pt x="154993" y="17621"/>
                  <a:pt x="154935" y="17621"/>
                </a:cubicBezTo>
                <a:cubicBezTo>
                  <a:pt x="154877" y="17621"/>
                  <a:pt x="154785" y="17517"/>
                  <a:pt x="154727" y="17379"/>
                </a:cubicBezTo>
                <a:cubicBezTo>
                  <a:pt x="154658" y="17263"/>
                  <a:pt x="154716" y="17148"/>
                  <a:pt x="154843" y="17148"/>
                </a:cubicBezTo>
                <a:close/>
                <a:moveTo>
                  <a:pt x="99881" y="17000"/>
                </a:moveTo>
                <a:cubicBezTo>
                  <a:pt x="99898" y="17000"/>
                  <a:pt x="99916" y="17007"/>
                  <a:pt x="99934" y="17021"/>
                </a:cubicBezTo>
                <a:cubicBezTo>
                  <a:pt x="100050" y="17102"/>
                  <a:pt x="100142" y="17252"/>
                  <a:pt x="100142" y="17367"/>
                </a:cubicBezTo>
                <a:cubicBezTo>
                  <a:pt x="100142" y="17494"/>
                  <a:pt x="100050" y="17644"/>
                  <a:pt x="99934" y="17725"/>
                </a:cubicBezTo>
                <a:cubicBezTo>
                  <a:pt x="99916" y="17739"/>
                  <a:pt x="99898" y="17746"/>
                  <a:pt x="99881" y="17746"/>
                </a:cubicBezTo>
                <a:cubicBezTo>
                  <a:pt x="99801" y="17746"/>
                  <a:pt x="99738" y="17598"/>
                  <a:pt x="99738" y="17379"/>
                </a:cubicBezTo>
                <a:cubicBezTo>
                  <a:pt x="99738" y="17150"/>
                  <a:pt x="99801" y="17000"/>
                  <a:pt x="99881" y="17000"/>
                </a:cubicBezTo>
                <a:close/>
                <a:moveTo>
                  <a:pt x="160131" y="17436"/>
                </a:moveTo>
                <a:cubicBezTo>
                  <a:pt x="160138" y="17436"/>
                  <a:pt x="160145" y="17436"/>
                  <a:pt x="160152" y="17437"/>
                </a:cubicBezTo>
                <a:cubicBezTo>
                  <a:pt x="160268" y="17448"/>
                  <a:pt x="160360" y="17552"/>
                  <a:pt x="160348" y="17679"/>
                </a:cubicBezTo>
                <a:cubicBezTo>
                  <a:pt x="160338" y="17810"/>
                  <a:pt x="160244" y="17899"/>
                  <a:pt x="160127" y="17899"/>
                </a:cubicBezTo>
                <a:cubicBezTo>
                  <a:pt x="160120" y="17899"/>
                  <a:pt x="160113" y="17899"/>
                  <a:pt x="160106" y="17898"/>
                </a:cubicBezTo>
                <a:cubicBezTo>
                  <a:pt x="159991" y="17887"/>
                  <a:pt x="159898" y="17783"/>
                  <a:pt x="159910" y="17656"/>
                </a:cubicBezTo>
                <a:cubicBezTo>
                  <a:pt x="159921" y="17525"/>
                  <a:pt x="160014" y="17436"/>
                  <a:pt x="160131" y="17436"/>
                </a:cubicBezTo>
                <a:close/>
                <a:moveTo>
                  <a:pt x="80519" y="18245"/>
                </a:moveTo>
                <a:cubicBezTo>
                  <a:pt x="80773" y="18245"/>
                  <a:pt x="80947" y="18383"/>
                  <a:pt x="80947" y="18602"/>
                </a:cubicBezTo>
                <a:cubicBezTo>
                  <a:pt x="80947" y="18796"/>
                  <a:pt x="80848" y="18909"/>
                  <a:pt x="80682" y="18909"/>
                </a:cubicBezTo>
                <a:cubicBezTo>
                  <a:pt x="80660" y="18909"/>
                  <a:pt x="80636" y="18907"/>
                  <a:pt x="80612" y="18903"/>
                </a:cubicBezTo>
                <a:cubicBezTo>
                  <a:pt x="80104" y="18810"/>
                  <a:pt x="80035" y="18268"/>
                  <a:pt x="80519" y="18245"/>
                </a:cubicBezTo>
                <a:close/>
                <a:moveTo>
                  <a:pt x="164458" y="18474"/>
                </a:moveTo>
                <a:cubicBezTo>
                  <a:pt x="164465" y="18474"/>
                  <a:pt x="164473" y="18475"/>
                  <a:pt x="164481" y="18475"/>
                </a:cubicBezTo>
                <a:cubicBezTo>
                  <a:pt x="164608" y="18487"/>
                  <a:pt x="164689" y="18591"/>
                  <a:pt x="164677" y="18729"/>
                </a:cubicBezTo>
                <a:cubicBezTo>
                  <a:pt x="164666" y="18859"/>
                  <a:pt x="164574" y="18938"/>
                  <a:pt x="164458" y="18938"/>
                </a:cubicBezTo>
                <a:cubicBezTo>
                  <a:pt x="164451" y="18938"/>
                  <a:pt x="164443" y="18938"/>
                  <a:pt x="164435" y="18937"/>
                </a:cubicBezTo>
                <a:cubicBezTo>
                  <a:pt x="164308" y="18926"/>
                  <a:pt x="164215" y="18822"/>
                  <a:pt x="164227" y="18683"/>
                </a:cubicBezTo>
                <a:cubicBezTo>
                  <a:pt x="164238" y="18563"/>
                  <a:pt x="164331" y="18474"/>
                  <a:pt x="164458" y="18474"/>
                </a:cubicBezTo>
                <a:close/>
                <a:moveTo>
                  <a:pt x="153377" y="18562"/>
                </a:moveTo>
                <a:cubicBezTo>
                  <a:pt x="153445" y="18562"/>
                  <a:pt x="153492" y="18619"/>
                  <a:pt x="153492" y="18718"/>
                </a:cubicBezTo>
                <a:cubicBezTo>
                  <a:pt x="153481" y="18845"/>
                  <a:pt x="153365" y="18960"/>
                  <a:pt x="153261" y="18960"/>
                </a:cubicBezTo>
                <a:cubicBezTo>
                  <a:pt x="153146" y="18960"/>
                  <a:pt x="153054" y="18903"/>
                  <a:pt x="153065" y="18845"/>
                </a:cubicBezTo>
                <a:cubicBezTo>
                  <a:pt x="153065" y="18776"/>
                  <a:pt x="153169" y="18672"/>
                  <a:pt x="153284" y="18591"/>
                </a:cubicBezTo>
                <a:cubicBezTo>
                  <a:pt x="153318" y="18571"/>
                  <a:pt x="153349" y="18562"/>
                  <a:pt x="153377" y="18562"/>
                </a:cubicBezTo>
                <a:close/>
                <a:moveTo>
                  <a:pt x="170648" y="18460"/>
                </a:moveTo>
                <a:cubicBezTo>
                  <a:pt x="170702" y="18460"/>
                  <a:pt x="170729" y="18529"/>
                  <a:pt x="170714" y="18672"/>
                </a:cubicBezTo>
                <a:cubicBezTo>
                  <a:pt x="170702" y="18799"/>
                  <a:pt x="170575" y="18937"/>
                  <a:pt x="170437" y="19006"/>
                </a:cubicBezTo>
                <a:cubicBezTo>
                  <a:pt x="170407" y="19018"/>
                  <a:pt x="170382" y="19023"/>
                  <a:pt x="170362" y="19023"/>
                </a:cubicBezTo>
                <a:cubicBezTo>
                  <a:pt x="170282" y="19023"/>
                  <a:pt x="170282" y="18933"/>
                  <a:pt x="170356" y="18776"/>
                </a:cubicBezTo>
                <a:cubicBezTo>
                  <a:pt x="170472" y="18569"/>
                  <a:pt x="170581" y="18460"/>
                  <a:pt x="170648" y="18460"/>
                </a:cubicBezTo>
                <a:close/>
                <a:moveTo>
                  <a:pt x="161606" y="18473"/>
                </a:moveTo>
                <a:cubicBezTo>
                  <a:pt x="161631" y="18473"/>
                  <a:pt x="161659" y="18474"/>
                  <a:pt x="161687" y="18475"/>
                </a:cubicBezTo>
                <a:cubicBezTo>
                  <a:pt x="162011" y="18499"/>
                  <a:pt x="162230" y="18649"/>
                  <a:pt x="162207" y="18833"/>
                </a:cubicBezTo>
                <a:cubicBezTo>
                  <a:pt x="162199" y="18982"/>
                  <a:pt x="162127" y="19056"/>
                  <a:pt x="161996" y="19056"/>
                </a:cubicBezTo>
                <a:cubicBezTo>
                  <a:pt x="161933" y="19056"/>
                  <a:pt x="161857" y="19040"/>
                  <a:pt x="161768" y="19006"/>
                </a:cubicBezTo>
                <a:cubicBezTo>
                  <a:pt x="161152" y="18797"/>
                  <a:pt x="161081" y="18473"/>
                  <a:pt x="161606" y="18473"/>
                </a:cubicBezTo>
                <a:close/>
                <a:moveTo>
                  <a:pt x="47190" y="18613"/>
                </a:moveTo>
                <a:cubicBezTo>
                  <a:pt x="47298" y="18613"/>
                  <a:pt x="47392" y="18713"/>
                  <a:pt x="47392" y="18833"/>
                </a:cubicBezTo>
                <a:cubicBezTo>
                  <a:pt x="47392" y="18972"/>
                  <a:pt x="47357" y="19076"/>
                  <a:pt x="47311" y="19076"/>
                </a:cubicBezTo>
                <a:cubicBezTo>
                  <a:pt x="47265" y="19076"/>
                  <a:pt x="47173" y="18983"/>
                  <a:pt x="47092" y="18845"/>
                </a:cubicBezTo>
                <a:cubicBezTo>
                  <a:pt x="47023" y="18729"/>
                  <a:pt x="47057" y="18614"/>
                  <a:pt x="47173" y="18614"/>
                </a:cubicBezTo>
                <a:cubicBezTo>
                  <a:pt x="47179" y="18613"/>
                  <a:pt x="47184" y="18613"/>
                  <a:pt x="47190" y="18613"/>
                </a:cubicBezTo>
                <a:close/>
                <a:moveTo>
                  <a:pt x="150920" y="18717"/>
                </a:moveTo>
                <a:cubicBezTo>
                  <a:pt x="150968" y="18717"/>
                  <a:pt x="150993" y="18752"/>
                  <a:pt x="150987" y="18822"/>
                </a:cubicBezTo>
                <a:cubicBezTo>
                  <a:pt x="150976" y="18960"/>
                  <a:pt x="150860" y="19145"/>
                  <a:pt x="150745" y="19226"/>
                </a:cubicBezTo>
                <a:cubicBezTo>
                  <a:pt x="150649" y="19284"/>
                  <a:pt x="150573" y="19309"/>
                  <a:pt x="150520" y="19309"/>
                </a:cubicBezTo>
                <a:cubicBezTo>
                  <a:pt x="150361" y="19309"/>
                  <a:pt x="150397" y="19089"/>
                  <a:pt x="150664" y="18856"/>
                </a:cubicBezTo>
                <a:cubicBezTo>
                  <a:pt x="150775" y="18764"/>
                  <a:pt x="150864" y="18717"/>
                  <a:pt x="150920" y="18717"/>
                </a:cubicBezTo>
                <a:close/>
                <a:moveTo>
                  <a:pt x="132658" y="19226"/>
                </a:moveTo>
                <a:cubicBezTo>
                  <a:pt x="132865" y="19226"/>
                  <a:pt x="132981" y="19283"/>
                  <a:pt x="132912" y="19353"/>
                </a:cubicBezTo>
                <a:cubicBezTo>
                  <a:pt x="132877" y="19387"/>
                  <a:pt x="132813" y="19405"/>
                  <a:pt x="132741" y="19405"/>
                </a:cubicBezTo>
                <a:cubicBezTo>
                  <a:pt x="132669" y="19405"/>
                  <a:pt x="132588" y="19387"/>
                  <a:pt x="132519" y="19353"/>
                </a:cubicBezTo>
                <a:cubicBezTo>
                  <a:pt x="132358" y="19272"/>
                  <a:pt x="132415" y="19226"/>
                  <a:pt x="132658" y="19226"/>
                </a:cubicBezTo>
                <a:close/>
                <a:moveTo>
                  <a:pt x="163261" y="19075"/>
                </a:moveTo>
                <a:cubicBezTo>
                  <a:pt x="163268" y="19075"/>
                  <a:pt x="163274" y="19075"/>
                  <a:pt x="163280" y="19076"/>
                </a:cubicBezTo>
                <a:cubicBezTo>
                  <a:pt x="163407" y="19087"/>
                  <a:pt x="163511" y="19214"/>
                  <a:pt x="163511" y="19330"/>
                </a:cubicBezTo>
                <a:cubicBezTo>
                  <a:pt x="163500" y="19460"/>
                  <a:pt x="163448" y="19550"/>
                  <a:pt x="163394" y="19550"/>
                </a:cubicBezTo>
                <a:cubicBezTo>
                  <a:pt x="163391" y="19550"/>
                  <a:pt x="163387" y="19550"/>
                  <a:pt x="163384" y="19549"/>
                </a:cubicBezTo>
                <a:cubicBezTo>
                  <a:pt x="163315" y="19549"/>
                  <a:pt x="163223" y="19433"/>
                  <a:pt x="163153" y="19295"/>
                </a:cubicBezTo>
                <a:cubicBezTo>
                  <a:pt x="163099" y="19174"/>
                  <a:pt x="163148" y="19075"/>
                  <a:pt x="163261" y="19075"/>
                </a:cubicBezTo>
                <a:close/>
                <a:moveTo>
                  <a:pt x="96627" y="18939"/>
                </a:moveTo>
                <a:cubicBezTo>
                  <a:pt x="96648" y="18939"/>
                  <a:pt x="96669" y="18946"/>
                  <a:pt x="96691" y="18960"/>
                </a:cubicBezTo>
                <a:cubicBezTo>
                  <a:pt x="96806" y="19041"/>
                  <a:pt x="96898" y="19203"/>
                  <a:pt x="96898" y="19330"/>
                </a:cubicBezTo>
                <a:cubicBezTo>
                  <a:pt x="96898" y="19457"/>
                  <a:pt x="96806" y="19549"/>
                  <a:pt x="96691" y="19560"/>
                </a:cubicBezTo>
                <a:cubicBezTo>
                  <a:pt x="96587" y="19560"/>
                  <a:pt x="96494" y="19399"/>
                  <a:pt x="96494" y="19191"/>
                </a:cubicBezTo>
                <a:cubicBezTo>
                  <a:pt x="96494" y="19036"/>
                  <a:pt x="96552" y="18939"/>
                  <a:pt x="96627" y="18939"/>
                </a:cubicBezTo>
                <a:close/>
                <a:moveTo>
                  <a:pt x="161792" y="19421"/>
                </a:moveTo>
                <a:cubicBezTo>
                  <a:pt x="161803" y="19421"/>
                  <a:pt x="161814" y="19421"/>
                  <a:pt x="161826" y="19422"/>
                </a:cubicBezTo>
                <a:cubicBezTo>
                  <a:pt x="162022" y="19433"/>
                  <a:pt x="162138" y="19549"/>
                  <a:pt x="162091" y="19687"/>
                </a:cubicBezTo>
                <a:cubicBezTo>
                  <a:pt x="162037" y="19808"/>
                  <a:pt x="161920" y="19908"/>
                  <a:pt x="161809" y="19908"/>
                </a:cubicBezTo>
                <a:cubicBezTo>
                  <a:pt x="161803" y="19908"/>
                  <a:pt x="161797" y="19907"/>
                  <a:pt x="161791" y="19907"/>
                </a:cubicBezTo>
                <a:cubicBezTo>
                  <a:pt x="161676" y="19907"/>
                  <a:pt x="161560" y="19780"/>
                  <a:pt x="161526" y="19653"/>
                </a:cubicBezTo>
                <a:cubicBezTo>
                  <a:pt x="161493" y="19511"/>
                  <a:pt x="161604" y="19421"/>
                  <a:pt x="161792" y="19421"/>
                </a:cubicBezTo>
                <a:close/>
                <a:moveTo>
                  <a:pt x="46530" y="19649"/>
                </a:moveTo>
                <a:cubicBezTo>
                  <a:pt x="46559" y="19649"/>
                  <a:pt x="46582" y="19734"/>
                  <a:pt x="46596" y="19895"/>
                </a:cubicBezTo>
                <a:cubicBezTo>
                  <a:pt x="46605" y="20097"/>
                  <a:pt x="46575" y="20235"/>
                  <a:pt x="46531" y="20235"/>
                </a:cubicBezTo>
                <a:cubicBezTo>
                  <a:pt x="46522" y="20235"/>
                  <a:pt x="46513" y="20230"/>
                  <a:pt x="46503" y="20218"/>
                </a:cubicBezTo>
                <a:cubicBezTo>
                  <a:pt x="46422" y="20138"/>
                  <a:pt x="46411" y="19941"/>
                  <a:pt x="46469" y="19757"/>
                </a:cubicBezTo>
                <a:cubicBezTo>
                  <a:pt x="46491" y="19684"/>
                  <a:pt x="46512" y="19649"/>
                  <a:pt x="46530" y="19649"/>
                </a:cubicBezTo>
                <a:close/>
                <a:moveTo>
                  <a:pt x="128152" y="19849"/>
                </a:moveTo>
                <a:cubicBezTo>
                  <a:pt x="128184" y="19849"/>
                  <a:pt x="128202" y="19938"/>
                  <a:pt x="128202" y="20103"/>
                </a:cubicBezTo>
                <a:cubicBezTo>
                  <a:pt x="128202" y="20294"/>
                  <a:pt x="128174" y="20420"/>
                  <a:pt x="128128" y="20420"/>
                </a:cubicBezTo>
                <a:cubicBezTo>
                  <a:pt x="128115" y="20420"/>
                  <a:pt x="128101" y="20411"/>
                  <a:pt x="128087" y="20392"/>
                </a:cubicBezTo>
                <a:cubicBezTo>
                  <a:pt x="128017" y="20322"/>
                  <a:pt x="128017" y="20103"/>
                  <a:pt x="128075" y="19953"/>
                </a:cubicBezTo>
                <a:cubicBezTo>
                  <a:pt x="128106" y="19883"/>
                  <a:pt x="128132" y="19849"/>
                  <a:pt x="128152" y="19849"/>
                </a:cubicBezTo>
                <a:close/>
                <a:moveTo>
                  <a:pt x="45937" y="20383"/>
                </a:moveTo>
                <a:cubicBezTo>
                  <a:pt x="45993" y="20383"/>
                  <a:pt x="46034" y="20429"/>
                  <a:pt x="46042" y="20518"/>
                </a:cubicBezTo>
                <a:cubicBezTo>
                  <a:pt x="46042" y="20645"/>
                  <a:pt x="45949" y="20761"/>
                  <a:pt x="45845" y="20772"/>
                </a:cubicBezTo>
                <a:cubicBezTo>
                  <a:pt x="45730" y="20772"/>
                  <a:pt x="45638" y="20738"/>
                  <a:pt x="45638" y="20680"/>
                </a:cubicBezTo>
                <a:cubicBezTo>
                  <a:pt x="45638" y="20622"/>
                  <a:pt x="45718" y="20518"/>
                  <a:pt x="45834" y="20426"/>
                </a:cubicBezTo>
                <a:cubicBezTo>
                  <a:pt x="45871" y="20397"/>
                  <a:pt x="45906" y="20383"/>
                  <a:pt x="45937" y="20383"/>
                </a:cubicBezTo>
                <a:close/>
                <a:moveTo>
                  <a:pt x="165070" y="20266"/>
                </a:moveTo>
                <a:cubicBezTo>
                  <a:pt x="165165" y="20266"/>
                  <a:pt x="165226" y="20366"/>
                  <a:pt x="165208" y="20530"/>
                </a:cubicBezTo>
                <a:cubicBezTo>
                  <a:pt x="165186" y="20720"/>
                  <a:pt x="165131" y="20877"/>
                  <a:pt x="165075" y="20877"/>
                </a:cubicBezTo>
                <a:cubicBezTo>
                  <a:pt x="165073" y="20877"/>
                  <a:pt x="165071" y="20877"/>
                  <a:pt x="165069" y="20876"/>
                </a:cubicBezTo>
                <a:cubicBezTo>
                  <a:pt x="164839" y="20865"/>
                  <a:pt x="164769" y="20403"/>
                  <a:pt x="164989" y="20288"/>
                </a:cubicBezTo>
                <a:cubicBezTo>
                  <a:pt x="165018" y="20273"/>
                  <a:pt x="165045" y="20266"/>
                  <a:pt x="165070" y="20266"/>
                </a:cubicBezTo>
                <a:close/>
                <a:moveTo>
                  <a:pt x="58669" y="20588"/>
                </a:moveTo>
                <a:cubicBezTo>
                  <a:pt x="58785" y="20588"/>
                  <a:pt x="58865" y="20622"/>
                  <a:pt x="58865" y="20680"/>
                </a:cubicBezTo>
                <a:cubicBezTo>
                  <a:pt x="58865" y="20738"/>
                  <a:pt x="58785" y="20853"/>
                  <a:pt x="58669" y="20934"/>
                </a:cubicBezTo>
                <a:cubicBezTo>
                  <a:pt x="58632" y="20963"/>
                  <a:pt x="58597" y="20977"/>
                  <a:pt x="58566" y="20977"/>
                </a:cubicBezTo>
                <a:cubicBezTo>
                  <a:pt x="58511" y="20977"/>
                  <a:pt x="58473" y="20931"/>
                  <a:pt x="58473" y="20842"/>
                </a:cubicBezTo>
                <a:cubicBezTo>
                  <a:pt x="58473" y="20715"/>
                  <a:pt x="58554" y="20599"/>
                  <a:pt x="58669" y="20588"/>
                </a:cubicBezTo>
                <a:close/>
                <a:moveTo>
                  <a:pt x="171060" y="20720"/>
                </a:moveTo>
                <a:cubicBezTo>
                  <a:pt x="171098" y="20720"/>
                  <a:pt x="171143" y="20737"/>
                  <a:pt x="171187" y="20772"/>
                </a:cubicBezTo>
                <a:cubicBezTo>
                  <a:pt x="171314" y="20876"/>
                  <a:pt x="171406" y="20992"/>
                  <a:pt x="171395" y="21049"/>
                </a:cubicBezTo>
                <a:cubicBezTo>
                  <a:pt x="171395" y="21095"/>
                  <a:pt x="171323" y="21126"/>
                  <a:pt x="171231" y="21126"/>
                </a:cubicBezTo>
                <a:cubicBezTo>
                  <a:pt x="171206" y="21126"/>
                  <a:pt x="171180" y="21124"/>
                  <a:pt x="171152" y="21119"/>
                </a:cubicBezTo>
                <a:cubicBezTo>
                  <a:pt x="171025" y="21096"/>
                  <a:pt x="170933" y="20980"/>
                  <a:pt x="170945" y="20842"/>
                </a:cubicBezTo>
                <a:cubicBezTo>
                  <a:pt x="170952" y="20763"/>
                  <a:pt x="170998" y="20720"/>
                  <a:pt x="171060" y="20720"/>
                </a:cubicBezTo>
                <a:close/>
                <a:moveTo>
                  <a:pt x="97889" y="20453"/>
                </a:moveTo>
                <a:cubicBezTo>
                  <a:pt x="97978" y="20453"/>
                  <a:pt x="98028" y="20611"/>
                  <a:pt x="97960" y="20911"/>
                </a:cubicBezTo>
                <a:cubicBezTo>
                  <a:pt x="97903" y="21176"/>
                  <a:pt x="97776" y="21384"/>
                  <a:pt x="97683" y="21384"/>
                </a:cubicBezTo>
                <a:cubicBezTo>
                  <a:pt x="97670" y="21385"/>
                  <a:pt x="97657" y="21385"/>
                  <a:pt x="97644" y="21385"/>
                </a:cubicBezTo>
                <a:cubicBezTo>
                  <a:pt x="97463" y="21385"/>
                  <a:pt x="97463" y="21295"/>
                  <a:pt x="97614" y="20830"/>
                </a:cubicBezTo>
                <a:cubicBezTo>
                  <a:pt x="97701" y="20576"/>
                  <a:pt x="97810" y="20453"/>
                  <a:pt x="97889" y="20453"/>
                </a:cubicBezTo>
                <a:close/>
                <a:moveTo>
                  <a:pt x="86276" y="20436"/>
                </a:moveTo>
                <a:cubicBezTo>
                  <a:pt x="86320" y="20436"/>
                  <a:pt x="86390" y="20491"/>
                  <a:pt x="86499" y="20599"/>
                </a:cubicBezTo>
                <a:cubicBezTo>
                  <a:pt x="86672" y="20761"/>
                  <a:pt x="86741" y="21026"/>
                  <a:pt x="86672" y="21223"/>
                </a:cubicBezTo>
                <a:cubicBezTo>
                  <a:pt x="86623" y="21375"/>
                  <a:pt x="86587" y="21450"/>
                  <a:pt x="86542" y="21450"/>
                </a:cubicBezTo>
                <a:cubicBezTo>
                  <a:pt x="86502" y="21450"/>
                  <a:pt x="86454" y="21389"/>
                  <a:pt x="86383" y="21269"/>
                </a:cubicBezTo>
                <a:cubicBezTo>
                  <a:pt x="86291" y="21096"/>
                  <a:pt x="86210" y="20819"/>
                  <a:pt x="86210" y="20645"/>
                </a:cubicBezTo>
                <a:cubicBezTo>
                  <a:pt x="86210" y="20505"/>
                  <a:pt x="86226" y="20436"/>
                  <a:pt x="86276" y="20436"/>
                </a:cubicBezTo>
                <a:close/>
                <a:moveTo>
                  <a:pt x="168525" y="21011"/>
                </a:moveTo>
                <a:cubicBezTo>
                  <a:pt x="168538" y="21011"/>
                  <a:pt x="168552" y="21012"/>
                  <a:pt x="168567" y="21015"/>
                </a:cubicBezTo>
                <a:cubicBezTo>
                  <a:pt x="168705" y="21038"/>
                  <a:pt x="168786" y="21142"/>
                  <a:pt x="168775" y="21280"/>
                </a:cubicBezTo>
                <a:cubicBezTo>
                  <a:pt x="168764" y="21400"/>
                  <a:pt x="168660" y="21489"/>
                  <a:pt x="168542" y="21489"/>
                </a:cubicBezTo>
                <a:cubicBezTo>
                  <a:pt x="168535" y="21489"/>
                  <a:pt x="168528" y="21489"/>
                  <a:pt x="168521" y="21488"/>
                </a:cubicBezTo>
                <a:cubicBezTo>
                  <a:pt x="168382" y="21465"/>
                  <a:pt x="168290" y="21350"/>
                  <a:pt x="168313" y="21211"/>
                </a:cubicBezTo>
                <a:cubicBezTo>
                  <a:pt x="168323" y="21097"/>
                  <a:pt x="168408" y="21011"/>
                  <a:pt x="168525" y="21011"/>
                </a:cubicBezTo>
                <a:close/>
                <a:moveTo>
                  <a:pt x="166589" y="20900"/>
                </a:moveTo>
                <a:cubicBezTo>
                  <a:pt x="166766" y="20900"/>
                  <a:pt x="166964" y="21089"/>
                  <a:pt x="166939" y="21315"/>
                </a:cubicBezTo>
                <a:cubicBezTo>
                  <a:pt x="166929" y="21434"/>
                  <a:pt x="166847" y="21512"/>
                  <a:pt x="166742" y="21512"/>
                </a:cubicBezTo>
                <a:cubicBezTo>
                  <a:pt x="166735" y="21512"/>
                  <a:pt x="166727" y="21512"/>
                  <a:pt x="166720" y="21511"/>
                </a:cubicBezTo>
                <a:cubicBezTo>
                  <a:pt x="166431" y="21488"/>
                  <a:pt x="166258" y="21199"/>
                  <a:pt x="166408" y="20992"/>
                </a:cubicBezTo>
                <a:cubicBezTo>
                  <a:pt x="166456" y="20928"/>
                  <a:pt x="166521" y="20900"/>
                  <a:pt x="166589" y="20900"/>
                </a:cubicBezTo>
                <a:close/>
                <a:moveTo>
                  <a:pt x="168016" y="20954"/>
                </a:moveTo>
                <a:cubicBezTo>
                  <a:pt x="168058" y="20954"/>
                  <a:pt x="168027" y="21044"/>
                  <a:pt x="167932" y="21234"/>
                </a:cubicBezTo>
                <a:cubicBezTo>
                  <a:pt x="167850" y="21399"/>
                  <a:pt x="167746" y="21513"/>
                  <a:pt x="167677" y="21513"/>
                </a:cubicBezTo>
                <a:cubicBezTo>
                  <a:pt x="167659" y="21513"/>
                  <a:pt x="167644" y="21505"/>
                  <a:pt x="167632" y="21488"/>
                </a:cubicBezTo>
                <a:cubicBezTo>
                  <a:pt x="167563" y="21407"/>
                  <a:pt x="167655" y="21223"/>
                  <a:pt x="167817" y="21084"/>
                </a:cubicBezTo>
                <a:cubicBezTo>
                  <a:pt x="167921" y="20998"/>
                  <a:pt x="167987" y="20954"/>
                  <a:pt x="168016" y="20954"/>
                </a:cubicBezTo>
                <a:close/>
                <a:moveTo>
                  <a:pt x="50978" y="21286"/>
                </a:moveTo>
                <a:cubicBezTo>
                  <a:pt x="51004" y="21286"/>
                  <a:pt x="51033" y="21295"/>
                  <a:pt x="51063" y="21315"/>
                </a:cubicBezTo>
                <a:cubicBezTo>
                  <a:pt x="51178" y="21396"/>
                  <a:pt x="51270" y="21500"/>
                  <a:pt x="51270" y="21569"/>
                </a:cubicBezTo>
                <a:cubicBezTo>
                  <a:pt x="51270" y="21627"/>
                  <a:pt x="51190" y="21684"/>
                  <a:pt x="51074" y="21684"/>
                </a:cubicBezTo>
                <a:cubicBezTo>
                  <a:pt x="51070" y="21685"/>
                  <a:pt x="51065" y="21685"/>
                  <a:pt x="51061" y="21685"/>
                </a:cubicBezTo>
                <a:cubicBezTo>
                  <a:pt x="50962" y="21685"/>
                  <a:pt x="50866" y="21563"/>
                  <a:pt x="50866" y="21442"/>
                </a:cubicBezTo>
                <a:cubicBezTo>
                  <a:pt x="50866" y="21343"/>
                  <a:pt x="50913" y="21286"/>
                  <a:pt x="50978" y="21286"/>
                </a:cubicBezTo>
                <a:close/>
                <a:moveTo>
                  <a:pt x="128687" y="21494"/>
                </a:moveTo>
                <a:cubicBezTo>
                  <a:pt x="128716" y="21494"/>
                  <a:pt x="128749" y="21507"/>
                  <a:pt x="128779" y="21534"/>
                </a:cubicBezTo>
                <a:cubicBezTo>
                  <a:pt x="128895" y="21615"/>
                  <a:pt x="128987" y="21730"/>
                  <a:pt x="128976" y="21800"/>
                </a:cubicBezTo>
                <a:cubicBezTo>
                  <a:pt x="128976" y="21857"/>
                  <a:pt x="128895" y="21904"/>
                  <a:pt x="128768" y="21904"/>
                </a:cubicBezTo>
                <a:cubicBezTo>
                  <a:pt x="128664" y="21892"/>
                  <a:pt x="128572" y="21777"/>
                  <a:pt x="128572" y="21638"/>
                </a:cubicBezTo>
                <a:cubicBezTo>
                  <a:pt x="128579" y="21546"/>
                  <a:pt x="128628" y="21494"/>
                  <a:pt x="128687" y="21494"/>
                </a:cubicBezTo>
                <a:close/>
                <a:moveTo>
                  <a:pt x="152557" y="21730"/>
                </a:moveTo>
                <a:cubicBezTo>
                  <a:pt x="152730" y="21742"/>
                  <a:pt x="152857" y="21834"/>
                  <a:pt x="152846" y="21973"/>
                </a:cubicBezTo>
                <a:cubicBezTo>
                  <a:pt x="152835" y="22104"/>
                  <a:pt x="152711" y="22193"/>
                  <a:pt x="152552" y="22193"/>
                </a:cubicBezTo>
                <a:cubicBezTo>
                  <a:pt x="152542" y="22193"/>
                  <a:pt x="152532" y="22193"/>
                  <a:pt x="152523" y="22192"/>
                </a:cubicBezTo>
                <a:cubicBezTo>
                  <a:pt x="152349" y="22192"/>
                  <a:pt x="152222" y="22088"/>
                  <a:pt x="152234" y="21950"/>
                </a:cubicBezTo>
                <a:cubicBezTo>
                  <a:pt x="152246" y="21823"/>
                  <a:pt x="152372" y="21730"/>
                  <a:pt x="152557" y="21730"/>
                </a:cubicBezTo>
                <a:close/>
                <a:moveTo>
                  <a:pt x="175556" y="22269"/>
                </a:moveTo>
                <a:cubicBezTo>
                  <a:pt x="175574" y="22269"/>
                  <a:pt x="175591" y="22270"/>
                  <a:pt x="175608" y="22273"/>
                </a:cubicBezTo>
                <a:cubicBezTo>
                  <a:pt x="175746" y="22296"/>
                  <a:pt x="175827" y="22411"/>
                  <a:pt x="175804" y="22550"/>
                </a:cubicBezTo>
                <a:cubicBezTo>
                  <a:pt x="175795" y="22655"/>
                  <a:pt x="175659" y="22720"/>
                  <a:pt x="175495" y="22720"/>
                </a:cubicBezTo>
                <a:cubicBezTo>
                  <a:pt x="175460" y="22720"/>
                  <a:pt x="175425" y="22718"/>
                  <a:pt x="175389" y="22712"/>
                </a:cubicBezTo>
                <a:cubicBezTo>
                  <a:pt x="175181" y="22665"/>
                  <a:pt x="175100" y="22550"/>
                  <a:pt x="175192" y="22435"/>
                </a:cubicBezTo>
                <a:cubicBezTo>
                  <a:pt x="175283" y="22334"/>
                  <a:pt x="175435" y="22269"/>
                  <a:pt x="175556" y="22269"/>
                </a:cubicBezTo>
                <a:close/>
                <a:moveTo>
                  <a:pt x="101486" y="22515"/>
                </a:moveTo>
                <a:cubicBezTo>
                  <a:pt x="101745" y="22515"/>
                  <a:pt x="101974" y="22784"/>
                  <a:pt x="101827" y="22931"/>
                </a:cubicBezTo>
                <a:cubicBezTo>
                  <a:pt x="101815" y="22949"/>
                  <a:pt x="101795" y="22958"/>
                  <a:pt x="101771" y="22958"/>
                </a:cubicBezTo>
                <a:cubicBezTo>
                  <a:pt x="101702" y="22958"/>
                  <a:pt x="101594" y="22891"/>
                  <a:pt x="101492" y="22781"/>
                </a:cubicBezTo>
                <a:cubicBezTo>
                  <a:pt x="101342" y="22608"/>
                  <a:pt x="101331" y="22515"/>
                  <a:pt x="101469" y="22515"/>
                </a:cubicBezTo>
                <a:cubicBezTo>
                  <a:pt x="101475" y="22515"/>
                  <a:pt x="101480" y="22515"/>
                  <a:pt x="101486" y="22515"/>
                </a:cubicBezTo>
                <a:close/>
                <a:moveTo>
                  <a:pt x="176471" y="22685"/>
                </a:moveTo>
                <a:cubicBezTo>
                  <a:pt x="176483" y="22685"/>
                  <a:pt x="176495" y="22686"/>
                  <a:pt x="176508" y="22688"/>
                </a:cubicBezTo>
                <a:cubicBezTo>
                  <a:pt x="176647" y="22712"/>
                  <a:pt x="176762" y="22850"/>
                  <a:pt x="176739" y="22977"/>
                </a:cubicBezTo>
                <a:cubicBezTo>
                  <a:pt x="176728" y="23097"/>
                  <a:pt x="176666" y="23186"/>
                  <a:pt x="176601" y="23186"/>
                </a:cubicBezTo>
                <a:cubicBezTo>
                  <a:pt x="176597" y="23186"/>
                  <a:pt x="176593" y="23185"/>
                  <a:pt x="176589" y="23185"/>
                </a:cubicBezTo>
                <a:cubicBezTo>
                  <a:pt x="176520" y="23173"/>
                  <a:pt x="176427" y="23046"/>
                  <a:pt x="176358" y="22896"/>
                </a:cubicBezTo>
                <a:cubicBezTo>
                  <a:pt x="176306" y="22781"/>
                  <a:pt x="176358" y="22685"/>
                  <a:pt x="176471" y="22685"/>
                </a:cubicBezTo>
                <a:close/>
                <a:moveTo>
                  <a:pt x="79377" y="22735"/>
                </a:moveTo>
                <a:cubicBezTo>
                  <a:pt x="79481" y="22735"/>
                  <a:pt x="79573" y="22827"/>
                  <a:pt x="79573" y="22966"/>
                </a:cubicBezTo>
                <a:cubicBezTo>
                  <a:pt x="79573" y="23092"/>
                  <a:pt x="79492" y="23196"/>
                  <a:pt x="79377" y="23208"/>
                </a:cubicBezTo>
                <a:cubicBezTo>
                  <a:pt x="79261" y="23208"/>
                  <a:pt x="79181" y="23116"/>
                  <a:pt x="79169" y="22977"/>
                </a:cubicBezTo>
                <a:cubicBezTo>
                  <a:pt x="79169" y="22839"/>
                  <a:pt x="79261" y="22735"/>
                  <a:pt x="79377" y="22735"/>
                </a:cubicBezTo>
                <a:close/>
                <a:moveTo>
                  <a:pt x="45902" y="22642"/>
                </a:moveTo>
                <a:cubicBezTo>
                  <a:pt x="46002" y="22642"/>
                  <a:pt x="46088" y="22799"/>
                  <a:pt x="46099" y="22989"/>
                </a:cubicBezTo>
                <a:cubicBezTo>
                  <a:pt x="46099" y="23153"/>
                  <a:pt x="46041" y="23252"/>
                  <a:pt x="45966" y="23252"/>
                </a:cubicBezTo>
                <a:cubicBezTo>
                  <a:pt x="45946" y="23252"/>
                  <a:pt x="45925" y="23245"/>
                  <a:pt x="45903" y="23231"/>
                </a:cubicBezTo>
                <a:cubicBezTo>
                  <a:pt x="45788" y="23150"/>
                  <a:pt x="45695" y="23000"/>
                  <a:pt x="45695" y="22873"/>
                </a:cubicBezTo>
                <a:cubicBezTo>
                  <a:pt x="45684" y="22746"/>
                  <a:pt x="45776" y="22642"/>
                  <a:pt x="45891" y="22642"/>
                </a:cubicBezTo>
                <a:cubicBezTo>
                  <a:pt x="45895" y="22642"/>
                  <a:pt x="45898" y="22642"/>
                  <a:pt x="45902" y="22642"/>
                </a:cubicBezTo>
                <a:close/>
                <a:moveTo>
                  <a:pt x="98918" y="23000"/>
                </a:moveTo>
                <a:cubicBezTo>
                  <a:pt x="99034" y="23000"/>
                  <a:pt x="99115" y="23046"/>
                  <a:pt x="99115" y="23104"/>
                </a:cubicBezTo>
                <a:cubicBezTo>
                  <a:pt x="99115" y="23162"/>
                  <a:pt x="99034" y="23266"/>
                  <a:pt x="98918" y="23346"/>
                </a:cubicBezTo>
                <a:cubicBezTo>
                  <a:pt x="98880" y="23373"/>
                  <a:pt x="98844" y="23386"/>
                  <a:pt x="98813" y="23386"/>
                </a:cubicBezTo>
                <a:cubicBezTo>
                  <a:pt x="98752" y="23386"/>
                  <a:pt x="98711" y="23335"/>
                  <a:pt x="98711" y="23243"/>
                </a:cubicBezTo>
                <a:cubicBezTo>
                  <a:pt x="98711" y="23116"/>
                  <a:pt x="98803" y="23000"/>
                  <a:pt x="98918" y="23000"/>
                </a:cubicBezTo>
                <a:close/>
                <a:moveTo>
                  <a:pt x="149436" y="22809"/>
                </a:moveTo>
                <a:cubicBezTo>
                  <a:pt x="149514" y="22809"/>
                  <a:pt x="149607" y="22882"/>
                  <a:pt x="149672" y="23012"/>
                </a:cubicBezTo>
                <a:cubicBezTo>
                  <a:pt x="149804" y="23299"/>
                  <a:pt x="149777" y="23482"/>
                  <a:pt x="149665" y="23482"/>
                </a:cubicBezTo>
                <a:cubicBezTo>
                  <a:pt x="149602" y="23482"/>
                  <a:pt x="149511" y="23423"/>
                  <a:pt x="149406" y="23289"/>
                </a:cubicBezTo>
                <a:cubicBezTo>
                  <a:pt x="149279" y="23127"/>
                  <a:pt x="149256" y="22942"/>
                  <a:pt x="149348" y="22850"/>
                </a:cubicBezTo>
                <a:cubicBezTo>
                  <a:pt x="149372" y="22823"/>
                  <a:pt x="149403" y="22809"/>
                  <a:pt x="149436" y="22809"/>
                </a:cubicBezTo>
                <a:close/>
                <a:moveTo>
                  <a:pt x="52776" y="22760"/>
                </a:moveTo>
                <a:cubicBezTo>
                  <a:pt x="52912" y="22760"/>
                  <a:pt x="52875" y="22850"/>
                  <a:pt x="52713" y="23092"/>
                </a:cubicBezTo>
                <a:cubicBezTo>
                  <a:pt x="52575" y="23300"/>
                  <a:pt x="52321" y="23485"/>
                  <a:pt x="52171" y="23496"/>
                </a:cubicBezTo>
                <a:cubicBezTo>
                  <a:pt x="52162" y="23497"/>
                  <a:pt x="52154" y="23497"/>
                  <a:pt x="52145" y="23497"/>
                </a:cubicBezTo>
                <a:cubicBezTo>
                  <a:pt x="51720" y="23497"/>
                  <a:pt x="51996" y="22917"/>
                  <a:pt x="52505" y="22804"/>
                </a:cubicBezTo>
                <a:cubicBezTo>
                  <a:pt x="52630" y="22776"/>
                  <a:pt x="52719" y="22760"/>
                  <a:pt x="52776" y="22760"/>
                </a:cubicBezTo>
                <a:close/>
                <a:moveTo>
                  <a:pt x="115188" y="22938"/>
                </a:moveTo>
                <a:cubicBezTo>
                  <a:pt x="115266" y="22938"/>
                  <a:pt x="115318" y="23034"/>
                  <a:pt x="115309" y="23185"/>
                </a:cubicBezTo>
                <a:cubicBezTo>
                  <a:pt x="115309" y="23393"/>
                  <a:pt x="115217" y="23554"/>
                  <a:pt x="115101" y="23554"/>
                </a:cubicBezTo>
                <a:cubicBezTo>
                  <a:pt x="114986" y="23554"/>
                  <a:pt x="114893" y="23462"/>
                  <a:pt x="114905" y="23335"/>
                </a:cubicBezTo>
                <a:cubicBezTo>
                  <a:pt x="114905" y="23208"/>
                  <a:pt x="114997" y="23046"/>
                  <a:pt x="115113" y="22966"/>
                </a:cubicBezTo>
                <a:cubicBezTo>
                  <a:pt x="115140" y="22947"/>
                  <a:pt x="115165" y="22938"/>
                  <a:pt x="115188" y="22938"/>
                </a:cubicBezTo>
                <a:close/>
                <a:moveTo>
                  <a:pt x="45004" y="22796"/>
                </a:moveTo>
                <a:cubicBezTo>
                  <a:pt x="45038" y="22796"/>
                  <a:pt x="45102" y="22843"/>
                  <a:pt x="45199" y="22931"/>
                </a:cubicBezTo>
                <a:cubicBezTo>
                  <a:pt x="45534" y="23219"/>
                  <a:pt x="45591" y="23589"/>
                  <a:pt x="45314" y="23600"/>
                </a:cubicBezTo>
                <a:cubicBezTo>
                  <a:pt x="45312" y="23601"/>
                  <a:pt x="45309" y="23601"/>
                  <a:pt x="45306" y="23601"/>
                </a:cubicBezTo>
                <a:cubicBezTo>
                  <a:pt x="45204" y="23601"/>
                  <a:pt x="45082" y="23397"/>
                  <a:pt x="45026" y="23139"/>
                </a:cubicBezTo>
                <a:cubicBezTo>
                  <a:pt x="44963" y="22903"/>
                  <a:pt x="44951" y="22796"/>
                  <a:pt x="45004" y="22796"/>
                </a:cubicBezTo>
                <a:close/>
                <a:moveTo>
                  <a:pt x="116140" y="22619"/>
                </a:moveTo>
                <a:cubicBezTo>
                  <a:pt x="116440" y="22619"/>
                  <a:pt x="116740" y="22677"/>
                  <a:pt x="116810" y="22769"/>
                </a:cubicBezTo>
                <a:cubicBezTo>
                  <a:pt x="117052" y="23058"/>
                  <a:pt x="116925" y="23716"/>
                  <a:pt x="116590" y="23866"/>
                </a:cubicBezTo>
                <a:cubicBezTo>
                  <a:pt x="116543" y="23887"/>
                  <a:pt x="116494" y="23896"/>
                  <a:pt x="116443" y="23896"/>
                </a:cubicBezTo>
                <a:cubicBezTo>
                  <a:pt x="116068" y="23896"/>
                  <a:pt x="115638" y="23388"/>
                  <a:pt x="115932" y="23185"/>
                </a:cubicBezTo>
                <a:cubicBezTo>
                  <a:pt x="116094" y="23069"/>
                  <a:pt x="116082" y="22954"/>
                  <a:pt x="115886" y="22815"/>
                </a:cubicBezTo>
                <a:cubicBezTo>
                  <a:pt x="115701" y="22677"/>
                  <a:pt x="115782" y="22619"/>
                  <a:pt x="116140" y="22619"/>
                </a:cubicBezTo>
                <a:close/>
                <a:moveTo>
                  <a:pt x="47088" y="23631"/>
                </a:moveTo>
                <a:cubicBezTo>
                  <a:pt x="47104" y="23631"/>
                  <a:pt x="47121" y="23636"/>
                  <a:pt x="47138" y="23647"/>
                </a:cubicBezTo>
                <a:cubicBezTo>
                  <a:pt x="47242" y="23716"/>
                  <a:pt x="47311" y="23797"/>
                  <a:pt x="47323" y="23854"/>
                </a:cubicBezTo>
                <a:cubicBezTo>
                  <a:pt x="47323" y="23912"/>
                  <a:pt x="47254" y="23993"/>
                  <a:pt x="47150" y="24074"/>
                </a:cubicBezTo>
                <a:cubicBezTo>
                  <a:pt x="47129" y="24089"/>
                  <a:pt x="47108" y="24097"/>
                  <a:pt x="47089" y="24097"/>
                </a:cubicBezTo>
                <a:cubicBezTo>
                  <a:pt x="47025" y="24097"/>
                  <a:pt x="46976" y="24011"/>
                  <a:pt x="46976" y="23877"/>
                </a:cubicBezTo>
                <a:cubicBezTo>
                  <a:pt x="46967" y="23727"/>
                  <a:pt x="47019" y="23631"/>
                  <a:pt x="47088" y="23631"/>
                </a:cubicBezTo>
                <a:close/>
                <a:moveTo>
                  <a:pt x="114282" y="23808"/>
                </a:moveTo>
                <a:cubicBezTo>
                  <a:pt x="114397" y="23808"/>
                  <a:pt x="114489" y="23843"/>
                  <a:pt x="114489" y="23900"/>
                </a:cubicBezTo>
                <a:cubicBezTo>
                  <a:pt x="114489" y="23958"/>
                  <a:pt x="114397" y="24062"/>
                  <a:pt x="114282" y="24154"/>
                </a:cubicBezTo>
                <a:cubicBezTo>
                  <a:pt x="114243" y="24181"/>
                  <a:pt x="114207" y="24194"/>
                  <a:pt x="114177" y="24194"/>
                </a:cubicBezTo>
                <a:cubicBezTo>
                  <a:pt x="114115" y="24194"/>
                  <a:pt x="114074" y="24143"/>
                  <a:pt x="114074" y="24051"/>
                </a:cubicBezTo>
                <a:cubicBezTo>
                  <a:pt x="114074" y="23924"/>
                  <a:pt x="114178" y="23808"/>
                  <a:pt x="114282" y="23808"/>
                </a:cubicBezTo>
                <a:close/>
                <a:moveTo>
                  <a:pt x="46634" y="23851"/>
                </a:moveTo>
                <a:cubicBezTo>
                  <a:pt x="46663" y="23851"/>
                  <a:pt x="46685" y="23935"/>
                  <a:pt x="46699" y="24097"/>
                </a:cubicBezTo>
                <a:cubicBezTo>
                  <a:pt x="46709" y="24294"/>
                  <a:pt x="46680" y="24430"/>
                  <a:pt x="46631" y="24430"/>
                </a:cubicBezTo>
                <a:cubicBezTo>
                  <a:pt x="46620" y="24430"/>
                  <a:pt x="46608" y="24423"/>
                  <a:pt x="46596" y="24408"/>
                </a:cubicBezTo>
                <a:cubicBezTo>
                  <a:pt x="46526" y="24339"/>
                  <a:pt x="46515" y="24143"/>
                  <a:pt x="46573" y="23958"/>
                </a:cubicBezTo>
                <a:cubicBezTo>
                  <a:pt x="46595" y="23886"/>
                  <a:pt x="46616" y="23851"/>
                  <a:pt x="46634" y="23851"/>
                </a:cubicBezTo>
                <a:close/>
                <a:moveTo>
                  <a:pt x="112619" y="24121"/>
                </a:moveTo>
                <a:cubicBezTo>
                  <a:pt x="112660" y="24121"/>
                  <a:pt x="112714" y="24128"/>
                  <a:pt x="112781" y="24143"/>
                </a:cubicBezTo>
                <a:cubicBezTo>
                  <a:pt x="113358" y="24270"/>
                  <a:pt x="113381" y="24293"/>
                  <a:pt x="113081" y="24420"/>
                </a:cubicBezTo>
                <a:cubicBezTo>
                  <a:pt x="113034" y="24445"/>
                  <a:pt x="112982" y="24457"/>
                  <a:pt x="112929" y="24457"/>
                </a:cubicBezTo>
                <a:cubicBezTo>
                  <a:pt x="112811" y="24457"/>
                  <a:pt x="112687" y="24400"/>
                  <a:pt x="112608" y="24304"/>
                </a:cubicBezTo>
                <a:cubicBezTo>
                  <a:pt x="112496" y="24184"/>
                  <a:pt x="112500" y="24121"/>
                  <a:pt x="112619" y="24121"/>
                </a:cubicBezTo>
                <a:close/>
                <a:moveTo>
                  <a:pt x="69051" y="24115"/>
                </a:moveTo>
                <a:cubicBezTo>
                  <a:pt x="69109" y="24115"/>
                  <a:pt x="69150" y="24166"/>
                  <a:pt x="69150" y="24258"/>
                </a:cubicBezTo>
                <a:cubicBezTo>
                  <a:pt x="69150" y="24385"/>
                  <a:pt x="69058" y="24512"/>
                  <a:pt x="68954" y="24524"/>
                </a:cubicBezTo>
                <a:cubicBezTo>
                  <a:pt x="68838" y="24524"/>
                  <a:pt x="68757" y="24478"/>
                  <a:pt x="68757" y="24420"/>
                </a:cubicBezTo>
                <a:cubicBezTo>
                  <a:pt x="68757" y="24351"/>
                  <a:pt x="68838" y="24247"/>
                  <a:pt x="68954" y="24154"/>
                </a:cubicBezTo>
                <a:cubicBezTo>
                  <a:pt x="68988" y="24127"/>
                  <a:pt x="69022" y="24115"/>
                  <a:pt x="69051" y="24115"/>
                </a:cubicBezTo>
                <a:close/>
                <a:moveTo>
                  <a:pt x="127579" y="24201"/>
                </a:moveTo>
                <a:cubicBezTo>
                  <a:pt x="127752" y="24212"/>
                  <a:pt x="127879" y="24293"/>
                  <a:pt x="127879" y="24408"/>
                </a:cubicBezTo>
                <a:cubicBezTo>
                  <a:pt x="127868" y="24506"/>
                  <a:pt x="127746" y="24583"/>
                  <a:pt x="127589" y="24583"/>
                </a:cubicBezTo>
                <a:cubicBezTo>
                  <a:pt x="127578" y="24583"/>
                  <a:pt x="127567" y="24582"/>
                  <a:pt x="127556" y="24581"/>
                </a:cubicBezTo>
                <a:cubicBezTo>
                  <a:pt x="127383" y="24581"/>
                  <a:pt x="127256" y="24489"/>
                  <a:pt x="127256" y="24385"/>
                </a:cubicBezTo>
                <a:cubicBezTo>
                  <a:pt x="127256" y="24281"/>
                  <a:pt x="127394" y="24201"/>
                  <a:pt x="127579" y="24201"/>
                </a:cubicBezTo>
                <a:close/>
                <a:moveTo>
                  <a:pt x="110255" y="24190"/>
                </a:moveTo>
                <a:cubicBezTo>
                  <a:pt x="110361" y="24190"/>
                  <a:pt x="110426" y="24261"/>
                  <a:pt x="110426" y="24385"/>
                </a:cubicBezTo>
                <a:cubicBezTo>
                  <a:pt x="110426" y="24547"/>
                  <a:pt x="110288" y="24685"/>
                  <a:pt x="110115" y="24685"/>
                </a:cubicBezTo>
                <a:cubicBezTo>
                  <a:pt x="109942" y="24685"/>
                  <a:pt x="109803" y="24616"/>
                  <a:pt x="109803" y="24524"/>
                </a:cubicBezTo>
                <a:cubicBezTo>
                  <a:pt x="109803" y="24431"/>
                  <a:pt x="109942" y="24293"/>
                  <a:pt x="110115" y="24224"/>
                </a:cubicBezTo>
                <a:cubicBezTo>
                  <a:pt x="110167" y="24201"/>
                  <a:pt x="110214" y="24190"/>
                  <a:pt x="110255" y="24190"/>
                </a:cubicBezTo>
                <a:close/>
                <a:moveTo>
                  <a:pt x="78592" y="24628"/>
                </a:moveTo>
                <a:cubicBezTo>
                  <a:pt x="78707" y="24628"/>
                  <a:pt x="78788" y="24720"/>
                  <a:pt x="78788" y="24859"/>
                </a:cubicBezTo>
                <a:cubicBezTo>
                  <a:pt x="78788" y="24985"/>
                  <a:pt x="78707" y="25089"/>
                  <a:pt x="78592" y="25101"/>
                </a:cubicBezTo>
                <a:cubicBezTo>
                  <a:pt x="78476" y="25101"/>
                  <a:pt x="78396" y="25009"/>
                  <a:pt x="78384" y="24870"/>
                </a:cubicBezTo>
                <a:cubicBezTo>
                  <a:pt x="78384" y="24743"/>
                  <a:pt x="78476" y="24639"/>
                  <a:pt x="78592" y="24628"/>
                </a:cubicBezTo>
                <a:close/>
                <a:moveTo>
                  <a:pt x="46877" y="25026"/>
                </a:moveTo>
                <a:cubicBezTo>
                  <a:pt x="46901" y="25026"/>
                  <a:pt x="46923" y="25031"/>
                  <a:pt x="46942" y="25043"/>
                </a:cubicBezTo>
                <a:cubicBezTo>
                  <a:pt x="47254" y="25255"/>
                  <a:pt x="47157" y="25564"/>
                  <a:pt x="46786" y="25564"/>
                </a:cubicBezTo>
                <a:cubicBezTo>
                  <a:pt x="46773" y="25564"/>
                  <a:pt x="46759" y="25563"/>
                  <a:pt x="46746" y="25563"/>
                </a:cubicBezTo>
                <a:cubicBezTo>
                  <a:pt x="46457" y="25551"/>
                  <a:pt x="46422" y="25470"/>
                  <a:pt x="46573" y="25239"/>
                </a:cubicBezTo>
                <a:cubicBezTo>
                  <a:pt x="46655" y="25111"/>
                  <a:pt x="46782" y="25026"/>
                  <a:pt x="46877" y="25026"/>
                </a:cubicBezTo>
                <a:close/>
                <a:moveTo>
                  <a:pt x="61566" y="25355"/>
                </a:moveTo>
                <a:cubicBezTo>
                  <a:pt x="61682" y="25355"/>
                  <a:pt x="61774" y="25447"/>
                  <a:pt x="61774" y="25586"/>
                </a:cubicBezTo>
                <a:cubicBezTo>
                  <a:pt x="61774" y="25713"/>
                  <a:pt x="61693" y="25817"/>
                  <a:pt x="61578" y="25828"/>
                </a:cubicBezTo>
                <a:cubicBezTo>
                  <a:pt x="61463" y="25828"/>
                  <a:pt x="61370" y="25736"/>
                  <a:pt x="61370" y="25597"/>
                </a:cubicBezTo>
                <a:cubicBezTo>
                  <a:pt x="61370" y="25470"/>
                  <a:pt x="61451" y="25366"/>
                  <a:pt x="61566" y="25355"/>
                </a:cubicBezTo>
                <a:close/>
                <a:moveTo>
                  <a:pt x="174250" y="25213"/>
                </a:moveTo>
                <a:cubicBezTo>
                  <a:pt x="174359" y="25213"/>
                  <a:pt x="174424" y="25322"/>
                  <a:pt x="174396" y="25493"/>
                </a:cubicBezTo>
                <a:cubicBezTo>
                  <a:pt x="174373" y="25690"/>
                  <a:pt x="174292" y="25840"/>
                  <a:pt x="174234" y="25840"/>
                </a:cubicBezTo>
                <a:cubicBezTo>
                  <a:pt x="173980" y="25793"/>
                  <a:pt x="173946" y="25320"/>
                  <a:pt x="174177" y="25228"/>
                </a:cubicBezTo>
                <a:cubicBezTo>
                  <a:pt x="174203" y="25218"/>
                  <a:pt x="174227" y="25213"/>
                  <a:pt x="174250" y="25213"/>
                </a:cubicBezTo>
                <a:close/>
                <a:moveTo>
                  <a:pt x="59754" y="25447"/>
                </a:moveTo>
                <a:cubicBezTo>
                  <a:pt x="59870" y="25447"/>
                  <a:pt x="59962" y="25586"/>
                  <a:pt x="59962" y="25782"/>
                </a:cubicBezTo>
                <a:cubicBezTo>
                  <a:pt x="59962" y="25990"/>
                  <a:pt x="59881" y="26128"/>
                  <a:pt x="59766" y="26140"/>
                </a:cubicBezTo>
                <a:cubicBezTo>
                  <a:pt x="59650" y="26140"/>
                  <a:pt x="59570" y="26001"/>
                  <a:pt x="59570" y="25805"/>
                </a:cubicBezTo>
                <a:cubicBezTo>
                  <a:pt x="59558" y="25609"/>
                  <a:pt x="59639" y="25459"/>
                  <a:pt x="59754" y="25447"/>
                </a:cubicBezTo>
                <a:close/>
                <a:moveTo>
                  <a:pt x="178392" y="25457"/>
                </a:moveTo>
                <a:cubicBezTo>
                  <a:pt x="178725" y="25457"/>
                  <a:pt x="179038" y="25588"/>
                  <a:pt x="179001" y="25793"/>
                </a:cubicBezTo>
                <a:cubicBezTo>
                  <a:pt x="178984" y="25863"/>
                  <a:pt x="178923" y="25897"/>
                  <a:pt x="178834" y="25897"/>
                </a:cubicBezTo>
                <a:cubicBezTo>
                  <a:pt x="178745" y="25897"/>
                  <a:pt x="178626" y="25863"/>
                  <a:pt x="178494" y="25793"/>
                </a:cubicBezTo>
                <a:cubicBezTo>
                  <a:pt x="178367" y="25728"/>
                  <a:pt x="178272" y="25694"/>
                  <a:pt x="178208" y="25694"/>
                </a:cubicBezTo>
                <a:cubicBezTo>
                  <a:pt x="178115" y="25694"/>
                  <a:pt x="178085" y="25765"/>
                  <a:pt x="178113" y="25909"/>
                </a:cubicBezTo>
                <a:cubicBezTo>
                  <a:pt x="178154" y="26073"/>
                  <a:pt x="178058" y="26192"/>
                  <a:pt x="177890" y="26192"/>
                </a:cubicBezTo>
                <a:cubicBezTo>
                  <a:pt x="177869" y="26192"/>
                  <a:pt x="177847" y="26190"/>
                  <a:pt x="177824" y="26186"/>
                </a:cubicBezTo>
                <a:cubicBezTo>
                  <a:pt x="177397" y="26105"/>
                  <a:pt x="177397" y="25897"/>
                  <a:pt x="177859" y="25597"/>
                </a:cubicBezTo>
                <a:cubicBezTo>
                  <a:pt x="178002" y="25500"/>
                  <a:pt x="178200" y="25457"/>
                  <a:pt x="178392" y="25457"/>
                </a:cubicBezTo>
                <a:close/>
                <a:moveTo>
                  <a:pt x="170074" y="25942"/>
                </a:moveTo>
                <a:cubicBezTo>
                  <a:pt x="170083" y="25942"/>
                  <a:pt x="170093" y="25943"/>
                  <a:pt x="170102" y="25944"/>
                </a:cubicBezTo>
                <a:cubicBezTo>
                  <a:pt x="170437" y="25990"/>
                  <a:pt x="170344" y="26140"/>
                  <a:pt x="169940" y="26232"/>
                </a:cubicBezTo>
                <a:cubicBezTo>
                  <a:pt x="169874" y="26249"/>
                  <a:pt x="169820" y="26257"/>
                  <a:pt x="169779" y="26257"/>
                </a:cubicBezTo>
                <a:cubicBezTo>
                  <a:pt x="169677" y="26257"/>
                  <a:pt x="169655" y="26207"/>
                  <a:pt x="169721" y="26117"/>
                </a:cubicBezTo>
                <a:cubicBezTo>
                  <a:pt x="169817" y="26010"/>
                  <a:pt x="169954" y="25942"/>
                  <a:pt x="170074" y="25942"/>
                </a:cubicBezTo>
                <a:close/>
                <a:moveTo>
                  <a:pt x="125433" y="25587"/>
                </a:moveTo>
                <a:cubicBezTo>
                  <a:pt x="125462" y="25587"/>
                  <a:pt x="125511" y="25662"/>
                  <a:pt x="125594" y="25805"/>
                </a:cubicBezTo>
                <a:cubicBezTo>
                  <a:pt x="125824" y="26244"/>
                  <a:pt x="125824" y="26267"/>
                  <a:pt x="125570" y="26267"/>
                </a:cubicBezTo>
                <a:cubicBezTo>
                  <a:pt x="125467" y="26267"/>
                  <a:pt x="125374" y="26082"/>
                  <a:pt x="125386" y="25863"/>
                </a:cubicBezTo>
                <a:cubicBezTo>
                  <a:pt x="125392" y="25676"/>
                  <a:pt x="125401" y="25587"/>
                  <a:pt x="125433" y="25587"/>
                </a:cubicBezTo>
                <a:close/>
                <a:moveTo>
                  <a:pt x="121103" y="26082"/>
                </a:moveTo>
                <a:cubicBezTo>
                  <a:pt x="121219" y="26082"/>
                  <a:pt x="121323" y="26197"/>
                  <a:pt x="121311" y="26313"/>
                </a:cubicBezTo>
                <a:cubicBezTo>
                  <a:pt x="121311" y="26451"/>
                  <a:pt x="121265" y="26544"/>
                  <a:pt x="121219" y="26544"/>
                </a:cubicBezTo>
                <a:cubicBezTo>
                  <a:pt x="121161" y="26544"/>
                  <a:pt x="121069" y="26451"/>
                  <a:pt x="121000" y="26313"/>
                </a:cubicBezTo>
                <a:cubicBezTo>
                  <a:pt x="120942" y="26197"/>
                  <a:pt x="120988" y="26082"/>
                  <a:pt x="121103" y="26082"/>
                </a:cubicBezTo>
                <a:close/>
                <a:moveTo>
                  <a:pt x="126563" y="26065"/>
                </a:moveTo>
                <a:cubicBezTo>
                  <a:pt x="126740" y="26065"/>
                  <a:pt x="127000" y="26306"/>
                  <a:pt x="126990" y="26532"/>
                </a:cubicBezTo>
                <a:cubicBezTo>
                  <a:pt x="126979" y="26652"/>
                  <a:pt x="126917" y="26741"/>
                  <a:pt x="126803" y="26741"/>
                </a:cubicBezTo>
                <a:cubicBezTo>
                  <a:pt x="126797" y="26741"/>
                  <a:pt x="126790" y="26741"/>
                  <a:pt x="126782" y="26740"/>
                </a:cubicBezTo>
                <a:cubicBezTo>
                  <a:pt x="126552" y="26740"/>
                  <a:pt x="126321" y="26267"/>
                  <a:pt x="126459" y="26105"/>
                </a:cubicBezTo>
                <a:cubicBezTo>
                  <a:pt x="126487" y="26077"/>
                  <a:pt x="126523" y="26065"/>
                  <a:pt x="126563" y="26065"/>
                </a:cubicBezTo>
                <a:close/>
                <a:moveTo>
                  <a:pt x="114180" y="24838"/>
                </a:moveTo>
                <a:cubicBezTo>
                  <a:pt x="114238" y="24838"/>
                  <a:pt x="114322" y="24877"/>
                  <a:pt x="114443" y="24951"/>
                </a:cubicBezTo>
                <a:cubicBezTo>
                  <a:pt x="114974" y="25286"/>
                  <a:pt x="115113" y="26821"/>
                  <a:pt x="114616" y="26821"/>
                </a:cubicBezTo>
                <a:cubicBezTo>
                  <a:pt x="114513" y="26821"/>
                  <a:pt x="114432" y="26555"/>
                  <a:pt x="114432" y="26244"/>
                </a:cubicBezTo>
                <a:cubicBezTo>
                  <a:pt x="114443" y="25939"/>
                  <a:pt x="114355" y="25678"/>
                  <a:pt x="114254" y="25678"/>
                </a:cubicBezTo>
                <a:cubicBezTo>
                  <a:pt x="114251" y="25678"/>
                  <a:pt x="114249" y="25678"/>
                  <a:pt x="114247" y="25678"/>
                </a:cubicBezTo>
                <a:cubicBezTo>
                  <a:pt x="114132" y="25678"/>
                  <a:pt x="114051" y="25459"/>
                  <a:pt x="114051" y="25193"/>
                </a:cubicBezTo>
                <a:cubicBezTo>
                  <a:pt x="114058" y="24948"/>
                  <a:pt x="114083" y="24838"/>
                  <a:pt x="114180" y="24838"/>
                </a:cubicBezTo>
                <a:close/>
                <a:moveTo>
                  <a:pt x="84870" y="26076"/>
                </a:moveTo>
                <a:cubicBezTo>
                  <a:pt x="84904" y="26076"/>
                  <a:pt x="84953" y="26096"/>
                  <a:pt x="85010" y="26140"/>
                </a:cubicBezTo>
                <a:cubicBezTo>
                  <a:pt x="85333" y="26359"/>
                  <a:pt x="85263" y="26878"/>
                  <a:pt x="84929" y="26890"/>
                </a:cubicBezTo>
                <a:cubicBezTo>
                  <a:pt x="84920" y="26891"/>
                  <a:pt x="84912" y="26891"/>
                  <a:pt x="84905" y="26891"/>
                </a:cubicBezTo>
                <a:cubicBezTo>
                  <a:pt x="84726" y="26891"/>
                  <a:pt x="84655" y="26766"/>
                  <a:pt x="84721" y="26567"/>
                </a:cubicBezTo>
                <a:cubicBezTo>
                  <a:pt x="84779" y="26394"/>
                  <a:pt x="84825" y="26186"/>
                  <a:pt x="84825" y="26117"/>
                </a:cubicBezTo>
                <a:cubicBezTo>
                  <a:pt x="84825" y="26090"/>
                  <a:pt x="84842" y="26076"/>
                  <a:pt x="84870" y="26076"/>
                </a:cubicBezTo>
                <a:close/>
                <a:moveTo>
                  <a:pt x="50566" y="26601"/>
                </a:moveTo>
                <a:cubicBezTo>
                  <a:pt x="50682" y="26601"/>
                  <a:pt x="50774" y="26694"/>
                  <a:pt x="50774" y="26821"/>
                </a:cubicBezTo>
                <a:cubicBezTo>
                  <a:pt x="50786" y="26959"/>
                  <a:pt x="50751" y="27063"/>
                  <a:pt x="50693" y="27063"/>
                </a:cubicBezTo>
                <a:cubicBezTo>
                  <a:pt x="50647" y="27063"/>
                  <a:pt x="50555" y="26971"/>
                  <a:pt x="50485" y="26844"/>
                </a:cubicBezTo>
                <a:cubicBezTo>
                  <a:pt x="50416" y="26717"/>
                  <a:pt x="50451" y="26613"/>
                  <a:pt x="50566" y="26601"/>
                </a:cubicBezTo>
                <a:close/>
                <a:moveTo>
                  <a:pt x="51010" y="26354"/>
                </a:moveTo>
                <a:cubicBezTo>
                  <a:pt x="51038" y="26354"/>
                  <a:pt x="51090" y="26429"/>
                  <a:pt x="51178" y="26578"/>
                </a:cubicBezTo>
                <a:cubicBezTo>
                  <a:pt x="51391" y="26940"/>
                  <a:pt x="51433" y="27205"/>
                  <a:pt x="51310" y="27205"/>
                </a:cubicBezTo>
                <a:cubicBezTo>
                  <a:pt x="51279" y="27205"/>
                  <a:pt x="51239" y="27189"/>
                  <a:pt x="51190" y="27155"/>
                </a:cubicBezTo>
                <a:cubicBezTo>
                  <a:pt x="51074" y="27086"/>
                  <a:pt x="50993" y="26844"/>
                  <a:pt x="50982" y="26625"/>
                </a:cubicBezTo>
                <a:cubicBezTo>
                  <a:pt x="50976" y="26444"/>
                  <a:pt x="50979" y="26354"/>
                  <a:pt x="51010" y="26354"/>
                </a:cubicBezTo>
                <a:close/>
                <a:moveTo>
                  <a:pt x="79859" y="26793"/>
                </a:moveTo>
                <a:cubicBezTo>
                  <a:pt x="79950" y="26793"/>
                  <a:pt x="79920" y="26871"/>
                  <a:pt x="79792" y="27052"/>
                </a:cubicBezTo>
                <a:cubicBezTo>
                  <a:pt x="79665" y="27236"/>
                  <a:pt x="79481" y="27398"/>
                  <a:pt x="79388" y="27409"/>
                </a:cubicBezTo>
                <a:cubicBezTo>
                  <a:pt x="79384" y="27410"/>
                  <a:pt x="79379" y="27410"/>
                  <a:pt x="79375" y="27410"/>
                </a:cubicBezTo>
                <a:cubicBezTo>
                  <a:pt x="79047" y="27410"/>
                  <a:pt x="79220" y="26992"/>
                  <a:pt x="79608" y="26855"/>
                </a:cubicBezTo>
                <a:cubicBezTo>
                  <a:pt x="79728" y="26815"/>
                  <a:pt x="79811" y="26793"/>
                  <a:pt x="79859" y="26793"/>
                </a:cubicBezTo>
                <a:close/>
                <a:moveTo>
                  <a:pt x="130014" y="27086"/>
                </a:moveTo>
                <a:cubicBezTo>
                  <a:pt x="130130" y="27086"/>
                  <a:pt x="130211" y="27132"/>
                  <a:pt x="130211" y="27190"/>
                </a:cubicBezTo>
                <a:cubicBezTo>
                  <a:pt x="130211" y="27248"/>
                  <a:pt x="130118" y="27352"/>
                  <a:pt x="130003" y="27433"/>
                </a:cubicBezTo>
                <a:cubicBezTo>
                  <a:pt x="129966" y="27454"/>
                  <a:pt x="129932" y="27465"/>
                  <a:pt x="129903" y="27465"/>
                </a:cubicBezTo>
                <a:cubicBezTo>
                  <a:pt x="129838" y="27465"/>
                  <a:pt x="129795" y="27416"/>
                  <a:pt x="129795" y="27329"/>
                </a:cubicBezTo>
                <a:cubicBezTo>
                  <a:pt x="129807" y="27190"/>
                  <a:pt x="129899" y="27086"/>
                  <a:pt x="130014" y="27086"/>
                </a:cubicBezTo>
                <a:close/>
                <a:moveTo>
                  <a:pt x="161308" y="26878"/>
                </a:moveTo>
                <a:cubicBezTo>
                  <a:pt x="161311" y="26878"/>
                  <a:pt x="161315" y="26878"/>
                  <a:pt x="161318" y="26878"/>
                </a:cubicBezTo>
                <a:cubicBezTo>
                  <a:pt x="161595" y="26902"/>
                  <a:pt x="161549" y="27029"/>
                  <a:pt x="161156" y="27329"/>
                </a:cubicBezTo>
                <a:cubicBezTo>
                  <a:pt x="161025" y="27425"/>
                  <a:pt x="160944" y="27474"/>
                  <a:pt x="160907" y="27474"/>
                </a:cubicBezTo>
                <a:cubicBezTo>
                  <a:pt x="160859" y="27474"/>
                  <a:pt x="160882" y="27393"/>
                  <a:pt x="160960" y="27225"/>
                </a:cubicBezTo>
                <a:cubicBezTo>
                  <a:pt x="161050" y="27046"/>
                  <a:pt x="161204" y="26878"/>
                  <a:pt x="161308" y="26878"/>
                </a:cubicBezTo>
                <a:close/>
                <a:moveTo>
                  <a:pt x="140743" y="26955"/>
                </a:moveTo>
                <a:cubicBezTo>
                  <a:pt x="140774" y="26955"/>
                  <a:pt x="140748" y="27044"/>
                  <a:pt x="140668" y="27236"/>
                </a:cubicBezTo>
                <a:cubicBezTo>
                  <a:pt x="140602" y="27415"/>
                  <a:pt x="140506" y="27532"/>
                  <a:pt x="140441" y="27532"/>
                </a:cubicBezTo>
                <a:cubicBezTo>
                  <a:pt x="140427" y="27532"/>
                  <a:pt x="140413" y="27526"/>
                  <a:pt x="140403" y="27513"/>
                </a:cubicBezTo>
                <a:cubicBezTo>
                  <a:pt x="140357" y="27444"/>
                  <a:pt x="140426" y="27248"/>
                  <a:pt x="140576" y="27098"/>
                </a:cubicBezTo>
                <a:cubicBezTo>
                  <a:pt x="140664" y="27004"/>
                  <a:pt x="140720" y="26955"/>
                  <a:pt x="140743" y="26955"/>
                </a:cubicBezTo>
                <a:close/>
                <a:moveTo>
                  <a:pt x="125012" y="27219"/>
                </a:moveTo>
                <a:cubicBezTo>
                  <a:pt x="125098" y="27219"/>
                  <a:pt x="125134" y="27302"/>
                  <a:pt x="125097" y="27421"/>
                </a:cubicBezTo>
                <a:cubicBezTo>
                  <a:pt x="125042" y="27576"/>
                  <a:pt x="124934" y="27699"/>
                  <a:pt x="124854" y="27699"/>
                </a:cubicBezTo>
                <a:cubicBezTo>
                  <a:pt x="124850" y="27699"/>
                  <a:pt x="124847" y="27698"/>
                  <a:pt x="124843" y="27698"/>
                </a:cubicBezTo>
                <a:cubicBezTo>
                  <a:pt x="124601" y="27663"/>
                  <a:pt x="124659" y="27340"/>
                  <a:pt x="124936" y="27236"/>
                </a:cubicBezTo>
                <a:cubicBezTo>
                  <a:pt x="124964" y="27224"/>
                  <a:pt x="124990" y="27219"/>
                  <a:pt x="125012" y="27219"/>
                </a:cubicBezTo>
                <a:close/>
                <a:moveTo>
                  <a:pt x="171487" y="26600"/>
                </a:moveTo>
                <a:cubicBezTo>
                  <a:pt x="171495" y="26600"/>
                  <a:pt x="171502" y="26600"/>
                  <a:pt x="171510" y="26601"/>
                </a:cubicBezTo>
                <a:cubicBezTo>
                  <a:pt x="171672" y="26625"/>
                  <a:pt x="171764" y="26913"/>
                  <a:pt x="171718" y="27213"/>
                </a:cubicBezTo>
                <a:cubicBezTo>
                  <a:pt x="171673" y="27518"/>
                  <a:pt x="171561" y="27768"/>
                  <a:pt x="171470" y="27768"/>
                </a:cubicBezTo>
                <a:cubicBezTo>
                  <a:pt x="171468" y="27768"/>
                  <a:pt x="171466" y="27768"/>
                  <a:pt x="171464" y="27767"/>
                </a:cubicBezTo>
                <a:cubicBezTo>
                  <a:pt x="171372" y="27756"/>
                  <a:pt x="171279" y="27467"/>
                  <a:pt x="171268" y="27155"/>
                </a:cubicBezTo>
                <a:cubicBezTo>
                  <a:pt x="171246" y="26815"/>
                  <a:pt x="171339" y="26600"/>
                  <a:pt x="171487" y="26600"/>
                </a:cubicBezTo>
                <a:close/>
                <a:moveTo>
                  <a:pt x="113739" y="26613"/>
                </a:moveTo>
                <a:cubicBezTo>
                  <a:pt x="113889" y="26613"/>
                  <a:pt x="113959" y="26752"/>
                  <a:pt x="113878" y="26948"/>
                </a:cubicBezTo>
                <a:cubicBezTo>
                  <a:pt x="113808" y="27155"/>
                  <a:pt x="113682" y="27294"/>
                  <a:pt x="113566" y="27294"/>
                </a:cubicBezTo>
                <a:cubicBezTo>
                  <a:pt x="113451" y="27306"/>
                  <a:pt x="113416" y="27386"/>
                  <a:pt x="113485" y="27525"/>
                </a:cubicBezTo>
                <a:cubicBezTo>
                  <a:pt x="113555" y="27652"/>
                  <a:pt x="113508" y="27802"/>
                  <a:pt x="113393" y="27883"/>
                </a:cubicBezTo>
                <a:cubicBezTo>
                  <a:pt x="113366" y="27904"/>
                  <a:pt x="113339" y="27914"/>
                  <a:pt x="113315" y="27914"/>
                </a:cubicBezTo>
                <a:cubicBezTo>
                  <a:pt x="113247" y="27914"/>
                  <a:pt x="113197" y="27834"/>
                  <a:pt x="113197" y="27698"/>
                </a:cubicBezTo>
                <a:cubicBezTo>
                  <a:pt x="113208" y="27098"/>
                  <a:pt x="113451" y="26613"/>
                  <a:pt x="113739" y="26613"/>
                </a:cubicBezTo>
                <a:close/>
                <a:moveTo>
                  <a:pt x="184927" y="27139"/>
                </a:moveTo>
                <a:cubicBezTo>
                  <a:pt x="185032" y="27139"/>
                  <a:pt x="185034" y="27273"/>
                  <a:pt x="184980" y="27594"/>
                </a:cubicBezTo>
                <a:cubicBezTo>
                  <a:pt x="184936" y="27891"/>
                  <a:pt x="184808" y="28115"/>
                  <a:pt x="184697" y="28115"/>
                </a:cubicBezTo>
                <a:cubicBezTo>
                  <a:pt x="184691" y="28115"/>
                  <a:pt x="184686" y="28115"/>
                  <a:pt x="184680" y="28114"/>
                </a:cubicBezTo>
                <a:cubicBezTo>
                  <a:pt x="184276" y="28010"/>
                  <a:pt x="184276" y="27456"/>
                  <a:pt x="184680" y="27236"/>
                </a:cubicBezTo>
                <a:cubicBezTo>
                  <a:pt x="184793" y="27174"/>
                  <a:pt x="184873" y="27139"/>
                  <a:pt x="184927" y="27139"/>
                </a:cubicBezTo>
                <a:close/>
                <a:moveTo>
                  <a:pt x="131819" y="27143"/>
                </a:moveTo>
                <a:cubicBezTo>
                  <a:pt x="131825" y="27143"/>
                  <a:pt x="131832" y="27143"/>
                  <a:pt x="131838" y="27144"/>
                </a:cubicBezTo>
                <a:cubicBezTo>
                  <a:pt x="132161" y="27144"/>
                  <a:pt x="132011" y="28010"/>
                  <a:pt x="131665" y="28148"/>
                </a:cubicBezTo>
                <a:cubicBezTo>
                  <a:pt x="131597" y="28174"/>
                  <a:pt x="131544" y="28187"/>
                  <a:pt x="131504" y="28187"/>
                </a:cubicBezTo>
                <a:cubicBezTo>
                  <a:pt x="131403" y="28187"/>
                  <a:pt x="131394" y="28100"/>
                  <a:pt x="131469" y="27917"/>
                </a:cubicBezTo>
                <a:cubicBezTo>
                  <a:pt x="131550" y="27721"/>
                  <a:pt x="131607" y="27456"/>
                  <a:pt x="131619" y="27340"/>
                </a:cubicBezTo>
                <a:cubicBezTo>
                  <a:pt x="131619" y="27231"/>
                  <a:pt x="131711" y="27143"/>
                  <a:pt x="131819" y="27143"/>
                </a:cubicBezTo>
                <a:close/>
                <a:moveTo>
                  <a:pt x="66016" y="27940"/>
                </a:moveTo>
                <a:cubicBezTo>
                  <a:pt x="66125" y="27940"/>
                  <a:pt x="66218" y="28039"/>
                  <a:pt x="66218" y="28160"/>
                </a:cubicBezTo>
                <a:cubicBezTo>
                  <a:pt x="66230" y="28287"/>
                  <a:pt x="66183" y="28391"/>
                  <a:pt x="66137" y="28391"/>
                </a:cubicBezTo>
                <a:cubicBezTo>
                  <a:pt x="66134" y="28391"/>
                  <a:pt x="66131" y="28391"/>
                  <a:pt x="66128" y="28391"/>
                </a:cubicBezTo>
                <a:cubicBezTo>
                  <a:pt x="66070" y="28391"/>
                  <a:pt x="65983" y="28292"/>
                  <a:pt x="65906" y="28171"/>
                </a:cubicBezTo>
                <a:cubicBezTo>
                  <a:pt x="65837" y="28056"/>
                  <a:pt x="65883" y="27940"/>
                  <a:pt x="65999" y="27940"/>
                </a:cubicBezTo>
                <a:cubicBezTo>
                  <a:pt x="66005" y="27940"/>
                  <a:pt x="66011" y="27940"/>
                  <a:pt x="66016" y="27940"/>
                </a:cubicBezTo>
                <a:close/>
                <a:moveTo>
                  <a:pt x="67545" y="27857"/>
                </a:moveTo>
                <a:cubicBezTo>
                  <a:pt x="67583" y="27857"/>
                  <a:pt x="67610" y="27922"/>
                  <a:pt x="67615" y="28056"/>
                </a:cubicBezTo>
                <a:cubicBezTo>
                  <a:pt x="67615" y="28183"/>
                  <a:pt x="67534" y="28344"/>
                  <a:pt x="67419" y="28425"/>
                </a:cubicBezTo>
                <a:cubicBezTo>
                  <a:pt x="67391" y="28450"/>
                  <a:pt x="67367" y="28461"/>
                  <a:pt x="67349" y="28461"/>
                </a:cubicBezTo>
                <a:cubicBezTo>
                  <a:pt x="67298" y="28461"/>
                  <a:pt x="67287" y="28373"/>
                  <a:pt x="67338" y="28229"/>
                </a:cubicBezTo>
                <a:cubicBezTo>
                  <a:pt x="67412" y="27986"/>
                  <a:pt x="67490" y="27857"/>
                  <a:pt x="67545" y="27857"/>
                </a:cubicBezTo>
                <a:close/>
                <a:moveTo>
                  <a:pt x="78856" y="27689"/>
                </a:moveTo>
                <a:cubicBezTo>
                  <a:pt x="79111" y="27689"/>
                  <a:pt x="79041" y="28280"/>
                  <a:pt x="78707" y="28437"/>
                </a:cubicBezTo>
                <a:cubicBezTo>
                  <a:pt x="78642" y="28471"/>
                  <a:pt x="78589" y="28488"/>
                  <a:pt x="78548" y="28488"/>
                </a:cubicBezTo>
                <a:cubicBezTo>
                  <a:pt x="78451" y="28488"/>
                  <a:pt x="78421" y="28393"/>
                  <a:pt x="78453" y="28206"/>
                </a:cubicBezTo>
                <a:cubicBezTo>
                  <a:pt x="78488" y="27987"/>
                  <a:pt x="78626" y="27767"/>
                  <a:pt x="78765" y="27710"/>
                </a:cubicBezTo>
                <a:cubicBezTo>
                  <a:pt x="78799" y="27695"/>
                  <a:pt x="78829" y="27689"/>
                  <a:pt x="78856" y="27689"/>
                </a:cubicBezTo>
                <a:close/>
                <a:moveTo>
                  <a:pt x="159986" y="28248"/>
                </a:moveTo>
                <a:cubicBezTo>
                  <a:pt x="160057" y="28248"/>
                  <a:pt x="160106" y="28310"/>
                  <a:pt x="160106" y="28402"/>
                </a:cubicBezTo>
                <a:cubicBezTo>
                  <a:pt x="160084" y="28534"/>
                  <a:pt x="159989" y="28645"/>
                  <a:pt x="159880" y="28645"/>
                </a:cubicBezTo>
                <a:cubicBezTo>
                  <a:pt x="159874" y="28645"/>
                  <a:pt x="159869" y="28645"/>
                  <a:pt x="159864" y="28644"/>
                </a:cubicBezTo>
                <a:cubicBezTo>
                  <a:pt x="159748" y="28633"/>
                  <a:pt x="159667" y="28587"/>
                  <a:pt x="159667" y="28518"/>
                </a:cubicBezTo>
                <a:cubicBezTo>
                  <a:pt x="159679" y="28460"/>
                  <a:pt x="159771" y="28356"/>
                  <a:pt x="159898" y="28275"/>
                </a:cubicBezTo>
                <a:cubicBezTo>
                  <a:pt x="159930" y="28256"/>
                  <a:pt x="159959" y="28248"/>
                  <a:pt x="159986" y="28248"/>
                </a:cubicBezTo>
                <a:close/>
                <a:moveTo>
                  <a:pt x="126298" y="28379"/>
                </a:moveTo>
                <a:cubicBezTo>
                  <a:pt x="126413" y="28379"/>
                  <a:pt x="126517" y="28494"/>
                  <a:pt x="126505" y="28621"/>
                </a:cubicBezTo>
                <a:cubicBezTo>
                  <a:pt x="126505" y="28748"/>
                  <a:pt x="126459" y="28852"/>
                  <a:pt x="126402" y="28852"/>
                </a:cubicBezTo>
                <a:cubicBezTo>
                  <a:pt x="126355" y="28852"/>
                  <a:pt x="126263" y="28748"/>
                  <a:pt x="126194" y="28610"/>
                </a:cubicBezTo>
                <a:cubicBezTo>
                  <a:pt x="126136" y="28483"/>
                  <a:pt x="126182" y="28379"/>
                  <a:pt x="126298" y="28379"/>
                </a:cubicBezTo>
                <a:close/>
                <a:moveTo>
                  <a:pt x="52067" y="28401"/>
                </a:moveTo>
                <a:cubicBezTo>
                  <a:pt x="52294" y="28401"/>
                  <a:pt x="52248" y="28629"/>
                  <a:pt x="51928" y="29025"/>
                </a:cubicBezTo>
                <a:cubicBezTo>
                  <a:pt x="51797" y="29190"/>
                  <a:pt x="51715" y="29274"/>
                  <a:pt x="51676" y="29274"/>
                </a:cubicBezTo>
                <a:cubicBezTo>
                  <a:pt x="51622" y="29274"/>
                  <a:pt x="51650" y="29116"/>
                  <a:pt x="51744" y="28795"/>
                </a:cubicBezTo>
                <a:cubicBezTo>
                  <a:pt x="51801" y="28587"/>
                  <a:pt x="51940" y="28402"/>
                  <a:pt x="52032" y="28402"/>
                </a:cubicBezTo>
                <a:cubicBezTo>
                  <a:pt x="52044" y="28401"/>
                  <a:pt x="52056" y="28401"/>
                  <a:pt x="52067" y="28401"/>
                </a:cubicBezTo>
                <a:close/>
                <a:moveTo>
                  <a:pt x="68875" y="28294"/>
                </a:moveTo>
                <a:cubicBezTo>
                  <a:pt x="68994" y="28294"/>
                  <a:pt x="69151" y="28425"/>
                  <a:pt x="69254" y="28702"/>
                </a:cubicBezTo>
                <a:cubicBezTo>
                  <a:pt x="69362" y="28988"/>
                  <a:pt x="69210" y="29450"/>
                  <a:pt x="69055" y="29450"/>
                </a:cubicBezTo>
                <a:cubicBezTo>
                  <a:pt x="69029" y="29450"/>
                  <a:pt x="69002" y="29437"/>
                  <a:pt x="68977" y="29406"/>
                </a:cubicBezTo>
                <a:cubicBezTo>
                  <a:pt x="68931" y="29349"/>
                  <a:pt x="68827" y="29060"/>
                  <a:pt x="68746" y="28771"/>
                </a:cubicBezTo>
                <a:cubicBezTo>
                  <a:pt x="68654" y="28460"/>
                  <a:pt x="68741" y="28294"/>
                  <a:pt x="68875" y="28294"/>
                </a:cubicBezTo>
                <a:close/>
                <a:moveTo>
                  <a:pt x="140259" y="29025"/>
                </a:moveTo>
                <a:cubicBezTo>
                  <a:pt x="140264" y="29025"/>
                  <a:pt x="140270" y="29025"/>
                  <a:pt x="140276" y="29025"/>
                </a:cubicBezTo>
                <a:cubicBezTo>
                  <a:pt x="140391" y="29025"/>
                  <a:pt x="140484" y="29129"/>
                  <a:pt x="140472" y="29256"/>
                </a:cubicBezTo>
                <a:cubicBezTo>
                  <a:pt x="140460" y="29395"/>
                  <a:pt x="140426" y="29487"/>
                  <a:pt x="140368" y="29487"/>
                </a:cubicBezTo>
                <a:cubicBezTo>
                  <a:pt x="140322" y="29487"/>
                  <a:pt x="140241" y="29383"/>
                  <a:pt x="140172" y="29256"/>
                </a:cubicBezTo>
                <a:cubicBezTo>
                  <a:pt x="140117" y="29125"/>
                  <a:pt x="140156" y="29025"/>
                  <a:pt x="140259" y="29025"/>
                </a:cubicBezTo>
                <a:close/>
                <a:moveTo>
                  <a:pt x="121935" y="29178"/>
                </a:moveTo>
                <a:cubicBezTo>
                  <a:pt x="121963" y="29178"/>
                  <a:pt x="121994" y="29188"/>
                  <a:pt x="122027" y="29210"/>
                </a:cubicBezTo>
                <a:cubicBezTo>
                  <a:pt x="122142" y="29291"/>
                  <a:pt x="122223" y="29395"/>
                  <a:pt x="122223" y="29452"/>
                </a:cubicBezTo>
                <a:cubicBezTo>
                  <a:pt x="122223" y="29510"/>
                  <a:pt x="122142" y="29556"/>
                  <a:pt x="122027" y="29556"/>
                </a:cubicBezTo>
                <a:cubicBezTo>
                  <a:pt x="121911" y="29556"/>
                  <a:pt x="121819" y="29452"/>
                  <a:pt x="121831" y="29314"/>
                </a:cubicBezTo>
                <a:cubicBezTo>
                  <a:pt x="121831" y="29227"/>
                  <a:pt x="121874" y="29178"/>
                  <a:pt x="121935" y="29178"/>
                </a:cubicBezTo>
                <a:close/>
                <a:moveTo>
                  <a:pt x="126153" y="29071"/>
                </a:moveTo>
                <a:cubicBezTo>
                  <a:pt x="126163" y="29071"/>
                  <a:pt x="126172" y="29071"/>
                  <a:pt x="126182" y="29072"/>
                </a:cubicBezTo>
                <a:cubicBezTo>
                  <a:pt x="126355" y="29072"/>
                  <a:pt x="126482" y="29222"/>
                  <a:pt x="126482" y="29418"/>
                </a:cubicBezTo>
                <a:cubicBezTo>
                  <a:pt x="126474" y="29578"/>
                  <a:pt x="126410" y="29658"/>
                  <a:pt x="126304" y="29658"/>
                </a:cubicBezTo>
                <a:cubicBezTo>
                  <a:pt x="126265" y="29658"/>
                  <a:pt x="126220" y="29647"/>
                  <a:pt x="126171" y="29626"/>
                </a:cubicBezTo>
                <a:cubicBezTo>
                  <a:pt x="125998" y="29545"/>
                  <a:pt x="125871" y="29383"/>
                  <a:pt x="125871" y="29268"/>
                </a:cubicBezTo>
                <a:cubicBezTo>
                  <a:pt x="125871" y="29159"/>
                  <a:pt x="125994" y="29071"/>
                  <a:pt x="126153" y="29071"/>
                </a:cubicBezTo>
                <a:close/>
                <a:moveTo>
                  <a:pt x="67982" y="29103"/>
                </a:moveTo>
                <a:cubicBezTo>
                  <a:pt x="68256" y="29103"/>
                  <a:pt x="68348" y="29222"/>
                  <a:pt x="68284" y="29487"/>
                </a:cubicBezTo>
                <a:cubicBezTo>
                  <a:pt x="68242" y="29685"/>
                  <a:pt x="68191" y="29775"/>
                  <a:pt x="68086" y="29775"/>
                </a:cubicBezTo>
                <a:cubicBezTo>
                  <a:pt x="68020" y="29775"/>
                  <a:pt x="67932" y="29739"/>
                  <a:pt x="67811" y="29672"/>
                </a:cubicBezTo>
                <a:cubicBezTo>
                  <a:pt x="67292" y="29383"/>
                  <a:pt x="67326" y="29129"/>
                  <a:pt x="67903" y="29106"/>
                </a:cubicBezTo>
                <a:cubicBezTo>
                  <a:pt x="67931" y="29104"/>
                  <a:pt x="67957" y="29103"/>
                  <a:pt x="67982" y="29103"/>
                </a:cubicBezTo>
                <a:close/>
                <a:moveTo>
                  <a:pt x="143872" y="29215"/>
                </a:moveTo>
                <a:cubicBezTo>
                  <a:pt x="143904" y="29215"/>
                  <a:pt x="143919" y="29300"/>
                  <a:pt x="143912" y="29464"/>
                </a:cubicBezTo>
                <a:cubicBezTo>
                  <a:pt x="143912" y="29659"/>
                  <a:pt x="143874" y="29787"/>
                  <a:pt x="143823" y="29787"/>
                </a:cubicBezTo>
                <a:cubicBezTo>
                  <a:pt x="143811" y="29787"/>
                  <a:pt x="143798" y="29780"/>
                  <a:pt x="143785" y="29764"/>
                </a:cubicBezTo>
                <a:cubicBezTo>
                  <a:pt x="143727" y="29683"/>
                  <a:pt x="143739" y="29476"/>
                  <a:pt x="143796" y="29314"/>
                </a:cubicBezTo>
                <a:cubicBezTo>
                  <a:pt x="143827" y="29248"/>
                  <a:pt x="143853" y="29215"/>
                  <a:pt x="143872" y="29215"/>
                </a:cubicBezTo>
                <a:close/>
                <a:moveTo>
                  <a:pt x="71643" y="29302"/>
                </a:moveTo>
                <a:cubicBezTo>
                  <a:pt x="71747" y="29302"/>
                  <a:pt x="71851" y="29464"/>
                  <a:pt x="71851" y="29672"/>
                </a:cubicBezTo>
                <a:cubicBezTo>
                  <a:pt x="71851" y="29827"/>
                  <a:pt x="71793" y="29924"/>
                  <a:pt x="71718" y="29924"/>
                </a:cubicBezTo>
                <a:cubicBezTo>
                  <a:pt x="71698" y="29924"/>
                  <a:pt x="71677" y="29917"/>
                  <a:pt x="71655" y="29903"/>
                </a:cubicBezTo>
                <a:cubicBezTo>
                  <a:pt x="71539" y="29822"/>
                  <a:pt x="71447" y="29660"/>
                  <a:pt x="71447" y="29533"/>
                </a:cubicBezTo>
                <a:cubicBezTo>
                  <a:pt x="71447" y="29406"/>
                  <a:pt x="71528" y="29314"/>
                  <a:pt x="71643" y="29302"/>
                </a:cubicBezTo>
                <a:close/>
                <a:moveTo>
                  <a:pt x="94267" y="29672"/>
                </a:moveTo>
                <a:cubicBezTo>
                  <a:pt x="94382" y="29672"/>
                  <a:pt x="94463" y="29706"/>
                  <a:pt x="94463" y="29764"/>
                </a:cubicBezTo>
                <a:cubicBezTo>
                  <a:pt x="94463" y="29822"/>
                  <a:pt x="94382" y="29926"/>
                  <a:pt x="94267" y="30018"/>
                </a:cubicBezTo>
                <a:cubicBezTo>
                  <a:pt x="94228" y="30045"/>
                  <a:pt x="94192" y="30058"/>
                  <a:pt x="94163" y="30058"/>
                </a:cubicBezTo>
                <a:cubicBezTo>
                  <a:pt x="94106" y="30058"/>
                  <a:pt x="94071" y="30010"/>
                  <a:pt x="94071" y="29926"/>
                </a:cubicBezTo>
                <a:cubicBezTo>
                  <a:pt x="94071" y="29787"/>
                  <a:pt x="94151" y="29672"/>
                  <a:pt x="94267" y="29672"/>
                </a:cubicBezTo>
                <a:close/>
                <a:moveTo>
                  <a:pt x="61248" y="29798"/>
                </a:moveTo>
                <a:cubicBezTo>
                  <a:pt x="61357" y="29798"/>
                  <a:pt x="61451" y="29908"/>
                  <a:pt x="61451" y="30018"/>
                </a:cubicBezTo>
                <a:cubicBezTo>
                  <a:pt x="61463" y="30157"/>
                  <a:pt x="61416" y="30260"/>
                  <a:pt x="61359" y="30260"/>
                </a:cubicBezTo>
                <a:cubicBezTo>
                  <a:pt x="61312" y="30260"/>
                  <a:pt x="61209" y="30168"/>
                  <a:pt x="61139" y="30041"/>
                </a:cubicBezTo>
                <a:cubicBezTo>
                  <a:pt x="61070" y="29914"/>
                  <a:pt x="61116" y="29810"/>
                  <a:pt x="61232" y="29799"/>
                </a:cubicBezTo>
                <a:cubicBezTo>
                  <a:pt x="61237" y="29798"/>
                  <a:pt x="61242" y="29798"/>
                  <a:pt x="61248" y="29798"/>
                </a:cubicBezTo>
                <a:close/>
                <a:moveTo>
                  <a:pt x="63508" y="30155"/>
                </a:moveTo>
                <a:cubicBezTo>
                  <a:pt x="63740" y="30155"/>
                  <a:pt x="63669" y="30317"/>
                  <a:pt x="63344" y="30480"/>
                </a:cubicBezTo>
                <a:cubicBezTo>
                  <a:pt x="63274" y="30515"/>
                  <a:pt x="63220" y="30531"/>
                  <a:pt x="63182" y="30531"/>
                </a:cubicBezTo>
                <a:cubicBezTo>
                  <a:pt x="63120" y="30531"/>
                  <a:pt x="63105" y="30485"/>
                  <a:pt x="63148" y="30399"/>
                </a:cubicBezTo>
                <a:cubicBezTo>
                  <a:pt x="63217" y="30260"/>
                  <a:pt x="63344" y="30157"/>
                  <a:pt x="63459" y="30157"/>
                </a:cubicBezTo>
                <a:cubicBezTo>
                  <a:pt x="63477" y="30155"/>
                  <a:pt x="63493" y="30155"/>
                  <a:pt x="63508" y="30155"/>
                </a:cubicBezTo>
                <a:close/>
                <a:moveTo>
                  <a:pt x="110975" y="29902"/>
                </a:moveTo>
                <a:cubicBezTo>
                  <a:pt x="111208" y="29902"/>
                  <a:pt x="111163" y="30042"/>
                  <a:pt x="110819" y="30364"/>
                </a:cubicBezTo>
                <a:cubicBezTo>
                  <a:pt x="110703" y="30475"/>
                  <a:pt x="110632" y="30533"/>
                  <a:pt x="110601" y="30533"/>
                </a:cubicBezTo>
                <a:cubicBezTo>
                  <a:pt x="110565" y="30533"/>
                  <a:pt x="110583" y="30452"/>
                  <a:pt x="110646" y="30284"/>
                </a:cubicBezTo>
                <a:cubicBezTo>
                  <a:pt x="110715" y="30076"/>
                  <a:pt x="110854" y="29903"/>
                  <a:pt x="110946" y="29903"/>
                </a:cubicBezTo>
                <a:cubicBezTo>
                  <a:pt x="110956" y="29902"/>
                  <a:pt x="110966" y="29902"/>
                  <a:pt x="110975" y="29902"/>
                </a:cubicBezTo>
                <a:close/>
                <a:moveTo>
                  <a:pt x="116348" y="29603"/>
                </a:moveTo>
                <a:cubicBezTo>
                  <a:pt x="116452" y="29603"/>
                  <a:pt x="116486" y="29799"/>
                  <a:pt x="116417" y="30076"/>
                </a:cubicBezTo>
                <a:cubicBezTo>
                  <a:pt x="116348" y="30341"/>
                  <a:pt x="116267" y="30537"/>
                  <a:pt x="116221" y="30537"/>
                </a:cubicBezTo>
                <a:cubicBezTo>
                  <a:pt x="116175" y="30537"/>
                  <a:pt x="116152" y="30341"/>
                  <a:pt x="116152" y="30076"/>
                </a:cubicBezTo>
                <a:cubicBezTo>
                  <a:pt x="116163" y="29810"/>
                  <a:pt x="116244" y="29603"/>
                  <a:pt x="116348" y="29603"/>
                </a:cubicBezTo>
                <a:close/>
                <a:moveTo>
                  <a:pt x="188018" y="29771"/>
                </a:moveTo>
                <a:cubicBezTo>
                  <a:pt x="188152" y="29771"/>
                  <a:pt x="188337" y="29883"/>
                  <a:pt x="188536" y="30099"/>
                </a:cubicBezTo>
                <a:cubicBezTo>
                  <a:pt x="188936" y="30526"/>
                  <a:pt x="188980" y="30781"/>
                  <a:pt x="188699" y="30781"/>
                </a:cubicBezTo>
                <a:cubicBezTo>
                  <a:pt x="188616" y="30781"/>
                  <a:pt x="188503" y="30758"/>
                  <a:pt x="188362" y="30711"/>
                </a:cubicBezTo>
                <a:cubicBezTo>
                  <a:pt x="187820" y="30537"/>
                  <a:pt x="187578" y="30076"/>
                  <a:pt x="187901" y="29810"/>
                </a:cubicBezTo>
                <a:cubicBezTo>
                  <a:pt x="187933" y="29784"/>
                  <a:pt x="187973" y="29771"/>
                  <a:pt x="188018" y="29771"/>
                </a:cubicBezTo>
                <a:close/>
                <a:moveTo>
                  <a:pt x="184287" y="30916"/>
                </a:moveTo>
                <a:cubicBezTo>
                  <a:pt x="184322" y="30916"/>
                  <a:pt x="184360" y="30920"/>
                  <a:pt x="184403" y="30930"/>
                </a:cubicBezTo>
                <a:cubicBezTo>
                  <a:pt x="184807" y="31034"/>
                  <a:pt x="184854" y="31219"/>
                  <a:pt x="184484" y="31299"/>
                </a:cubicBezTo>
                <a:cubicBezTo>
                  <a:pt x="184461" y="31305"/>
                  <a:pt x="184438" y="31307"/>
                  <a:pt x="184415" y="31307"/>
                </a:cubicBezTo>
                <a:cubicBezTo>
                  <a:pt x="184290" y="31307"/>
                  <a:pt x="184175" y="31230"/>
                  <a:pt x="184126" y="31103"/>
                </a:cubicBezTo>
                <a:cubicBezTo>
                  <a:pt x="184090" y="30984"/>
                  <a:pt x="184155" y="30916"/>
                  <a:pt x="184287" y="30916"/>
                </a:cubicBezTo>
                <a:close/>
                <a:moveTo>
                  <a:pt x="125698" y="29868"/>
                </a:moveTo>
                <a:cubicBezTo>
                  <a:pt x="125791" y="29868"/>
                  <a:pt x="125851" y="29913"/>
                  <a:pt x="125847" y="30018"/>
                </a:cubicBezTo>
                <a:cubicBezTo>
                  <a:pt x="125836" y="30133"/>
                  <a:pt x="125744" y="30237"/>
                  <a:pt x="125628" y="30237"/>
                </a:cubicBezTo>
                <a:cubicBezTo>
                  <a:pt x="125513" y="30237"/>
                  <a:pt x="125282" y="30561"/>
                  <a:pt x="125132" y="30965"/>
                </a:cubicBezTo>
                <a:cubicBezTo>
                  <a:pt x="124995" y="31309"/>
                  <a:pt x="124908" y="31466"/>
                  <a:pt x="124839" y="31466"/>
                </a:cubicBezTo>
                <a:cubicBezTo>
                  <a:pt x="124798" y="31466"/>
                  <a:pt x="124763" y="31408"/>
                  <a:pt x="124728" y="31299"/>
                </a:cubicBezTo>
                <a:cubicBezTo>
                  <a:pt x="124659" y="31080"/>
                  <a:pt x="124716" y="30711"/>
                  <a:pt x="124855" y="30468"/>
                </a:cubicBezTo>
                <a:cubicBezTo>
                  <a:pt x="125051" y="30133"/>
                  <a:pt x="125472" y="29868"/>
                  <a:pt x="125698" y="29868"/>
                </a:cubicBezTo>
                <a:close/>
                <a:moveTo>
                  <a:pt x="76085" y="30565"/>
                </a:moveTo>
                <a:cubicBezTo>
                  <a:pt x="76126" y="30565"/>
                  <a:pt x="76174" y="30634"/>
                  <a:pt x="76249" y="30768"/>
                </a:cubicBezTo>
                <a:cubicBezTo>
                  <a:pt x="76400" y="31052"/>
                  <a:pt x="76249" y="31483"/>
                  <a:pt x="76062" y="31483"/>
                </a:cubicBezTo>
                <a:cubicBezTo>
                  <a:pt x="76021" y="31483"/>
                  <a:pt x="75979" y="31463"/>
                  <a:pt x="75937" y="31415"/>
                </a:cubicBezTo>
                <a:cubicBezTo>
                  <a:pt x="75868" y="31334"/>
                  <a:pt x="75868" y="31080"/>
                  <a:pt x="75937" y="30849"/>
                </a:cubicBezTo>
                <a:cubicBezTo>
                  <a:pt x="75999" y="30657"/>
                  <a:pt x="76038" y="30565"/>
                  <a:pt x="76085" y="30565"/>
                </a:cubicBezTo>
                <a:close/>
                <a:moveTo>
                  <a:pt x="191090" y="31063"/>
                </a:moveTo>
                <a:cubicBezTo>
                  <a:pt x="191212" y="31063"/>
                  <a:pt x="191406" y="31125"/>
                  <a:pt x="191618" y="31242"/>
                </a:cubicBezTo>
                <a:cubicBezTo>
                  <a:pt x="191964" y="31426"/>
                  <a:pt x="192218" y="31646"/>
                  <a:pt x="192195" y="31692"/>
                </a:cubicBezTo>
                <a:cubicBezTo>
                  <a:pt x="192192" y="31705"/>
                  <a:pt x="192175" y="31711"/>
                  <a:pt x="192147" y="31711"/>
                </a:cubicBezTo>
                <a:cubicBezTo>
                  <a:pt x="192049" y="31711"/>
                  <a:pt x="191811" y="31640"/>
                  <a:pt x="191525" y="31542"/>
                </a:cubicBezTo>
                <a:cubicBezTo>
                  <a:pt x="191179" y="31415"/>
                  <a:pt x="190925" y="31242"/>
                  <a:pt x="190960" y="31126"/>
                </a:cubicBezTo>
                <a:cubicBezTo>
                  <a:pt x="190972" y="31084"/>
                  <a:pt x="191019" y="31063"/>
                  <a:pt x="191090" y="31063"/>
                </a:cubicBezTo>
                <a:close/>
                <a:moveTo>
                  <a:pt x="192516" y="30666"/>
                </a:moveTo>
                <a:cubicBezTo>
                  <a:pt x="192552" y="30666"/>
                  <a:pt x="192631" y="30781"/>
                  <a:pt x="192772" y="31011"/>
                </a:cubicBezTo>
                <a:cubicBezTo>
                  <a:pt x="193077" y="31497"/>
                  <a:pt x="193114" y="31802"/>
                  <a:pt x="192909" y="31802"/>
                </a:cubicBezTo>
                <a:cubicBezTo>
                  <a:pt x="192866" y="31802"/>
                  <a:pt x="192813" y="31789"/>
                  <a:pt x="192749" y="31761"/>
                </a:cubicBezTo>
                <a:cubicBezTo>
                  <a:pt x="192610" y="31703"/>
                  <a:pt x="192495" y="31611"/>
                  <a:pt x="192518" y="31553"/>
                </a:cubicBezTo>
                <a:cubicBezTo>
                  <a:pt x="192529" y="31507"/>
                  <a:pt x="192529" y="31230"/>
                  <a:pt x="192506" y="30988"/>
                </a:cubicBezTo>
                <a:cubicBezTo>
                  <a:pt x="192484" y="30773"/>
                  <a:pt x="192480" y="30666"/>
                  <a:pt x="192516" y="30666"/>
                </a:cubicBezTo>
                <a:close/>
                <a:moveTo>
                  <a:pt x="195289" y="31654"/>
                </a:moveTo>
                <a:cubicBezTo>
                  <a:pt x="195316" y="31654"/>
                  <a:pt x="195347" y="31674"/>
                  <a:pt x="195380" y="31715"/>
                </a:cubicBezTo>
                <a:cubicBezTo>
                  <a:pt x="195560" y="31936"/>
                  <a:pt x="195546" y="32350"/>
                  <a:pt x="195376" y="32350"/>
                </a:cubicBezTo>
                <a:cubicBezTo>
                  <a:pt x="195359" y="32350"/>
                  <a:pt x="195342" y="32346"/>
                  <a:pt x="195323" y="32338"/>
                </a:cubicBezTo>
                <a:cubicBezTo>
                  <a:pt x="195277" y="32315"/>
                  <a:pt x="195219" y="32119"/>
                  <a:pt x="195207" y="31888"/>
                </a:cubicBezTo>
                <a:cubicBezTo>
                  <a:pt x="195199" y="31739"/>
                  <a:pt x="195234" y="31654"/>
                  <a:pt x="195289" y="31654"/>
                </a:cubicBezTo>
                <a:close/>
                <a:moveTo>
                  <a:pt x="75399" y="31589"/>
                </a:moveTo>
                <a:cubicBezTo>
                  <a:pt x="75504" y="31589"/>
                  <a:pt x="75476" y="31836"/>
                  <a:pt x="75279" y="32223"/>
                </a:cubicBezTo>
                <a:cubicBezTo>
                  <a:pt x="75212" y="32356"/>
                  <a:pt x="75110" y="32429"/>
                  <a:pt x="75027" y="32429"/>
                </a:cubicBezTo>
                <a:cubicBezTo>
                  <a:pt x="74996" y="32429"/>
                  <a:pt x="74967" y="32418"/>
                  <a:pt x="74944" y="32396"/>
                </a:cubicBezTo>
                <a:cubicBezTo>
                  <a:pt x="74864" y="32292"/>
                  <a:pt x="74944" y="32038"/>
                  <a:pt x="75129" y="31807"/>
                </a:cubicBezTo>
                <a:cubicBezTo>
                  <a:pt x="75252" y="31657"/>
                  <a:pt x="75343" y="31589"/>
                  <a:pt x="75399" y="31589"/>
                </a:cubicBezTo>
                <a:close/>
                <a:moveTo>
                  <a:pt x="178478" y="32146"/>
                </a:moveTo>
                <a:cubicBezTo>
                  <a:pt x="178493" y="32146"/>
                  <a:pt x="178510" y="32149"/>
                  <a:pt x="178528" y="32153"/>
                </a:cubicBezTo>
                <a:cubicBezTo>
                  <a:pt x="178667" y="32188"/>
                  <a:pt x="178747" y="32315"/>
                  <a:pt x="178724" y="32442"/>
                </a:cubicBezTo>
                <a:cubicBezTo>
                  <a:pt x="178703" y="32562"/>
                  <a:pt x="178640" y="32651"/>
                  <a:pt x="178594" y="32651"/>
                </a:cubicBezTo>
                <a:cubicBezTo>
                  <a:pt x="178591" y="32651"/>
                  <a:pt x="178588" y="32650"/>
                  <a:pt x="178586" y="32650"/>
                </a:cubicBezTo>
                <a:cubicBezTo>
                  <a:pt x="178528" y="32638"/>
                  <a:pt x="178436" y="32511"/>
                  <a:pt x="178378" y="32361"/>
                </a:cubicBezTo>
                <a:cubicBezTo>
                  <a:pt x="178338" y="32232"/>
                  <a:pt x="178384" y="32146"/>
                  <a:pt x="178478" y="32146"/>
                </a:cubicBezTo>
                <a:close/>
                <a:moveTo>
                  <a:pt x="140507" y="32292"/>
                </a:moveTo>
                <a:cubicBezTo>
                  <a:pt x="140622" y="32292"/>
                  <a:pt x="140703" y="32396"/>
                  <a:pt x="140691" y="32534"/>
                </a:cubicBezTo>
                <a:cubicBezTo>
                  <a:pt x="140680" y="32655"/>
                  <a:pt x="140597" y="32755"/>
                  <a:pt x="140499" y="32755"/>
                </a:cubicBezTo>
                <a:cubicBezTo>
                  <a:pt x="140494" y="32755"/>
                  <a:pt x="140489" y="32754"/>
                  <a:pt x="140484" y="32754"/>
                </a:cubicBezTo>
                <a:cubicBezTo>
                  <a:pt x="140357" y="32754"/>
                  <a:pt x="140276" y="32650"/>
                  <a:pt x="140287" y="32523"/>
                </a:cubicBezTo>
                <a:cubicBezTo>
                  <a:pt x="140299" y="32384"/>
                  <a:pt x="140391" y="32292"/>
                  <a:pt x="140507" y="32292"/>
                </a:cubicBezTo>
                <a:close/>
                <a:moveTo>
                  <a:pt x="71758" y="32205"/>
                </a:moveTo>
                <a:cubicBezTo>
                  <a:pt x="71833" y="32205"/>
                  <a:pt x="71886" y="32294"/>
                  <a:pt x="71886" y="32442"/>
                </a:cubicBezTo>
                <a:cubicBezTo>
                  <a:pt x="71886" y="32650"/>
                  <a:pt x="71851" y="32811"/>
                  <a:pt x="71793" y="32823"/>
                </a:cubicBezTo>
                <a:cubicBezTo>
                  <a:pt x="71585" y="32823"/>
                  <a:pt x="71493" y="32384"/>
                  <a:pt x="71678" y="32234"/>
                </a:cubicBezTo>
                <a:cubicBezTo>
                  <a:pt x="71706" y="32214"/>
                  <a:pt x="71733" y="32205"/>
                  <a:pt x="71758" y="32205"/>
                </a:cubicBezTo>
                <a:close/>
                <a:moveTo>
                  <a:pt x="190637" y="31547"/>
                </a:moveTo>
                <a:cubicBezTo>
                  <a:pt x="190664" y="31547"/>
                  <a:pt x="190684" y="31591"/>
                  <a:pt x="190694" y="31680"/>
                </a:cubicBezTo>
                <a:cubicBezTo>
                  <a:pt x="190722" y="31867"/>
                  <a:pt x="190825" y="31948"/>
                  <a:pt x="191064" y="31948"/>
                </a:cubicBezTo>
                <a:cubicBezTo>
                  <a:pt x="191122" y="31948"/>
                  <a:pt x="191186" y="31943"/>
                  <a:pt x="191260" y="31934"/>
                </a:cubicBezTo>
                <a:cubicBezTo>
                  <a:pt x="191297" y="31930"/>
                  <a:pt x="191336" y="31927"/>
                  <a:pt x="191374" y="31927"/>
                </a:cubicBezTo>
                <a:cubicBezTo>
                  <a:pt x="191928" y="31927"/>
                  <a:pt x="192556" y="32372"/>
                  <a:pt x="192449" y="32684"/>
                </a:cubicBezTo>
                <a:cubicBezTo>
                  <a:pt x="192422" y="32773"/>
                  <a:pt x="192335" y="32827"/>
                  <a:pt x="192228" y="32827"/>
                </a:cubicBezTo>
                <a:cubicBezTo>
                  <a:pt x="192195" y="32827"/>
                  <a:pt x="192161" y="32822"/>
                  <a:pt x="192125" y="32811"/>
                </a:cubicBezTo>
                <a:cubicBezTo>
                  <a:pt x="191975" y="32765"/>
                  <a:pt x="191652" y="32638"/>
                  <a:pt x="191364" y="32523"/>
                </a:cubicBezTo>
                <a:cubicBezTo>
                  <a:pt x="190440" y="32188"/>
                  <a:pt x="190371" y="32142"/>
                  <a:pt x="190509" y="31738"/>
                </a:cubicBezTo>
                <a:cubicBezTo>
                  <a:pt x="190560" y="31612"/>
                  <a:pt x="190604" y="31547"/>
                  <a:pt x="190637" y="31547"/>
                </a:cubicBezTo>
                <a:close/>
                <a:moveTo>
                  <a:pt x="72295" y="32557"/>
                </a:moveTo>
                <a:cubicBezTo>
                  <a:pt x="72401" y="32557"/>
                  <a:pt x="72475" y="32656"/>
                  <a:pt x="72486" y="32777"/>
                </a:cubicBezTo>
                <a:cubicBezTo>
                  <a:pt x="72486" y="32915"/>
                  <a:pt x="72393" y="33019"/>
                  <a:pt x="72290" y="33019"/>
                </a:cubicBezTo>
                <a:cubicBezTo>
                  <a:pt x="72284" y="33020"/>
                  <a:pt x="72278" y="33020"/>
                  <a:pt x="72272" y="33020"/>
                </a:cubicBezTo>
                <a:cubicBezTo>
                  <a:pt x="72165" y="33020"/>
                  <a:pt x="72082" y="32920"/>
                  <a:pt x="72082" y="32800"/>
                </a:cubicBezTo>
                <a:cubicBezTo>
                  <a:pt x="72082" y="32661"/>
                  <a:pt x="72163" y="32557"/>
                  <a:pt x="72278" y="32557"/>
                </a:cubicBezTo>
                <a:cubicBezTo>
                  <a:pt x="72284" y="32557"/>
                  <a:pt x="72290" y="32557"/>
                  <a:pt x="72295" y="32557"/>
                </a:cubicBezTo>
                <a:close/>
                <a:moveTo>
                  <a:pt x="194630" y="32307"/>
                </a:moveTo>
                <a:cubicBezTo>
                  <a:pt x="194669" y="32307"/>
                  <a:pt x="194708" y="32408"/>
                  <a:pt x="194769" y="32615"/>
                </a:cubicBezTo>
                <a:cubicBezTo>
                  <a:pt x="194894" y="33033"/>
                  <a:pt x="194880" y="33306"/>
                  <a:pt x="194762" y="33306"/>
                </a:cubicBezTo>
                <a:cubicBezTo>
                  <a:pt x="194717" y="33306"/>
                  <a:pt x="194657" y="33267"/>
                  <a:pt x="194584" y="33181"/>
                </a:cubicBezTo>
                <a:cubicBezTo>
                  <a:pt x="194469" y="33042"/>
                  <a:pt x="194434" y="32765"/>
                  <a:pt x="194503" y="32546"/>
                </a:cubicBezTo>
                <a:cubicBezTo>
                  <a:pt x="194558" y="32388"/>
                  <a:pt x="194594" y="32307"/>
                  <a:pt x="194630" y="32307"/>
                </a:cubicBezTo>
                <a:close/>
                <a:moveTo>
                  <a:pt x="71049" y="32690"/>
                </a:moveTo>
                <a:cubicBezTo>
                  <a:pt x="71148" y="32690"/>
                  <a:pt x="71250" y="32714"/>
                  <a:pt x="71343" y="32765"/>
                </a:cubicBezTo>
                <a:cubicBezTo>
                  <a:pt x="71609" y="32915"/>
                  <a:pt x="71274" y="33308"/>
                  <a:pt x="70858" y="33319"/>
                </a:cubicBezTo>
                <a:cubicBezTo>
                  <a:pt x="70848" y="33320"/>
                  <a:pt x="70839" y="33320"/>
                  <a:pt x="70829" y="33320"/>
                </a:cubicBezTo>
                <a:cubicBezTo>
                  <a:pt x="70616" y="33320"/>
                  <a:pt x="70491" y="33197"/>
                  <a:pt x="70535" y="33042"/>
                </a:cubicBezTo>
                <a:cubicBezTo>
                  <a:pt x="70592" y="32823"/>
                  <a:pt x="70814" y="32690"/>
                  <a:pt x="71049" y="32690"/>
                </a:cubicBezTo>
                <a:close/>
                <a:moveTo>
                  <a:pt x="193154" y="32635"/>
                </a:moveTo>
                <a:cubicBezTo>
                  <a:pt x="193229" y="32635"/>
                  <a:pt x="193302" y="32715"/>
                  <a:pt x="193395" y="32869"/>
                </a:cubicBezTo>
                <a:cubicBezTo>
                  <a:pt x="193677" y="33329"/>
                  <a:pt x="193668" y="33522"/>
                  <a:pt x="193332" y="33522"/>
                </a:cubicBezTo>
                <a:cubicBezTo>
                  <a:pt x="193255" y="33522"/>
                  <a:pt x="193161" y="33512"/>
                  <a:pt x="193049" y="33492"/>
                </a:cubicBezTo>
                <a:cubicBezTo>
                  <a:pt x="192656" y="33423"/>
                  <a:pt x="192622" y="33319"/>
                  <a:pt x="192864" y="32938"/>
                </a:cubicBezTo>
                <a:cubicBezTo>
                  <a:pt x="192985" y="32733"/>
                  <a:pt x="193071" y="32635"/>
                  <a:pt x="193154" y="32635"/>
                </a:cubicBezTo>
                <a:close/>
                <a:moveTo>
                  <a:pt x="69165" y="32517"/>
                </a:moveTo>
                <a:cubicBezTo>
                  <a:pt x="69236" y="32517"/>
                  <a:pt x="69288" y="32606"/>
                  <a:pt x="69288" y="32754"/>
                </a:cubicBezTo>
                <a:cubicBezTo>
                  <a:pt x="69288" y="32961"/>
                  <a:pt x="69473" y="33169"/>
                  <a:pt x="69692" y="33238"/>
                </a:cubicBezTo>
                <a:cubicBezTo>
                  <a:pt x="70270" y="33423"/>
                  <a:pt x="70189" y="33539"/>
                  <a:pt x="69508" y="33539"/>
                </a:cubicBezTo>
                <a:cubicBezTo>
                  <a:pt x="69490" y="33539"/>
                  <a:pt x="69473" y="33539"/>
                  <a:pt x="69456" y="33539"/>
                </a:cubicBezTo>
                <a:cubicBezTo>
                  <a:pt x="69067" y="33539"/>
                  <a:pt x="68907" y="33411"/>
                  <a:pt x="68896" y="33123"/>
                </a:cubicBezTo>
                <a:cubicBezTo>
                  <a:pt x="68896" y="32904"/>
                  <a:pt x="68988" y="32627"/>
                  <a:pt x="69092" y="32546"/>
                </a:cubicBezTo>
                <a:cubicBezTo>
                  <a:pt x="69118" y="32526"/>
                  <a:pt x="69143" y="32517"/>
                  <a:pt x="69165" y="32517"/>
                </a:cubicBezTo>
                <a:close/>
                <a:moveTo>
                  <a:pt x="81281" y="33158"/>
                </a:moveTo>
                <a:cubicBezTo>
                  <a:pt x="81385" y="33158"/>
                  <a:pt x="81477" y="33192"/>
                  <a:pt x="81477" y="33250"/>
                </a:cubicBezTo>
                <a:cubicBezTo>
                  <a:pt x="81477" y="33308"/>
                  <a:pt x="81397" y="33412"/>
                  <a:pt x="81281" y="33504"/>
                </a:cubicBezTo>
                <a:cubicBezTo>
                  <a:pt x="81242" y="33531"/>
                  <a:pt x="81207" y="33544"/>
                  <a:pt x="81177" y="33544"/>
                </a:cubicBezTo>
                <a:cubicBezTo>
                  <a:pt x="81119" y="33544"/>
                  <a:pt x="81081" y="33496"/>
                  <a:pt x="81074" y="33412"/>
                </a:cubicBezTo>
                <a:cubicBezTo>
                  <a:pt x="81074" y="33273"/>
                  <a:pt x="81166" y="33169"/>
                  <a:pt x="81281" y="33158"/>
                </a:cubicBezTo>
                <a:close/>
                <a:moveTo>
                  <a:pt x="76583" y="33169"/>
                </a:moveTo>
                <a:cubicBezTo>
                  <a:pt x="76757" y="33169"/>
                  <a:pt x="76872" y="33250"/>
                  <a:pt x="76872" y="33365"/>
                </a:cubicBezTo>
                <a:cubicBezTo>
                  <a:pt x="76872" y="33481"/>
                  <a:pt x="76757" y="33573"/>
                  <a:pt x="76583" y="33573"/>
                </a:cubicBezTo>
                <a:cubicBezTo>
                  <a:pt x="76572" y="33574"/>
                  <a:pt x="76562" y="33574"/>
                  <a:pt x="76551" y="33574"/>
                </a:cubicBezTo>
                <a:cubicBezTo>
                  <a:pt x="76396" y="33574"/>
                  <a:pt x="76294" y="33497"/>
                  <a:pt x="76283" y="33389"/>
                </a:cubicBezTo>
                <a:cubicBezTo>
                  <a:pt x="76283" y="33273"/>
                  <a:pt x="76410" y="33181"/>
                  <a:pt x="76583" y="33169"/>
                </a:cubicBezTo>
                <a:close/>
                <a:moveTo>
                  <a:pt x="80410" y="32257"/>
                </a:moveTo>
                <a:cubicBezTo>
                  <a:pt x="80642" y="32257"/>
                  <a:pt x="81038" y="32883"/>
                  <a:pt x="80958" y="33123"/>
                </a:cubicBezTo>
                <a:cubicBezTo>
                  <a:pt x="80912" y="33308"/>
                  <a:pt x="80866" y="33539"/>
                  <a:pt x="80866" y="33677"/>
                </a:cubicBezTo>
                <a:cubicBezTo>
                  <a:pt x="80871" y="33731"/>
                  <a:pt x="80853" y="33758"/>
                  <a:pt x="80819" y="33758"/>
                </a:cubicBezTo>
                <a:cubicBezTo>
                  <a:pt x="80773" y="33758"/>
                  <a:pt x="80698" y="33708"/>
                  <a:pt x="80612" y="33608"/>
                </a:cubicBezTo>
                <a:cubicBezTo>
                  <a:pt x="80381" y="33342"/>
                  <a:pt x="80219" y="32269"/>
                  <a:pt x="80404" y="32257"/>
                </a:cubicBezTo>
                <a:cubicBezTo>
                  <a:pt x="80406" y="32257"/>
                  <a:pt x="80408" y="32257"/>
                  <a:pt x="80410" y="32257"/>
                </a:cubicBezTo>
                <a:close/>
                <a:moveTo>
                  <a:pt x="189807" y="33058"/>
                </a:moveTo>
                <a:cubicBezTo>
                  <a:pt x="189831" y="33058"/>
                  <a:pt x="189854" y="33068"/>
                  <a:pt x="189875" y="33088"/>
                </a:cubicBezTo>
                <a:cubicBezTo>
                  <a:pt x="189967" y="33192"/>
                  <a:pt x="190002" y="33400"/>
                  <a:pt x="189944" y="33596"/>
                </a:cubicBezTo>
                <a:cubicBezTo>
                  <a:pt x="189883" y="33759"/>
                  <a:pt x="189786" y="33868"/>
                  <a:pt x="189685" y="33868"/>
                </a:cubicBezTo>
                <a:cubicBezTo>
                  <a:pt x="189671" y="33868"/>
                  <a:pt x="189657" y="33866"/>
                  <a:pt x="189644" y="33862"/>
                </a:cubicBezTo>
                <a:cubicBezTo>
                  <a:pt x="189528" y="33827"/>
                  <a:pt x="189505" y="33596"/>
                  <a:pt x="189574" y="33354"/>
                </a:cubicBezTo>
                <a:cubicBezTo>
                  <a:pt x="189628" y="33175"/>
                  <a:pt x="189724" y="33058"/>
                  <a:pt x="189807" y="33058"/>
                </a:cubicBezTo>
                <a:close/>
                <a:moveTo>
                  <a:pt x="70851" y="33563"/>
                </a:moveTo>
                <a:cubicBezTo>
                  <a:pt x="70893" y="33563"/>
                  <a:pt x="70899" y="33652"/>
                  <a:pt x="70904" y="33827"/>
                </a:cubicBezTo>
                <a:cubicBezTo>
                  <a:pt x="70904" y="34023"/>
                  <a:pt x="70812" y="34277"/>
                  <a:pt x="70697" y="34370"/>
                </a:cubicBezTo>
                <a:cubicBezTo>
                  <a:pt x="70607" y="34440"/>
                  <a:pt x="70532" y="34471"/>
                  <a:pt x="70476" y="34471"/>
                </a:cubicBezTo>
                <a:cubicBezTo>
                  <a:pt x="70303" y="34471"/>
                  <a:pt x="70305" y="34176"/>
                  <a:pt x="70558" y="33862"/>
                </a:cubicBezTo>
                <a:cubicBezTo>
                  <a:pt x="70723" y="33661"/>
                  <a:pt x="70807" y="33563"/>
                  <a:pt x="70851" y="33563"/>
                </a:cubicBezTo>
                <a:close/>
                <a:moveTo>
                  <a:pt x="68688" y="33970"/>
                </a:moveTo>
                <a:cubicBezTo>
                  <a:pt x="68726" y="33970"/>
                  <a:pt x="68768" y="33980"/>
                  <a:pt x="68815" y="34000"/>
                </a:cubicBezTo>
                <a:cubicBezTo>
                  <a:pt x="68988" y="34070"/>
                  <a:pt x="69127" y="34208"/>
                  <a:pt x="69127" y="34323"/>
                </a:cubicBezTo>
                <a:cubicBezTo>
                  <a:pt x="69127" y="34450"/>
                  <a:pt x="69000" y="34543"/>
                  <a:pt x="68827" y="34554"/>
                </a:cubicBezTo>
                <a:cubicBezTo>
                  <a:pt x="68654" y="34554"/>
                  <a:pt x="68515" y="34416"/>
                  <a:pt x="68515" y="34220"/>
                </a:cubicBezTo>
                <a:cubicBezTo>
                  <a:pt x="68515" y="34056"/>
                  <a:pt x="68579" y="33970"/>
                  <a:pt x="68688" y="33970"/>
                </a:cubicBezTo>
                <a:close/>
                <a:moveTo>
                  <a:pt x="85359" y="33796"/>
                </a:moveTo>
                <a:cubicBezTo>
                  <a:pt x="85509" y="33796"/>
                  <a:pt x="85667" y="34020"/>
                  <a:pt x="85667" y="34335"/>
                </a:cubicBezTo>
                <a:cubicBezTo>
                  <a:pt x="85667" y="34491"/>
                  <a:pt x="85651" y="34566"/>
                  <a:pt x="85597" y="34566"/>
                </a:cubicBezTo>
                <a:cubicBezTo>
                  <a:pt x="85552" y="34566"/>
                  <a:pt x="85479" y="34511"/>
                  <a:pt x="85367" y="34404"/>
                </a:cubicBezTo>
                <a:cubicBezTo>
                  <a:pt x="85194" y="34243"/>
                  <a:pt x="85125" y="34046"/>
                  <a:pt x="85183" y="33931"/>
                </a:cubicBezTo>
                <a:cubicBezTo>
                  <a:pt x="85231" y="33837"/>
                  <a:pt x="85295" y="33796"/>
                  <a:pt x="85359" y="33796"/>
                </a:cubicBezTo>
                <a:close/>
                <a:moveTo>
                  <a:pt x="75200" y="32915"/>
                </a:moveTo>
                <a:cubicBezTo>
                  <a:pt x="75522" y="32915"/>
                  <a:pt x="75538" y="33143"/>
                  <a:pt x="75291" y="33954"/>
                </a:cubicBezTo>
                <a:cubicBezTo>
                  <a:pt x="75172" y="34334"/>
                  <a:pt x="74880" y="34589"/>
                  <a:pt x="74684" y="34589"/>
                </a:cubicBezTo>
                <a:cubicBezTo>
                  <a:pt x="74577" y="34589"/>
                  <a:pt x="74498" y="34511"/>
                  <a:pt x="74494" y="34335"/>
                </a:cubicBezTo>
                <a:cubicBezTo>
                  <a:pt x="74494" y="34220"/>
                  <a:pt x="74575" y="34116"/>
                  <a:pt x="74690" y="34116"/>
                </a:cubicBezTo>
                <a:cubicBezTo>
                  <a:pt x="74806" y="34104"/>
                  <a:pt x="74887" y="33850"/>
                  <a:pt x="74887" y="33515"/>
                </a:cubicBezTo>
                <a:cubicBezTo>
                  <a:pt x="74875" y="33158"/>
                  <a:pt x="75002" y="32927"/>
                  <a:pt x="75175" y="32915"/>
                </a:cubicBezTo>
                <a:cubicBezTo>
                  <a:pt x="75184" y="32915"/>
                  <a:pt x="75192" y="32915"/>
                  <a:pt x="75200" y="32915"/>
                </a:cubicBezTo>
                <a:close/>
                <a:moveTo>
                  <a:pt x="197543" y="34347"/>
                </a:moveTo>
                <a:cubicBezTo>
                  <a:pt x="197579" y="34347"/>
                  <a:pt x="197617" y="34354"/>
                  <a:pt x="197654" y="34370"/>
                </a:cubicBezTo>
                <a:cubicBezTo>
                  <a:pt x="197804" y="34439"/>
                  <a:pt x="197897" y="34520"/>
                  <a:pt x="197874" y="34577"/>
                </a:cubicBezTo>
                <a:cubicBezTo>
                  <a:pt x="197851" y="34635"/>
                  <a:pt x="197701" y="34681"/>
                  <a:pt x="197527" y="34693"/>
                </a:cubicBezTo>
                <a:cubicBezTo>
                  <a:pt x="197518" y="34693"/>
                  <a:pt x="197509" y="34694"/>
                  <a:pt x="197500" y="34694"/>
                </a:cubicBezTo>
                <a:cubicBezTo>
                  <a:pt x="197354" y="34694"/>
                  <a:pt x="197264" y="34605"/>
                  <a:pt x="197308" y="34485"/>
                </a:cubicBezTo>
                <a:cubicBezTo>
                  <a:pt x="197350" y="34401"/>
                  <a:pt x="197442" y="34347"/>
                  <a:pt x="197543" y="34347"/>
                </a:cubicBezTo>
                <a:close/>
                <a:moveTo>
                  <a:pt x="196575" y="34251"/>
                </a:moveTo>
                <a:cubicBezTo>
                  <a:pt x="196714" y="34251"/>
                  <a:pt x="196784" y="34336"/>
                  <a:pt x="196742" y="34439"/>
                </a:cubicBezTo>
                <a:cubicBezTo>
                  <a:pt x="196696" y="34566"/>
                  <a:pt x="196523" y="34670"/>
                  <a:pt x="196350" y="34693"/>
                </a:cubicBezTo>
                <a:cubicBezTo>
                  <a:pt x="196339" y="34694"/>
                  <a:pt x="196328" y="34694"/>
                  <a:pt x="196318" y="34694"/>
                </a:cubicBezTo>
                <a:cubicBezTo>
                  <a:pt x="196166" y="34694"/>
                  <a:pt x="196087" y="34616"/>
                  <a:pt x="196131" y="34497"/>
                </a:cubicBezTo>
                <a:cubicBezTo>
                  <a:pt x="196177" y="34370"/>
                  <a:pt x="196350" y="34266"/>
                  <a:pt x="196523" y="34254"/>
                </a:cubicBezTo>
                <a:cubicBezTo>
                  <a:pt x="196541" y="34252"/>
                  <a:pt x="196558" y="34251"/>
                  <a:pt x="196575" y="34251"/>
                </a:cubicBezTo>
                <a:close/>
                <a:moveTo>
                  <a:pt x="75757" y="33680"/>
                </a:moveTo>
                <a:cubicBezTo>
                  <a:pt x="75820" y="33680"/>
                  <a:pt x="75930" y="33722"/>
                  <a:pt x="76087" y="33816"/>
                </a:cubicBezTo>
                <a:cubicBezTo>
                  <a:pt x="76291" y="33928"/>
                  <a:pt x="76532" y="34004"/>
                  <a:pt x="76681" y="34004"/>
                </a:cubicBezTo>
                <a:cubicBezTo>
                  <a:pt x="76700" y="34004"/>
                  <a:pt x="76718" y="34003"/>
                  <a:pt x="76733" y="34000"/>
                </a:cubicBezTo>
                <a:cubicBezTo>
                  <a:pt x="76836" y="33981"/>
                  <a:pt x="76931" y="33972"/>
                  <a:pt x="77016" y="33972"/>
                </a:cubicBezTo>
                <a:cubicBezTo>
                  <a:pt x="77541" y="33972"/>
                  <a:pt x="77699" y="34308"/>
                  <a:pt x="77172" y="34566"/>
                </a:cubicBezTo>
                <a:cubicBezTo>
                  <a:pt x="76986" y="34652"/>
                  <a:pt x="76855" y="34701"/>
                  <a:pt x="76737" y="34701"/>
                </a:cubicBezTo>
                <a:cubicBezTo>
                  <a:pt x="76554" y="34701"/>
                  <a:pt x="76402" y="34585"/>
                  <a:pt x="76122" y="34312"/>
                </a:cubicBezTo>
                <a:cubicBezTo>
                  <a:pt x="75728" y="33935"/>
                  <a:pt x="75602" y="33680"/>
                  <a:pt x="75757" y="33680"/>
                </a:cubicBezTo>
                <a:close/>
                <a:moveTo>
                  <a:pt x="80939" y="34138"/>
                </a:moveTo>
                <a:cubicBezTo>
                  <a:pt x="81022" y="34138"/>
                  <a:pt x="81115" y="34156"/>
                  <a:pt x="81212" y="34197"/>
                </a:cubicBezTo>
                <a:cubicBezTo>
                  <a:pt x="81443" y="34289"/>
                  <a:pt x="81477" y="34404"/>
                  <a:pt x="81339" y="34589"/>
                </a:cubicBezTo>
                <a:cubicBezTo>
                  <a:pt x="81261" y="34687"/>
                  <a:pt x="81168" y="34737"/>
                  <a:pt x="81060" y="34737"/>
                </a:cubicBezTo>
                <a:cubicBezTo>
                  <a:pt x="80977" y="34737"/>
                  <a:pt x="80885" y="34707"/>
                  <a:pt x="80785" y="34647"/>
                </a:cubicBezTo>
                <a:cubicBezTo>
                  <a:pt x="80432" y="34433"/>
                  <a:pt x="80602" y="34138"/>
                  <a:pt x="80939" y="34138"/>
                </a:cubicBezTo>
                <a:close/>
                <a:moveTo>
                  <a:pt x="87524" y="34333"/>
                </a:moveTo>
                <a:cubicBezTo>
                  <a:pt x="87857" y="34333"/>
                  <a:pt x="87884" y="34387"/>
                  <a:pt x="87664" y="34554"/>
                </a:cubicBezTo>
                <a:cubicBezTo>
                  <a:pt x="87491" y="34693"/>
                  <a:pt x="87249" y="34808"/>
                  <a:pt x="87110" y="34808"/>
                </a:cubicBezTo>
                <a:cubicBezTo>
                  <a:pt x="87104" y="34809"/>
                  <a:pt x="87097" y="34809"/>
                  <a:pt x="87091" y="34809"/>
                </a:cubicBezTo>
                <a:cubicBezTo>
                  <a:pt x="86972" y="34809"/>
                  <a:pt x="86868" y="34709"/>
                  <a:pt x="86868" y="34589"/>
                </a:cubicBezTo>
                <a:cubicBezTo>
                  <a:pt x="86868" y="34462"/>
                  <a:pt x="87110" y="34347"/>
                  <a:pt x="87410" y="34335"/>
                </a:cubicBezTo>
                <a:cubicBezTo>
                  <a:pt x="87452" y="34334"/>
                  <a:pt x="87489" y="34333"/>
                  <a:pt x="87524" y="34333"/>
                </a:cubicBezTo>
                <a:close/>
                <a:moveTo>
                  <a:pt x="82817" y="33864"/>
                </a:moveTo>
                <a:cubicBezTo>
                  <a:pt x="82854" y="33864"/>
                  <a:pt x="82856" y="33988"/>
                  <a:pt x="82828" y="34243"/>
                </a:cubicBezTo>
                <a:cubicBezTo>
                  <a:pt x="82805" y="34554"/>
                  <a:pt x="82632" y="34843"/>
                  <a:pt x="82470" y="34878"/>
                </a:cubicBezTo>
                <a:cubicBezTo>
                  <a:pt x="82446" y="34883"/>
                  <a:pt x="82424" y="34886"/>
                  <a:pt x="82402" y="34886"/>
                </a:cubicBezTo>
                <a:cubicBezTo>
                  <a:pt x="82242" y="34886"/>
                  <a:pt x="82134" y="34742"/>
                  <a:pt x="82124" y="34508"/>
                </a:cubicBezTo>
                <a:cubicBezTo>
                  <a:pt x="82105" y="34296"/>
                  <a:pt x="82146" y="34172"/>
                  <a:pt x="82228" y="34172"/>
                </a:cubicBezTo>
                <a:cubicBezTo>
                  <a:pt x="82248" y="34172"/>
                  <a:pt x="82271" y="34180"/>
                  <a:pt x="82297" y="34197"/>
                </a:cubicBezTo>
                <a:cubicBezTo>
                  <a:pt x="82326" y="34217"/>
                  <a:pt x="82359" y="34226"/>
                  <a:pt x="82394" y="34226"/>
                </a:cubicBezTo>
                <a:cubicBezTo>
                  <a:pt x="82500" y="34226"/>
                  <a:pt x="82623" y="34142"/>
                  <a:pt x="82701" y="34012"/>
                </a:cubicBezTo>
                <a:cubicBezTo>
                  <a:pt x="82755" y="33913"/>
                  <a:pt x="82793" y="33864"/>
                  <a:pt x="82817" y="33864"/>
                </a:cubicBezTo>
                <a:close/>
                <a:moveTo>
                  <a:pt x="194345" y="34006"/>
                </a:moveTo>
                <a:cubicBezTo>
                  <a:pt x="194400" y="34006"/>
                  <a:pt x="194461" y="34136"/>
                  <a:pt x="194561" y="34416"/>
                </a:cubicBezTo>
                <a:cubicBezTo>
                  <a:pt x="194722" y="34872"/>
                  <a:pt x="194777" y="35063"/>
                  <a:pt x="194705" y="35063"/>
                </a:cubicBezTo>
                <a:cubicBezTo>
                  <a:pt x="194658" y="35063"/>
                  <a:pt x="194558" y="34983"/>
                  <a:pt x="194399" y="34843"/>
                </a:cubicBezTo>
                <a:cubicBezTo>
                  <a:pt x="194238" y="34693"/>
                  <a:pt x="194157" y="34393"/>
                  <a:pt x="194226" y="34208"/>
                </a:cubicBezTo>
                <a:cubicBezTo>
                  <a:pt x="194270" y="34076"/>
                  <a:pt x="194306" y="34006"/>
                  <a:pt x="194345" y="34006"/>
                </a:cubicBezTo>
                <a:close/>
                <a:moveTo>
                  <a:pt x="201503" y="35120"/>
                </a:moveTo>
                <a:cubicBezTo>
                  <a:pt x="201547" y="35120"/>
                  <a:pt x="201638" y="35155"/>
                  <a:pt x="201775" y="35224"/>
                </a:cubicBezTo>
                <a:cubicBezTo>
                  <a:pt x="202041" y="35374"/>
                  <a:pt x="202168" y="35501"/>
                  <a:pt x="202052" y="35524"/>
                </a:cubicBezTo>
                <a:cubicBezTo>
                  <a:pt x="202047" y="35524"/>
                  <a:pt x="202042" y="35525"/>
                  <a:pt x="202037" y="35525"/>
                </a:cubicBezTo>
                <a:cubicBezTo>
                  <a:pt x="201926" y="35525"/>
                  <a:pt x="201699" y="35413"/>
                  <a:pt x="201556" y="35270"/>
                </a:cubicBezTo>
                <a:cubicBezTo>
                  <a:pt x="201468" y="35170"/>
                  <a:pt x="201452" y="35120"/>
                  <a:pt x="201503" y="35120"/>
                </a:cubicBezTo>
                <a:close/>
                <a:moveTo>
                  <a:pt x="74236" y="34667"/>
                </a:moveTo>
                <a:cubicBezTo>
                  <a:pt x="74275" y="34667"/>
                  <a:pt x="74310" y="34733"/>
                  <a:pt x="74356" y="34866"/>
                </a:cubicBezTo>
                <a:cubicBezTo>
                  <a:pt x="74410" y="35030"/>
                  <a:pt x="74602" y="35115"/>
                  <a:pt x="74913" y="35115"/>
                </a:cubicBezTo>
                <a:cubicBezTo>
                  <a:pt x="74996" y="35115"/>
                  <a:pt x="75087" y="35109"/>
                  <a:pt x="75187" y="35097"/>
                </a:cubicBezTo>
                <a:cubicBezTo>
                  <a:pt x="75275" y="35085"/>
                  <a:pt x="75357" y="35080"/>
                  <a:pt x="75431" y="35080"/>
                </a:cubicBezTo>
                <a:cubicBezTo>
                  <a:pt x="75955" y="35080"/>
                  <a:pt x="76092" y="35342"/>
                  <a:pt x="75556" y="35524"/>
                </a:cubicBezTo>
                <a:cubicBezTo>
                  <a:pt x="75466" y="35555"/>
                  <a:pt x="75363" y="35569"/>
                  <a:pt x="75254" y="35569"/>
                </a:cubicBezTo>
                <a:cubicBezTo>
                  <a:pt x="74675" y="35569"/>
                  <a:pt x="73925" y="35177"/>
                  <a:pt x="74090" y="34866"/>
                </a:cubicBezTo>
                <a:cubicBezTo>
                  <a:pt x="74154" y="34733"/>
                  <a:pt x="74197" y="34667"/>
                  <a:pt x="74236" y="34667"/>
                </a:cubicBezTo>
                <a:close/>
                <a:moveTo>
                  <a:pt x="72410" y="35196"/>
                </a:moveTo>
                <a:cubicBezTo>
                  <a:pt x="72469" y="35196"/>
                  <a:pt x="72513" y="35247"/>
                  <a:pt x="72520" y="35339"/>
                </a:cubicBezTo>
                <a:cubicBezTo>
                  <a:pt x="72520" y="35466"/>
                  <a:pt x="72428" y="35593"/>
                  <a:pt x="72324" y="35605"/>
                </a:cubicBezTo>
                <a:cubicBezTo>
                  <a:pt x="72209" y="35605"/>
                  <a:pt x="72116" y="35559"/>
                  <a:pt x="72116" y="35501"/>
                </a:cubicBezTo>
                <a:cubicBezTo>
                  <a:pt x="72116" y="35432"/>
                  <a:pt x="72197" y="35316"/>
                  <a:pt x="72313" y="35235"/>
                </a:cubicBezTo>
                <a:cubicBezTo>
                  <a:pt x="72347" y="35208"/>
                  <a:pt x="72381" y="35196"/>
                  <a:pt x="72410" y="35196"/>
                </a:cubicBezTo>
                <a:close/>
                <a:moveTo>
                  <a:pt x="100337" y="35204"/>
                </a:moveTo>
                <a:cubicBezTo>
                  <a:pt x="100398" y="35204"/>
                  <a:pt x="100442" y="35255"/>
                  <a:pt x="100442" y="35351"/>
                </a:cubicBezTo>
                <a:cubicBezTo>
                  <a:pt x="100442" y="35478"/>
                  <a:pt x="100338" y="35605"/>
                  <a:pt x="100234" y="35605"/>
                </a:cubicBezTo>
                <a:cubicBezTo>
                  <a:pt x="100119" y="35605"/>
                  <a:pt x="100038" y="35559"/>
                  <a:pt x="100038" y="35501"/>
                </a:cubicBezTo>
                <a:cubicBezTo>
                  <a:pt x="100038" y="35432"/>
                  <a:pt x="100130" y="35328"/>
                  <a:pt x="100246" y="35235"/>
                </a:cubicBezTo>
                <a:cubicBezTo>
                  <a:pt x="100278" y="35214"/>
                  <a:pt x="100309" y="35204"/>
                  <a:pt x="100337" y="35204"/>
                </a:cubicBezTo>
                <a:close/>
                <a:moveTo>
                  <a:pt x="96430" y="34718"/>
                </a:moveTo>
                <a:cubicBezTo>
                  <a:pt x="96530" y="34718"/>
                  <a:pt x="96636" y="34765"/>
                  <a:pt x="96725" y="34866"/>
                </a:cubicBezTo>
                <a:cubicBezTo>
                  <a:pt x="96898" y="35062"/>
                  <a:pt x="96898" y="35501"/>
                  <a:pt x="96737" y="35686"/>
                </a:cubicBezTo>
                <a:cubicBezTo>
                  <a:pt x="96680" y="35751"/>
                  <a:pt x="96610" y="35780"/>
                  <a:pt x="96536" y="35780"/>
                </a:cubicBezTo>
                <a:cubicBezTo>
                  <a:pt x="96312" y="35780"/>
                  <a:pt x="96056" y="35508"/>
                  <a:pt x="96056" y="35178"/>
                </a:cubicBezTo>
                <a:cubicBezTo>
                  <a:pt x="96056" y="34895"/>
                  <a:pt x="96233" y="34718"/>
                  <a:pt x="96430" y="34718"/>
                </a:cubicBezTo>
                <a:close/>
                <a:moveTo>
                  <a:pt x="83609" y="34863"/>
                </a:moveTo>
                <a:cubicBezTo>
                  <a:pt x="83631" y="34863"/>
                  <a:pt x="83648" y="34871"/>
                  <a:pt x="83659" y="34889"/>
                </a:cubicBezTo>
                <a:cubicBezTo>
                  <a:pt x="83777" y="35086"/>
                  <a:pt x="84132" y="35256"/>
                  <a:pt x="84298" y="35256"/>
                </a:cubicBezTo>
                <a:cubicBezTo>
                  <a:pt x="84375" y="35256"/>
                  <a:pt x="84411" y="35219"/>
                  <a:pt x="84363" y="35131"/>
                </a:cubicBezTo>
                <a:cubicBezTo>
                  <a:pt x="84305" y="35016"/>
                  <a:pt x="84352" y="34912"/>
                  <a:pt x="84467" y="34912"/>
                </a:cubicBezTo>
                <a:cubicBezTo>
                  <a:pt x="84470" y="34912"/>
                  <a:pt x="84474" y="34912"/>
                  <a:pt x="84477" y="34912"/>
                </a:cubicBezTo>
                <a:cubicBezTo>
                  <a:pt x="84589" y="34912"/>
                  <a:pt x="84686" y="35093"/>
                  <a:pt x="84686" y="35339"/>
                </a:cubicBezTo>
                <a:cubicBezTo>
                  <a:pt x="84686" y="35651"/>
                  <a:pt x="84525" y="35778"/>
                  <a:pt x="84086" y="35812"/>
                </a:cubicBezTo>
                <a:cubicBezTo>
                  <a:pt x="84049" y="35815"/>
                  <a:pt x="84012" y="35816"/>
                  <a:pt x="83976" y="35816"/>
                </a:cubicBezTo>
                <a:cubicBezTo>
                  <a:pt x="83703" y="35816"/>
                  <a:pt x="83486" y="35741"/>
                  <a:pt x="83486" y="35639"/>
                </a:cubicBezTo>
                <a:cubicBezTo>
                  <a:pt x="83486" y="35572"/>
                  <a:pt x="83439" y="35536"/>
                  <a:pt x="83361" y="35536"/>
                </a:cubicBezTo>
                <a:cubicBezTo>
                  <a:pt x="83305" y="35536"/>
                  <a:pt x="83233" y="35555"/>
                  <a:pt x="83151" y="35593"/>
                </a:cubicBezTo>
                <a:cubicBezTo>
                  <a:pt x="83068" y="35631"/>
                  <a:pt x="83010" y="35653"/>
                  <a:pt x="82978" y="35653"/>
                </a:cubicBezTo>
                <a:cubicBezTo>
                  <a:pt x="82902" y="35653"/>
                  <a:pt x="82967" y="35535"/>
                  <a:pt x="83186" y="35235"/>
                </a:cubicBezTo>
                <a:cubicBezTo>
                  <a:pt x="83344" y="35011"/>
                  <a:pt x="83518" y="34863"/>
                  <a:pt x="83609" y="34863"/>
                </a:cubicBezTo>
                <a:close/>
                <a:moveTo>
                  <a:pt x="98555" y="35324"/>
                </a:moveTo>
                <a:cubicBezTo>
                  <a:pt x="98586" y="35324"/>
                  <a:pt x="98607" y="35465"/>
                  <a:pt x="98607" y="35720"/>
                </a:cubicBezTo>
                <a:cubicBezTo>
                  <a:pt x="98607" y="35789"/>
                  <a:pt x="98607" y="35847"/>
                  <a:pt x="98595" y="35905"/>
                </a:cubicBezTo>
                <a:cubicBezTo>
                  <a:pt x="98549" y="35905"/>
                  <a:pt x="98514" y="35905"/>
                  <a:pt x="98468" y="35916"/>
                </a:cubicBezTo>
                <a:cubicBezTo>
                  <a:pt x="98457" y="35755"/>
                  <a:pt x="98468" y="35582"/>
                  <a:pt x="98503" y="35432"/>
                </a:cubicBezTo>
                <a:cubicBezTo>
                  <a:pt x="98522" y="35359"/>
                  <a:pt x="98540" y="35324"/>
                  <a:pt x="98555" y="35324"/>
                </a:cubicBezTo>
                <a:close/>
                <a:moveTo>
                  <a:pt x="69861" y="35284"/>
                </a:moveTo>
                <a:cubicBezTo>
                  <a:pt x="69888" y="35284"/>
                  <a:pt x="69910" y="35358"/>
                  <a:pt x="69923" y="35501"/>
                </a:cubicBezTo>
                <a:cubicBezTo>
                  <a:pt x="69935" y="35720"/>
                  <a:pt x="69854" y="35916"/>
                  <a:pt x="69750" y="35916"/>
                </a:cubicBezTo>
                <a:cubicBezTo>
                  <a:pt x="69745" y="35917"/>
                  <a:pt x="69740" y="35917"/>
                  <a:pt x="69736" y="35917"/>
                </a:cubicBezTo>
                <a:cubicBezTo>
                  <a:pt x="69634" y="35917"/>
                  <a:pt x="69503" y="35806"/>
                  <a:pt x="69415" y="35662"/>
                </a:cubicBezTo>
                <a:cubicBezTo>
                  <a:pt x="69361" y="35562"/>
                  <a:pt x="69354" y="35508"/>
                  <a:pt x="69393" y="35508"/>
                </a:cubicBezTo>
                <a:cubicBezTo>
                  <a:pt x="69413" y="35508"/>
                  <a:pt x="69443" y="35520"/>
                  <a:pt x="69485" y="35547"/>
                </a:cubicBezTo>
                <a:cubicBezTo>
                  <a:pt x="69513" y="35569"/>
                  <a:pt x="69544" y="35579"/>
                  <a:pt x="69577" y="35579"/>
                </a:cubicBezTo>
                <a:cubicBezTo>
                  <a:pt x="69663" y="35579"/>
                  <a:pt x="69754" y="35506"/>
                  <a:pt x="69796" y="35397"/>
                </a:cubicBezTo>
                <a:cubicBezTo>
                  <a:pt x="69820" y="35321"/>
                  <a:pt x="69842" y="35284"/>
                  <a:pt x="69861" y="35284"/>
                </a:cubicBezTo>
                <a:close/>
                <a:moveTo>
                  <a:pt x="94961" y="35074"/>
                </a:moveTo>
                <a:cubicBezTo>
                  <a:pt x="95035" y="35074"/>
                  <a:pt x="95060" y="35234"/>
                  <a:pt x="95052" y="35593"/>
                </a:cubicBezTo>
                <a:cubicBezTo>
                  <a:pt x="95052" y="35743"/>
                  <a:pt x="95052" y="35859"/>
                  <a:pt x="95040" y="35939"/>
                </a:cubicBezTo>
                <a:cubicBezTo>
                  <a:pt x="94994" y="35939"/>
                  <a:pt x="94936" y="35951"/>
                  <a:pt x="94879" y="35951"/>
                </a:cubicBezTo>
                <a:cubicBezTo>
                  <a:pt x="94867" y="35916"/>
                  <a:pt x="94844" y="35893"/>
                  <a:pt x="94821" y="35847"/>
                </a:cubicBezTo>
                <a:cubicBezTo>
                  <a:pt x="94671" y="35547"/>
                  <a:pt x="94671" y="35351"/>
                  <a:pt x="94832" y="35166"/>
                </a:cubicBezTo>
                <a:cubicBezTo>
                  <a:pt x="94886" y="35106"/>
                  <a:pt x="94928" y="35074"/>
                  <a:pt x="94961" y="35074"/>
                </a:cubicBezTo>
                <a:close/>
                <a:moveTo>
                  <a:pt x="78954" y="32632"/>
                </a:moveTo>
                <a:cubicBezTo>
                  <a:pt x="79024" y="32632"/>
                  <a:pt x="79077" y="32721"/>
                  <a:pt x="79077" y="32869"/>
                </a:cubicBezTo>
                <a:cubicBezTo>
                  <a:pt x="79077" y="33077"/>
                  <a:pt x="79192" y="33250"/>
                  <a:pt x="79331" y="33250"/>
                </a:cubicBezTo>
                <a:cubicBezTo>
                  <a:pt x="79458" y="33262"/>
                  <a:pt x="79411" y="33319"/>
                  <a:pt x="79227" y="33389"/>
                </a:cubicBezTo>
                <a:cubicBezTo>
                  <a:pt x="79030" y="33458"/>
                  <a:pt x="78880" y="33677"/>
                  <a:pt x="78880" y="33862"/>
                </a:cubicBezTo>
                <a:cubicBezTo>
                  <a:pt x="78880" y="34058"/>
                  <a:pt x="79019" y="34254"/>
                  <a:pt x="79181" y="34323"/>
                </a:cubicBezTo>
                <a:cubicBezTo>
                  <a:pt x="79354" y="34393"/>
                  <a:pt x="79492" y="34543"/>
                  <a:pt x="79492" y="34658"/>
                </a:cubicBezTo>
                <a:cubicBezTo>
                  <a:pt x="79492" y="34774"/>
                  <a:pt x="79365" y="34878"/>
                  <a:pt x="79192" y="34878"/>
                </a:cubicBezTo>
                <a:cubicBezTo>
                  <a:pt x="79019" y="34889"/>
                  <a:pt x="78892" y="35039"/>
                  <a:pt x="78892" y="35235"/>
                </a:cubicBezTo>
                <a:cubicBezTo>
                  <a:pt x="78892" y="35432"/>
                  <a:pt x="78765" y="35582"/>
                  <a:pt x="78603" y="35593"/>
                </a:cubicBezTo>
                <a:cubicBezTo>
                  <a:pt x="78430" y="35593"/>
                  <a:pt x="78303" y="35501"/>
                  <a:pt x="78303" y="35374"/>
                </a:cubicBezTo>
                <a:cubicBezTo>
                  <a:pt x="78303" y="35235"/>
                  <a:pt x="78211" y="35143"/>
                  <a:pt x="78095" y="35143"/>
                </a:cubicBezTo>
                <a:cubicBezTo>
                  <a:pt x="77992" y="35143"/>
                  <a:pt x="77899" y="35305"/>
                  <a:pt x="77899" y="35489"/>
                </a:cubicBezTo>
                <a:cubicBezTo>
                  <a:pt x="77906" y="35800"/>
                  <a:pt x="77788" y="35972"/>
                  <a:pt x="77632" y="35972"/>
                </a:cubicBezTo>
                <a:cubicBezTo>
                  <a:pt x="77533" y="35972"/>
                  <a:pt x="77418" y="35903"/>
                  <a:pt x="77311" y="35755"/>
                </a:cubicBezTo>
                <a:cubicBezTo>
                  <a:pt x="77167" y="35565"/>
                  <a:pt x="77122" y="35485"/>
                  <a:pt x="77190" y="35485"/>
                </a:cubicBezTo>
                <a:cubicBezTo>
                  <a:pt x="77226" y="35485"/>
                  <a:pt x="77292" y="35507"/>
                  <a:pt x="77391" y="35547"/>
                </a:cubicBezTo>
                <a:cubicBezTo>
                  <a:pt x="77470" y="35580"/>
                  <a:pt x="77529" y="35598"/>
                  <a:pt x="77572" y="35598"/>
                </a:cubicBezTo>
                <a:cubicBezTo>
                  <a:pt x="77678" y="35598"/>
                  <a:pt x="77677" y="35485"/>
                  <a:pt x="77611" y="35212"/>
                </a:cubicBezTo>
                <a:cubicBezTo>
                  <a:pt x="77507" y="34831"/>
                  <a:pt x="77588" y="34704"/>
                  <a:pt x="78084" y="34566"/>
                </a:cubicBezTo>
                <a:cubicBezTo>
                  <a:pt x="78615" y="34416"/>
                  <a:pt x="78696" y="34289"/>
                  <a:pt x="78684" y="33596"/>
                </a:cubicBezTo>
                <a:cubicBezTo>
                  <a:pt x="78684" y="33158"/>
                  <a:pt x="78765" y="32742"/>
                  <a:pt x="78880" y="32661"/>
                </a:cubicBezTo>
                <a:cubicBezTo>
                  <a:pt x="78906" y="32642"/>
                  <a:pt x="78931" y="32632"/>
                  <a:pt x="78954" y="32632"/>
                </a:cubicBezTo>
                <a:close/>
                <a:moveTo>
                  <a:pt x="53206" y="35591"/>
                </a:moveTo>
                <a:cubicBezTo>
                  <a:pt x="53298" y="35591"/>
                  <a:pt x="53360" y="35624"/>
                  <a:pt x="53360" y="35674"/>
                </a:cubicBezTo>
                <a:cubicBezTo>
                  <a:pt x="53371" y="35732"/>
                  <a:pt x="53279" y="35847"/>
                  <a:pt x="53175" y="35928"/>
                </a:cubicBezTo>
                <a:cubicBezTo>
                  <a:pt x="53133" y="35961"/>
                  <a:pt x="53095" y="35976"/>
                  <a:pt x="53062" y="35976"/>
                </a:cubicBezTo>
                <a:cubicBezTo>
                  <a:pt x="53005" y="35976"/>
                  <a:pt x="52967" y="35928"/>
                  <a:pt x="52967" y="35847"/>
                </a:cubicBezTo>
                <a:cubicBezTo>
                  <a:pt x="52967" y="35709"/>
                  <a:pt x="53059" y="35593"/>
                  <a:pt x="53163" y="35593"/>
                </a:cubicBezTo>
                <a:cubicBezTo>
                  <a:pt x="53178" y="35592"/>
                  <a:pt x="53193" y="35591"/>
                  <a:pt x="53206" y="35591"/>
                </a:cubicBezTo>
                <a:close/>
                <a:moveTo>
                  <a:pt x="89258" y="35916"/>
                </a:moveTo>
                <a:cubicBezTo>
                  <a:pt x="89355" y="35916"/>
                  <a:pt x="89420" y="36051"/>
                  <a:pt x="89453" y="36228"/>
                </a:cubicBezTo>
                <a:cubicBezTo>
                  <a:pt x="89338" y="36228"/>
                  <a:pt x="89234" y="36240"/>
                  <a:pt x="89130" y="36240"/>
                </a:cubicBezTo>
                <a:cubicBezTo>
                  <a:pt x="89073" y="36055"/>
                  <a:pt x="89119" y="35916"/>
                  <a:pt x="89246" y="35916"/>
                </a:cubicBezTo>
                <a:cubicBezTo>
                  <a:pt x="89250" y="35916"/>
                  <a:pt x="89254" y="35916"/>
                  <a:pt x="89258" y="35916"/>
                </a:cubicBezTo>
                <a:close/>
                <a:moveTo>
                  <a:pt x="80050" y="35690"/>
                </a:moveTo>
                <a:cubicBezTo>
                  <a:pt x="80122" y="35690"/>
                  <a:pt x="80206" y="35696"/>
                  <a:pt x="80300" y="35709"/>
                </a:cubicBezTo>
                <a:cubicBezTo>
                  <a:pt x="80796" y="35778"/>
                  <a:pt x="80866" y="35859"/>
                  <a:pt x="80681" y="36124"/>
                </a:cubicBezTo>
                <a:cubicBezTo>
                  <a:pt x="80582" y="36270"/>
                  <a:pt x="80490" y="36340"/>
                  <a:pt x="80375" y="36340"/>
                </a:cubicBezTo>
                <a:cubicBezTo>
                  <a:pt x="80290" y="36340"/>
                  <a:pt x="80192" y="36302"/>
                  <a:pt x="80069" y="36228"/>
                </a:cubicBezTo>
                <a:cubicBezTo>
                  <a:pt x="79571" y="35929"/>
                  <a:pt x="79589" y="35690"/>
                  <a:pt x="80050" y="35690"/>
                </a:cubicBezTo>
                <a:close/>
                <a:moveTo>
                  <a:pt x="68550" y="35963"/>
                </a:moveTo>
                <a:cubicBezTo>
                  <a:pt x="68665" y="35963"/>
                  <a:pt x="68757" y="35997"/>
                  <a:pt x="68757" y="36055"/>
                </a:cubicBezTo>
                <a:cubicBezTo>
                  <a:pt x="68757" y="36113"/>
                  <a:pt x="68665" y="36216"/>
                  <a:pt x="68561" y="36309"/>
                </a:cubicBezTo>
                <a:cubicBezTo>
                  <a:pt x="68526" y="36336"/>
                  <a:pt x="68492" y="36349"/>
                  <a:pt x="68463" y="36349"/>
                </a:cubicBezTo>
                <a:cubicBezTo>
                  <a:pt x="68405" y="36349"/>
                  <a:pt x="68365" y="36300"/>
                  <a:pt x="68365" y="36216"/>
                </a:cubicBezTo>
                <a:cubicBezTo>
                  <a:pt x="68353" y="36078"/>
                  <a:pt x="68446" y="35963"/>
                  <a:pt x="68550" y="35963"/>
                </a:cubicBezTo>
                <a:close/>
                <a:moveTo>
                  <a:pt x="72669" y="35881"/>
                </a:moveTo>
                <a:cubicBezTo>
                  <a:pt x="72920" y="35881"/>
                  <a:pt x="73132" y="36004"/>
                  <a:pt x="73132" y="36147"/>
                </a:cubicBezTo>
                <a:cubicBezTo>
                  <a:pt x="73132" y="36312"/>
                  <a:pt x="72943" y="36425"/>
                  <a:pt x="72685" y="36425"/>
                </a:cubicBezTo>
                <a:cubicBezTo>
                  <a:pt x="72673" y="36425"/>
                  <a:pt x="72660" y="36425"/>
                  <a:pt x="72647" y="36424"/>
                </a:cubicBezTo>
                <a:cubicBezTo>
                  <a:pt x="72001" y="36401"/>
                  <a:pt x="71989" y="35905"/>
                  <a:pt x="72636" y="35882"/>
                </a:cubicBezTo>
                <a:cubicBezTo>
                  <a:pt x="72647" y="35881"/>
                  <a:pt x="72658" y="35881"/>
                  <a:pt x="72669" y="35881"/>
                </a:cubicBezTo>
                <a:close/>
                <a:moveTo>
                  <a:pt x="85287" y="36274"/>
                </a:moveTo>
                <a:cubicBezTo>
                  <a:pt x="85379" y="36274"/>
                  <a:pt x="85448" y="36355"/>
                  <a:pt x="85471" y="36459"/>
                </a:cubicBezTo>
                <a:cubicBezTo>
                  <a:pt x="85321" y="36459"/>
                  <a:pt x="85217" y="36470"/>
                  <a:pt x="85102" y="36482"/>
                </a:cubicBezTo>
                <a:cubicBezTo>
                  <a:pt x="85113" y="36367"/>
                  <a:pt x="85183" y="36286"/>
                  <a:pt x="85287" y="36274"/>
                </a:cubicBezTo>
                <a:close/>
                <a:moveTo>
                  <a:pt x="79006" y="36127"/>
                </a:moveTo>
                <a:cubicBezTo>
                  <a:pt x="79061" y="36127"/>
                  <a:pt x="79100" y="36173"/>
                  <a:pt x="79100" y="36263"/>
                </a:cubicBezTo>
                <a:cubicBezTo>
                  <a:pt x="79111" y="36390"/>
                  <a:pt x="79019" y="36505"/>
                  <a:pt x="78903" y="36517"/>
                </a:cubicBezTo>
                <a:cubicBezTo>
                  <a:pt x="78800" y="36517"/>
                  <a:pt x="78707" y="36482"/>
                  <a:pt x="78707" y="36424"/>
                </a:cubicBezTo>
                <a:cubicBezTo>
                  <a:pt x="78707" y="36367"/>
                  <a:pt x="78788" y="36251"/>
                  <a:pt x="78903" y="36170"/>
                </a:cubicBezTo>
                <a:cubicBezTo>
                  <a:pt x="78940" y="36142"/>
                  <a:pt x="78976" y="36127"/>
                  <a:pt x="79006" y="36127"/>
                </a:cubicBezTo>
                <a:close/>
                <a:moveTo>
                  <a:pt x="56020" y="35766"/>
                </a:moveTo>
                <a:cubicBezTo>
                  <a:pt x="56104" y="35766"/>
                  <a:pt x="56164" y="35898"/>
                  <a:pt x="56164" y="36113"/>
                </a:cubicBezTo>
                <a:cubicBezTo>
                  <a:pt x="56176" y="36378"/>
                  <a:pt x="56095" y="36597"/>
                  <a:pt x="55980" y="36597"/>
                </a:cubicBezTo>
                <a:cubicBezTo>
                  <a:pt x="55976" y="36598"/>
                  <a:pt x="55972" y="36598"/>
                  <a:pt x="55968" y="36598"/>
                </a:cubicBezTo>
                <a:cubicBezTo>
                  <a:pt x="55868" y="36598"/>
                  <a:pt x="55772" y="36452"/>
                  <a:pt x="55772" y="36274"/>
                </a:cubicBezTo>
                <a:cubicBezTo>
                  <a:pt x="55772" y="36101"/>
                  <a:pt x="55853" y="35870"/>
                  <a:pt x="55957" y="35789"/>
                </a:cubicBezTo>
                <a:cubicBezTo>
                  <a:pt x="55979" y="35774"/>
                  <a:pt x="56000" y="35766"/>
                  <a:pt x="56020" y="35766"/>
                </a:cubicBezTo>
                <a:close/>
                <a:moveTo>
                  <a:pt x="197693" y="36243"/>
                </a:moveTo>
                <a:cubicBezTo>
                  <a:pt x="197782" y="36243"/>
                  <a:pt x="197671" y="36328"/>
                  <a:pt x="197377" y="36528"/>
                </a:cubicBezTo>
                <a:cubicBezTo>
                  <a:pt x="197195" y="36663"/>
                  <a:pt x="197008" y="36743"/>
                  <a:pt x="196897" y="36743"/>
                </a:cubicBezTo>
                <a:cubicBezTo>
                  <a:pt x="196846" y="36743"/>
                  <a:pt x="196811" y="36726"/>
                  <a:pt x="196800" y="36690"/>
                </a:cubicBezTo>
                <a:cubicBezTo>
                  <a:pt x="196742" y="36586"/>
                  <a:pt x="196973" y="36424"/>
                  <a:pt x="197297" y="36332"/>
                </a:cubicBezTo>
                <a:cubicBezTo>
                  <a:pt x="197507" y="36275"/>
                  <a:pt x="197638" y="36243"/>
                  <a:pt x="197693" y="36243"/>
                </a:cubicBezTo>
                <a:close/>
                <a:moveTo>
                  <a:pt x="52452" y="36169"/>
                </a:moveTo>
                <a:cubicBezTo>
                  <a:pt x="52525" y="36169"/>
                  <a:pt x="52578" y="36260"/>
                  <a:pt x="52586" y="36413"/>
                </a:cubicBezTo>
                <a:cubicBezTo>
                  <a:pt x="52586" y="36609"/>
                  <a:pt x="52552" y="36782"/>
                  <a:pt x="52494" y="36782"/>
                </a:cubicBezTo>
                <a:cubicBezTo>
                  <a:pt x="52491" y="36782"/>
                  <a:pt x="52489" y="36782"/>
                  <a:pt x="52486" y="36782"/>
                </a:cubicBezTo>
                <a:cubicBezTo>
                  <a:pt x="52284" y="36782"/>
                  <a:pt x="52196" y="36342"/>
                  <a:pt x="52367" y="36205"/>
                </a:cubicBezTo>
                <a:cubicBezTo>
                  <a:pt x="52397" y="36181"/>
                  <a:pt x="52426" y="36169"/>
                  <a:pt x="52452" y="36169"/>
                </a:cubicBezTo>
                <a:close/>
                <a:moveTo>
                  <a:pt x="101215" y="36413"/>
                </a:moveTo>
                <a:lnTo>
                  <a:pt x="101215" y="36413"/>
                </a:lnTo>
                <a:cubicBezTo>
                  <a:pt x="101518" y="36681"/>
                  <a:pt x="101612" y="36791"/>
                  <a:pt x="101499" y="36791"/>
                </a:cubicBezTo>
                <a:cubicBezTo>
                  <a:pt x="101457" y="36791"/>
                  <a:pt x="101385" y="36776"/>
                  <a:pt x="101285" y="36747"/>
                </a:cubicBezTo>
                <a:cubicBezTo>
                  <a:pt x="101215" y="36597"/>
                  <a:pt x="101192" y="36493"/>
                  <a:pt x="101215" y="36413"/>
                </a:cubicBezTo>
                <a:close/>
                <a:moveTo>
                  <a:pt x="94683" y="36424"/>
                </a:moveTo>
                <a:cubicBezTo>
                  <a:pt x="94754" y="36424"/>
                  <a:pt x="94827" y="36493"/>
                  <a:pt x="94879" y="36644"/>
                </a:cubicBezTo>
                <a:cubicBezTo>
                  <a:pt x="94870" y="36741"/>
                  <a:pt x="94813" y="36798"/>
                  <a:pt x="94714" y="36798"/>
                </a:cubicBezTo>
                <a:cubicBezTo>
                  <a:pt x="94684" y="36798"/>
                  <a:pt x="94650" y="36793"/>
                  <a:pt x="94613" y="36782"/>
                </a:cubicBezTo>
                <a:cubicBezTo>
                  <a:pt x="94567" y="36771"/>
                  <a:pt x="94521" y="36736"/>
                  <a:pt x="94475" y="36713"/>
                </a:cubicBezTo>
                <a:cubicBezTo>
                  <a:pt x="94513" y="36528"/>
                  <a:pt x="94596" y="36424"/>
                  <a:pt x="94683" y="36424"/>
                </a:cubicBezTo>
                <a:close/>
                <a:moveTo>
                  <a:pt x="200915" y="35943"/>
                </a:moveTo>
                <a:cubicBezTo>
                  <a:pt x="200944" y="35943"/>
                  <a:pt x="200974" y="35964"/>
                  <a:pt x="201002" y="36009"/>
                </a:cubicBezTo>
                <a:cubicBezTo>
                  <a:pt x="201162" y="36222"/>
                  <a:pt x="201016" y="36830"/>
                  <a:pt x="200838" y="36830"/>
                </a:cubicBezTo>
                <a:cubicBezTo>
                  <a:pt x="200824" y="36830"/>
                  <a:pt x="200809" y="36825"/>
                  <a:pt x="200794" y="36817"/>
                </a:cubicBezTo>
                <a:cubicBezTo>
                  <a:pt x="200736" y="36794"/>
                  <a:pt x="200725" y="36540"/>
                  <a:pt x="200759" y="36251"/>
                </a:cubicBezTo>
                <a:cubicBezTo>
                  <a:pt x="200784" y="36057"/>
                  <a:pt x="200847" y="35943"/>
                  <a:pt x="200915" y="35943"/>
                </a:cubicBezTo>
                <a:close/>
                <a:moveTo>
                  <a:pt x="74822" y="36093"/>
                </a:moveTo>
                <a:cubicBezTo>
                  <a:pt x="74943" y="36093"/>
                  <a:pt x="75095" y="36115"/>
                  <a:pt x="75279" y="36159"/>
                </a:cubicBezTo>
                <a:cubicBezTo>
                  <a:pt x="75475" y="36216"/>
                  <a:pt x="75152" y="36782"/>
                  <a:pt x="74887" y="36863"/>
                </a:cubicBezTo>
                <a:cubicBezTo>
                  <a:pt x="74867" y="36868"/>
                  <a:pt x="74847" y="36871"/>
                  <a:pt x="74827" y="36871"/>
                </a:cubicBezTo>
                <a:cubicBezTo>
                  <a:pt x="74673" y="36871"/>
                  <a:pt x="74523" y="36720"/>
                  <a:pt x="74483" y="36505"/>
                </a:cubicBezTo>
                <a:cubicBezTo>
                  <a:pt x="74417" y="36226"/>
                  <a:pt x="74526" y="36093"/>
                  <a:pt x="74822" y="36093"/>
                </a:cubicBezTo>
                <a:close/>
                <a:moveTo>
                  <a:pt x="67289" y="36136"/>
                </a:moveTo>
                <a:cubicBezTo>
                  <a:pt x="67480" y="36136"/>
                  <a:pt x="67729" y="36156"/>
                  <a:pt x="68053" y="36193"/>
                </a:cubicBezTo>
                <a:cubicBezTo>
                  <a:pt x="68157" y="36205"/>
                  <a:pt x="67984" y="36401"/>
                  <a:pt x="67661" y="36632"/>
                </a:cubicBezTo>
                <a:cubicBezTo>
                  <a:pt x="67415" y="36803"/>
                  <a:pt x="67250" y="36885"/>
                  <a:pt x="67144" y="36885"/>
                </a:cubicBezTo>
                <a:cubicBezTo>
                  <a:pt x="67071" y="36885"/>
                  <a:pt x="67027" y="36846"/>
                  <a:pt x="67003" y="36771"/>
                </a:cubicBezTo>
                <a:cubicBezTo>
                  <a:pt x="66972" y="36670"/>
                  <a:pt x="66910" y="36616"/>
                  <a:pt x="66841" y="36616"/>
                </a:cubicBezTo>
                <a:cubicBezTo>
                  <a:pt x="66807" y="36616"/>
                  <a:pt x="66772" y="36629"/>
                  <a:pt x="66738" y="36655"/>
                </a:cubicBezTo>
                <a:cubicBezTo>
                  <a:pt x="66716" y="36674"/>
                  <a:pt x="66698" y="36683"/>
                  <a:pt x="66683" y="36683"/>
                </a:cubicBezTo>
                <a:cubicBezTo>
                  <a:pt x="66635" y="36683"/>
                  <a:pt x="66627" y="36586"/>
                  <a:pt x="66680" y="36436"/>
                </a:cubicBezTo>
                <a:cubicBezTo>
                  <a:pt x="66742" y="36225"/>
                  <a:pt x="66889" y="36136"/>
                  <a:pt x="67289" y="36136"/>
                </a:cubicBezTo>
                <a:close/>
                <a:moveTo>
                  <a:pt x="81088" y="36329"/>
                </a:moveTo>
                <a:cubicBezTo>
                  <a:pt x="81173" y="36329"/>
                  <a:pt x="81297" y="36459"/>
                  <a:pt x="81408" y="36690"/>
                </a:cubicBezTo>
                <a:cubicBezTo>
                  <a:pt x="81420" y="36713"/>
                  <a:pt x="81431" y="36736"/>
                  <a:pt x="81443" y="36759"/>
                </a:cubicBezTo>
                <a:cubicBezTo>
                  <a:pt x="81339" y="36794"/>
                  <a:pt x="81258" y="36840"/>
                  <a:pt x="81189" y="36897"/>
                </a:cubicBezTo>
                <a:cubicBezTo>
                  <a:pt x="81039" y="36701"/>
                  <a:pt x="80958" y="36493"/>
                  <a:pt x="81016" y="36378"/>
                </a:cubicBezTo>
                <a:cubicBezTo>
                  <a:pt x="81034" y="36345"/>
                  <a:pt x="81059" y="36329"/>
                  <a:pt x="81088" y="36329"/>
                </a:cubicBezTo>
                <a:close/>
                <a:moveTo>
                  <a:pt x="51514" y="36232"/>
                </a:moveTo>
                <a:cubicBezTo>
                  <a:pt x="51549" y="36232"/>
                  <a:pt x="51612" y="36279"/>
                  <a:pt x="51709" y="36367"/>
                </a:cubicBezTo>
                <a:cubicBezTo>
                  <a:pt x="52032" y="36678"/>
                  <a:pt x="52044" y="36736"/>
                  <a:pt x="51813" y="36921"/>
                </a:cubicBezTo>
                <a:cubicBezTo>
                  <a:pt x="51798" y="36932"/>
                  <a:pt x="51782" y="36937"/>
                  <a:pt x="51765" y="36937"/>
                </a:cubicBezTo>
                <a:cubicBezTo>
                  <a:pt x="51681" y="36937"/>
                  <a:pt x="51584" y="36796"/>
                  <a:pt x="51536" y="36574"/>
                </a:cubicBezTo>
                <a:cubicBezTo>
                  <a:pt x="51473" y="36339"/>
                  <a:pt x="51461" y="36232"/>
                  <a:pt x="51514" y="36232"/>
                </a:cubicBezTo>
                <a:close/>
                <a:moveTo>
                  <a:pt x="79688" y="36502"/>
                </a:moveTo>
                <a:cubicBezTo>
                  <a:pt x="79934" y="36502"/>
                  <a:pt x="80013" y="36627"/>
                  <a:pt x="80035" y="36967"/>
                </a:cubicBezTo>
                <a:cubicBezTo>
                  <a:pt x="79919" y="36967"/>
                  <a:pt x="79804" y="36967"/>
                  <a:pt x="79677" y="36978"/>
                </a:cubicBezTo>
                <a:cubicBezTo>
                  <a:pt x="79642" y="36828"/>
                  <a:pt x="79561" y="36690"/>
                  <a:pt x="79446" y="36644"/>
                </a:cubicBezTo>
                <a:cubicBezTo>
                  <a:pt x="79319" y="36597"/>
                  <a:pt x="79388" y="36528"/>
                  <a:pt x="79619" y="36505"/>
                </a:cubicBezTo>
                <a:cubicBezTo>
                  <a:pt x="79643" y="36503"/>
                  <a:pt x="79666" y="36502"/>
                  <a:pt x="79688" y="36502"/>
                </a:cubicBezTo>
                <a:close/>
                <a:moveTo>
                  <a:pt x="63832" y="35757"/>
                </a:moveTo>
                <a:cubicBezTo>
                  <a:pt x="63862" y="35757"/>
                  <a:pt x="63885" y="35858"/>
                  <a:pt x="63921" y="36066"/>
                </a:cubicBezTo>
                <a:cubicBezTo>
                  <a:pt x="63959" y="36256"/>
                  <a:pt x="63990" y="36348"/>
                  <a:pt x="64033" y="36348"/>
                </a:cubicBezTo>
                <a:cubicBezTo>
                  <a:pt x="64068" y="36348"/>
                  <a:pt x="64112" y="36284"/>
                  <a:pt x="64175" y="36159"/>
                </a:cubicBezTo>
                <a:cubicBezTo>
                  <a:pt x="64236" y="36031"/>
                  <a:pt x="64278" y="35965"/>
                  <a:pt x="64307" y="35965"/>
                </a:cubicBezTo>
                <a:cubicBezTo>
                  <a:pt x="64338" y="35965"/>
                  <a:pt x="64354" y="36043"/>
                  <a:pt x="64360" y="36205"/>
                </a:cubicBezTo>
                <a:cubicBezTo>
                  <a:pt x="64360" y="36424"/>
                  <a:pt x="64521" y="36667"/>
                  <a:pt x="64718" y="36747"/>
                </a:cubicBezTo>
                <a:cubicBezTo>
                  <a:pt x="64925" y="36840"/>
                  <a:pt x="64971" y="36944"/>
                  <a:pt x="64821" y="37001"/>
                </a:cubicBezTo>
                <a:cubicBezTo>
                  <a:pt x="64796" y="37015"/>
                  <a:pt x="64762" y="37022"/>
                  <a:pt x="64723" y="37022"/>
                </a:cubicBezTo>
                <a:cubicBezTo>
                  <a:pt x="64563" y="37022"/>
                  <a:pt x="64307" y="36918"/>
                  <a:pt x="64094" y="36771"/>
                </a:cubicBezTo>
                <a:cubicBezTo>
                  <a:pt x="63748" y="36517"/>
                  <a:pt x="63633" y="36297"/>
                  <a:pt x="63713" y="36020"/>
                </a:cubicBezTo>
                <a:cubicBezTo>
                  <a:pt x="63769" y="35847"/>
                  <a:pt x="63804" y="35757"/>
                  <a:pt x="63832" y="35757"/>
                </a:cubicBezTo>
                <a:close/>
                <a:moveTo>
                  <a:pt x="179150" y="36275"/>
                </a:moveTo>
                <a:cubicBezTo>
                  <a:pt x="179211" y="36275"/>
                  <a:pt x="179237" y="36397"/>
                  <a:pt x="179198" y="36644"/>
                </a:cubicBezTo>
                <a:cubicBezTo>
                  <a:pt x="179166" y="36888"/>
                  <a:pt x="179066" y="37063"/>
                  <a:pt x="178969" y="37063"/>
                </a:cubicBezTo>
                <a:cubicBezTo>
                  <a:pt x="178961" y="37063"/>
                  <a:pt x="178952" y="37062"/>
                  <a:pt x="178944" y="37059"/>
                </a:cubicBezTo>
                <a:cubicBezTo>
                  <a:pt x="178828" y="37036"/>
                  <a:pt x="178805" y="36874"/>
                  <a:pt x="178874" y="36678"/>
                </a:cubicBezTo>
                <a:cubicBezTo>
                  <a:pt x="178981" y="36411"/>
                  <a:pt x="179085" y="36275"/>
                  <a:pt x="179150" y="36275"/>
                </a:cubicBezTo>
                <a:close/>
                <a:moveTo>
                  <a:pt x="202597" y="36249"/>
                </a:moveTo>
                <a:cubicBezTo>
                  <a:pt x="202728" y="36249"/>
                  <a:pt x="202863" y="36415"/>
                  <a:pt x="202906" y="36632"/>
                </a:cubicBezTo>
                <a:cubicBezTo>
                  <a:pt x="202961" y="36931"/>
                  <a:pt x="202906" y="37088"/>
                  <a:pt x="202809" y="37088"/>
                </a:cubicBezTo>
                <a:cubicBezTo>
                  <a:pt x="202721" y="37088"/>
                  <a:pt x="202600" y="36963"/>
                  <a:pt x="202491" y="36701"/>
                </a:cubicBezTo>
                <a:cubicBezTo>
                  <a:pt x="202387" y="36470"/>
                  <a:pt x="202421" y="36286"/>
                  <a:pt x="202572" y="36251"/>
                </a:cubicBezTo>
                <a:cubicBezTo>
                  <a:pt x="202580" y="36250"/>
                  <a:pt x="202588" y="36249"/>
                  <a:pt x="202597" y="36249"/>
                </a:cubicBezTo>
                <a:close/>
                <a:moveTo>
                  <a:pt x="192474" y="36848"/>
                </a:moveTo>
                <a:cubicBezTo>
                  <a:pt x="192605" y="36848"/>
                  <a:pt x="192675" y="36934"/>
                  <a:pt x="192633" y="37048"/>
                </a:cubicBezTo>
                <a:cubicBezTo>
                  <a:pt x="192599" y="37141"/>
                  <a:pt x="192509" y="37197"/>
                  <a:pt x="192413" y="37197"/>
                </a:cubicBezTo>
                <a:cubicBezTo>
                  <a:pt x="192379" y="37197"/>
                  <a:pt x="192344" y="37190"/>
                  <a:pt x="192310" y="37175"/>
                </a:cubicBezTo>
                <a:cubicBezTo>
                  <a:pt x="192172" y="37117"/>
                  <a:pt x="192079" y="37036"/>
                  <a:pt x="192102" y="36978"/>
                </a:cubicBezTo>
                <a:cubicBezTo>
                  <a:pt x="192125" y="36921"/>
                  <a:pt x="192264" y="36874"/>
                  <a:pt x="192426" y="36851"/>
                </a:cubicBezTo>
                <a:cubicBezTo>
                  <a:pt x="192442" y="36849"/>
                  <a:pt x="192458" y="36848"/>
                  <a:pt x="192474" y="36848"/>
                </a:cubicBezTo>
                <a:close/>
                <a:moveTo>
                  <a:pt x="70364" y="35915"/>
                </a:moveTo>
                <a:cubicBezTo>
                  <a:pt x="70492" y="35915"/>
                  <a:pt x="70696" y="35941"/>
                  <a:pt x="70904" y="35986"/>
                </a:cubicBezTo>
                <a:cubicBezTo>
                  <a:pt x="71320" y="36078"/>
                  <a:pt x="71470" y="36228"/>
                  <a:pt x="71401" y="36459"/>
                </a:cubicBezTo>
                <a:cubicBezTo>
                  <a:pt x="71356" y="36637"/>
                  <a:pt x="71408" y="36783"/>
                  <a:pt x="71515" y="36783"/>
                </a:cubicBezTo>
                <a:cubicBezTo>
                  <a:pt x="71519" y="36783"/>
                  <a:pt x="71524" y="36782"/>
                  <a:pt x="71528" y="36782"/>
                </a:cubicBezTo>
                <a:cubicBezTo>
                  <a:pt x="71532" y="36782"/>
                  <a:pt x="71536" y="36782"/>
                  <a:pt x="71539" y="36782"/>
                </a:cubicBezTo>
                <a:cubicBezTo>
                  <a:pt x="71926" y="36782"/>
                  <a:pt x="71651" y="37360"/>
                  <a:pt x="71239" y="37394"/>
                </a:cubicBezTo>
                <a:cubicBezTo>
                  <a:pt x="71202" y="37398"/>
                  <a:pt x="71169" y="37400"/>
                  <a:pt x="71138" y="37400"/>
                </a:cubicBezTo>
                <a:cubicBezTo>
                  <a:pt x="70893" y="37400"/>
                  <a:pt x="70854" y="37261"/>
                  <a:pt x="70916" y="36747"/>
                </a:cubicBezTo>
                <a:cubicBezTo>
                  <a:pt x="70963" y="36322"/>
                  <a:pt x="70933" y="36145"/>
                  <a:pt x="70813" y="36145"/>
                </a:cubicBezTo>
                <a:cubicBezTo>
                  <a:pt x="70787" y="36145"/>
                  <a:pt x="70755" y="36154"/>
                  <a:pt x="70720" y="36170"/>
                </a:cubicBezTo>
                <a:cubicBezTo>
                  <a:pt x="70570" y="36240"/>
                  <a:pt x="70477" y="36482"/>
                  <a:pt x="70512" y="36701"/>
                </a:cubicBezTo>
                <a:cubicBezTo>
                  <a:pt x="70540" y="36916"/>
                  <a:pt x="70500" y="37033"/>
                  <a:pt x="70392" y="37033"/>
                </a:cubicBezTo>
                <a:cubicBezTo>
                  <a:pt x="70367" y="37033"/>
                  <a:pt x="70337" y="37026"/>
                  <a:pt x="70304" y="37013"/>
                </a:cubicBezTo>
                <a:cubicBezTo>
                  <a:pt x="70073" y="36921"/>
                  <a:pt x="70027" y="36205"/>
                  <a:pt x="70235" y="35939"/>
                </a:cubicBezTo>
                <a:cubicBezTo>
                  <a:pt x="70247" y="35923"/>
                  <a:pt x="70294" y="35915"/>
                  <a:pt x="70364" y="35915"/>
                </a:cubicBezTo>
                <a:close/>
                <a:moveTo>
                  <a:pt x="76257" y="35584"/>
                </a:moveTo>
                <a:cubicBezTo>
                  <a:pt x="76302" y="35584"/>
                  <a:pt x="76312" y="35665"/>
                  <a:pt x="76318" y="35824"/>
                </a:cubicBezTo>
                <a:cubicBezTo>
                  <a:pt x="76318" y="35986"/>
                  <a:pt x="76381" y="36079"/>
                  <a:pt x="76484" y="36079"/>
                </a:cubicBezTo>
                <a:cubicBezTo>
                  <a:pt x="76520" y="36079"/>
                  <a:pt x="76561" y="36067"/>
                  <a:pt x="76606" y="36043"/>
                </a:cubicBezTo>
                <a:cubicBezTo>
                  <a:pt x="76661" y="36017"/>
                  <a:pt x="76707" y="36004"/>
                  <a:pt x="76744" y="36004"/>
                </a:cubicBezTo>
                <a:cubicBezTo>
                  <a:pt x="76854" y="36004"/>
                  <a:pt x="76886" y="36127"/>
                  <a:pt x="76860" y="36413"/>
                </a:cubicBezTo>
                <a:cubicBezTo>
                  <a:pt x="76837" y="36724"/>
                  <a:pt x="76941" y="36932"/>
                  <a:pt x="77126" y="36944"/>
                </a:cubicBezTo>
                <a:cubicBezTo>
                  <a:pt x="77426" y="36967"/>
                  <a:pt x="77541" y="37001"/>
                  <a:pt x="77599" y="37163"/>
                </a:cubicBezTo>
                <a:cubicBezTo>
                  <a:pt x="77230" y="37209"/>
                  <a:pt x="76872" y="37255"/>
                  <a:pt x="76514" y="37301"/>
                </a:cubicBezTo>
                <a:cubicBezTo>
                  <a:pt x="76401" y="37160"/>
                  <a:pt x="76299" y="37082"/>
                  <a:pt x="76232" y="37082"/>
                </a:cubicBezTo>
                <a:cubicBezTo>
                  <a:pt x="76163" y="37082"/>
                  <a:pt x="76133" y="37166"/>
                  <a:pt x="76168" y="37348"/>
                </a:cubicBezTo>
                <a:cubicBezTo>
                  <a:pt x="76168" y="37348"/>
                  <a:pt x="76168" y="37359"/>
                  <a:pt x="76168" y="37359"/>
                </a:cubicBezTo>
                <a:cubicBezTo>
                  <a:pt x="76018" y="37382"/>
                  <a:pt x="75868" y="37405"/>
                  <a:pt x="75729" y="37428"/>
                </a:cubicBezTo>
                <a:cubicBezTo>
                  <a:pt x="75625" y="36990"/>
                  <a:pt x="75695" y="36205"/>
                  <a:pt x="75949" y="35882"/>
                </a:cubicBezTo>
                <a:cubicBezTo>
                  <a:pt x="76118" y="35682"/>
                  <a:pt x="76208" y="35584"/>
                  <a:pt x="76257" y="35584"/>
                </a:cubicBezTo>
                <a:close/>
                <a:moveTo>
                  <a:pt x="97002" y="37151"/>
                </a:moveTo>
                <a:cubicBezTo>
                  <a:pt x="97049" y="37175"/>
                  <a:pt x="97095" y="37209"/>
                  <a:pt x="97152" y="37267"/>
                </a:cubicBezTo>
                <a:cubicBezTo>
                  <a:pt x="97245" y="37359"/>
                  <a:pt x="97291" y="37440"/>
                  <a:pt x="97326" y="37521"/>
                </a:cubicBezTo>
                <a:cubicBezTo>
                  <a:pt x="97129" y="37509"/>
                  <a:pt x="96991" y="37440"/>
                  <a:pt x="96968" y="37348"/>
                </a:cubicBezTo>
                <a:cubicBezTo>
                  <a:pt x="96956" y="37278"/>
                  <a:pt x="96968" y="37221"/>
                  <a:pt x="97002" y="37151"/>
                </a:cubicBezTo>
                <a:close/>
                <a:moveTo>
                  <a:pt x="53810" y="37175"/>
                </a:moveTo>
                <a:cubicBezTo>
                  <a:pt x="53914" y="37175"/>
                  <a:pt x="54006" y="37209"/>
                  <a:pt x="54006" y="37267"/>
                </a:cubicBezTo>
                <a:cubicBezTo>
                  <a:pt x="54006" y="37325"/>
                  <a:pt x="53925" y="37440"/>
                  <a:pt x="53810" y="37521"/>
                </a:cubicBezTo>
                <a:cubicBezTo>
                  <a:pt x="53773" y="37550"/>
                  <a:pt x="53737" y="37564"/>
                  <a:pt x="53707" y="37564"/>
                </a:cubicBezTo>
                <a:cubicBezTo>
                  <a:pt x="53652" y="37564"/>
                  <a:pt x="53614" y="37518"/>
                  <a:pt x="53614" y="37428"/>
                </a:cubicBezTo>
                <a:cubicBezTo>
                  <a:pt x="53614" y="37301"/>
                  <a:pt x="53694" y="37186"/>
                  <a:pt x="53810" y="37175"/>
                </a:cubicBezTo>
                <a:close/>
                <a:moveTo>
                  <a:pt x="68589" y="36737"/>
                </a:moveTo>
                <a:cubicBezTo>
                  <a:pt x="68670" y="36737"/>
                  <a:pt x="68755" y="36751"/>
                  <a:pt x="68827" y="36782"/>
                </a:cubicBezTo>
                <a:cubicBezTo>
                  <a:pt x="69104" y="36897"/>
                  <a:pt x="69104" y="36967"/>
                  <a:pt x="68873" y="37267"/>
                </a:cubicBezTo>
                <a:cubicBezTo>
                  <a:pt x="68734" y="37452"/>
                  <a:pt x="68515" y="37613"/>
                  <a:pt x="68400" y="37613"/>
                </a:cubicBezTo>
                <a:cubicBezTo>
                  <a:pt x="68397" y="37613"/>
                  <a:pt x="68395" y="37613"/>
                  <a:pt x="68392" y="37613"/>
                </a:cubicBezTo>
                <a:cubicBezTo>
                  <a:pt x="68133" y="37613"/>
                  <a:pt x="68079" y="37000"/>
                  <a:pt x="68330" y="36805"/>
                </a:cubicBezTo>
                <a:cubicBezTo>
                  <a:pt x="68388" y="36760"/>
                  <a:pt x="68486" y="36737"/>
                  <a:pt x="68589" y="36737"/>
                </a:cubicBezTo>
                <a:close/>
                <a:moveTo>
                  <a:pt x="74173" y="37441"/>
                </a:moveTo>
                <a:cubicBezTo>
                  <a:pt x="74207" y="37441"/>
                  <a:pt x="74279" y="37465"/>
                  <a:pt x="74390" y="37509"/>
                </a:cubicBezTo>
                <a:cubicBezTo>
                  <a:pt x="74483" y="37555"/>
                  <a:pt x="74552" y="37602"/>
                  <a:pt x="74598" y="37648"/>
                </a:cubicBezTo>
                <a:cubicBezTo>
                  <a:pt x="74517" y="37671"/>
                  <a:pt x="74436" y="37682"/>
                  <a:pt x="74367" y="37705"/>
                </a:cubicBezTo>
                <a:cubicBezTo>
                  <a:pt x="74344" y="37682"/>
                  <a:pt x="74310" y="37671"/>
                  <a:pt x="74286" y="37636"/>
                </a:cubicBezTo>
                <a:cubicBezTo>
                  <a:pt x="74159" y="37501"/>
                  <a:pt x="74118" y="37441"/>
                  <a:pt x="74173" y="37441"/>
                </a:cubicBezTo>
                <a:close/>
                <a:moveTo>
                  <a:pt x="202196" y="37103"/>
                </a:moveTo>
                <a:cubicBezTo>
                  <a:pt x="202249" y="37103"/>
                  <a:pt x="202307" y="37119"/>
                  <a:pt x="202364" y="37151"/>
                </a:cubicBezTo>
                <a:cubicBezTo>
                  <a:pt x="202502" y="37221"/>
                  <a:pt x="202548" y="37428"/>
                  <a:pt x="202456" y="37613"/>
                </a:cubicBezTo>
                <a:cubicBezTo>
                  <a:pt x="202411" y="37709"/>
                  <a:pt x="202345" y="37759"/>
                  <a:pt x="202278" y="37759"/>
                </a:cubicBezTo>
                <a:cubicBezTo>
                  <a:pt x="202223" y="37759"/>
                  <a:pt x="202168" y="37726"/>
                  <a:pt x="202121" y="37659"/>
                </a:cubicBezTo>
                <a:cubicBezTo>
                  <a:pt x="202017" y="37509"/>
                  <a:pt x="201971" y="37313"/>
                  <a:pt x="202017" y="37198"/>
                </a:cubicBezTo>
                <a:cubicBezTo>
                  <a:pt x="202052" y="37136"/>
                  <a:pt x="202118" y="37103"/>
                  <a:pt x="202196" y="37103"/>
                </a:cubicBezTo>
                <a:close/>
                <a:moveTo>
                  <a:pt x="69503" y="36660"/>
                </a:moveTo>
                <a:cubicBezTo>
                  <a:pt x="69693" y="36660"/>
                  <a:pt x="69946" y="37125"/>
                  <a:pt x="69946" y="37532"/>
                </a:cubicBezTo>
                <a:cubicBezTo>
                  <a:pt x="69940" y="37691"/>
                  <a:pt x="69935" y="37769"/>
                  <a:pt x="69917" y="37769"/>
                </a:cubicBezTo>
                <a:cubicBezTo>
                  <a:pt x="69899" y="37769"/>
                  <a:pt x="69870" y="37697"/>
                  <a:pt x="69819" y="37555"/>
                </a:cubicBezTo>
                <a:cubicBezTo>
                  <a:pt x="69750" y="37359"/>
                  <a:pt x="69612" y="37140"/>
                  <a:pt x="69485" y="37048"/>
                </a:cubicBezTo>
                <a:cubicBezTo>
                  <a:pt x="69369" y="36967"/>
                  <a:pt x="69335" y="36805"/>
                  <a:pt x="69404" y="36713"/>
                </a:cubicBezTo>
                <a:cubicBezTo>
                  <a:pt x="69433" y="36676"/>
                  <a:pt x="69467" y="36660"/>
                  <a:pt x="69503" y="36660"/>
                </a:cubicBezTo>
                <a:close/>
                <a:moveTo>
                  <a:pt x="53198" y="37209"/>
                </a:moveTo>
                <a:cubicBezTo>
                  <a:pt x="53313" y="37209"/>
                  <a:pt x="53406" y="37359"/>
                  <a:pt x="53406" y="37555"/>
                </a:cubicBezTo>
                <a:cubicBezTo>
                  <a:pt x="53406" y="37763"/>
                  <a:pt x="53244" y="37925"/>
                  <a:pt x="53013" y="37936"/>
                </a:cubicBezTo>
                <a:cubicBezTo>
                  <a:pt x="53002" y="37937"/>
                  <a:pt x="52990" y="37937"/>
                  <a:pt x="52979" y="37937"/>
                </a:cubicBezTo>
                <a:cubicBezTo>
                  <a:pt x="52765" y="37937"/>
                  <a:pt x="52609" y="37836"/>
                  <a:pt x="52609" y="37694"/>
                </a:cubicBezTo>
                <a:cubicBezTo>
                  <a:pt x="52609" y="37604"/>
                  <a:pt x="52656" y="37549"/>
                  <a:pt x="52719" y="37549"/>
                </a:cubicBezTo>
                <a:cubicBezTo>
                  <a:pt x="52746" y="37549"/>
                  <a:pt x="52775" y="37558"/>
                  <a:pt x="52806" y="37578"/>
                </a:cubicBezTo>
                <a:cubicBezTo>
                  <a:pt x="52841" y="37600"/>
                  <a:pt x="52874" y="37610"/>
                  <a:pt x="52901" y="37610"/>
                </a:cubicBezTo>
                <a:cubicBezTo>
                  <a:pt x="52963" y="37610"/>
                  <a:pt x="53002" y="37559"/>
                  <a:pt x="53002" y="37463"/>
                </a:cubicBezTo>
                <a:cubicBezTo>
                  <a:pt x="53002" y="37336"/>
                  <a:pt x="53094" y="37209"/>
                  <a:pt x="53198" y="37209"/>
                </a:cubicBezTo>
                <a:close/>
                <a:moveTo>
                  <a:pt x="73431" y="36839"/>
                </a:moveTo>
                <a:cubicBezTo>
                  <a:pt x="73440" y="36839"/>
                  <a:pt x="73453" y="36857"/>
                  <a:pt x="73467" y="36897"/>
                </a:cubicBezTo>
                <a:cubicBezTo>
                  <a:pt x="73500" y="37004"/>
                  <a:pt x="73579" y="37070"/>
                  <a:pt x="73656" y="37070"/>
                </a:cubicBezTo>
                <a:cubicBezTo>
                  <a:pt x="73687" y="37070"/>
                  <a:pt x="73717" y="37059"/>
                  <a:pt x="73744" y="37036"/>
                </a:cubicBezTo>
                <a:cubicBezTo>
                  <a:pt x="73757" y="37027"/>
                  <a:pt x="73770" y="37023"/>
                  <a:pt x="73782" y="37023"/>
                </a:cubicBezTo>
                <a:cubicBezTo>
                  <a:pt x="73869" y="37023"/>
                  <a:pt x="73940" y="37228"/>
                  <a:pt x="73940" y="37521"/>
                </a:cubicBezTo>
                <a:cubicBezTo>
                  <a:pt x="73940" y="37648"/>
                  <a:pt x="73929" y="37752"/>
                  <a:pt x="73906" y="37844"/>
                </a:cubicBezTo>
                <a:cubicBezTo>
                  <a:pt x="73894" y="37856"/>
                  <a:pt x="73871" y="37856"/>
                  <a:pt x="73859" y="37867"/>
                </a:cubicBezTo>
                <a:cubicBezTo>
                  <a:pt x="73755" y="37902"/>
                  <a:pt x="73675" y="37925"/>
                  <a:pt x="73605" y="37959"/>
                </a:cubicBezTo>
                <a:cubicBezTo>
                  <a:pt x="73513" y="37821"/>
                  <a:pt x="73444" y="37567"/>
                  <a:pt x="73421" y="37290"/>
                </a:cubicBezTo>
                <a:cubicBezTo>
                  <a:pt x="73395" y="37012"/>
                  <a:pt x="73401" y="36839"/>
                  <a:pt x="73431" y="36839"/>
                </a:cubicBezTo>
                <a:close/>
                <a:moveTo>
                  <a:pt x="66734" y="38038"/>
                </a:moveTo>
                <a:cubicBezTo>
                  <a:pt x="66785" y="38038"/>
                  <a:pt x="66854" y="38067"/>
                  <a:pt x="66945" y="38121"/>
                </a:cubicBezTo>
                <a:cubicBezTo>
                  <a:pt x="66830" y="38133"/>
                  <a:pt x="66726" y="38144"/>
                  <a:pt x="66622" y="38156"/>
                </a:cubicBezTo>
                <a:cubicBezTo>
                  <a:pt x="66641" y="38076"/>
                  <a:pt x="66675" y="38038"/>
                  <a:pt x="66734" y="38038"/>
                </a:cubicBezTo>
                <a:close/>
                <a:moveTo>
                  <a:pt x="192557" y="37627"/>
                </a:moveTo>
                <a:cubicBezTo>
                  <a:pt x="192604" y="37627"/>
                  <a:pt x="192607" y="37719"/>
                  <a:pt x="192552" y="37890"/>
                </a:cubicBezTo>
                <a:cubicBezTo>
                  <a:pt x="192501" y="38069"/>
                  <a:pt x="192425" y="38173"/>
                  <a:pt x="192370" y="38173"/>
                </a:cubicBezTo>
                <a:cubicBezTo>
                  <a:pt x="192350" y="38173"/>
                  <a:pt x="192334" y="38160"/>
                  <a:pt x="192322" y="38133"/>
                </a:cubicBezTo>
                <a:cubicBezTo>
                  <a:pt x="192264" y="38017"/>
                  <a:pt x="192322" y="37832"/>
                  <a:pt x="192460" y="37694"/>
                </a:cubicBezTo>
                <a:cubicBezTo>
                  <a:pt x="192502" y="37649"/>
                  <a:pt x="192535" y="37627"/>
                  <a:pt x="192557" y="37627"/>
                </a:cubicBezTo>
                <a:close/>
                <a:moveTo>
                  <a:pt x="65531" y="35687"/>
                </a:moveTo>
                <a:cubicBezTo>
                  <a:pt x="65547" y="35687"/>
                  <a:pt x="65564" y="35690"/>
                  <a:pt x="65583" y="35697"/>
                </a:cubicBezTo>
                <a:cubicBezTo>
                  <a:pt x="65722" y="35743"/>
                  <a:pt x="65837" y="36066"/>
                  <a:pt x="65837" y="36401"/>
                </a:cubicBezTo>
                <a:cubicBezTo>
                  <a:pt x="65837" y="36729"/>
                  <a:pt x="65893" y="36990"/>
                  <a:pt x="65949" y="36990"/>
                </a:cubicBezTo>
                <a:cubicBezTo>
                  <a:pt x="65950" y="36990"/>
                  <a:pt x="65951" y="36990"/>
                  <a:pt x="65953" y="36990"/>
                </a:cubicBezTo>
                <a:cubicBezTo>
                  <a:pt x="66113" y="36964"/>
                  <a:pt x="66241" y="36950"/>
                  <a:pt x="66340" y="36950"/>
                </a:cubicBezTo>
                <a:cubicBezTo>
                  <a:pt x="66691" y="36950"/>
                  <a:pt x="66675" y="37136"/>
                  <a:pt x="66414" y="37694"/>
                </a:cubicBezTo>
                <a:cubicBezTo>
                  <a:pt x="66287" y="37971"/>
                  <a:pt x="66207" y="38121"/>
                  <a:pt x="66137" y="38179"/>
                </a:cubicBezTo>
                <a:lnTo>
                  <a:pt x="66033" y="38179"/>
                </a:lnTo>
                <a:cubicBezTo>
                  <a:pt x="65999" y="38144"/>
                  <a:pt x="65976" y="38086"/>
                  <a:pt x="65941" y="38006"/>
                </a:cubicBezTo>
                <a:cubicBezTo>
                  <a:pt x="65891" y="37862"/>
                  <a:pt x="65851" y="37789"/>
                  <a:pt x="65825" y="37789"/>
                </a:cubicBezTo>
                <a:cubicBezTo>
                  <a:pt x="65803" y="37789"/>
                  <a:pt x="65791" y="37842"/>
                  <a:pt x="65791" y="37948"/>
                </a:cubicBezTo>
                <a:cubicBezTo>
                  <a:pt x="65791" y="38029"/>
                  <a:pt x="65779" y="38098"/>
                  <a:pt x="65768" y="38144"/>
                </a:cubicBezTo>
                <a:cubicBezTo>
                  <a:pt x="65756" y="38133"/>
                  <a:pt x="65722" y="38133"/>
                  <a:pt x="65699" y="38133"/>
                </a:cubicBezTo>
                <a:cubicBezTo>
                  <a:pt x="65687" y="38121"/>
                  <a:pt x="65676" y="38121"/>
                  <a:pt x="65664" y="38121"/>
                </a:cubicBezTo>
                <a:cubicBezTo>
                  <a:pt x="65583" y="37902"/>
                  <a:pt x="65502" y="37428"/>
                  <a:pt x="65445" y="36828"/>
                </a:cubicBezTo>
                <a:cubicBezTo>
                  <a:pt x="65361" y="35993"/>
                  <a:pt x="65382" y="35687"/>
                  <a:pt x="65531" y="35687"/>
                </a:cubicBezTo>
                <a:close/>
                <a:moveTo>
                  <a:pt x="69400" y="38114"/>
                </a:moveTo>
                <a:cubicBezTo>
                  <a:pt x="69528" y="38114"/>
                  <a:pt x="69637" y="38134"/>
                  <a:pt x="69704" y="38179"/>
                </a:cubicBezTo>
                <a:cubicBezTo>
                  <a:pt x="69641" y="38190"/>
                  <a:pt x="69582" y="38195"/>
                  <a:pt x="69524" y="38195"/>
                </a:cubicBezTo>
                <a:cubicBezTo>
                  <a:pt x="69403" y="38195"/>
                  <a:pt x="69291" y="38172"/>
                  <a:pt x="69173" y="38133"/>
                </a:cubicBezTo>
                <a:cubicBezTo>
                  <a:pt x="69252" y="38120"/>
                  <a:pt x="69329" y="38114"/>
                  <a:pt x="69400" y="38114"/>
                </a:cubicBezTo>
                <a:close/>
                <a:moveTo>
                  <a:pt x="64968" y="38034"/>
                </a:moveTo>
                <a:cubicBezTo>
                  <a:pt x="65114" y="38034"/>
                  <a:pt x="65190" y="38077"/>
                  <a:pt x="65133" y="38144"/>
                </a:cubicBezTo>
                <a:cubicBezTo>
                  <a:pt x="65090" y="38194"/>
                  <a:pt x="65002" y="38222"/>
                  <a:pt x="64911" y="38222"/>
                </a:cubicBezTo>
                <a:cubicBezTo>
                  <a:pt x="64856" y="38222"/>
                  <a:pt x="64800" y="38212"/>
                  <a:pt x="64752" y="38190"/>
                </a:cubicBezTo>
                <a:cubicBezTo>
                  <a:pt x="64591" y="38121"/>
                  <a:pt x="64648" y="38063"/>
                  <a:pt x="64868" y="38040"/>
                </a:cubicBezTo>
                <a:cubicBezTo>
                  <a:pt x="64904" y="38036"/>
                  <a:pt x="64938" y="38034"/>
                  <a:pt x="64968" y="38034"/>
                </a:cubicBezTo>
                <a:close/>
                <a:moveTo>
                  <a:pt x="58992" y="38086"/>
                </a:moveTo>
                <a:cubicBezTo>
                  <a:pt x="59108" y="38086"/>
                  <a:pt x="59212" y="38190"/>
                  <a:pt x="59212" y="38317"/>
                </a:cubicBezTo>
                <a:cubicBezTo>
                  <a:pt x="59212" y="38444"/>
                  <a:pt x="59177" y="38548"/>
                  <a:pt x="59119" y="38548"/>
                </a:cubicBezTo>
                <a:cubicBezTo>
                  <a:pt x="59117" y="38549"/>
                  <a:pt x="59115" y="38549"/>
                  <a:pt x="59112" y="38549"/>
                </a:cubicBezTo>
                <a:cubicBezTo>
                  <a:pt x="59063" y="38549"/>
                  <a:pt x="58966" y="38449"/>
                  <a:pt x="58900" y="38329"/>
                </a:cubicBezTo>
                <a:cubicBezTo>
                  <a:pt x="58831" y="38213"/>
                  <a:pt x="58877" y="38098"/>
                  <a:pt x="58992" y="38086"/>
                </a:cubicBezTo>
                <a:close/>
                <a:moveTo>
                  <a:pt x="64185" y="37366"/>
                </a:moveTo>
                <a:cubicBezTo>
                  <a:pt x="64274" y="37366"/>
                  <a:pt x="64342" y="37585"/>
                  <a:pt x="64337" y="38040"/>
                </a:cubicBezTo>
                <a:cubicBezTo>
                  <a:pt x="64337" y="38213"/>
                  <a:pt x="64348" y="38375"/>
                  <a:pt x="64371" y="38513"/>
                </a:cubicBezTo>
                <a:cubicBezTo>
                  <a:pt x="64244" y="38525"/>
                  <a:pt x="64175" y="38594"/>
                  <a:pt x="64198" y="38733"/>
                </a:cubicBezTo>
                <a:cubicBezTo>
                  <a:pt x="64223" y="38856"/>
                  <a:pt x="64221" y="38917"/>
                  <a:pt x="64176" y="38917"/>
                </a:cubicBezTo>
                <a:cubicBezTo>
                  <a:pt x="64136" y="38917"/>
                  <a:pt x="64063" y="38870"/>
                  <a:pt x="63944" y="38779"/>
                </a:cubicBezTo>
                <a:cubicBezTo>
                  <a:pt x="63898" y="38744"/>
                  <a:pt x="63817" y="38733"/>
                  <a:pt x="63748" y="38721"/>
                </a:cubicBezTo>
                <a:cubicBezTo>
                  <a:pt x="63806" y="38583"/>
                  <a:pt x="63852" y="38398"/>
                  <a:pt x="63886" y="38179"/>
                </a:cubicBezTo>
                <a:cubicBezTo>
                  <a:pt x="63960" y="37646"/>
                  <a:pt x="64085" y="37366"/>
                  <a:pt x="64185" y="37366"/>
                </a:cubicBezTo>
                <a:close/>
                <a:moveTo>
                  <a:pt x="54649" y="37687"/>
                </a:moveTo>
                <a:cubicBezTo>
                  <a:pt x="54680" y="37687"/>
                  <a:pt x="54712" y="37693"/>
                  <a:pt x="54745" y="37705"/>
                </a:cubicBezTo>
                <a:cubicBezTo>
                  <a:pt x="54900" y="37768"/>
                  <a:pt x="55111" y="37811"/>
                  <a:pt x="55278" y="37811"/>
                </a:cubicBezTo>
                <a:cubicBezTo>
                  <a:pt x="55297" y="37811"/>
                  <a:pt x="55316" y="37811"/>
                  <a:pt x="55333" y="37809"/>
                </a:cubicBezTo>
                <a:cubicBezTo>
                  <a:pt x="55342" y="37809"/>
                  <a:pt x="55350" y="37809"/>
                  <a:pt x="55359" y="37809"/>
                </a:cubicBezTo>
                <a:cubicBezTo>
                  <a:pt x="55679" y="37809"/>
                  <a:pt x="55670" y="38032"/>
                  <a:pt x="55310" y="38617"/>
                </a:cubicBezTo>
                <a:cubicBezTo>
                  <a:pt x="55181" y="38826"/>
                  <a:pt x="55111" y="38927"/>
                  <a:pt x="55072" y="38927"/>
                </a:cubicBezTo>
                <a:cubicBezTo>
                  <a:pt x="55038" y="38927"/>
                  <a:pt x="55027" y="38849"/>
                  <a:pt x="55022" y="38698"/>
                </a:cubicBezTo>
                <a:cubicBezTo>
                  <a:pt x="55022" y="38500"/>
                  <a:pt x="54929" y="38394"/>
                  <a:pt x="54762" y="38394"/>
                </a:cubicBezTo>
                <a:cubicBezTo>
                  <a:pt x="54725" y="38394"/>
                  <a:pt x="54685" y="38399"/>
                  <a:pt x="54641" y="38410"/>
                </a:cubicBezTo>
                <a:cubicBezTo>
                  <a:pt x="54572" y="38428"/>
                  <a:pt x="54515" y="38438"/>
                  <a:pt x="54470" y="38438"/>
                </a:cubicBezTo>
                <a:cubicBezTo>
                  <a:pt x="54321" y="38438"/>
                  <a:pt x="54299" y="38327"/>
                  <a:pt x="54352" y="38052"/>
                </a:cubicBezTo>
                <a:cubicBezTo>
                  <a:pt x="54400" y="37815"/>
                  <a:pt x="54509" y="37687"/>
                  <a:pt x="54649" y="37687"/>
                </a:cubicBezTo>
                <a:close/>
                <a:moveTo>
                  <a:pt x="47096" y="38045"/>
                </a:moveTo>
                <a:cubicBezTo>
                  <a:pt x="47285" y="38045"/>
                  <a:pt x="47270" y="38317"/>
                  <a:pt x="47011" y="38640"/>
                </a:cubicBezTo>
                <a:cubicBezTo>
                  <a:pt x="46851" y="38835"/>
                  <a:pt x="46665" y="38933"/>
                  <a:pt x="46517" y="38933"/>
                </a:cubicBezTo>
                <a:cubicBezTo>
                  <a:pt x="46366" y="38933"/>
                  <a:pt x="46255" y="38832"/>
                  <a:pt x="46249" y="38629"/>
                </a:cubicBezTo>
                <a:cubicBezTo>
                  <a:pt x="46249" y="38433"/>
                  <a:pt x="46319" y="38271"/>
                  <a:pt x="46422" y="38271"/>
                </a:cubicBezTo>
                <a:cubicBezTo>
                  <a:pt x="46515" y="38260"/>
                  <a:pt x="46757" y="38179"/>
                  <a:pt x="46919" y="38098"/>
                </a:cubicBezTo>
                <a:cubicBezTo>
                  <a:pt x="46990" y="38061"/>
                  <a:pt x="47049" y="38045"/>
                  <a:pt x="47096" y="38045"/>
                </a:cubicBezTo>
                <a:close/>
                <a:moveTo>
                  <a:pt x="197011" y="38547"/>
                </a:moveTo>
                <a:cubicBezTo>
                  <a:pt x="197096" y="38547"/>
                  <a:pt x="197048" y="38616"/>
                  <a:pt x="196869" y="38779"/>
                </a:cubicBezTo>
                <a:cubicBezTo>
                  <a:pt x="196748" y="38885"/>
                  <a:pt x="196622" y="38941"/>
                  <a:pt x="196540" y="38941"/>
                </a:cubicBezTo>
                <a:cubicBezTo>
                  <a:pt x="196497" y="38941"/>
                  <a:pt x="196466" y="38926"/>
                  <a:pt x="196454" y="38894"/>
                </a:cubicBezTo>
                <a:cubicBezTo>
                  <a:pt x="196419" y="38790"/>
                  <a:pt x="196569" y="38652"/>
                  <a:pt x="196789" y="38594"/>
                </a:cubicBezTo>
                <a:cubicBezTo>
                  <a:pt x="196895" y="38564"/>
                  <a:pt x="196969" y="38547"/>
                  <a:pt x="197011" y="38547"/>
                </a:cubicBezTo>
                <a:close/>
                <a:moveTo>
                  <a:pt x="59514" y="38637"/>
                </a:moveTo>
                <a:cubicBezTo>
                  <a:pt x="59573" y="38637"/>
                  <a:pt x="59664" y="38686"/>
                  <a:pt x="59800" y="38779"/>
                </a:cubicBezTo>
                <a:cubicBezTo>
                  <a:pt x="59881" y="38837"/>
                  <a:pt x="59939" y="38894"/>
                  <a:pt x="59997" y="38964"/>
                </a:cubicBezTo>
                <a:cubicBezTo>
                  <a:pt x="59888" y="38950"/>
                  <a:pt x="59776" y="38944"/>
                  <a:pt x="59660" y="38944"/>
                </a:cubicBezTo>
                <a:cubicBezTo>
                  <a:pt x="59578" y="38944"/>
                  <a:pt x="59494" y="38947"/>
                  <a:pt x="59408" y="38952"/>
                </a:cubicBezTo>
                <a:cubicBezTo>
                  <a:pt x="59408" y="38941"/>
                  <a:pt x="59419" y="38941"/>
                  <a:pt x="59419" y="38929"/>
                </a:cubicBezTo>
                <a:cubicBezTo>
                  <a:pt x="59413" y="38729"/>
                  <a:pt x="59433" y="38637"/>
                  <a:pt x="59514" y="38637"/>
                </a:cubicBezTo>
                <a:close/>
                <a:moveTo>
                  <a:pt x="52135" y="38207"/>
                </a:moveTo>
                <a:cubicBezTo>
                  <a:pt x="52188" y="38207"/>
                  <a:pt x="52222" y="38362"/>
                  <a:pt x="52228" y="38664"/>
                </a:cubicBezTo>
                <a:cubicBezTo>
                  <a:pt x="52238" y="38887"/>
                  <a:pt x="52182" y="39037"/>
                  <a:pt x="52095" y="39037"/>
                </a:cubicBezTo>
                <a:cubicBezTo>
                  <a:pt x="52079" y="39037"/>
                  <a:pt x="52062" y="39032"/>
                  <a:pt x="52044" y="39021"/>
                </a:cubicBezTo>
                <a:cubicBezTo>
                  <a:pt x="51940" y="38952"/>
                  <a:pt x="51905" y="38744"/>
                  <a:pt x="51963" y="38537"/>
                </a:cubicBezTo>
                <a:cubicBezTo>
                  <a:pt x="52031" y="38316"/>
                  <a:pt x="52090" y="38207"/>
                  <a:pt x="52135" y="38207"/>
                </a:cubicBezTo>
                <a:close/>
                <a:moveTo>
                  <a:pt x="68806" y="38718"/>
                </a:moveTo>
                <a:cubicBezTo>
                  <a:pt x="68861" y="38718"/>
                  <a:pt x="68937" y="38723"/>
                  <a:pt x="69035" y="38733"/>
                </a:cubicBezTo>
                <a:cubicBezTo>
                  <a:pt x="69104" y="38744"/>
                  <a:pt x="69161" y="38744"/>
                  <a:pt x="69219" y="38744"/>
                </a:cubicBezTo>
                <a:cubicBezTo>
                  <a:pt x="69208" y="38790"/>
                  <a:pt x="69196" y="38825"/>
                  <a:pt x="69196" y="38871"/>
                </a:cubicBezTo>
                <a:cubicBezTo>
                  <a:pt x="69196" y="38964"/>
                  <a:pt x="69185" y="39021"/>
                  <a:pt x="69161" y="39067"/>
                </a:cubicBezTo>
                <a:cubicBezTo>
                  <a:pt x="68703" y="38801"/>
                  <a:pt x="68594" y="38718"/>
                  <a:pt x="68806" y="38718"/>
                </a:cubicBezTo>
                <a:close/>
                <a:moveTo>
                  <a:pt x="56213" y="37536"/>
                </a:moveTo>
                <a:cubicBezTo>
                  <a:pt x="56301" y="37536"/>
                  <a:pt x="56421" y="37704"/>
                  <a:pt x="56568" y="38040"/>
                </a:cubicBezTo>
                <a:cubicBezTo>
                  <a:pt x="56811" y="38617"/>
                  <a:pt x="56857" y="39067"/>
                  <a:pt x="56695" y="39298"/>
                </a:cubicBezTo>
                <a:cubicBezTo>
                  <a:pt x="56485" y="39260"/>
                  <a:pt x="56298" y="39238"/>
                  <a:pt x="56149" y="39238"/>
                </a:cubicBezTo>
                <a:cubicBezTo>
                  <a:pt x="56118" y="39238"/>
                  <a:pt x="56088" y="39239"/>
                  <a:pt x="56061" y="39241"/>
                </a:cubicBezTo>
                <a:cubicBezTo>
                  <a:pt x="56049" y="39194"/>
                  <a:pt x="56037" y="39160"/>
                  <a:pt x="56037" y="39114"/>
                </a:cubicBezTo>
                <a:cubicBezTo>
                  <a:pt x="56037" y="39041"/>
                  <a:pt x="56069" y="39000"/>
                  <a:pt x="56122" y="39000"/>
                </a:cubicBezTo>
                <a:cubicBezTo>
                  <a:pt x="56153" y="39000"/>
                  <a:pt x="56191" y="39014"/>
                  <a:pt x="56234" y="39044"/>
                </a:cubicBezTo>
                <a:cubicBezTo>
                  <a:pt x="56258" y="39059"/>
                  <a:pt x="56281" y="39066"/>
                  <a:pt x="56302" y="39066"/>
                </a:cubicBezTo>
                <a:cubicBezTo>
                  <a:pt x="56380" y="39066"/>
                  <a:pt x="56430" y="38969"/>
                  <a:pt x="56430" y="38814"/>
                </a:cubicBezTo>
                <a:cubicBezTo>
                  <a:pt x="56430" y="38617"/>
                  <a:pt x="56338" y="38456"/>
                  <a:pt x="56234" y="38456"/>
                </a:cubicBezTo>
                <a:cubicBezTo>
                  <a:pt x="56130" y="38456"/>
                  <a:pt x="56049" y="38260"/>
                  <a:pt x="56061" y="37994"/>
                </a:cubicBezTo>
                <a:cubicBezTo>
                  <a:pt x="56077" y="37689"/>
                  <a:pt x="56130" y="37536"/>
                  <a:pt x="56213" y="37536"/>
                </a:cubicBezTo>
                <a:close/>
                <a:moveTo>
                  <a:pt x="70097" y="38394"/>
                </a:moveTo>
                <a:cubicBezTo>
                  <a:pt x="70157" y="38394"/>
                  <a:pt x="70219" y="38403"/>
                  <a:pt x="70281" y="38421"/>
                </a:cubicBezTo>
                <a:cubicBezTo>
                  <a:pt x="70316" y="38433"/>
                  <a:pt x="70373" y="38433"/>
                  <a:pt x="70431" y="38444"/>
                </a:cubicBezTo>
                <a:cubicBezTo>
                  <a:pt x="70535" y="38617"/>
                  <a:pt x="70558" y="38964"/>
                  <a:pt x="70477" y="39275"/>
                </a:cubicBezTo>
                <a:cubicBezTo>
                  <a:pt x="70350" y="39298"/>
                  <a:pt x="70235" y="39310"/>
                  <a:pt x="70108" y="39310"/>
                </a:cubicBezTo>
                <a:cubicBezTo>
                  <a:pt x="70073" y="39044"/>
                  <a:pt x="69889" y="38756"/>
                  <a:pt x="69681" y="38606"/>
                </a:cubicBezTo>
                <a:cubicBezTo>
                  <a:pt x="69692" y="38594"/>
                  <a:pt x="69727" y="38571"/>
                  <a:pt x="69739" y="38560"/>
                </a:cubicBezTo>
                <a:cubicBezTo>
                  <a:pt x="69789" y="38458"/>
                  <a:pt x="69933" y="38394"/>
                  <a:pt x="70097" y="38394"/>
                </a:cubicBezTo>
                <a:close/>
                <a:moveTo>
                  <a:pt x="54225" y="39021"/>
                </a:moveTo>
                <a:cubicBezTo>
                  <a:pt x="54341" y="39021"/>
                  <a:pt x="54445" y="39125"/>
                  <a:pt x="54445" y="39252"/>
                </a:cubicBezTo>
                <a:cubicBezTo>
                  <a:pt x="54445" y="39379"/>
                  <a:pt x="54410" y="39483"/>
                  <a:pt x="54352" y="39483"/>
                </a:cubicBezTo>
                <a:cubicBezTo>
                  <a:pt x="54306" y="39483"/>
                  <a:pt x="54202" y="39391"/>
                  <a:pt x="54133" y="39264"/>
                </a:cubicBezTo>
                <a:cubicBezTo>
                  <a:pt x="54064" y="39148"/>
                  <a:pt x="54110" y="39033"/>
                  <a:pt x="54225" y="39021"/>
                </a:cubicBezTo>
                <a:close/>
                <a:moveTo>
                  <a:pt x="99565" y="39379"/>
                </a:moveTo>
                <a:lnTo>
                  <a:pt x="99565" y="39379"/>
                </a:lnTo>
                <a:cubicBezTo>
                  <a:pt x="99553" y="39552"/>
                  <a:pt x="99496" y="39714"/>
                  <a:pt x="99369" y="39795"/>
                </a:cubicBezTo>
                <a:cubicBezTo>
                  <a:pt x="99288" y="39852"/>
                  <a:pt x="99219" y="39864"/>
                  <a:pt x="99172" y="39864"/>
                </a:cubicBezTo>
                <a:cubicBezTo>
                  <a:pt x="99219" y="39783"/>
                  <a:pt x="99276" y="39702"/>
                  <a:pt x="99346" y="39622"/>
                </a:cubicBezTo>
                <a:cubicBezTo>
                  <a:pt x="99461" y="39495"/>
                  <a:pt x="99519" y="39425"/>
                  <a:pt x="99565" y="39379"/>
                </a:cubicBezTo>
                <a:close/>
                <a:moveTo>
                  <a:pt x="51215" y="38318"/>
                </a:moveTo>
                <a:cubicBezTo>
                  <a:pt x="51444" y="38318"/>
                  <a:pt x="51860" y="39020"/>
                  <a:pt x="51813" y="39483"/>
                </a:cubicBezTo>
                <a:cubicBezTo>
                  <a:pt x="51790" y="39725"/>
                  <a:pt x="51605" y="39968"/>
                  <a:pt x="51409" y="40002"/>
                </a:cubicBezTo>
                <a:cubicBezTo>
                  <a:pt x="51373" y="40009"/>
                  <a:pt x="51338" y="40012"/>
                  <a:pt x="51305" y="40012"/>
                </a:cubicBezTo>
                <a:cubicBezTo>
                  <a:pt x="51167" y="40012"/>
                  <a:pt x="51063" y="39957"/>
                  <a:pt x="51063" y="39864"/>
                </a:cubicBezTo>
                <a:cubicBezTo>
                  <a:pt x="51063" y="39749"/>
                  <a:pt x="51155" y="39645"/>
                  <a:pt x="51270" y="39645"/>
                </a:cubicBezTo>
                <a:cubicBezTo>
                  <a:pt x="51617" y="39622"/>
                  <a:pt x="51444" y="39218"/>
                  <a:pt x="51040" y="39114"/>
                </a:cubicBezTo>
                <a:cubicBezTo>
                  <a:pt x="50820" y="39056"/>
                  <a:pt x="50636" y="38894"/>
                  <a:pt x="50636" y="38744"/>
                </a:cubicBezTo>
                <a:cubicBezTo>
                  <a:pt x="50636" y="38628"/>
                  <a:pt x="50671" y="38565"/>
                  <a:pt x="50735" y="38565"/>
                </a:cubicBezTo>
                <a:cubicBezTo>
                  <a:pt x="50759" y="38565"/>
                  <a:pt x="50788" y="38575"/>
                  <a:pt x="50820" y="38594"/>
                </a:cubicBezTo>
                <a:cubicBezTo>
                  <a:pt x="50843" y="38611"/>
                  <a:pt x="50868" y="38619"/>
                  <a:pt x="50893" y="38619"/>
                </a:cubicBezTo>
                <a:cubicBezTo>
                  <a:pt x="50971" y="38619"/>
                  <a:pt x="51054" y="38546"/>
                  <a:pt x="51097" y="38433"/>
                </a:cubicBezTo>
                <a:cubicBezTo>
                  <a:pt x="51122" y="38353"/>
                  <a:pt x="51164" y="38318"/>
                  <a:pt x="51215" y="38318"/>
                </a:cubicBezTo>
                <a:close/>
                <a:moveTo>
                  <a:pt x="77530" y="39760"/>
                </a:moveTo>
                <a:cubicBezTo>
                  <a:pt x="77876" y="39783"/>
                  <a:pt x="78003" y="39864"/>
                  <a:pt x="77945" y="40014"/>
                </a:cubicBezTo>
                <a:cubicBezTo>
                  <a:pt x="77853" y="39910"/>
                  <a:pt x="77680" y="39829"/>
                  <a:pt x="77495" y="39829"/>
                </a:cubicBezTo>
                <a:cubicBezTo>
                  <a:pt x="77461" y="39832"/>
                  <a:pt x="77430" y="39834"/>
                  <a:pt x="77404" y="39834"/>
                </a:cubicBezTo>
                <a:cubicBezTo>
                  <a:pt x="77324" y="39834"/>
                  <a:pt x="77276" y="39821"/>
                  <a:pt x="77241" y="39795"/>
                </a:cubicBezTo>
                <a:cubicBezTo>
                  <a:pt x="77322" y="39772"/>
                  <a:pt x="77403" y="39760"/>
                  <a:pt x="77530" y="39760"/>
                </a:cubicBezTo>
                <a:close/>
                <a:moveTo>
                  <a:pt x="49254" y="37448"/>
                </a:moveTo>
                <a:cubicBezTo>
                  <a:pt x="49352" y="37448"/>
                  <a:pt x="49363" y="37689"/>
                  <a:pt x="49343" y="38225"/>
                </a:cubicBezTo>
                <a:cubicBezTo>
                  <a:pt x="49320" y="38668"/>
                  <a:pt x="49376" y="39045"/>
                  <a:pt x="49466" y="39045"/>
                </a:cubicBezTo>
                <a:cubicBezTo>
                  <a:pt x="49467" y="39045"/>
                  <a:pt x="49468" y="39045"/>
                  <a:pt x="49470" y="39044"/>
                </a:cubicBezTo>
                <a:cubicBezTo>
                  <a:pt x="49472" y="39044"/>
                  <a:pt x="49475" y="39044"/>
                  <a:pt x="49478" y="39044"/>
                </a:cubicBezTo>
                <a:cubicBezTo>
                  <a:pt x="49701" y="39044"/>
                  <a:pt x="49698" y="39534"/>
                  <a:pt x="49481" y="39956"/>
                </a:cubicBezTo>
                <a:cubicBezTo>
                  <a:pt x="49403" y="40102"/>
                  <a:pt x="49354" y="40177"/>
                  <a:pt x="49324" y="40177"/>
                </a:cubicBezTo>
                <a:cubicBezTo>
                  <a:pt x="49291" y="40177"/>
                  <a:pt x="49279" y="40094"/>
                  <a:pt x="49273" y="39922"/>
                </a:cubicBezTo>
                <a:cubicBezTo>
                  <a:pt x="49273" y="39702"/>
                  <a:pt x="49193" y="39529"/>
                  <a:pt x="49100" y="39529"/>
                </a:cubicBezTo>
                <a:cubicBezTo>
                  <a:pt x="49099" y="39529"/>
                  <a:pt x="49097" y="39529"/>
                  <a:pt x="49096" y="39529"/>
                </a:cubicBezTo>
                <a:cubicBezTo>
                  <a:pt x="49006" y="39529"/>
                  <a:pt x="48962" y="39211"/>
                  <a:pt x="48996" y="38837"/>
                </a:cubicBezTo>
                <a:cubicBezTo>
                  <a:pt x="49042" y="38396"/>
                  <a:pt x="48987" y="38144"/>
                  <a:pt x="48845" y="38144"/>
                </a:cubicBezTo>
                <a:cubicBezTo>
                  <a:pt x="48841" y="38144"/>
                  <a:pt x="48838" y="38144"/>
                  <a:pt x="48835" y="38144"/>
                </a:cubicBezTo>
                <a:cubicBezTo>
                  <a:pt x="48829" y="38145"/>
                  <a:pt x="48824" y="38145"/>
                  <a:pt x="48819" y="38145"/>
                </a:cubicBezTo>
                <a:cubicBezTo>
                  <a:pt x="48698" y="38145"/>
                  <a:pt x="48727" y="38008"/>
                  <a:pt x="48904" y="37786"/>
                </a:cubicBezTo>
                <a:cubicBezTo>
                  <a:pt x="49076" y="37567"/>
                  <a:pt x="49186" y="37448"/>
                  <a:pt x="49254" y="37448"/>
                </a:cubicBezTo>
                <a:close/>
                <a:moveTo>
                  <a:pt x="53244" y="38248"/>
                </a:moveTo>
                <a:lnTo>
                  <a:pt x="53533" y="39056"/>
                </a:lnTo>
                <a:cubicBezTo>
                  <a:pt x="53694" y="39541"/>
                  <a:pt x="53787" y="39818"/>
                  <a:pt x="53810" y="39968"/>
                </a:cubicBezTo>
                <a:cubicBezTo>
                  <a:pt x="53764" y="39945"/>
                  <a:pt x="53729" y="39910"/>
                  <a:pt x="53671" y="39875"/>
                </a:cubicBezTo>
                <a:cubicBezTo>
                  <a:pt x="53507" y="39750"/>
                  <a:pt x="53410" y="39686"/>
                  <a:pt x="53360" y="39686"/>
                </a:cubicBezTo>
                <a:cubicBezTo>
                  <a:pt x="53305" y="39686"/>
                  <a:pt x="53306" y="39764"/>
                  <a:pt x="53336" y="39922"/>
                </a:cubicBezTo>
                <a:cubicBezTo>
                  <a:pt x="53336" y="39956"/>
                  <a:pt x="53348" y="39979"/>
                  <a:pt x="53360" y="40014"/>
                </a:cubicBezTo>
                <a:cubicBezTo>
                  <a:pt x="53279" y="40014"/>
                  <a:pt x="53279" y="40072"/>
                  <a:pt x="53360" y="40210"/>
                </a:cubicBezTo>
                <a:cubicBezTo>
                  <a:pt x="53427" y="40333"/>
                  <a:pt x="53443" y="40394"/>
                  <a:pt x="53389" y="40394"/>
                </a:cubicBezTo>
                <a:cubicBezTo>
                  <a:pt x="53343" y="40394"/>
                  <a:pt x="53244" y="40348"/>
                  <a:pt x="53083" y="40256"/>
                </a:cubicBezTo>
                <a:cubicBezTo>
                  <a:pt x="52829" y="40129"/>
                  <a:pt x="52679" y="39933"/>
                  <a:pt x="52736" y="39818"/>
                </a:cubicBezTo>
                <a:cubicBezTo>
                  <a:pt x="52794" y="39714"/>
                  <a:pt x="52933" y="39321"/>
                  <a:pt x="53048" y="38941"/>
                </a:cubicBezTo>
                <a:lnTo>
                  <a:pt x="53244" y="38248"/>
                </a:lnTo>
                <a:close/>
                <a:moveTo>
                  <a:pt x="73086" y="39864"/>
                </a:moveTo>
                <a:lnTo>
                  <a:pt x="73086" y="39864"/>
                </a:lnTo>
                <a:cubicBezTo>
                  <a:pt x="73386" y="39910"/>
                  <a:pt x="73444" y="40129"/>
                  <a:pt x="73224" y="40406"/>
                </a:cubicBezTo>
                <a:cubicBezTo>
                  <a:pt x="73190" y="40314"/>
                  <a:pt x="73155" y="40210"/>
                  <a:pt x="73121" y="40072"/>
                </a:cubicBezTo>
                <a:cubicBezTo>
                  <a:pt x="73109" y="39991"/>
                  <a:pt x="73098" y="39933"/>
                  <a:pt x="73086" y="39864"/>
                </a:cubicBezTo>
                <a:close/>
                <a:moveTo>
                  <a:pt x="48932" y="40092"/>
                </a:moveTo>
                <a:cubicBezTo>
                  <a:pt x="49006" y="40092"/>
                  <a:pt x="48985" y="40201"/>
                  <a:pt x="48881" y="40464"/>
                </a:cubicBezTo>
                <a:cubicBezTo>
                  <a:pt x="48777" y="40487"/>
                  <a:pt x="48650" y="40499"/>
                  <a:pt x="48535" y="40533"/>
                </a:cubicBezTo>
                <a:cubicBezTo>
                  <a:pt x="48581" y="40360"/>
                  <a:pt x="48673" y="40199"/>
                  <a:pt x="48777" y="40153"/>
                </a:cubicBezTo>
                <a:cubicBezTo>
                  <a:pt x="48848" y="40113"/>
                  <a:pt x="48900" y="40092"/>
                  <a:pt x="48932" y="40092"/>
                </a:cubicBezTo>
                <a:close/>
                <a:moveTo>
                  <a:pt x="49885" y="40176"/>
                </a:moveTo>
                <a:cubicBezTo>
                  <a:pt x="49989" y="40176"/>
                  <a:pt x="50081" y="40210"/>
                  <a:pt x="50081" y="40268"/>
                </a:cubicBezTo>
                <a:cubicBezTo>
                  <a:pt x="50081" y="40326"/>
                  <a:pt x="50001" y="40441"/>
                  <a:pt x="49885" y="40522"/>
                </a:cubicBezTo>
                <a:cubicBezTo>
                  <a:pt x="49854" y="40553"/>
                  <a:pt x="49824" y="40563"/>
                  <a:pt x="49796" y="40563"/>
                </a:cubicBezTo>
                <a:cubicBezTo>
                  <a:pt x="49783" y="40563"/>
                  <a:pt x="49770" y="40560"/>
                  <a:pt x="49758" y="40556"/>
                </a:cubicBezTo>
                <a:cubicBezTo>
                  <a:pt x="49747" y="40556"/>
                  <a:pt x="49747" y="40545"/>
                  <a:pt x="49735" y="40533"/>
                </a:cubicBezTo>
                <a:cubicBezTo>
                  <a:pt x="49712" y="40522"/>
                  <a:pt x="49689" y="40487"/>
                  <a:pt x="49689" y="40441"/>
                </a:cubicBezTo>
                <a:cubicBezTo>
                  <a:pt x="49677" y="40303"/>
                  <a:pt x="49770" y="40187"/>
                  <a:pt x="49885" y="40176"/>
                </a:cubicBezTo>
                <a:close/>
                <a:moveTo>
                  <a:pt x="73732" y="39610"/>
                </a:moveTo>
                <a:cubicBezTo>
                  <a:pt x="73813" y="39679"/>
                  <a:pt x="73894" y="39760"/>
                  <a:pt x="73986" y="39864"/>
                </a:cubicBezTo>
                <a:cubicBezTo>
                  <a:pt x="74136" y="40026"/>
                  <a:pt x="74263" y="40129"/>
                  <a:pt x="74356" y="40210"/>
                </a:cubicBezTo>
                <a:cubicBezTo>
                  <a:pt x="74171" y="40233"/>
                  <a:pt x="73929" y="40349"/>
                  <a:pt x="73813" y="40499"/>
                </a:cubicBezTo>
                <a:cubicBezTo>
                  <a:pt x="73753" y="40571"/>
                  <a:pt x="73707" y="40610"/>
                  <a:pt x="73672" y="40610"/>
                </a:cubicBezTo>
                <a:cubicBezTo>
                  <a:pt x="73607" y="40610"/>
                  <a:pt x="73582" y="40473"/>
                  <a:pt x="73582" y="40164"/>
                </a:cubicBezTo>
                <a:cubicBezTo>
                  <a:pt x="73571" y="39887"/>
                  <a:pt x="73628" y="39725"/>
                  <a:pt x="73732" y="39610"/>
                </a:cubicBezTo>
                <a:close/>
                <a:moveTo>
                  <a:pt x="196046" y="39134"/>
                </a:moveTo>
                <a:cubicBezTo>
                  <a:pt x="196094" y="39134"/>
                  <a:pt x="196146" y="39231"/>
                  <a:pt x="196177" y="39402"/>
                </a:cubicBezTo>
                <a:cubicBezTo>
                  <a:pt x="196219" y="39589"/>
                  <a:pt x="196274" y="39701"/>
                  <a:pt x="196319" y="39701"/>
                </a:cubicBezTo>
                <a:cubicBezTo>
                  <a:pt x="196335" y="39701"/>
                  <a:pt x="196349" y="39687"/>
                  <a:pt x="196362" y="39656"/>
                </a:cubicBezTo>
                <a:cubicBezTo>
                  <a:pt x="196371" y="39632"/>
                  <a:pt x="196384" y="39620"/>
                  <a:pt x="196399" y="39620"/>
                </a:cubicBezTo>
                <a:cubicBezTo>
                  <a:pt x="196455" y="39620"/>
                  <a:pt x="196543" y="39782"/>
                  <a:pt x="196615" y="40037"/>
                </a:cubicBezTo>
                <a:cubicBezTo>
                  <a:pt x="196754" y="40557"/>
                  <a:pt x="196795" y="40723"/>
                  <a:pt x="196706" y="40723"/>
                </a:cubicBezTo>
                <a:cubicBezTo>
                  <a:pt x="196669" y="40723"/>
                  <a:pt x="196609" y="40693"/>
                  <a:pt x="196523" y="40649"/>
                </a:cubicBezTo>
                <a:cubicBezTo>
                  <a:pt x="196223" y="40487"/>
                  <a:pt x="195854" y="39518"/>
                  <a:pt x="195981" y="39206"/>
                </a:cubicBezTo>
                <a:cubicBezTo>
                  <a:pt x="196000" y="39157"/>
                  <a:pt x="196022" y="39134"/>
                  <a:pt x="196046" y="39134"/>
                </a:cubicBezTo>
                <a:close/>
                <a:moveTo>
                  <a:pt x="71652" y="40141"/>
                </a:moveTo>
                <a:cubicBezTo>
                  <a:pt x="72124" y="40141"/>
                  <a:pt x="72550" y="40391"/>
                  <a:pt x="72832" y="40753"/>
                </a:cubicBezTo>
                <a:cubicBezTo>
                  <a:pt x="72760" y="40794"/>
                  <a:pt x="72695" y="40814"/>
                  <a:pt x="72639" y="40814"/>
                </a:cubicBezTo>
                <a:cubicBezTo>
                  <a:pt x="72569" y="40814"/>
                  <a:pt x="72513" y="40782"/>
                  <a:pt x="72474" y="40718"/>
                </a:cubicBezTo>
                <a:cubicBezTo>
                  <a:pt x="72409" y="40598"/>
                  <a:pt x="72210" y="40509"/>
                  <a:pt x="72013" y="40509"/>
                </a:cubicBezTo>
                <a:cubicBezTo>
                  <a:pt x="72001" y="40509"/>
                  <a:pt x="71990" y="40510"/>
                  <a:pt x="71978" y="40510"/>
                </a:cubicBezTo>
                <a:cubicBezTo>
                  <a:pt x="71759" y="40510"/>
                  <a:pt x="71643" y="40383"/>
                  <a:pt x="71620" y="40141"/>
                </a:cubicBezTo>
                <a:cubicBezTo>
                  <a:pt x="71631" y="40141"/>
                  <a:pt x="71641" y="40141"/>
                  <a:pt x="71652" y="40141"/>
                </a:cubicBezTo>
                <a:close/>
                <a:moveTo>
                  <a:pt x="92129" y="40507"/>
                </a:moveTo>
                <a:cubicBezTo>
                  <a:pt x="92158" y="40507"/>
                  <a:pt x="92197" y="40523"/>
                  <a:pt x="92247" y="40556"/>
                </a:cubicBezTo>
                <a:cubicBezTo>
                  <a:pt x="92328" y="40614"/>
                  <a:pt x="92385" y="40776"/>
                  <a:pt x="92420" y="40937"/>
                </a:cubicBezTo>
                <a:cubicBezTo>
                  <a:pt x="92397" y="40937"/>
                  <a:pt x="92385" y="40960"/>
                  <a:pt x="92362" y="40960"/>
                </a:cubicBezTo>
                <a:cubicBezTo>
                  <a:pt x="92329" y="40965"/>
                  <a:pt x="92297" y="40968"/>
                  <a:pt x="92269" y="40968"/>
                </a:cubicBezTo>
                <a:cubicBezTo>
                  <a:pt x="92228" y="40968"/>
                  <a:pt x="92193" y="40962"/>
                  <a:pt x="92166" y="40949"/>
                </a:cubicBezTo>
                <a:cubicBezTo>
                  <a:pt x="92050" y="40690"/>
                  <a:pt x="92031" y="40507"/>
                  <a:pt x="92129" y="40507"/>
                </a:cubicBezTo>
                <a:close/>
                <a:moveTo>
                  <a:pt x="194906" y="40519"/>
                </a:moveTo>
                <a:cubicBezTo>
                  <a:pt x="195269" y="40519"/>
                  <a:pt x="195528" y="40774"/>
                  <a:pt x="195277" y="41007"/>
                </a:cubicBezTo>
                <a:cubicBezTo>
                  <a:pt x="195185" y="41088"/>
                  <a:pt x="195115" y="41128"/>
                  <a:pt x="195070" y="41128"/>
                </a:cubicBezTo>
                <a:cubicBezTo>
                  <a:pt x="195019" y="41128"/>
                  <a:pt x="194999" y="41076"/>
                  <a:pt x="195011" y="40972"/>
                </a:cubicBezTo>
                <a:cubicBezTo>
                  <a:pt x="195022" y="40805"/>
                  <a:pt x="194894" y="40660"/>
                  <a:pt x="194719" y="40660"/>
                </a:cubicBezTo>
                <a:cubicBezTo>
                  <a:pt x="194713" y="40660"/>
                  <a:pt x="194706" y="40660"/>
                  <a:pt x="194699" y="40660"/>
                </a:cubicBezTo>
                <a:cubicBezTo>
                  <a:pt x="194515" y="40660"/>
                  <a:pt x="194480" y="40614"/>
                  <a:pt x="194630" y="40568"/>
                </a:cubicBezTo>
                <a:cubicBezTo>
                  <a:pt x="194725" y="40534"/>
                  <a:pt x="194818" y="40519"/>
                  <a:pt x="194906" y="40519"/>
                </a:cubicBezTo>
                <a:close/>
                <a:moveTo>
                  <a:pt x="67672" y="40787"/>
                </a:moveTo>
                <a:cubicBezTo>
                  <a:pt x="67811" y="40787"/>
                  <a:pt x="67915" y="40799"/>
                  <a:pt x="67926" y="40845"/>
                </a:cubicBezTo>
                <a:cubicBezTo>
                  <a:pt x="67938" y="40903"/>
                  <a:pt x="67834" y="41018"/>
                  <a:pt x="67684" y="41134"/>
                </a:cubicBezTo>
                <a:lnTo>
                  <a:pt x="67672" y="41134"/>
                </a:lnTo>
                <a:cubicBezTo>
                  <a:pt x="67638" y="41053"/>
                  <a:pt x="67626" y="40949"/>
                  <a:pt x="67672" y="40787"/>
                </a:cubicBezTo>
                <a:close/>
                <a:moveTo>
                  <a:pt x="60556" y="41137"/>
                </a:moveTo>
                <a:cubicBezTo>
                  <a:pt x="60609" y="41137"/>
                  <a:pt x="60646" y="41169"/>
                  <a:pt x="60655" y="41249"/>
                </a:cubicBezTo>
                <a:cubicBezTo>
                  <a:pt x="60608" y="41226"/>
                  <a:pt x="60562" y="41203"/>
                  <a:pt x="60516" y="41168"/>
                </a:cubicBezTo>
                <a:cubicBezTo>
                  <a:pt x="60516" y="41157"/>
                  <a:pt x="60516" y="41157"/>
                  <a:pt x="60504" y="41145"/>
                </a:cubicBezTo>
                <a:cubicBezTo>
                  <a:pt x="60523" y="41140"/>
                  <a:pt x="60540" y="41137"/>
                  <a:pt x="60556" y="41137"/>
                </a:cubicBezTo>
                <a:close/>
                <a:moveTo>
                  <a:pt x="69373" y="39828"/>
                </a:moveTo>
                <a:cubicBezTo>
                  <a:pt x="69518" y="39828"/>
                  <a:pt x="69603" y="39920"/>
                  <a:pt x="69646" y="40083"/>
                </a:cubicBezTo>
                <a:cubicBezTo>
                  <a:pt x="69692" y="40268"/>
                  <a:pt x="69866" y="40383"/>
                  <a:pt x="70096" y="40430"/>
                </a:cubicBezTo>
                <a:cubicBezTo>
                  <a:pt x="70246" y="40718"/>
                  <a:pt x="70189" y="40822"/>
                  <a:pt x="69935" y="40822"/>
                </a:cubicBezTo>
                <a:cubicBezTo>
                  <a:pt x="69635" y="40845"/>
                  <a:pt x="69450" y="41053"/>
                  <a:pt x="69415" y="41330"/>
                </a:cubicBezTo>
                <a:cubicBezTo>
                  <a:pt x="69404" y="41307"/>
                  <a:pt x="69392" y="41284"/>
                  <a:pt x="69415" y="41238"/>
                </a:cubicBezTo>
                <a:cubicBezTo>
                  <a:pt x="69485" y="41099"/>
                  <a:pt x="69277" y="40868"/>
                  <a:pt x="68931" y="40695"/>
                </a:cubicBezTo>
                <a:cubicBezTo>
                  <a:pt x="68538" y="40499"/>
                  <a:pt x="68434" y="40406"/>
                  <a:pt x="68550" y="40268"/>
                </a:cubicBezTo>
                <a:lnTo>
                  <a:pt x="68550" y="40268"/>
                </a:lnTo>
                <a:cubicBezTo>
                  <a:pt x="68561" y="40269"/>
                  <a:pt x="68572" y="40269"/>
                  <a:pt x="68583" y="40269"/>
                </a:cubicBezTo>
                <a:cubicBezTo>
                  <a:pt x="68701" y="40269"/>
                  <a:pt x="68771" y="40209"/>
                  <a:pt x="68792" y="40072"/>
                </a:cubicBezTo>
                <a:cubicBezTo>
                  <a:pt x="69011" y="39933"/>
                  <a:pt x="69185" y="39852"/>
                  <a:pt x="69323" y="39829"/>
                </a:cubicBezTo>
                <a:cubicBezTo>
                  <a:pt x="69327" y="39833"/>
                  <a:pt x="69331" y="39834"/>
                  <a:pt x="69334" y="39834"/>
                </a:cubicBezTo>
                <a:cubicBezTo>
                  <a:pt x="69341" y="39834"/>
                  <a:pt x="69346" y="39829"/>
                  <a:pt x="69346" y="39829"/>
                </a:cubicBezTo>
                <a:cubicBezTo>
                  <a:pt x="69355" y="39829"/>
                  <a:pt x="69364" y="39828"/>
                  <a:pt x="69373" y="39828"/>
                </a:cubicBezTo>
                <a:close/>
                <a:moveTo>
                  <a:pt x="68782" y="41041"/>
                </a:moveTo>
                <a:cubicBezTo>
                  <a:pt x="68822" y="41041"/>
                  <a:pt x="68879" y="41161"/>
                  <a:pt x="68931" y="41376"/>
                </a:cubicBezTo>
                <a:lnTo>
                  <a:pt x="68873" y="41376"/>
                </a:lnTo>
                <a:cubicBezTo>
                  <a:pt x="68850" y="41364"/>
                  <a:pt x="68827" y="41341"/>
                  <a:pt x="68804" y="41341"/>
                </a:cubicBezTo>
                <a:cubicBezTo>
                  <a:pt x="68757" y="41341"/>
                  <a:pt x="68757" y="41307"/>
                  <a:pt x="68734" y="41295"/>
                </a:cubicBezTo>
                <a:cubicBezTo>
                  <a:pt x="68734" y="41249"/>
                  <a:pt x="68734" y="41203"/>
                  <a:pt x="68734" y="41157"/>
                </a:cubicBezTo>
                <a:cubicBezTo>
                  <a:pt x="68743" y="41078"/>
                  <a:pt x="68760" y="41041"/>
                  <a:pt x="68782" y="41041"/>
                </a:cubicBezTo>
                <a:close/>
                <a:moveTo>
                  <a:pt x="78915" y="40903"/>
                </a:moveTo>
                <a:lnTo>
                  <a:pt x="78915" y="40903"/>
                </a:lnTo>
                <a:cubicBezTo>
                  <a:pt x="78938" y="41249"/>
                  <a:pt x="78915" y="41457"/>
                  <a:pt x="78846" y="41561"/>
                </a:cubicBezTo>
                <a:cubicBezTo>
                  <a:pt x="78661" y="41261"/>
                  <a:pt x="78707" y="41007"/>
                  <a:pt x="78915" y="40903"/>
                </a:cubicBezTo>
                <a:close/>
                <a:moveTo>
                  <a:pt x="73040" y="41122"/>
                </a:moveTo>
                <a:lnTo>
                  <a:pt x="73040" y="41122"/>
                </a:lnTo>
                <a:cubicBezTo>
                  <a:pt x="73109" y="41261"/>
                  <a:pt x="73144" y="41422"/>
                  <a:pt x="73155" y="41572"/>
                </a:cubicBezTo>
                <a:lnTo>
                  <a:pt x="73074" y="41572"/>
                </a:lnTo>
                <a:cubicBezTo>
                  <a:pt x="73017" y="41330"/>
                  <a:pt x="73005" y="41191"/>
                  <a:pt x="73040" y="41122"/>
                </a:cubicBezTo>
                <a:close/>
                <a:moveTo>
                  <a:pt x="73640" y="41145"/>
                </a:moveTo>
                <a:lnTo>
                  <a:pt x="73640" y="41145"/>
                </a:lnTo>
                <a:cubicBezTo>
                  <a:pt x="73802" y="41214"/>
                  <a:pt x="73848" y="41341"/>
                  <a:pt x="73836" y="41584"/>
                </a:cubicBezTo>
                <a:lnTo>
                  <a:pt x="73755" y="41584"/>
                </a:lnTo>
                <a:cubicBezTo>
                  <a:pt x="73744" y="41549"/>
                  <a:pt x="73721" y="41503"/>
                  <a:pt x="73686" y="41457"/>
                </a:cubicBezTo>
                <a:cubicBezTo>
                  <a:pt x="73571" y="41318"/>
                  <a:pt x="73571" y="41214"/>
                  <a:pt x="73640" y="41145"/>
                </a:cubicBezTo>
                <a:close/>
                <a:moveTo>
                  <a:pt x="63435" y="41019"/>
                </a:moveTo>
                <a:cubicBezTo>
                  <a:pt x="63501" y="41019"/>
                  <a:pt x="63538" y="41076"/>
                  <a:pt x="63575" y="41214"/>
                </a:cubicBezTo>
                <a:cubicBezTo>
                  <a:pt x="63598" y="41318"/>
                  <a:pt x="63563" y="41457"/>
                  <a:pt x="63494" y="41595"/>
                </a:cubicBezTo>
                <a:cubicBezTo>
                  <a:pt x="63471" y="41572"/>
                  <a:pt x="63436" y="41538"/>
                  <a:pt x="63390" y="41491"/>
                </a:cubicBezTo>
                <a:cubicBezTo>
                  <a:pt x="63379" y="41468"/>
                  <a:pt x="63356" y="41457"/>
                  <a:pt x="63332" y="41434"/>
                </a:cubicBezTo>
                <a:cubicBezTo>
                  <a:pt x="63332" y="41272"/>
                  <a:pt x="63344" y="41134"/>
                  <a:pt x="63379" y="41030"/>
                </a:cubicBezTo>
                <a:cubicBezTo>
                  <a:pt x="63400" y="41023"/>
                  <a:pt x="63418" y="41019"/>
                  <a:pt x="63435" y="41019"/>
                </a:cubicBezTo>
                <a:close/>
                <a:moveTo>
                  <a:pt x="74685" y="40648"/>
                </a:moveTo>
                <a:cubicBezTo>
                  <a:pt x="74877" y="40648"/>
                  <a:pt x="74908" y="40836"/>
                  <a:pt x="74840" y="41307"/>
                </a:cubicBezTo>
                <a:cubicBezTo>
                  <a:pt x="74829" y="41388"/>
                  <a:pt x="74817" y="41457"/>
                  <a:pt x="74817" y="41526"/>
                </a:cubicBezTo>
                <a:cubicBezTo>
                  <a:pt x="74748" y="41549"/>
                  <a:pt x="74679" y="41584"/>
                  <a:pt x="74598" y="41642"/>
                </a:cubicBezTo>
                <a:cubicBezTo>
                  <a:pt x="74540" y="41618"/>
                  <a:pt x="74494" y="41618"/>
                  <a:pt x="74436" y="41607"/>
                </a:cubicBezTo>
                <a:cubicBezTo>
                  <a:pt x="74436" y="41595"/>
                  <a:pt x="74436" y="41595"/>
                  <a:pt x="74436" y="41584"/>
                </a:cubicBezTo>
                <a:cubicBezTo>
                  <a:pt x="74402" y="40914"/>
                  <a:pt x="74471" y="40660"/>
                  <a:pt x="74667" y="40649"/>
                </a:cubicBezTo>
                <a:cubicBezTo>
                  <a:pt x="74673" y="40648"/>
                  <a:pt x="74679" y="40648"/>
                  <a:pt x="74685" y="40648"/>
                </a:cubicBezTo>
                <a:close/>
                <a:moveTo>
                  <a:pt x="45536" y="38168"/>
                </a:moveTo>
                <a:cubicBezTo>
                  <a:pt x="45614" y="38168"/>
                  <a:pt x="45623" y="38250"/>
                  <a:pt x="45568" y="38421"/>
                </a:cubicBezTo>
                <a:cubicBezTo>
                  <a:pt x="45511" y="38629"/>
                  <a:pt x="45407" y="38929"/>
                  <a:pt x="45349" y="39125"/>
                </a:cubicBezTo>
                <a:cubicBezTo>
                  <a:pt x="45298" y="39294"/>
                  <a:pt x="45326" y="39369"/>
                  <a:pt x="45498" y="39369"/>
                </a:cubicBezTo>
                <a:cubicBezTo>
                  <a:pt x="45597" y="39369"/>
                  <a:pt x="45743" y="39345"/>
                  <a:pt x="45949" y="39298"/>
                </a:cubicBezTo>
                <a:cubicBezTo>
                  <a:pt x="46150" y="39248"/>
                  <a:pt x="46299" y="39222"/>
                  <a:pt x="46408" y="39222"/>
                </a:cubicBezTo>
                <a:cubicBezTo>
                  <a:pt x="46599" y="39222"/>
                  <a:pt x="46665" y="39302"/>
                  <a:pt x="46665" y="39471"/>
                </a:cubicBezTo>
                <a:cubicBezTo>
                  <a:pt x="46665" y="39656"/>
                  <a:pt x="46861" y="39991"/>
                  <a:pt x="47069" y="40187"/>
                </a:cubicBezTo>
                <a:cubicBezTo>
                  <a:pt x="47245" y="40358"/>
                  <a:pt x="47342" y="40447"/>
                  <a:pt x="47383" y="40447"/>
                </a:cubicBezTo>
                <a:cubicBezTo>
                  <a:pt x="47431" y="40447"/>
                  <a:pt x="47403" y="40326"/>
                  <a:pt x="47334" y="40072"/>
                </a:cubicBezTo>
                <a:cubicBezTo>
                  <a:pt x="47258" y="39776"/>
                  <a:pt x="47268" y="39638"/>
                  <a:pt x="47385" y="39638"/>
                </a:cubicBezTo>
                <a:cubicBezTo>
                  <a:pt x="47409" y="39638"/>
                  <a:pt x="47439" y="39644"/>
                  <a:pt x="47473" y="39656"/>
                </a:cubicBezTo>
                <a:cubicBezTo>
                  <a:pt x="47681" y="39725"/>
                  <a:pt x="47808" y="40279"/>
                  <a:pt x="47796" y="40730"/>
                </a:cubicBezTo>
                <a:cubicBezTo>
                  <a:pt x="47484" y="40845"/>
                  <a:pt x="47277" y="40960"/>
                  <a:pt x="47300" y="41041"/>
                </a:cubicBezTo>
                <a:cubicBezTo>
                  <a:pt x="47319" y="41130"/>
                  <a:pt x="47303" y="41174"/>
                  <a:pt x="47252" y="41174"/>
                </a:cubicBezTo>
                <a:cubicBezTo>
                  <a:pt x="47210" y="41174"/>
                  <a:pt x="47146" y="41145"/>
                  <a:pt x="47057" y="41087"/>
                </a:cubicBezTo>
                <a:cubicBezTo>
                  <a:pt x="46953" y="41018"/>
                  <a:pt x="46803" y="40972"/>
                  <a:pt x="46642" y="40960"/>
                </a:cubicBezTo>
                <a:cubicBezTo>
                  <a:pt x="46656" y="40761"/>
                  <a:pt x="46645" y="40672"/>
                  <a:pt x="46594" y="40672"/>
                </a:cubicBezTo>
                <a:cubicBezTo>
                  <a:pt x="46561" y="40672"/>
                  <a:pt x="46509" y="40713"/>
                  <a:pt x="46434" y="40787"/>
                </a:cubicBezTo>
                <a:cubicBezTo>
                  <a:pt x="46399" y="40834"/>
                  <a:pt x="46376" y="40903"/>
                  <a:pt x="46353" y="40960"/>
                </a:cubicBezTo>
                <a:cubicBezTo>
                  <a:pt x="45891" y="40995"/>
                  <a:pt x="45430" y="41191"/>
                  <a:pt x="45487" y="41445"/>
                </a:cubicBezTo>
                <a:cubicBezTo>
                  <a:pt x="45515" y="41578"/>
                  <a:pt x="45511" y="41645"/>
                  <a:pt x="45470" y="41645"/>
                </a:cubicBezTo>
                <a:cubicBezTo>
                  <a:pt x="45425" y="41645"/>
                  <a:pt x="45337" y="41567"/>
                  <a:pt x="45199" y="41411"/>
                </a:cubicBezTo>
                <a:cubicBezTo>
                  <a:pt x="45083" y="41295"/>
                  <a:pt x="45014" y="41226"/>
                  <a:pt x="44945" y="41191"/>
                </a:cubicBezTo>
                <a:cubicBezTo>
                  <a:pt x="44818" y="41007"/>
                  <a:pt x="44957" y="40984"/>
                  <a:pt x="45453" y="40949"/>
                </a:cubicBezTo>
                <a:cubicBezTo>
                  <a:pt x="46249" y="40880"/>
                  <a:pt x="46249" y="40880"/>
                  <a:pt x="46376" y="40002"/>
                </a:cubicBezTo>
                <a:cubicBezTo>
                  <a:pt x="46420" y="39678"/>
                  <a:pt x="46437" y="39522"/>
                  <a:pt x="46417" y="39522"/>
                </a:cubicBezTo>
                <a:cubicBezTo>
                  <a:pt x="46401" y="39522"/>
                  <a:pt x="46358" y="39635"/>
                  <a:pt x="46284" y="39852"/>
                </a:cubicBezTo>
                <a:cubicBezTo>
                  <a:pt x="46194" y="40118"/>
                  <a:pt x="46039" y="40251"/>
                  <a:pt x="45843" y="40251"/>
                </a:cubicBezTo>
                <a:cubicBezTo>
                  <a:pt x="45639" y="40251"/>
                  <a:pt x="45389" y="40106"/>
                  <a:pt x="45118" y="39818"/>
                </a:cubicBezTo>
                <a:cubicBezTo>
                  <a:pt x="44806" y="39483"/>
                  <a:pt x="44783" y="38825"/>
                  <a:pt x="45072" y="38802"/>
                </a:cubicBezTo>
                <a:cubicBezTo>
                  <a:pt x="45187" y="38802"/>
                  <a:pt x="45234" y="38698"/>
                  <a:pt x="45164" y="38594"/>
                </a:cubicBezTo>
                <a:cubicBezTo>
                  <a:pt x="45107" y="38479"/>
                  <a:pt x="45199" y="38306"/>
                  <a:pt x="45372" y="38225"/>
                </a:cubicBezTo>
                <a:cubicBezTo>
                  <a:pt x="45444" y="38187"/>
                  <a:pt x="45498" y="38168"/>
                  <a:pt x="45536" y="38168"/>
                </a:cubicBezTo>
                <a:close/>
                <a:moveTo>
                  <a:pt x="49389" y="41780"/>
                </a:moveTo>
                <a:cubicBezTo>
                  <a:pt x="49424" y="41780"/>
                  <a:pt x="49447" y="41792"/>
                  <a:pt x="49470" y="41792"/>
                </a:cubicBezTo>
                <a:cubicBezTo>
                  <a:pt x="49412" y="41792"/>
                  <a:pt x="49354" y="41803"/>
                  <a:pt x="49297" y="41815"/>
                </a:cubicBezTo>
                <a:cubicBezTo>
                  <a:pt x="49320" y="41803"/>
                  <a:pt x="49354" y="41792"/>
                  <a:pt x="49389" y="41780"/>
                </a:cubicBezTo>
                <a:close/>
                <a:moveTo>
                  <a:pt x="79309" y="41507"/>
                </a:moveTo>
                <a:cubicBezTo>
                  <a:pt x="79322" y="41507"/>
                  <a:pt x="79337" y="41513"/>
                  <a:pt x="79354" y="41526"/>
                </a:cubicBezTo>
                <a:cubicBezTo>
                  <a:pt x="79377" y="41538"/>
                  <a:pt x="79400" y="41572"/>
                  <a:pt x="79423" y="41607"/>
                </a:cubicBezTo>
                <a:cubicBezTo>
                  <a:pt x="79377" y="41688"/>
                  <a:pt x="79342" y="41768"/>
                  <a:pt x="79319" y="41815"/>
                </a:cubicBezTo>
                <a:lnTo>
                  <a:pt x="79261" y="41815"/>
                </a:lnTo>
                <a:cubicBezTo>
                  <a:pt x="79233" y="41626"/>
                  <a:pt x="79251" y="41507"/>
                  <a:pt x="79309" y="41507"/>
                </a:cubicBezTo>
                <a:close/>
                <a:moveTo>
                  <a:pt x="46803" y="41826"/>
                </a:moveTo>
                <a:cubicBezTo>
                  <a:pt x="46769" y="41838"/>
                  <a:pt x="46734" y="41849"/>
                  <a:pt x="46711" y="41861"/>
                </a:cubicBezTo>
                <a:cubicBezTo>
                  <a:pt x="46734" y="41838"/>
                  <a:pt x="46769" y="41826"/>
                  <a:pt x="46803" y="41826"/>
                </a:cubicBezTo>
                <a:close/>
                <a:moveTo>
                  <a:pt x="47034" y="41884"/>
                </a:moveTo>
                <a:cubicBezTo>
                  <a:pt x="47069" y="41895"/>
                  <a:pt x="47103" y="41907"/>
                  <a:pt x="47127" y="41919"/>
                </a:cubicBezTo>
                <a:lnTo>
                  <a:pt x="47023" y="41919"/>
                </a:lnTo>
                <a:cubicBezTo>
                  <a:pt x="47023" y="41907"/>
                  <a:pt x="47034" y="41895"/>
                  <a:pt x="47034" y="41884"/>
                </a:cubicBezTo>
                <a:close/>
                <a:moveTo>
                  <a:pt x="194667" y="41455"/>
                </a:moveTo>
                <a:cubicBezTo>
                  <a:pt x="194734" y="41455"/>
                  <a:pt x="194810" y="41493"/>
                  <a:pt x="194884" y="41572"/>
                </a:cubicBezTo>
                <a:cubicBezTo>
                  <a:pt x="195023" y="41722"/>
                  <a:pt x="195126" y="41861"/>
                  <a:pt x="195103" y="41907"/>
                </a:cubicBezTo>
                <a:cubicBezTo>
                  <a:pt x="195098" y="41924"/>
                  <a:pt x="195054" y="41933"/>
                  <a:pt x="194988" y="41933"/>
                </a:cubicBezTo>
                <a:cubicBezTo>
                  <a:pt x="194922" y="41933"/>
                  <a:pt x="194832" y="41924"/>
                  <a:pt x="194734" y="41907"/>
                </a:cubicBezTo>
                <a:cubicBezTo>
                  <a:pt x="194538" y="41872"/>
                  <a:pt x="194434" y="41734"/>
                  <a:pt x="194503" y="41572"/>
                </a:cubicBezTo>
                <a:cubicBezTo>
                  <a:pt x="194538" y="41496"/>
                  <a:pt x="194598" y="41455"/>
                  <a:pt x="194667" y="41455"/>
                </a:cubicBezTo>
                <a:close/>
                <a:moveTo>
                  <a:pt x="198594" y="41477"/>
                </a:moveTo>
                <a:cubicBezTo>
                  <a:pt x="198789" y="41477"/>
                  <a:pt x="198953" y="41847"/>
                  <a:pt x="198889" y="42369"/>
                </a:cubicBezTo>
                <a:cubicBezTo>
                  <a:pt x="198889" y="42376"/>
                  <a:pt x="198883" y="42379"/>
                  <a:pt x="198871" y="42379"/>
                </a:cubicBezTo>
                <a:cubicBezTo>
                  <a:pt x="198824" y="42379"/>
                  <a:pt x="198687" y="42325"/>
                  <a:pt x="198520" y="42242"/>
                </a:cubicBezTo>
                <a:cubicBezTo>
                  <a:pt x="198324" y="42138"/>
                  <a:pt x="198243" y="41907"/>
                  <a:pt x="198324" y="41734"/>
                </a:cubicBezTo>
                <a:cubicBezTo>
                  <a:pt x="198408" y="41555"/>
                  <a:pt x="198504" y="41477"/>
                  <a:pt x="198594" y="41477"/>
                </a:cubicBezTo>
                <a:close/>
                <a:moveTo>
                  <a:pt x="44587" y="42196"/>
                </a:moveTo>
                <a:cubicBezTo>
                  <a:pt x="44564" y="42230"/>
                  <a:pt x="44541" y="42253"/>
                  <a:pt x="44529" y="42288"/>
                </a:cubicBezTo>
                <a:cubicBezTo>
                  <a:pt x="44485" y="42399"/>
                  <a:pt x="44445" y="42453"/>
                  <a:pt x="44398" y="42453"/>
                </a:cubicBezTo>
                <a:cubicBezTo>
                  <a:pt x="44372" y="42453"/>
                  <a:pt x="44343" y="42436"/>
                  <a:pt x="44310" y="42403"/>
                </a:cubicBezTo>
                <a:cubicBezTo>
                  <a:pt x="44322" y="42403"/>
                  <a:pt x="44322" y="42392"/>
                  <a:pt x="44322" y="42392"/>
                </a:cubicBezTo>
                <a:cubicBezTo>
                  <a:pt x="44356" y="42369"/>
                  <a:pt x="44379" y="42346"/>
                  <a:pt x="44402" y="42323"/>
                </a:cubicBezTo>
                <a:cubicBezTo>
                  <a:pt x="44483" y="42323"/>
                  <a:pt x="44518" y="42299"/>
                  <a:pt x="44506" y="42242"/>
                </a:cubicBezTo>
                <a:cubicBezTo>
                  <a:pt x="44541" y="42219"/>
                  <a:pt x="44564" y="42207"/>
                  <a:pt x="44587" y="42196"/>
                </a:cubicBezTo>
                <a:close/>
                <a:moveTo>
                  <a:pt x="194841" y="42194"/>
                </a:moveTo>
                <a:cubicBezTo>
                  <a:pt x="194879" y="42194"/>
                  <a:pt x="194917" y="42202"/>
                  <a:pt x="194953" y="42219"/>
                </a:cubicBezTo>
                <a:cubicBezTo>
                  <a:pt x="195080" y="42288"/>
                  <a:pt x="195161" y="42380"/>
                  <a:pt x="195138" y="42438"/>
                </a:cubicBezTo>
                <a:cubicBezTo>
                  <a:pt x="195115" y="42484"/>
                  <a:pt x="194976" y="42530"/>
                  <a:pt x="194815" y="42542"/>
                </a:cubicBezTo>
                <a:cubicBezTo>
                  <a:pt x="194806" y="42542"/>
                  <a:pt x="194797" y="42543"/>
                  <a:pt x="194788" y="42543"/>
                </a:cubicBezTo>
                <a:cubicBezTo>
                  <a:pt x="194645" y="42543"/>
                  <a:pt x="194576" y="42454"/>
                  <a:pt x="194630" y="42334"/>
                </a:cubicBezTo>
                <a:cubicBezTo>
                  <a:pt x="194663" y="42244"/>
                  <a:pt x="194749" y="42194"/>
                  <a:pt x="194841" y="42194"/>
                </a:cubicBezTo>
                <a:close/>
                <a:moveTo>
                  <a:pt x="70355" y="41980"/>
                </a:moveTo>
                <a:cubicBezTo>
                  <a:pt x="70384" y="41980"/>
                  <a:pt x="70415" y="42060"/>
                  <a:pt x="70443" y="42219"/>
                </a:cubicBezTo>
                <a:cubicBezTo>
                  <a:pt x="70472" y="42421"/>
                  <a:pt x="70452" y="42559"/>
                  <a:pt x="70405" y="42559"/>
                </a:cubicBezTo>
                <a:cubicBezTo>
                  <a:pt x="70395" y="42559"/>
                  <a:pt x="70385" y="42553"/>
                  <a:pt x="70373" y="42542"/>
                </a:cubicBezTo>
                <a:cubicBezTo>
                  <a:pt x="70293" y="42473"/>
                  <a:pt x="70270" y="42276"/>
                  <a:pt x="70304" y="42092"/>
                </a:cubicBezTo>
                <a:cubicBezTo>
                  <a:pt x="70318" y="42017"/>
                  <a:pt x="70336" y="41980"/>
                  <a:pt x="70355" y="41980"/>
                </a:cubicBezTo>
                <a:close/>
                <a:moveTo>
                  <a:pt x="46206" y="42411"/>
                </a:moveTo>
                <a:cubicBezTo>
                  <a:pt x="46220" y="42411"/>
                  <a:pt x="46235" y="42412"/>
                  <a:pt x="46249" y="42415"/>
                </a:cubicBezTo>
                <a:cubicBezTo>
                  <a:pt x="46194" y="42532"/>
                  <a:pt x="46151" y="42596"/>
                  <a:pt x="46113" y="42596"/>
                </a:cubicBezTo>
                <a:cubicBezTo>
                  <a:pt x="46088" y="42596"/>
                  <a:pt x="46065" y="42567"/>
                  <a:pt x="46042" y="42507"/>
                </a:cubicBezTo>
                <a:cubicBezTo>
                  <a:pt x="46053" y="42496"/>
                  <a:pt x="46053" y="42473"/>
                  <a:pt x="46076" y="42449"/>
                </a:cubicBezTo>
                <a:cubicBezTo>
                  <a:pt x="46119" y="42424"/>
                  <a:pt x="46163" y="42411"/>
                  <a:pt x="46206" y="42411"/>
                </a:cubicBezTo>
                <a:close/>
                <a:moveTo>
                  <a:pt x="72633" y="42241"/>
                </a:moveTo>
                <a:cubicBezTo>
                  <a:pt x="72728" y="42241"/>
                  <a:pt x="72810" y="42318"/>
                  <a:pt x="72832" y="42415"/>
                </a:cubicBezTo>
                <a:cubicBezTo>
                  <a:pt x="72821" y="42438"/>
                  <a:pt x="72821" y="42449"/>
                  <a:pt x="72797" y="42473"/>
                </a:cubicBezTo>
                <a:cubicBezTo>
                  <a:pt x="72740" y="42530"/>
                  <a:pt x="72705" y="42565"/>
                  <a:pt x="72647" y="42611"/>
                </a:cubicBezTo>
                <a:cubicBezTo>
                  <a:pt x="72613" y="42576"/>
                  <a:pt x="72578" y="42542"/>
                  <a:pt x="72543" y="42484"/>
                </a:cubicBezTo>
                <a:cubicBezTo>
                  <a:pt x="72463" y="42380"/>
                  <a:pt x="72497" y="42265"/>
                  <a:pt x="72613" y="42242"/>
                </a:cubicBezTo>
                <a:cubicBezTo>
                  <a:pt x="72619" y="42241"/>
                  <a:pt x="72626" y="42241"/>
                  <a:pt x="72633" y="42241"/>
                </a:cubicBezTo>
                <a:close/>
                <a:moveTo>
                  <a:pt x="96321" y="42715"/>
                </a:moveTo>
                <a:cubicBezTo>
                  <a:pt x="96356" y="42727"/>
                  <a:pt x="96402" y="42761"/>
                  <a:pt x="96448" y="42807"/>
                </a:cubicBezTo>
                <a:cubicBezTo>
                  <a:pt x="96566" y="42917"/>
                  <a:pt x="96688" y="42973"/>
                  <a:pt x="96784" y="42973"/>
                </a:cubicBezTo>
                <a:cubicBezTo>
                  <a:pt x="96829" y="42973"/>
                  <a:pt x="96869" y="42960"/>
                  <a:pt x="96898" y="42934"/>
                </a:cubicBezTo>
                <a:lnTo>
                  <a:pt x="96898" y="42934"/>
                </a:lnTo>
                <a:cubicBezTo>
                  <a:pt x="96898" y="42992"/>
                  <a:pt x="96795" y="43050"/>
                  <a:pt x="96633" y="43061"/>
                </a:cubicBezTo>
                <a:cubicBezTo>
                  <a:pt x="96618" y="43063"/>
                  <a:pt x="96602" y="43064"/>
                  <a:pt x="96587" y="43064"/>
                </a:cubicBezTo>
                <a:cubicBezTo>
                  <a:pt x="96440" y="43064"/>
                  <a:pt x="96295" y="42968"/>
                  <a:pt x="96264" y="42853"/>
                </a:cubicBezTo>
                <a:cubicBezTo>
                  <a:pt x="96252" y="42784"/>
                  <a:pt x="96275" y="42738"/>
                  <a:pt x="96321" y="42715"/>
                </a:cubicBezTo>
                <a:close/>
                <a:moveTo>
                  <a:pt x="194280" y="43484"/>
                </a:moveTo>
                <a:cubicBezTo>
                  <a:pt x="194302" y="43484"/>
                  <a:pt x="194322" y="43489"/>
                  <a:pt x="194342" y="43500"/>
                </a:cubicBezTo>
                <a:cubicBezTo>
                  <a:pt x="194411" y="43534"/>
                  <a:pt x="194388" y="43685"/>
                  <a:pt x="194307" y="43892"/>
                </a:cubicBezTo>
                <a:cubicBezTo>
                  <a:pt x="194272" y="43892"/>
                  <a:pt x="194226" y="43881"/>
                  <a:pt x="194192" y="43869"/>
                </a:cubicBezTo>
                <a:cubicBezTo>
                  <a:pt x="194122" y="43858"/>
                  <a:pt x="194030" y="43846"/>
                  <a:pt x="193949" y="43823"/>
                </a:cubicBezTo>
                <a:cubicBezTo>
                  <a:pt x="193961" y="43800"/>
                  <a:pt x="193984" y="43777"/>
                  <a:pt x="193995" y="43754"/>
                </a:cubicBezTo>
                <a:cubicBezTo>
                  <a:pt x="194071" y="43584"/>
                  <a:pt x="194184" y="43484"/>
                  <a:pt x="194280" y="43484"/>
                </a:cubicBezTo>
                <a:close/>
                <a:moveTo>
                  <a:pt x="101504" y="44689"/>
                </a:moveTo>
                <a:cubicBezTo>
                  <a:pt x="101539" y="44746"/>
                  <a:pt x="101550" y="44804"/>
                  <a:pt x="101573" y="44862"/>
                </a:cubicBezTo>
                <a:cubicBezTo>
                  <a:pt x="101573" y="44873"/>
                  <a:pt x="101562" y="44873"/>
                  <a:pt x="101562" y="44873"/>
                </a:cubicBezTo>
                <a:cubicBezTo>
                  <a:pt x="101469" y="44873"/>
                  <a:pt x="101412" y="44850"/>
                  <a:pt x="101354" y="44816"/>
                </a:cubicBezTo>
                <a:cubicBezTo>
                  <a:pt x="101389" y="44781"/>
                  <a:pt x="101400" y="44746"/>
                  <a:pt x="101435" y="44712"/>
                </a:cubicBezTo>
                <a:cubicBezTo>
                  <a:pt x="101458" y="44689"/>
                  <a:pt x="101481" y="44700"/>
                  <a:pt x="101504" y="44689"/>
                </a:cubicBezTo>
                <a:close/>
                <a:moveTo>
                  <a:pt x="29013" y="44789"/>
                </a:moveTo>
                <a:cubicBezTo>
                  <a:pt x="29090" y="44789"/>
                  <a:pt x="29147" y="44861"/>
                  <a:pt x="29178" y="44943"/>
                </a:cubicBezTo>
                <a:cubicBezTo>
                  <a:pt x="29155" y="44954"/>
                  <a:pt x="29143" y="44954"/>
                  <a:pt x="29120" y="44966"/>
                </a:cubicBezTo>
                <a:cubicBezTo>
                  <a:pt x="28997" y="45030"/>
                  <a:pt x="28909" y="45062"/>
                  <a:pt x="28857" y="45062"/>
                </a:cubicBezTo>
                <a:cubicBezTo>
                  <a:pt x="28786" y="45062"/>
                  <a:pt x="28779" y="45004"/>
                  <a:pt x="28831" y="44885"/>
                </a:cubicBezTo>
                <a:cubicBezTo>
                  <a:pt x="28878" y="44827"/>
                  <a:pt x="28935" y="44793"/>
                  <a:pt x="28981" y="44793"/>
                </a:cubicBezTo>
                <a:cubicBezTo>
                  <a:pt x="28992" y="44790"/>
                  <a:pt x="29003" y="44789"/>
                  <a:pt x="29013" y="44789"/>
                </a:cubicBezTo>
                <a:close/>
                <a:moveTo>
                  <a:pt x="37373" y="45174"/>
                </a:moveTo>
                <a:cubicBezTo>
                  <a:pt x="37445" y="45277"/>
                  <a:pt x="37567" y="45337"/>
                  <a:pt x="37711" y="45337"/>
                </a:cubicBezTo>
                <a:cubicBezTo>
                  <a:pt x="37776" y="45337"/>
                  <a:pt x="37845" y="45325"/>
                  <a:pt x="37916" y="45301"/>
                </a:cubicBezTo>
                <a:lnTo>
                  <a:pt x="37916" y="45301"/>
                </a:lnTo>
                <a:cubicBezTo>
                  <a:pt x="37892" y="45381"/>
                  <a:pt x="37823" y="45439"/>
                  <a:pt x="37708" y="45462"/>
                </a:cubicBezTo>
                <a:cubicBezTo>
                  <a:pt x="37686" y="45465"/>
                  <a:pt x="37664" y="45467"/>
                  <a:pt x="37643" y="45467"/>
                </a:cubicBezTo>
                <a:cubicBezTo>
                  <a:pt x="37498" y="45467"/>
                  <a:pt x="37379" y="45400"/>
                  <a:pt x="37338" y="45289"/>
                </a:cubicBezTo>
                <a:cubicBezTo>
                  <a:pt x="37327" y="45243"/>
                  <a:pt x="37350" y="45208"/>
                  <a:pt x="37373" y="45174"/>
                </a:cubicBezTo>
                <a:close/>
                <a:moveTo>
                  <a:pt x="31498" y="45427"/>
                </a:moveTo>
                <a:cubicBezTo>
                  <a:pt x="31590" y="45427"/>
                  <a:pt x="31671" y="45439"/>
                  <a:pt x="31671" y="45474"/>
                </a:cubicBezTo>
                <a:cubicBezTo>
                  <a:pt x="31682" y="45508"/>
                  <a:pt x="31648" y="45566"/>
                  <a:pt x="31590" y="45624"/>
                </a:cubicBezTo>
                <a:cubicBezTo>
                  <a:pt x="31567" y="45601"/>
                  <a:pt x="31556" y="45589"/>
                  <a:pt x="31532" y="45566"/>
                </a:cubicBezTo>
                <a:cubicBezTo>
                  <a:pt x="31498" y="45508"/>
                  <a:pt x="31498" y="45462"/>
                  <a:pt x="31498" y="45427"/>
                </a:cubicBezTo>
                <a:close/>
                <a:moveTo>
                  <a:pt x="192472" y="45335"/>
                </a:moveTo>
                <a:cubicBezTo>
                  <a:pt x="192645" y="45347"/>
                  <a:pt x="192818" y="45462"/>
                  <a:pt x="192830" y="45578"/>
                </a:cubicBezTo>
                <a:cubicBezTo>
                  <a:pt x="192841" y="45716"/>
                  <a:pt x="192783" y="45808"/>
                  <a:pt x="192703" y="45808"/>
                </a:cubicBezTo>
                <a:cubicBezTo>
                  <a:pt x="192610" y="45808"/>
                  <a:pt x="192460" y="45705"/>
                  <a:pt x="192333" y="45566"/>
                </a:cubicBezTo>
                <a:cubicBezTo>
                  <a:pt x="192229" y="45451"/>
                  <a:pt x="192287" y="45335"/>
                  <a:pt x="192472" y="45335"/>
                </a:cubicBezTo>
                <a:close/>
                <a:moveTo>
                  <a:pt x="22899" y="45378"/>
                </a:moveTo>
                <a:cubicBezTo>
                  <a:pt x="22917" y="45378"/>
                  <a:pt x="22936" y="45383"/>
                  <a:pt x="22956" y="45393"/>
                </a:cubicBezTo>
                <a:cubicBezTo>
                  <a:pt x="23072" y="45451"/>
                  <a:pt x="23164" y="45543"/>
                  <a:pt x="23176" y="45589"/>
                </a:cubicBezTo>
                <a:cubicBezTo>
                  <a:pt x="23187" y="45635"/>
                  <a:pt x="23106" y="45751"/>
                  <a:pt x="23014" y="45855"/>
                </a:cubicBezTo>
                <a:cubicBezTo>
                  <a:pt x="22990" y="45879"/>
                  <a:pt x="22965" y="45890"/>
                  <a:pt x="22940" y="45890"/>
                </a:cubicBezTo>
                <a:cubicBezTo>
                  <a:pt x="22873" y="45890"/>
                  <a:pt x="22812" y="45800"/>
                  <a:pt x="22795" y="45647"/>
                </a:cubicBezTo>
                <a:cubicBezTo>
                  <a:pt x="22766" y="45485"/>
                  <a:pt x="22816" y="45378"/>
                  <a:pt x="22899" y="45378"/>
                </a:cubicBezTo>
                <a:close/>
                <a:moveTo>
                  <a:pt x="24562" y="45505"/>
                </a:moveTo>
                <a:cubicBezTo>
                  <a:pt x="24664" y="45505"/>
                  <a:pt x="24758" y="45591"/>
                  <a:pt x="24768" y="45705"/>
                </a:cubicBezTo>
                <a:cubicBezTo>
                  <a:pt x="24780" y="45831"/>
                  <a:pt x="24757" y="45947"/>
                  <a:pt x="24699" y="45947"/>
                </a:cubicBezTo>
                <a:cubicBezTo>
                  <a:pt x="24696" y="45948"/>
                  <a:pt x="24693" y="45948"/>
                  <a:pt x="24690" y="45948"/>
                </a:cubicBezTo>
                <a:cubicBezTo>
                  <a:pt x="24640" y="45948"/>
                  <a:pt x="24544" y="45870"/>
                  <a:pt x="24468" y="45751"/>
                </a:cubicBezTo>
                <a:cubicBezTo>
                  <a:pt x="24388" y="45647"/>
                  <a:pt x="24411" y="45520"/>
                  <a:pt x="24526" y="45508"/>
                </a:cubicBezTo>
                <a:cubicBezTo>
                  <a:pt x="24538" y="45506"/>
                  <a:pt x="24550" y="45505"/>
                  <a:pt x="24562" y="45505"/>
                </a:cubicBezTo>
                <a:close/>
                <a:moveTo>
                  <a:pt x="75672" y="45878"/>
                </a:moveTo>
                <a:cubicBezTo>
                  <a:pt x="75741" y="45912"/>
                  <a:pt x="75833" y="45982"/>
                  <a:pt x="75972" y="46074"/>
                </a:cubicBezTo>
                <a:cubicBezTo>
                  <a:pt x="75937" y="46155"/>
                  <a:pt x="75891" y="46201"/>
                  <a:pt x="75822" y="46212"/>
                </a:cubicBezTo>
                <a:cubicBezTo>
                  <a:pt x="75764" y="46212"/>
                  <a:pt x="75718" y="46178"/>
                  <a:pt x="75683" y="46120"/>
                </a:cubicBezTo>
                <a:cubicBezTo>
                  <a:pt x="75683" y="46109"/>
                  <a:pt x="75672" y="46097"/>
                  <a:pt x="75672" y="46085"/>
                </a:cubicBezTo>
                <a:cubicBezTo>
                  <a:pt x="75648" y="46051"/>
                  <a:pt x="75648" y="46005"/>
                  <a:pt x="75637" y="45970"/>
                </a:cubicBezTo>
                <a:cubicBezTo>
                  <a:pt x="75648" y="45935"/>
                  <a:pt x="75648" y="45889"/>
                  <a:pt x="75672" y="45878"/>
                </a:cubicBezTo>
                <a:close/>
                <a:moveTo>
                  <a:pt x="37859" y="45791"/>
                </a:moveTo>
                <a:cubicBezTo>
                  <a:pt x="37943" y="45791"/>
                  <a:pt x="38021" y="45866"/>
                  <a:pt x="38054" y="46005"/>
                </a:cubicBezTo>
                <a:cubicBezTo>
                  <a:pt x="38089" y="46097"/>
                  <a:pt x="38077" y="46178"/>
                  <a:pt x="38054" y="46247"/>
                </a:cubicBezTo>
                <a:lnTo>
                  <a:pt x="38042" y="46247"/>
                </a:lnTo>
                <a:cubicBezTo>
                  <a:pt x="38005" y="46285"/>
                  <a:pt x="37957" y="46303"/>
                  <a:pt x="37909" y="46303"/>
                </a:cubicBezTo>
                <a:cubicBezTo>
                  <a:pt x="37839" y="46303"/>
                  <a:pt x="37767" y="46264"/>
                  <a:pt x="37719" y="46189"/>
                </a:cubicBezTo>
                <a:cubicBezTo>
                  <a:pt x="37696" y="46155"/>
                  <a:pt x="37650" y="46143"/>
                  <a:pt x="37604" y="46132"/>
                </a:cubicBezTo>
                <a:cubicBezTo>
                  <a:pt x="37604" y="46016"/>
                  <a:pt x="37650" y="45901"/>
                  <a:pt x="37754" y="45831"/>
                </a:cubicBezTo>
                <a:cubicBezTo>
                  <a:pt x="37788" y="45804"/>
                  <a:pt x="37824" y="45791"/>
                  <a:pt x="37859" y="45791"/>
                </a:cubicBezTo>
                <a:close/>
                <a:moveTo>
                  <a:pt x="22504" y="45913"/>
                </a:moveTo>
                <a:cubicBezTo>
                  <a:pt x="22572" y="45913"/>
                  <a:pt x="22628" y="45994"/>
                  <a:pt x="22645" y="46132"/>
                </a:cubicBezTo>
                <a:cubicBezTo>
                  <a:pt x="22668" y="46339"/>
                  <a:pt x="22645" y="46512"/>
                  <a:pt x="22598" y="46512"/>
                </a:cubicBezTo>
                <a:cubicBezTo>
                  <a:pt x="22591" y="46514"/>
                  <a:pt x="22583" y="46514"/>
                  <a:pt x="22576" y="46514"/>
                </a:cubicBezTo>
                <a:cubicBezTo>
                  <a:pt x="22391" y="46514"/>
                  <a:pt x="22258" y="46114"/>
                  <a:pt x="22414" y="45958"/>
                </a:cubicBezTo>
                <a:cubicBezTo>
                  <a:pt x="22445" y="45928"/>
                  <a:pt x="22476" y="45913"/>
                  <a:pt x="22504" y="45913"/>
                </a:cubicBezTo>
                <a:close/>
                <a:moveTo>
                  <a:pt x="21538" y="45586"/>
                </a:moveTo>
                <a:cubicBezTo>
                  <a:pt x="21642" y="45586"/>
                  <a:pt x="21595" y="45893"/>
                  <a:pt x="21386" y="46351"/>
                </a:cubicBezTo>
                <a:cubicBezTo>
                  <a:pt x="21284" y="46569"/>
                  <a:pt x="21220" y="46673"/>
                  <a:pt x="21178" y="46673"/>
                </a:cubicBezTo>
                <a:cubicBezTo>
                  <a:pt x="21145" y="46673"/>
                  <a:pt x="21125" y="46606"/>
                  <a:pt x="21109" y="46478"/>
                </a:cubicBezTo>
                <a:cubicBezTo>
                  <a:pt x="21086" y="46270"/>
                  <a:pt x="21179" y="45958"/>
                  <a:pt x="21317" y="45774"/>
                </a:cubicBezTo>
                <a:cubicBezTo>
                  <a:pt x="21419" y="45644"/>
                  <a:pt x="21493" y="45586"/>
                  <a:pt x="21538" y="45586"/>
                </a:cubicBezTo>
                <a:close/>
                <a:moveTo>
                  <a:pt x="203763" y="46389"/>
                </a:moveTo>
                <a:cubicBezTo>
                  <a:pt x="203830" y="46389"/>
                  <a:pt x="203877" y="46455"/>
                  <a:pt x="203887" y="46593"/>
                </a:cubicBezTo>
                <a:cubicBezTo>
                  <a:pt x="203899" y="46720"/>
                  <a:pt x="203772" y="46882"/>
                  <a:pt x="203599" y="46951"/>
                </a:cubicBezTo>
                <a:cubicBezTo>
                  <a:pt x="203557" y="46971"/>
                  <a:pt x="203521" y="46980"/>
                  <a:pt x="203492" y="46980"/>
                </a:cubicBezTo>
                <a:cubicBezTo>
                  <a:pt x="203402" y="46980"/>
                  <a:pt x="203379" y="46889"/>
                  <a:pt x="203449" y="46732"/>
                </a:cubicBezTo>
                <a:cubicBezTo>
                  <a:pt x="203554" y="46507"/>
                  <a:pt x="203675" y="46389"/>
                  <a:pt x="203763" y="46389"/>
                </a:cubicBezTo>
                <a:close/>
                <a:moveTo>
                  <a:pt x="14915" y="46810"/>
                </a:moveTo>
                <a:cubicBezTo>
                  <a:pt x="14997" y="46810"/>
                  <a:pt x="15063" y="46834"/>
                  <a:pt x="15073" y="46882"/>
                </a:cubicBezTo>
                <a:cubicBezTo>
                  <a:pt x="15073" y="46940"/>
                  <a:pt x="15003" y="47055"/>
                  <a:pt x="14911" y="47159"/>
                </a:cubicBezTo>
                <a:cubicBezTo>
                  <a:pt x="14869" y="47196"/>
                  <a:pt x="14830" y="47214"/>
                  <a:pt x="14796" y="47214"/>
                </a:cubicBezTo>
                <a:cubicBezTo>
                  <a:pt x="14746" y="47214"/>
                  <a:pt x="14710" y="47173"/>
                  <a:pt x="14703" y="47090"/>
                </a:cubicBezTo>
                <a:cubicBezTo>
                  <a:pt x="14680" y="46963"/>
                  <a:pt x="14761" y="46836"/>
                  <a:pt x="14865" y="46813"/>
                </a:cubicBezTo>
                <a:cubicBezTo>
                  <a:pt x="14882" y="46811"/>
                  <a:pt x="14899" y="46810"/>
                  <a:pt x="14915" y="46810"/>
                </a:cubicBezTo>
                <a:close/>
                <a:moveTo>
                  <a:pt x="21817" y="46508"/>
                </a:moveTo>
                <a:cubicBezTo>
                  <a:pt x="21849" y="46508"/>
                  <a:pt x="21886" y="46637"/>
                  <a:pt x="21917" y="46859"/>
                </a:cubicBezTo>
                <a:cubicBezTo>
                  <a:pt x="21942" y="47099"/>
                  <a:pt x="21937" y="47238"/>
                  <a:pt x="21907" y="47238"/>
                </a:cubicBezTo>
                <a:cubicBezTo>
                  <a:pt x="21895" y="47238"/>
                  <a:pt x="21879" y="47216"/>
                  <a:pt x="21860" y="47170"/>
                </a:cubicBezTo>
                <a:cubicBezTo>
                  <a:pt x="21790" y="47032"/>
                  <a:pt x="21756" y="46755"/>
                  <a:pt x="21779" y="46593"/>
                </a:cubicBezTo>
                <a:cubicBezTo>
                  <a:pt x="21790" y="46535"/>
                  <a:pt x="21803" y="46508"/>
                  <a:pt x="21817" y="46508"/>
                </a:cubicBezTo>
                <a:close/>
                <a:moveTo>
                  <a:pt x="195427" y="46813"/>
                </a:moveTo>
                <a:cubicBezTo>
                  <a:pt x="195600" y="46824"/>
                  <a:pt x="195750" y="46928"/>
                  <a:pt x="195761" y="47055"/>
                </a:cubicBezTo>
                <a:cubicBezTo>
                  <a:pt x="195773" y="47194"/>
                  <a:pt x="195646" y="47286"/>
                  <a:pt x="195461" y="47286"/>
                </a:cubicBezTo>
                <a:cubicBezTo>
                  <a:pt x="195277" y="47286"/>
                  <a:pt x="195138" y="47182"/>
                  <a:pt x="195126" y="47043"/>
                </a:cubicBezTo>
                <a:cubicBezTo>
                  <a:pt x="195115" y="46905"/>
                  <a:pt x="195242" y="46813"/>
                  <a:pt x="195427" y="46813"/>
                </a:cubicBezTo>
                <a:close/>
                <a:moveTo>
                  <a:pt x="20090" y="47024"/>
                </a:moveTo>
                <a:cubicBezTo>
                  <a:pt x="20246" y="47024"/>
                  <a:pt x="20226" y="47102"/>
                  <a:pt x="20047" y="47263"/>
                </a:cubicBezTo>
                <a:cubicBezTo>
                  <a:pt x="20004" y="47312"/>
                  <a:pt x="19953" y="47335"/>
                  <a:pt x="19903" y="47335"/>
                </a:cubicBezTo>
                <a:cubicBezTo>
                  <a:pt x="19848" y="47335"/>
                  <a:pt x="19795" y="47306"/>
                  <a:pt x="19759" y="47251"/>
                </a:cubicBezTo>
                <a:cubicBezTo>
                  <a:pt x="19690" y="47159"/>
                  <a:pt x="19759" y="47067"/>
                  <a:pt x="19909" y="47043"/>
                </a:cubicBezTo>
                <a:cubicBezTo>
                  <a:pt x="19984" y="47030"/>
                  <a:pt x="20044" y="47024"/>
                  <a:pt x="20090" y="47024"/>
                </a:cubicBezTo>
                <a:close/>
                <a:moveTo>
                  <a:pt x="97429" y="47124"/>
                </a:moveTo>
                <a:cubicBezTo>
                  <a:pt x="97464" y="47136"/>
                  <a:pt x="97499" y="47147"/>
                  <a:pt x="97510" y="47194"/>
                </a:cubicBezTo>
                <a:cubicBezTo>
                  <a:pt x="97522" y="47263"/>
                  <a:pt x="97499" y="47332"/>
                  <a:pt x="97453" y="47378"/>
                </a:cubicBezTo>
                <a:cubicBezTo>
                  <a:pt x="97418" y="47320"/>
                  <a:pt x="97372" y="47263"/>
                  <a:pt x="97372" y="47228"/>
                </a:cubicBezTo>
                <a:cubicBezTo>
                  <a:pt x="97372" y="47170"/>
                  <a:pt x="97406" y="47147"/>
                  <a:pt x="97429" y="47124"/>
                </a:cubicBezTo>
                <a:close/>
                <a:moveTo>
                  <a:pt x="23955" y="47017"/>
                </a:moveTo>
                <a:cubicBezTo>
                  <a:pt x="24000" y="47017"/>
                  <a:pt x="24038" y="47038"/>
                  <a:pt x="24076" y="47067"/>
                </a:cubicBezTo>
                <a:cubicBezTo>
                  <a:pt x="24134" y="47170"/>
                  <a:pt x="24168" y="47263"/>
                  <a:pt x="24168" y="47344"/>
                </a:cubicBezTo>
                <a:cubicBezTo>
                  <a:pt x="24168" y="47378"/>
                  <a:pt x="24145" y="47413"/>
                  <a:pt x="24134" y="47436"/>
                </a:cubicBezTo>
                <a:cubicBezTo>
                  <a:pt x="24122" y="47436"/>
                  <a:pt x="24122" y="47459"/>
                  <a:pt x="24110" y="47459"/>
                </a:cubicBezTo>
                <a:cubicBezTo>
                  <a:pt x="24107" y="47460"/>
                  <a:pt x="24103" y="47460"/>
                  <a:pt x="24099" y="47460"/>
                </a:cubicBezTo>
                <a:cubicBezTo>
                  <a:pt x="24040" y="47460"/>
                  <a:pt x="23944" y="47382"/>
                  <a:pt x="23868" y="47263"/>
                </a:cubicBezTo>
                <a:cubicBezTo>
                  <a:pt x="23787" y="47159"/>
                  <a:pt x="23822" y="47032"/>
                  <a:pt x="23926" y="47020"/>
                </a:cubicBezTo>
                <a:cubicBezTo>
                  <a:pt x="23936" y="47018"/>
                  <a:pt x="23946" y="47017"/>
                  <a:pt x="23955" y="47017"/>
                </a:cubicBezTo>
                <a:close/>
                <a:moveTo>
                  <a:pt x="191470" y="46974"/>
                </a:moveTo>
                <a:cubicBezTo>
                  <a:pt x="191485" y="46974"/>
                  <a:pt x="191499" y="46974"/>
                  <a:pt x="191514" y="46974"/>
                </a:cubicBezTo>
                <a:cubicBezTo>
                  <a:pt x="191987" y="46986"/>
                  <a:pt x="192333" y="47124"/>
                  <a:pt x="192345" y="47320"/>
                </a:cubicBezTo>
                <a:cubicBezTo>
                  <a:pt x="192361" y="47468"/>
                  <a:pt x="192262" y="47545"/>
                  <a:pt x="192051" y="47545"/>
                </a:cubicBezTo>
                <a:cubicBezTo>
                  <a:pt x="191964" y="47545"/>
                  <a:pt x="191858" y="47532"/>
                  <a:pt x="191733" y="47505"/>
                </a:cubicBezTo>
                <a:cubicBezTo>
                  <a:pt x="190779" y="47312"/>
                  <a:pt x="190618" y="46974"/>
                  <a:pt x="191470" y="46974"/>
                </a:cubicBezTo>
                <a:close/>
                <a:moveTo>
                  <a:pt x="18539" y="47261"/>
                </a:moveTo>
                <a:cubicBezTo>
                  <a:pt x="18593" y="47261"/>
                  <a:pt x="18672" y="47296"/>
                  <a:pt x="18766" y="47367"/>
                </a:cubicBezTo>
                <a:cubicBezTo>
                  <a:pt x="18951" y="47505"/>
                  <a:pt x="19101" y="47655"/>
                  <a:pt x="19113" y="47701"/>
                </a:cubicBezTo>
                <a:cubicBezTo>
                  <a:pt x="19113" y="47717"/>
                  <a:pt x="19085" y="47726"/>
                  <a:pt x="19039" y="47726"/>
                </a:cubicBezTo>
                <a:cubicBezTo>
                  <a:pt x="18985" y="47726"/>
                  <a:pt x="18905" y="47715"/>
                  <a:pt x="18812" y="47690"/>
                </a:cubicBezTo>
                <a:cubicBezTo>
                  <a:pt x="18639" y="47644"/>
                  <a:pt x="18489" y="47494"/>
                  <a:pt x="18466" y="47355"/>
                </a:cubicBezTo>
                <a:cubicBezTo>
                  <a:pt x="18460" y="47293"/>
                  <a:pt x="18488" y="47261"/>
                  <a:pt x="18539" y="47261"/>
                </a:cubicBezTo>
                <a:close/>
                <a:moveTo>
                  <a:pt x="193903" y="47494"/>
                </a:moveTo>
                <a:cubicBezTo>
                  <a:pt x="194076" y="47494"/>
                  <a:pt x="194249" y="47609"/>
                  <a:pt x="194261" y="47736"/>
                </a:cubicBezTo>
                <a:cubicBezTo>
                  <a:pt x="194272" y="47875"/>
                  <a:pt x="194215" y="47967"/>
                  <a:pt x="194122" y="47967"/>
                </a:cubicBezTo>
                <a:cubicBezTo>
                  <a:pt x="194041" y="47967"/>
                  <a:pt x="193891" y="47863"/>
                  <a:pt x="193764" y="47724"/>
                </a:cubicBezTo>
                <a:cubicBezTo>
                  <a:pt x="193649" y="47598"/>
                  <a:pt x="193718" y="47494"/>
                  <a:pt x="193903" y="47494"/>
                </a:cubicBezTo>
                <a:close/>
                <a:moveTo>
                  <a:pt x="13102" y="47831"/>
                </a:moveTo>
                <a:cubicBezTo>
                  <a:pt x="13175" y="47831"/>
                  <a:pt x="13226" y="47855"/>
                  <a:pt x="13226" y="47898"/>
                </a:cubicBezTo>
                <a:cubicBezTo>
                  <a:pt x="13237" y="47955"/>
                  <a:pt x="13168" y="48071"/>
                  <a:pt x="13064" y="48175"/>
                </a:cubicBezTo>
                <a:cubicBezTo>
                  <a:pt x="13027" y="48212"/>
                  <a:pt x="12990" y="48230"/>
                  <a:pt x="12959" y="48230"/>
                </a:cubicBezTo>
                <a:cubicBezTo>
                  <a:pt x="12911" y="48230"/>
                  <a:pt x="12875" y="48188"/>
                  <a:pt x="12868" y="48105"/>
                </a:cubicBezTo>
                <a:cubicBezTo>
                  <a:pt x="12845" y="47978"/>
                  <a:pt x="12914" y="47851"/>
                  <a:pt x="13018" y="47840"/>
                </a:cubicBezTo>
                <a:cubicBezTo>
                  <a:pt x="13048" y="47834"/>
                  <a:pt x="13076" y="47831"/>
                  <a:pt x="13102" y="47831"/>
                </a:cubicBezTo>
                <a:close/>
                <a:moveTo>
                  <a:pt x="17001" y="47894"/>
                </a:moveTo>
                <a:cubicBezTo>
                  <a:pt x="17099" y="47894"/>
                  <a:pt x="17176" y="47980"/>
                  <a:pt x="17196" y="48094"/>
                </a:cubicBezTo>
                <a:cubicBezTo>
                  <a:pt x="17208" y="48232"/>
                  <a:pt x="17139" y="48336"/>
                  <a:pt x="17035" y="48359"/>
                </a:cubicBezTo>
                <a:cubicBezTo>
                  <a:pt x="17028" y="48360"/>
                  <a:pt x="17020" y="48360"/>
                  <a:pt x="17013" y="48360"/>
                </a:cubicBezTo>
                <a:cubicBezTo>
                  <a:pt x="16908" y="48360"/>
                  <a:pt x="16826" y="48281"/>
                  <a:pt x="16804" y="48152"/>
                </a:cubicBezTo>
                <a:cubicBezTo>
                  <a:pt x="16792" y="48025"/>
                  <a:pt x="16862" y="47909"/>
                  <a:pt x="16966" y="47898"/>
                </a:cubicBezTo>
                <a:cubicBezTo>
                  <a:pt x="16978" y="47895"/>
                  <a:pt x="16989" y="47894"/>
                  <a:pt x="17001" y="47894"/>
                </a:cubicBezTo>
                <a:close/>
                <a:moveTo>
                  <a:pt x="191906" y="47921"/>
                </a:moveTo>
                <a:cubicBezTo>
                  <a:pt x="192206" y="47932"/>
                  <a:pt x="192391" y="48036"/>
                  <a:pt x="192345" y="48175"/>
                </a:cubicBezTo>
                <a:cubicBezTo>
                  <a:pt x="192299" y="48313"/>
                  <a:pt x="192125" y="48417"/>
                  <a:pt x="191952" y="48417"/>
                </a:cubicBezTo>
                <a:cubicBezTo>
                  <a:pt x="191791" y="48417"/>
                  <a:pt x="191594" y="48302"/>
                  <a:pt x="191525" y="48163"/>
                </a:cubicBezTo>
                <a:cubicBezTo>
                  <a:pt x="191444" y="48013"/>
                  <a:pt x="191606" y="47921"/>
                  <a:pt x="191906" y="47921"/>
                </a:cubicBezTo>
                <a:close/>
                <a:moveTo>
                  <a:pt x="22321" y="48313"/>
                </a:moveTo>
                <a:lnTo>
                  <a:pt x="22321" y="48313"/>
                </a:lnTo>
                <a:cubicBezTo>
                  <a:pt x="22356" y="48336"/>
                  <a:pt x="22379" y="48336"/>
                  <a:pt x="22402" y="48359"/>
                </a:cubicBezTo>
                <a:cubicBezTo>
                  <a:pt x="22587" y="48475"/>
                  <a:pt x="22691" y="48590"/>
                  <a:pt x="22772" y="48706"/>
                </a:cubicBezTo>
                <a:lnTo>
                  <a:pt x="22737" y="48706"/>
                </a:lnTo>
                <a:cubicBezTo>
                  <a:pt x="22723" y="48709"/>
                  <a:pt x="22709" y="48710"/>
                  <a:pt x="22695" y="48710"/>
                </a:cubicBezTo>
                <a:cubicBezTo>
                  <a:pt x="22554" y="48710"/>
                  <a:pt x="22396" y="48559"/>
                  <a:pt x="22333" y="48359"/>
                </a:cubicBezTo>
                <a:cubicBezTo>
                  <a:pt x="22333" y="48348"/>
                  <a:pt x="22333" y="48336"/>
                  <a:pt x="22321" y="48313"/>
                </a:cubicBezTo>
                <a:close/>
                <a:moveTo>
                  <a:pt x="19928" y="47905"/>
                </a:moveTo>
                <a:cubicBezTo>
                  <a:pt x="20028" y="47905"/>
                  <a:pt x="20127" y="48047"/>
                  <a:pt x="20163" y="48325"/>
                </a:cubicBezTo>
                <a:cubicBezTo>
                  <a:pt x="20198" y="48590"/>
                  <a:pt x="20151" y="48798"/>
                  <a:pt x="20059" y="48809"/>
                </a:cubicBezTo>
                <a:cubicBezTo>
                  <a:pt x="20037" y="48813"/>
                  <a:pt x="20016" y="48815"/>
                  <a:pt x="19996" y="48815"/>
                </a:cubicBezTo>
                <a:cubicBezTo>
                  <a:pt x="19769" y="48815"/>
                  <a:pt x="19638" y="48585"/>
                  <a:pt x="19701" y="48267"/>
                </a:cubicBezTo>
                <a:cubicBezTo>
                  <a:pt x="19745" y="48024"/>
                  <a:pt x="19837" y="47905"/>
                  <a:pt x="19928" y="47905"/>
                </a:cubicBezTo>
                <a:close/>
                <a:moveTo>
                  <a:pt x="204783" y="48616"/>
                </a:moveTo>
                <a:cubicBezTo>
                  <a:pt x="204830" y="48616"/>
                  <a:pt x="204888" y="48631"/>
                  <a:pt x="204949" y="48659"/>
                </a:cubicBezTo>
                <a:cubicBezTo>
                  <a:pt x="205134" y="48752"/>
                  <a:pt x="205284" y="48867"/>
                  <a:pt x="205284" y="48925"/>
                </a:cubicBezTo>
                <a:cubicBezTo>
                  <a:pt x="205284" y="48975"/>
                  <a:pt x="205188" y="49008"/>
                  <a:pt x="205041" y="49008"/>
                </a:cubicBezTo>
                <a:cubicBezTo>
                  <a:pt x="205019" y="49008"/>
                  <a:pt x="204996" y="49007"/>
                  <a:pt x="204972" y="49006"/>
                </a:cubicBezTo>
                <a:cubicBezTo>
                  <a:pt x="204799" y="49006"/>
                  <a:pt x="204649" y="48890"/>
                  <a:pt x="204649" y="48752"/>
                </a:cubicBezTo>
                <a:cubicBezTo>
                  <a:pt x="204642" y="48663"/>
                  <a:pt x="204696" y="48616"/>
                  <a:pt x="204783" y="48616"/>
                </a:cubicBezTo>
                <a:close/>
                <a:moveTo>
                  <a:pt x="196612" y="48579"/>
                </a:moveTo>
                <a:cubicBezTo>
                  <a:pt x="196737" y="48579"/>
                  <a:pt x="196837" y="48671"/>
                  <a:pt x="196846" y="48833"/>
                </a:cubicBezTo>
                <a:cubicBezTo>
                  <a:pt x="196858" y="49029"/>
                  <a:pt x="196800" y="49202"/>
                  <a:pt x="196719" y="49202"/>
                </a:cubicBezTo>
                <a:cubicBezTo>
                  <a:pt x="196396" y="49190"/>
                  <a:pt x="196223" y="48729"/>
                  <a:pt x="196500" y="48602"/>
                </a:cubicBezTo>
                <a:cubicBezTo>
                  <a:pt x="196538" y="48586"/>
                  <a:pt x="196576" y="48579"/>
                  <a:pt x="196612" y="48579"/>
                </a:cubicBezTo>
                <a:close/>
                <a:moveTo>
                  <a:pt x="19009" y="48159"/>
                </a:moveTo>
                <a:cubicBezTo>
                  <a:pt x="19035" y="48159"/>
                  <a:pt x="19066" y="48164"/>
                  <a:pt x="19101" y="48175"/>
                </a:cubicBezTo>
                <a:cubicBezTo>
                  <a:pt x="19401" y="48267"/>
                  <a:pt x="19540" y="48890"/>
                  <a:pt x="19355" y="49202"/>
                </a:cubicBezTo>
                <a:cubicBezTo>
                  <a:pt x="19286" y="49225"/>
                  <a:pt x="19216" y="49260"/>
                  <a:pt x="19147" y="49294"/>
                </a:cubicBezTo>
                <a:cubicBezTo>
                  <a:pt x="19124" y="49271"/>
                  <a:pt x="19089" y="49225"/>
                  <a:pt x="19078" y="49167"/>
                </a:cubicBezTo>
                <a:cubicBezTo>
                  <a:pt x="19043" y="49006"/>
                  <a:pt x="18974" y="48694"/>
                  <a:pt x="18916" y="48486"/>
                </a:cubicBezTo>
                <a:cubicBezTo>
                  <a:pt x="18859" y="48268"/>
                  <a:pt x="18888" y="48159"/>
                  <a:pt x="19009" y="48159"/>
                </a:cubicBezTo>
                <a:close/>
                <a:moveTo>
                  <a:pt x="17108" y="48693"/>
                </a:moveTo>
                <a:cubicBezTo>
                  <a:pt x="17161" y="48693"/>
                  <a:pt x="17203" y="48781"/>
                  <a:pt x="17220" y="48925"/>
                </a:cubicBezTo>
                <a:cubicBezTo>
                  <a:pt x="17254" y="49121"/>
                  <a:pt x="17208" y="49271"/>
                  <a:pt x="17116" y="49294"/>
                </a:cubicBezTo>
                <a:cubicBezTo>
                  <a:pt x="17110" y="49295"/>
                  <a:pt x="17104" y="49295"/>
                  <a:pt x="17098" y="49295"/>
                </a:cubicBezTo>
                <a:cubicBezTo>
                  <a:pt x="17013" y="49295"/>
                  <a:pt x="16942" y="49217"/>
                  <a:pt x="16931" y="49098"/>
                </a:cubicBezTo>
                <a:cubicBezTo>
                  <a:pt x="16908" y="48960"/>
                  <a:pt x="16954" y="48809"/>
                  <a:pt x="17046" y="48729"/>
                </a:cubicBezTo>
                <a:cubicBezTo>
                  <a:pt x="17068" y="48704"/>
                  <a:pt x="17088" y="48693"/>
                  <a:pt x="17108" y="48693"/>
                </a:cubicBezTo>
                <a:close/>
                <a:moveTo>
                  <a:pt x="201556" y="49121"/>
                </a:moveTo>
                <a:cubicBezTo>
                  <a:pt x="201729" y="49133"/>
                  <a:pt x="201879" y="49237"/>
                  <a:pt x="201879" y="49375"/>
                </a:cubicBezTo>
                <a:cubicBezTo>
                  <a:pt x="201890" y="49506"/>
                  <a:pt x="201777" y="49595"/>
                  <a:pt x="201619" y="49595"/>
                </a:cubicBezTo>
                <a:cubicBezTo>
                  <a:pt x="201610" y="49595"/>
                  <a:pt x="201600" y="49595"/>
                  <a:pt x="201590" y="49594"/>
                </a:cubicBezTo>
                <a:cubicBezTo>
                  <a:pt x="201406" y="49594"/>
                  <a:pt x="201267" y="49490"/>
                  <a:pt x="201256" y="49352"/>
                </a:cubicBezTo>
                <a:cubicBezTo>
                  <a:pt x="201244" y="49213"/>
                  <a:pt x="201371" y="49121"/>
                  <a:pt x="201556" y="49121"/>
                </a:cubicBezTo>
                <a:close/>
                <a:moveTo>
                  <a:pt x="11889" y="48777"/>
                </a:moveTo>
                <a:cubicBezTo>
                  <a:pt x="11995" y="48777"/>
                  <a:pt x="11985" y="49043"/>
                  <a:pt x="11841" y="49421"/>
                </a:cubicBezTo>
                <a:cubicBezTo>
                  <a:pt x="11777" y="49583"/>
                  <a:pt x="11740" y="49664"/>
                  <a:pt x="11712" y="49664"/>
                </a:cubicBezTo>
                <a:cubicBezTo>
                  <a:pt x="11685" y="49664"/>
                  <a:pt x="11668" y="49583"/>
                  <a:pt x="11644" y="49421"/>
                </a:cubicBezTo>
                <a:cubicBezTo>
                  <a:pt x="11610" y="49202"/>
                  <a:pt x="11668" y="48960"/>
                  <a:pt x="11771" y="48844"/>
                </a:cubicBezTo>
                <a:cubicBezTo>
                  <a:pt x="11820" y="48798"/>
                  <a:pt x="11859" y="48777"/>
                  <a:pt x="11889" y="48777"/>
                </a:cubicBezTo>
                <a:close/>
                <a:moveTo>
                  <a:pt x="200808" y="49105"/>
                </a:moveTo>
                <a:cubicBezTo>
                  <a:pt x="200859" y="49105"/>
                  <a:pt x="200834" y="49195"/>
                  <a:pt x="200748" y="49387"/>
                </a:cubicBezTo>
                <a:cubicBezTo>
                  <a:pt x="200674" y="49563"/>
                  <a:pt x="200547" y="49687"/>
                  <a:pt x="200452" y="49687"/>
                </a:cubicBezTo>
                <a:cubicBezTo>
                  <a:pt x="200429" y="49687"/>
                  <a:pt x="200408" y="49680"/>
                  <a:pt x="200390" y="49664"/>
                </a:cubicBezTo>
                <a:cubicBezTo>
                  <a:pt x="200286" y="49594"/>
                  <a:pt x="200367" y="49398"/>
                  <a:pt x="200563" y="49248"/>
                </a:cubicBezTo>
                <a:cubicBezTo>
                  <a:pt x="200691" y="49155"/>
                  <a:pt x="200771" y="49105"/>
                  <a:pt x="200808" y="49105"/>
                </a:cubicBezTo>
                <a:close/>
                <a:moveTo>
                  <a:pt x="198848" y="49133"/>
                </a:moveTo>
                <a:cubicBezTo>
                  <a:pt x="199086" y="49133"/>
                  <a:pt x="199381" y="49306"/>
                  <a:pt x="199397" y="49525"/>
                </a:cubicBezTo>
                <a:cubicBezTo>
                  <a:pt x="199397" y="49664"/>
                  <a:pt x="199305" y="49744"/>
                  <a:pt x="199143" y="49744"/>
                </a:cubicBezTo>
                <a:cubicBezTo>
                  <a:pt x="198728" y="49733"/>
                  <a:pt x="198428" y="49444"/>
                  <a:pt x="198601" y="49237"/>
                </a:cubicBezTo>
                <a:cubicBezTo>
                  <a:pt x="198656" y="49164"/>
                  <a:pt x="198747" y="49133"/>
                  <a:pt x="198848" y="49133"/>
                </a:cubicBezTo>
                <a:close/>
                <a:moveTo>
                  <a:pt x="210968" y="49767"/>
                </a:moveTo>
                <a:cubicBezTo>
                  <a:pt x="210978" y="49767"/>
                  <a:pt x="210988" y="49767"/>
                  <a:pt x="210998" y="49768"/>
                </a:cubicBezTo>
                <a:cubicBezTo>
                  <a:pt x="211171" y="49768"/>
                  <a:pt x="211298" y="49883"/>
                  <a:pt x="211309" y="50010"/>
                </a:cubicBezTo>
                <a:cubicBezTo>
                  <a:pt x="211309" y="50141"/>
                  <a:pt x="211114" y="50230"/>
                  <a:pt x="210869" y="50230"/>
                </a:cubicBezTo>
                <a:cubicBezTo>
                  <a:pt x="210854" y="50230"/>
                  <a:pt x="210839" y="50230"/>
                  <a:pt x="210825" y="50229"/>
                </a:cubicBezTo>
                <a:cubicBezTo>
                  <a:pt x="210559" y="50218"/>
                  <a:pt x="210421" y="50102"/>
                  <a:pt x="210513" y="49975"/>
                </a:cubicBezTo>
                <a:cubicBezTo>
                  <a:pt x="210611" y="49856"/>
                  <a:pt x="210801" y="49767"/>
                  <a:pt x="210968" y="49767"/>
                </a:cubicBezTo>
                <a:close/>
                <a:moveTo>
                  <a:pt x="7204" y="49723"/>
                </a:moveTo>
                <a:cubicBezTo>
                  <a:pt x="7232" y="49723"/>
                  <a:pt x="7289" y="49789"/>
                  <a:pt x="7385" y="49918"/>
                </a:cubicBezTo>
                <a:cubicBezTo>
                  <a:pt x="7685" y="50322"/>
                  <a:pt x="7685" y="50333"/>
                  <a:pt x="7443" y="50379"/>
                </a:cubicBezTo>
                <a:cubicBezTo>
                  <a:pt x="7440" y="50380"/>
                  <a:pt x="7436" y="50380"/>
                  <a:pt x="7433" y="50380"/>
                </a:cubicBezTo>
                <a:cubicBezTo>
                  <a:pt x="7333" y="50380"/>
                  <a:pt x="7234" y="50211"/>
                  <a:pt x="7200" y="49998"/>
                </a:cubicBezTo>
                <a:cubicBezTo>
                  <a:pt x="7176" y="49812"/>
                  <a:pt x="7171" y="49723"/>
                  <a:pt x="7204" y="49723"/>
                </a:cubicBezTo>
                <a:close/>
                <a:moveTo>
                  <a:pt x="212221" y="50068"/>
                </a:moveTo>
                <a:cubicBezTo>
                  <a:pt x="212394" y="50079"/>
                  <a:pt x="212567" y="50206"/>
                  <a:pt x="212579" y="50333"/>
                </a:cubicBezTo>
                <a:cubicBezTo>
                  <a:pt x="212579" y="50454"/>
                  <a:pt x="212527" y="50553"/>
                  <a:pt x="212453" y="50553"/>
                </a:cubicBezTo>
                <a:cubicBezTo>
                  <a:pt x="212449" y="50553"/>
                  <a:pt x="212445" y="50553"/>
                  <a:pt x="212440" y="50552"/>
                </a:cubicBezTo>
                <a:cubicBezTo>
                  <a:pt x="212348" y="50552"/>
                  <a:pt x="212198" y="50437"/>
                  <a:pt x="212083" y="50298"/>
                </a:cubicBezTo>
                <a:cubicBezTo>
                  <a:pt x="211979" y="50172"/>
                  <a:pt x="212036" y="50068"/>
                  <a:pt x="212221" y="50068"/>
                </a:cubicBezTo>
                <a:close/>
                <a:moveTo>
                  <a:pt x="9182" y="50820"/>
                </a:moveTo>
                <a:cubicBezTo>
                  <a:pt x="9349" y="50820"/>
                  <a:pt x="9476" y="50884"/>
                  <a:pt x="9486" y="50979"/>
                </a:cubicBezTo>
                <a:cubicBezTo>
                  <a:pt x="9495" y="51075"/>
                  <a:pt x="9387" y="51138"/>
                  <a:pt x="9226" y="51138"/>
                </a:cubicBezTo>
                <a:cubicBezTo>
                  <a:pt x="9192" y="51138"/>
                  <a:pt x="9155" y="51136"/>
                  <a:pt x="9117" y="51130"/>
                </a:cubicBezTo>
                <a:cubicBezTo>
                  <a:pt x="8886" y="51095"/>
                  <a:pt x="8701" y="51037"/>
                  <a:pt x="8701" y="50979"/>
                </a:cubicBezTo>
                <a:cubicBezTo>
                  <a:pt x="8690" y="50933"/>
                  <a:pt x="8851" y="50864"/>
                  <a:pt x="9070" y="50829"/>
                </a:cubicBezTo>
                <a:cubicBezTo>
                  <a:pt x="9109" y="50823"/>
                  <a:pt x="9146" y="50820"/>
                  <a:pt x="9182" y="50820"/>
                </a:cubicBezTo>
                <a:close/>
                <a:moveTo>
                  <a:pt x="13540" y="50895"/>
                </a:moveTo>
                <a:cubicBezTo>
                  <a:pt x="13587" y="50895"/>
                  <a:pt x="13623" y="50938"/>
                  <a:pt x="13630" y="51014"/>
                </a:cubicBezTo>
                <a:cubicBezTo>
                  <a:pt x="13653" y="51153"/>
                  <a:pt x="13572" y="51280"/>
                  <a:pt x="13468" y="51291"/>
                </a:cubicBezTo>
                <a:cubicBezTo>
                  <a:pt x="13446" y="51296"/>
                  <a:pt x="13424" y="51298"/>
                  <a:pt x="13404" y="51298"/>
                </a:cubicBezTo>
                <a:cubicBezTo>
                  <a:pt x="13329" y="51298"/>
                  <a:pt x="13272" y="51267"/>
                  <a:pt x="13272" y="51222"/>
                </a:cubicBezTo>
                <a:cubicBezTo>
                  <a:pt x="13260" y="51164"/>
                  <a:pt x="13330" y="51049"/>
                  <a:pt x="13434" y="50956"/>
                </a:cubicBezTo>
                <a:cubicBezTo>
                  <a:pt x="13471" y="50915"/>
                  <a:pt x="13508" y="50895"/>
                  <a:pt x="13540" y="50895"/>
                </a:cubicBezTo>
                <a:close/>
                <a:moveTo>
                  <a:pt x="10738" y="50166"/>
                </a:moveTo>
                <a:cubicBezTo>
                  <a:pt x="11034" y="50166"/>
                  <a:pt x="11070" y="50532"/>
                  <a:pt x="10813" y="51118"/>
                </a:cubicBezTo>
                <a:cubicBezTo>
                  <a:pt x="10706" y="51357"/>
                  <a:pt x="10648" y="51472"/>
                  <a:pt x="10582" y="51472"/>
                </a:cubicBezTo>
                <a:cubicBezTo>
                  <a:pt x="10520" y="51472"/>
                  <a:pt x="10451" y="51371"/>
                  <a:pt x="10329" y="51176"/>
                </a:cubicBezTo>
                <a:cubicBezTo>
                  <a:pt x="10017" y="50679"/>
                  <a:pt x="10132" y="50322"/>
                  <a:pt x="10617" y="50183"/>
                </a:cubicBezTo>
                <a:cubicBezTo>
                  <a:pt x="10661" y="50172"/>
                  <a:pt x="10702" y="50166"/>
                  <a:pt x="10738" y="50166"/>
                </a:cubicBezTo>
                <a:close/>
                <a:moveTo>
                  <a:pt x="11246" y="50720"/>
                </a:moveTo>
                <a:cubicBezTo>
                  <a:pt x="11337" y="50720"/>
                  <a:pt x="11435" y="50835"/>
                  <a:pt x="11517" y="51072"/>
                </a:cubicBezTo>
                <a:cubicBezTo>
                  <a:pt x="11760" y="51707"/>
                  <a:pt x="11794" y="52030"/>
                  <a:pt x="11644" y="52053"/>
                </a:cubicBezTo>
                <a:cubicBezTo>
                  <a:pt x="11617" y="52057"/>
                  <a:pt x="11590" y="52059"/>
                  <a:pt x="11564" y="52059"/>
                </a:cubicBezTo>
                <a:cubicBezTo>
                  <a:pt x="11200" y="52059"/>
                  <a:pt x="10933" y="51697"/>
                  <a:pt x="10986" y="51245"/>
                </a:cubicBezTo>
                <a:cubicBezTo>
                  <a:pt x="11031" y="50899"/>
                  <a:pt x="11133" y="50720"/>
                  <a:pt x="11246" y="50720"/>
                </a:cubicBezTo>
                <a:close/>
                <a:moveTo>
                  <a:pt x="9835" y="51511"/>
                </a:moveTo>
                <a:cubicBezTo>
                  <a:pt x="9900" y="51511"/>
                  <a:pt x="9958" y="51592"/>
                  <a:pt x="9982" y="51730"/>
                </a:cubicBezTo>
                <a:cubicBezTo>
                  <a:pt x="10005" y="51938"/>
                  <a:pt x="9982" y="52099"/>
                  <a:pt x="9936" y="52111"/>
                </a:cubicBezTo>
                <a:cubicBezTo>
                  <a:pt x="9928" y="52112"/>
                  <a:pt x="9920" y="52113"/>
                  <a:pt x="9912" y="52113"/>
                </a:cubicBezTo>
                <a:cubicBezTo>
                  <a:pt x="9718" y="52113"/>
                  <a:pt x="9596" y="51712"/>
                  <a:pt x="9751" y="51557"/>
                </a:cubicBezTo>
                <a:cubicBezTo>
                  <a:pt x="9779" y="51526"/>
                  <a:pt x="9807" y="51511"/>
                  <a:pt x="9835" y="51511"/>
                </a:cubicBezTo>
                <a:close/>
                <a:moveTo>
                  <a:pt x="39174" y="51914"/>
                </a:moveTo>
                <a:cubicBezTo>
                  <a:pt x="39324" y="51914"/>
                  <a:pt x="39439" y="51984"/>
                  <a:pt x="39508" y="52111"/>
                </a:cubicBezTo>
                <a:cubicBezTo>
                  <a:pt x="39492" y="52169"/>
                  <a:pt x="39463" y="52210"/>
                  <a:pt x="39417" y="52210"/>
                </a:cubicBezTo>
                <a:cubicBezTo>
                  <a:pt x="39400" y="52210"/>
                  <a:pt x="39380" y="52204"/>
                  <a:pt x="39358" y="52191"/>
                </a:cubicBezTo>
                <a:cubicBezTo>
                  <a:pt x="39301" y="52168"/>
                  <a:pt x="39266" y="52111"/>
                  <a:pt x="39220" y="52041"/>
                </a:cubicBezTo>
                <a:cubicBezTo>
                  <a:pt x="39208" y="52007"/>
                  <a:pt x="39185" y="51961"/>
                  <a:pt x="39174" y="51914"/>
                </a:cubicBezTo>
                <a:close/>
                <a:moveTo>
                  <a:pt x="29967" y="52157"/>
                </a:moveTo>
                <a:cubicBezTo>
                  <a:pt x="29974" y="52157"/>
                  <a:pt x="29981" y="52161"/>
                  <a:pt x="29986" y="52168"/>
                </a:cubicBezTo>
                <a:cubicBezTo>
                  <a:pt x="29928" y="52215"/>
                  <a:pt x="29870" y="52249"/>
                  <a:pt x="29824" y="52284"/>
                </a:cubicBezTo>
                <a:cubicBezTo>
                  <a:pt x="29896" y="52203"/>
                  <a:pt x="29940" y="52157"/>
                  <a:pt x="29967" y="52157"/>
                </a:cubicBezTo>
                <a:close/>
                <a:moveTo>
                  <a:pt x="8975" y="51339"/>
                </a:moveTo>
                <a:cubicBezTo>
                  <a:pt x="9153" y="51339"/>
                  <a:pt x="9377" y="51606"/>
                  <a:pt x="9428" y="51949"/>
                </a:cubicBezTo>
                <a:cubicBezTo>
                  <a:pt x="9461" y="52225"/>
                  <a:pt x="9379" y="52342"/>
                  <a:pt x="9160" y="52342"/>
                </a:cubicBezTo>
                <a:cubicBezTo>
                  <a:pt x="9150" y="52342"/>
                  <a:pt x="9139" y="52342"/>
                  <a:pt x="9128" y="52342"/>
                </a:cubicBezTo>
                <a:cubicBezTo>
                  <a:pt x="8943" y="52330"/>
                  <a:pt x="8736" y="52330"/>
                  <a:pt x="8690" y="52330"/>
                </a:cubicBezTo>
                <a:cubicBezTo>
                  <a:pt x="8632" y="52330"/>
                  <a:pt x="8747" y="52145"/>
                  <a:pt x="8920" y="51926"/>
                </a:cubicBezTo>
                <a:cubicBezTo>
                  <a:pt x="9132" y="51672"/>
                  <a:pt x="9169" y="51554"/>
                  <a:pt x="9031" y="51554"/>
                </a:cubicBezTo>
                <a:cubicBezTo>
                  <a:pt x="9019" y="51554"/>
                  <a:pt x="9005" y="51555"/>
                  <a:pt x="8990" y="51557"/>
                </a:cubicBezTo>
                <a:cubicBezTo>
                  <a:pt x="8974" y="51558"/>
                  <a:pt x="8960" y="51558"/>
                  <a:pt x="8946" y="51558"/>
                </a:cubicBezTo>
                <a:cubicBezTo>
                  <a:pt x="8825" y="51558"/>
                  <a:pt x="8765" y="51514"/>
                  <a:pt x="8816" y="51441"/>
                </a:cubicBezTo>
                <a:cubicBezTo>
                  <a:pt x="8858" y="51370"/>
                  <a:pt x="8914" y="51339"/>
                  <a:pt x="8975" y="51339"/>
                </a:cubicBezTo>
                <a:close/>
                <a:moveTo>
                  <a:pt x="143000" y="52261"/>
                </a:moveTo>
                <a:cubicBezTo>
                  <a:pt x="143017" y="52266"/>
                  <a:pt x="143029" y="52266"/>
                  <a:pt x="143040" y="52266"/>
                </a:cubicBezTo>
                <a:cubicBezTo>
                  <a:pt x="143052" y="52266"/>
                  <a:pt x="143063" y="52266"/>
                  <a:pt x="143081" y="52272"/>
                </a:cubicBezTo>
                <a:cubicBezTo>
                  <a:pt x="143150" y="52295"/>
                  <a:pt x="143208" y="52330"/>
                  <a:pt x="143265" y="52365"/>
                </a:cubicBezTo>
                <a:cubicBezTo>
                  <a:pt x="143231" y="52411"/>
                  <a:pt x="143208" y="52457"/>
                  <a:pt x="143173" y="52492"/>
                </a:cubicBezTo>
                <a:cubicBezTo>
                  <a:pt x="143127" y="52538"/>
                  <a:pt x="143081" y="52549"/>
                  <a:pt x="143046" y="52549"/>
                </a:cubicBezTo>
                <a:cubicBezTo>
                  <a:pt x="143046" y="52492"/>
                  <a:pt x="143023" y="52445"/>
                  <a:pt x="142977" y="52388"/>
                </a:cubicBezTo>
                <a:cubicBezTo>
                  <a:pt x="142988" y="52353"/>
                  <a:pt x="142988" y="52307"/>
                  <a:pt x="143000" y="52261"/>
                </a:cubicBezTo>
                <a:close/>
                <a:moveTo>
                  <a:pt x="4699" y="52552"/>
                </a:moveTo>
                <a:cubicBezTo>
                  <a:pt x="4722" y="52552"/>
                  <a:pt x="4748" y="52558"/>
                  <a:pt x="4777" y="52572"/>
                </a:cubicBezTo>
                <a:cubicBezTo>
                  <a:pt x="4892" y="52642"/>
                  <a:pt x="4996" y="52734"/>
                  <a:pt x="4996" y="52792"/>
                </a:cubicBezTo>
                <a:cubicBezTo>
                  <a:pt x="5007" y="52861"/>
                  <a:pt x="4927" y="52919"/>
                  <a:pt x="4823" y="52942"/>
                </a:cubicBezTo>
                <a:cubicBezTo>
                  <a:pt x="4817" y="52942"/>
                  <a:pt x="4812" y="52943"/>
                  <a:pt x="4807" y="52943"/>
                </a:cubicBezTo>
                <a:cubicBezTo>
                  <a:pt x="4708" y="52943"/>
                  <a:pt x="4614" y="52842"/>
                  <a:pt x="4592" y="52711"/>
                </a:cubicBezTo>
                <a:cubicBezTo>
                  <a:pt x="4583" y="52615"/>
                  <a:pt x="4627" y="52552"/>
                  <a:pt x="4699" y="52552"/>
                </a:cubicBezTo>
                <a:close/>
                <a:moveTo>
                  <a:pt x="7173" y="51940"/>
                </a:moveTo>
                <a:cubicBezTo>
                  <a:pt x="7278" y="51940"/>
                  <a:pt x="7298" y="52187"/>
                  <a:pt x="7212" y="52642"/>
                </a:cubicBezTo>
                <a:cubicBezTo>
                  <a:pt x="7177" y="52849"/>
                  <a:pt x="7074" y="53046"/>
                  <a:pt x="6981" y="53057"/>
                </a:cubicBezTo>
                <a:cubicBezTo>
                  <a:pt x="6971" y="53059"/>
                  <a:pt x="6962" y="53060"/>
                  <a:pt x="6953" y="53060"/>
                </a:cubicBezTo>
                <a:cubicBezTo>
                  <a:pt x="6704" y="53060"/>
                  <a:pt x="6714" y="52467"/>
                  <a:pt x="6970" y="52111"/>
                </a:cubicBezTo>
                <a:cubicBezTo>
                  <a:pt x="7055" y="51996"/>
                  <a:pt x="7124" y="51940"/>
                  <a:pt x="7173" y="51940"/>
                </a:cubicBezTo>
                <a:close/>
                <a:moveTo>
                  <a:pt x="215437" y="52617"/>
                </a:moveTo>
                <a:cubicBezTo>
                  <a:pt x="215791" y="52617"/>
                  <a:pt x="216105" y="52713"/>
                  <a:pt x="216111" y="52896"/>
                </a:cubicBezTo>
                <a:cubicBezTo>
                  <a:pt x="216111" y="52979"/>
                  <a:pt x="216014" y="53025"/>
                  <a:pt x="215857" y="53025"/>
                </a:cubicBezTo>
                <a:cubicBezTo>
                  <a:pt x="215756" y="53025"/>
                  <a:pt x="215629" y="53006"/>
                  <a:pt x="215488" y="52965"/>
                </a:cubicBezTo>
                <a:cubicBezTo>
                  <a:pt x="215321" y="52913"/>
                  <a:pt x="215198" y="52888"/>
                  <a:pt x="215116" y="52888"/>
                </a:cubicBezTo>
                <a:cubicBezTo>
                  <a:pt x="214977" y="52888"/>
                  <a:pt x="214953" y="52962"/>
                  <a:pt x="215026" y="53115"/>
                </a:cubicBezTo>
                <a:cubicBezTo>
                  <a:pt x="215126" y="53292"/>
                  <a:pt x="215012" y="53427"/>
                  <a:pt x="214768" y="53427"/>
                </a:cubicBezTo>
                <a:cubicBezTo>
                  <a:pt x="214758" y="53427"/>
                  <a:pt x="214748" y="53427"/>
                  <a:pt x="214737" y="53427"/>
                </a:cubicBezTo>
                <a:cubicBezTo>
                  <a:pt x="214172" y="53392"/>
                  <a:pt x="214126" y="53184"/>
                  <a:pt x="214622" y="52826"/>
                </a:cubicBezTo>
                <a:cubicBezTo>
                  <a:pt x="214817" y="52684"/>
                  <a:pt x="215141" y="52617"/>
                  <a:pt x="215437" y="52617"/>
                </a:cubicBezTo>
                <a:close/>
                <a:moveTo>
                  <a:pt x="209983" y="52863"/>
                </a:moveTo>
                <a:cubicBezTo>
                  <a:pt x="210108" y="52863"/>
                  <a:pt x="210204" y="52960"/>
                  <a:pt x="210213" y="53115"/>
                </a:cubicBezTo>
                <a:cubicBezTo>
                  <a:pt x="210224" y="53323"/>
                  <a:pt x="210155" y="53484"/>
                  <a:pt x="210086" y="53484"/>
                </a:cubicBezTo>
                <a:cubicBezTo>
                  <a:pt x="209751" y="53461"/>
                  <a:pt x="209589" y="53011"/>
                  <a:pt x="209878" y="52884"/>
                </a:cubicBezTo>
                <a:cubicBezTo>
                  <a:pt x="209914" y="52869"/>
                  <a:pt x="209950" y="52863"/>
                  <a:pt x="209983" y="52863"/>
                </a:cubicBezTo>
                <a:close/>
                <a:moveTo>
                  <a:pt x="14950" y="53193"/>
                </a:moveTo>
                <a:cubicBezTo>
                  <a:pt x="15032" y="53193"/>
                  <a:pt x="15098" y="53217"/>
                  <a:pt x="15107" y="53265"/>
                </a:cubicBezTo>
                <a:cubicBezTo>
                  <a:pt x="15107" y="53323"/>
                  <a:pt x="15038" y="53438"/>
                  <a:pt x="14946" y="53542"/>
                </a:cubicBezTo>
                <a:cubicBezTo>
                  <a:pt x="14909" y="53579"/>
                  <a:pt x="14870" y="53597"/>
                  <a:pt x="14836" y="53597"/>
                </a:cubicBezTo>
                <a:cubicBezTo>
                  <a:pt x="14785" y="53597"/>
                  <a:pt x="14745" y="53556"/>
                  <a:pt x="14738" y="53473"/>
                </a:cubicBezTo>
                <a:cubicBezTo>
                  <a:pt x="14715" y="53346"/>
                  <a:pt x="14796" y="53219"/>
                  <a:pt x="14899" y="53196"/>
                </a:cubicBezTo>
                <a:cubicBezTo>
                  <a:pt x="14917" y="53194"/>
                  <a:pt x="14934" y="53193"/>
                  <a:pt x="14950" y="53193"/>
                </a:cubicBezTo>
                <a:close/>
                <a:moveTo>
                  <a:pt x="204626" y="53945"/>
                </a:moveTo>
                <a:cubicBezTo>
                  <a:pt x="204637" y="53945"/>
                  <a:pt x="204649" y="53945"/>
                  <a:pt x="204661" y="53946"/>
                </a:cubicBezTo>
                <a:cubicBezTo>
                  <a:pt x="205111" y="53969"/>
                  <a:pt x="205019" y="54131"/>
                  <a:pt x="204499" y="54246"/>
                </a:cubicBezTo>
                <a:cubicBezTo>
                  <a:pt x="204401" y="54270"/>
                  <a:pt x="204320" y="54281"/>
                  <a:pt x="204261" y="54281"/>
                </a:cubicBezTo>
                <a:cubicBezTo>
                  <a:pt x="204144" y="54281"/>
                  <a:pt x="204107" y="54238"/>
                  <a:pt x="204176" y="54154"/>
                </a:cubicBezTo>
                <a:cubicBezTo>
                  <a:pt x="204284" y="54024"/>
                  <a:pt x="204453" y="53945"/>
                  <a:pt x="204626" y="53945"/>
                </a:cubicBezTo>
                <a:close/>
                <a:moveTo>
                  <a:pt x="7445" y="52844"/>
                </a:moveTo>
                <a:cubicBezTo>
                  <a:pt x="7485" y="52844"/>
                  <a:pt x="7535" y="52894"/>
                  <a:pt x="7604" y="52988"/>
                </a:cubicBezTo>
                <a:cubicBezTo>
                  <a:pt x="7708" y="53150"/>
                  <a:pt x="7731" y="53311"/>
                  <a:pt x="7628" y="53369"/>
                </a:cubicBezTo>
                <a:cubicBezTo>
                  <a:pt x="7535" y="53427"/>
                  <a:pt x="7524" y="53600"/>
                  <a:pt x="7604" y="53773"/>
                </a:cubicBezTo>
                <a:cubicBezTo>
                  <a:pt x="7685" y="53934"/>
                  <a:pt x="7674" y="54142"/>
                  <a:pt x="7570" y="54246"/>
                </a:cubicBezTo>
                <a:cubicBezTo>
                  <a:pt x="7544" y="54272"/>
                  <a:pt x="7519" y="54284"/>
                  <a:pt x="7496" y="54284"/>
                </a:cubicBezTo>
                <a:cubicBezTo>
                  <a:pt x="7329" y="54284"/>
                  <a:pt x="7226" y="53682"/>
                  <a:pt x="7327" y="53115"/>
                </a:cubicBezTo>
                <a:cubicBezTo>
                  <a:pt x="7360" y="52931"/>
                  <a:pt x="7393" y="52844"/>
                  <a:pt x="7445" y="52844"/>
                </a:cubicBezTo>
                <a:close/>
                <a:moveTo>
                  <a:pt x="223636" y="53308"/>
                </a:moveTo>
                <a:cubicBezTo>
                  <a:pt x="223745" y="53308"/>
                  <a:pt x="223786" y="53445"/>
                  <a:pt x="223822" y="53761"/>
                </a:cubicBezTo>
                <a:cubicBezTo>
                  <a:pt x="223855" y="54066"/>
                  <a:pt x="223757" y="54327"/>
                  <a:pt x="223622" y="54327"/>
                </a:cubicBezTo>
                <a:cubicBezTo>
                  <a:pt x="223620" y="54327"/>
                  <a:pt x="223617" y="54327"/>
                  <a:pt x="223614" y="54327"/>
                </a:cubicBezTo>
                <a:cubicBezTo>
                  <a:pt x="223106" y="54281"/>
                  <a:pt x="222944" y="53738"/>
                  <a:pt x="223348" y="53450"/>
                </a:cubicBezTo>
                <a:cubicBezTo>
                  <a:pt x="223479" y="53358"/>
                  <a:pt x="223570" y="53308"/>
                  <a:pt x="223636" y="53308"/>
                </a:cubicBezTo>
                <a:close/>
                <a:moveTo>
                  <a:pt x="16481" y="53888"/>
                </a:moveTo>
                <a:cubicBezTo>
                  <a:pt x="16515" y="53888"/>
                  <a:pt x="16573" y="54027"/>
                  <a:pt x="16596" y="54223"/>
                </a:cubicBezTo>
                <a:cubicBezTo>
                  <a:pt x="16619" y="54419"/>
                  <a:pt x="16562" y="54569"/>
                  <a:pt x="16458" y="54592"/>
                </a:cubicBezTo>
                <a:cubicBezTo>
                  <a:pt x="16454" y="54593"/>
                  <a:pt x="16450" y="54593"/>
                  <a:pt x="16446" y="54593"/>
                </a:cubicBezTo>
                <a:cubicBezTo>
                  <a:pt x="16349" y="54593"/>
                  <a:pt x="16298" y="54457"/>
                  <a:pt x="16342" y="54258"/>
                </a:cubicBezTo>
                <a:cubicBezTo>
                  <a:pt x="16377" y="54050"/>
                  <a:pt x="16435" y="53900"/>
                  <a:pt x="16481" y="53888"/>
                </a:cubicBezTo>
                <a:close/>
                <a:moveTo>
                  <a:pt x="11840" y="54412"/>
                </a:moveTo>
                <a:cubicBezTo>
                  <a:pt x="11866" y="54412"/>
                  <a:pt x="11856" y="54505"/>
                  <a:pt x="11818" y="54696"/>
                </a:cubicBezTo>
                <a:cubicBezTo>
                  <a:pt x="11788" y="54894"/>
                  <a:pt x="11716" y="55032"/>
                  <a:pt x="11653" y="55032"/>
                </a:cubicBezTo>
                <a:cubicBezTo>
                  <a:pt x="11642" y="55032"/>
                  <a:pt x="11631" y="55028"/>
                  <a:pt x="11621" y="55019"/>
                </a:cubicBezTo>
                <a:cubicBezTo>
                  <a:pt x="11552" y="54962"/>
                  <a:pt x="11587" y="54765"/>
                  <a:pt x="11702" y="54592"/>
                </a:cubicBezTo>
                <a:cubicBezTo>
                  <a:pt x="11775" y="54473"/>
                  <a:pt x="11819" y="54412"/>
                  <a:pt x="11840" y="54412"/>
                </a:cubicBezTo>
                <a:close/>
                <a:moveTo>
                  <a:pt x="5502" y="54947"/>
                </a:moveTo>
                <a:cubicBezTo>
                  <a:pt x="5596" y="54947"/>
                  <a:pt x="5690" y="55033"/>
                  <a:pt x="5700" y="55146"/>
                </a:cubicBezTo>
                <a:cubicBezTo>
                  <a:pt x="5711" y="55285"/>
                  <a:pt x="5700" y="55389"/>
                  <a:pt x="5654" y="55389"/>
                </a:cubicBezTo>
                <a:cubicBezTo>
                  <a:pt x="5651" y="55389"/>
                  <a:pt x="5647" y="55390"/>
                  <a:pt x="5644" y="55390"/>
                </a:cubicBezTo>
                <a:cubicBezTo>
                  <a:pt x="5586" y="55390"/>
                  <a:pt x="5498" y="55301"/>
                  <a:pt x="5411" y="55193"/>
                </a:cubicBezTo>
                <a:cubicBezTo>
                  <a:pt x="5331" y="55077"/>
                  <a:pt x="5354" y="54962"/>
                  <a:pt x="5469" y="54950"/>
                </a:cubicBezTo>
                <a:cubicBezTo>
                  <a:pt x="5480" y="54948"/>
                  <a:pt x="5491" y="54947"/>
                  <a:pt x="5502" y="54947"/>
                </a:cubicBezTo>
                <a:close/>
                <a:moveTo>
                  <a:pt x="123008" y="55112"/>
                </a:moveTo>
                <a:cubicBezTo>
                  <a:pt x="123077" y="55146"/>
                  <a:pt x="123135" y="55216"/>
                  <a:pt x="123146" y="55331"/>
                </a:cubicBezTo>
                <a:cubicBezTo>
                  <a:pt x="123158" y="55366"/>
                  <a:pt x="123158" y="55389"/>
                  <a:pt x="123158" y="55423"/>
                </a:cubicBezTo>
                <a:cubicBezTo>
                  <a:pt x="123100" y="55354"/>
                  <a:pt x="123054" y="55250"/>
                  <a:pt x="123008" y="55112"/>
                </a:cubicBezTo>
                <a:close/>
                <a:moveTo>
                  <a:pt x="206686" y="54511"/>
                </a:moveTo>
                <a:cubicBezTo>
                  <a:pt x="206692" y="54511"/>
                  <a:pt x="206698" y="54511"/>
                  <a:pt x="206704" y="54512"/>
                </a:cubicBezTo>
                <a:cubicBezTo>
                  <a:pt x="206912" y="54512"/>
                  <a:pt x="207096" y="54789"/>
                  <a:pt x="207119" y="55112"/>
                </a:cubicBezTo>
                <a:cubicBezTo>
                  <a:pt x="207131" y="55417"/>
                  <a:pt x="207042" y="55678"/>
                  <a:pt x="206920" y="55678"/>
                </a:cubicBezTo>
                <a:cubicBezTo>
                  <a:pt x="206917" y="55678"/>
                  <a:pt x="206914" y="55678"/>
                  <a:pt x="206912" y="55677"/>
                </a:cubicBezTo>
                <a:cubicBezTo>
                  <a:pt x="206785" y="55677"/>
                  <a:pt x="206588" y="55400"/>
                  <a:pt x="206496" y="55077"/>
                </a:cubicBezTo>
                <a:cubicBezTo>
                  <a:pt x="206383" y="54728"/>
                  <a:pt x="206457" y="54511"/>
                  <a:pt x="206686" y="54511"/>
                </a:cubicBezTo>
                <a:close/>
                <a:moveTo>
                  <a:pt x="236668" y="55295"/>
                </a:moveTo>
                <a:cubicBezTo>
                  <a:pt x="236695" y="55295"/>
                  <a:pt x="236730" y="55307"/>
                  <a:pt x="236772" y="55331"/>
                </a:cubicBezTo>
                <a:cubicBezTo>
                  <a:pt x="237062" y="55498"/>
                  <a:pt x="237201" y="55945"/>
                  <a:pt x="236982" y="55945"/>
                </a:cubicBezTo>
                <a:cubicBezTo>
                  <a:pt x="236974" y="55945"/>
                  <a:pt x="236966" y="55944"/>
                  <a:pt x="236957" y="55943"/>
                </a:cubicBezTo>
                <a:cubicBezTo>
                  <a:pt x="236888" y="55943"/>
                  <a:pt x="236749" y="55758"/>
                  <a:pt x="236657" y="55550"/>
                </a:cubicBezTo>
                <a:cubicBezTo>
                  <a:pt x="236580" y="55388"/>
                  <a:pt x="236592" y="55295"/>
                  <a:pt x="236668" y="55295"/>
                </a:cubicBezTo>
                <a:close/>
                <a:moveTo>
                  <a:pt x="4931" y="55384"/>
                </a:moveTo>
                <a:cubicBezTo>
                  <a:pt x="4947" y="55384"/>
                  <a:pt x="4965" y="55390"/>
                  <a:pt x="4984" y="55400"/>
                </a:cubicBezTo>
                <a:cubicBezTo>
                  <a:pt x="5088" y="55458"/>
                  <a:pt x="5181" y="55585"/>
                  <a:pt x="5192" y="55712"/>
                </a:cubicBezTo>
                <a:cubicBezTo>
                  <a:pt x="5215" y="55850"/>
                  <a:pt x="5157" y="55943"/>
                  <a:pt x="5054" y="55954"/>
                </a:cubicBezTo>
                <a:cubicBezTo>
                  <a:pt x="5047" y="55956"/>
                  <a:pt x="5040" y="55957"/>
                  <a:pt x="5033" y="55957"/>
                </a:cubicBezTo>
                <a:cubicBezTo>
                  <a:pt x="4948" y="55957"/>
                  <a:pt x="4867" y="55825"/>
                  <a:pt x="4846" y="55643"/>
                </a:cubicBezTo>
                <a:cubicBezTo>
                  <a:pt x="4827" y="55483"/>
                  <a:pt x="4862" y="55384"/>
                  <a:pt x="4931" y="55384"/>
                </a:cubicBezTo>
                <a:close/>
                <a:moveTo>
                  <a:pt x="192678" y="55458"/>
                </a:moveTo>
                <a:cubicBezTo>
                  <a:pt x="192683" y="55458"/>
                  <a:pt x="192687" y="55458"/>
                  <a:pt x="192691" y="55458"/>
                </a:cubicBezTo>
                <a:cubicBezTo>
                  <a:pt x="193095" y="55470"/>
                  <a:pt x="193049" y="55597"/>
                  <a:pt x="192541" y="55920"/>
                </a:cubicBezTo>
                <a:cubicBezTo>
                  <a:pt x="192374" y="56024"/>
                  <a:pt x="192273" y="56079"/>
                  <a:pt x="192225" y="56079"/>
                </a:cubicBezTo>
                <a:cubicBezTo>
                  <a:pt x="192168" y="56079"/>
                  <a:pt x="192188" y="55998"/>
                  <a:pt x="192264" y="55827"/>
                </a:cubicBezTo>
                <a:cubicBezTo>
                  <a:pt x="192342" y="55637"/>
                  <a:pt x="192540" y="55458"/>
                  <a:pt x="192678" y="55458"/>
                </a:cubicBezTo>
                <a:close/>
                <a:moveTo>
                  <a:pt x="233349" y="55147"/>
                </a:moveTo>
                <a:cubicBezTo>
                  <a:pt x="233394" y="55147"/>
                  <a:pt x="233515" y="55234"/>
                  <a:pt x="233737" y="55400"/>
                </a:cubicBezTo>
                <a:cubicBezTo>
                  <a:pt x="234297" y="55832"/>
                  <a:pt x="234425" y="56132"/>
                  <a:pt x="234063" y="56132"/>
                </a:cubicBezTo>
                <a:cubicBezTo>
                  <a:pt x="234037" y="56132"/>
                  <a:pt x="234009" y="56131"/>
                  <a:pt x="233979" y="56128"/>
                </a:cubicBezTo>
                <a:cubicBezTo>
                  <a:pt x="233806" y="56116"/>
                  <a:pt x="233656" y="56058"/>
                  <a:pt x="233656" y="56001"/>
                </a:cubicBezTo>
                <a:cubicBezTo>
                  <a:pt x="233644" y="55943"/>
                  <a:pt x="233552" y="55689"/>
                  <a:pt x="233437" y="55458"/>
                </a:cubicBezTo>
                <a:cubicBezTo>
                  <a:pt x="233341" y="55248"/>
                  <a:pt x="233301" y="55147"/>
                  <a:pt x="233349" y="55147"/>
                </a:cubicBezTo>
                <a:close/>
                <a:moveTo>
                  <a:pt x="228070" y="55284"/>
                </a:moveTo>
                <a:cubicBezTo>
                  <a:pt x="228221" y="55284"/>
                  <a:pt x="228432" y="55354"/>
                  <a:pt x="228681" y="55493"/>
                </a:cubicBezTo>
                <a:cubicBezTo>
                  <a:pt x="229388" y="55877"/>
                  <a:pt x="229458" y="56149"/>
                  <a:pt x="228901" y="56149"/>
                </a:cubicBezTo>
                <a:cubicBezTo>
                  <a:pt x="228839" y="56149"/>
                  <a:pt x="228770" y="56146"/>
                  <a:pt x="228693" y="56139"/>
                </a:cubicBezTo>
                <a:cubicBezTo>
                  <a:pt x="228012" y="56081"/>
                  <a:pt x="227596" y="55677"/>
                  <a:pt x="227873" y="55354"/>
                </a:cubicBezTo>
                <a:cubicBezTo>
                  <a:pt x="227915" y="55308"/>
                  <a:pt x="227982" y="55284"/>
                  <a:pt x="228070" y="55284"/>
                </a:cubicBezTo>
                <a:close/>
                <a:moveTo>
                  <a:pt x="232037" y="55872"/>
                </a:moveTo>
                <a:cubicBezTo>
                  <a:pt x="232175" y="55872"/>
                  <a:pt x="232357" y="55895"/>
                  <a:pt x="232559" y="55943"/>
                </a:cubicBezTo>
                <a:cubicBezTo>
                  <a:pt x="233009" y="56047"/>
                  <a:pt x="233356" y="56162"/>
                  <a:pt x="233356" y="56220"/>
                </a:cubicBezTo>
                <a:cubicBezTo>
                  <a:pt x="233356" y="56256"/>
                  <a:pt x="233221" y="56274"/>
                  <a:pt x="233012" y="56274"/>
                </a:cubicBezTo>
                <a:cubicBezTo>
                  <a:pt x="232887" y="56274"/>
                  <a:pt x="232735" y="56267"/>
                  <a:pt x="232571" y="56254"/>
                </a:cubicBezTo>
                <a:cubicBezTo>
                  <a:pt x="232121" y="56208"/>
                  <a:pt x="231786" y="56093"/>
                  <a:pt x="231774" y="55966"/>
                </a:cubicBezTo>
                <a:cubicBezTo>
                  <a:pt x="231774" y="55904"/>
                  <a:pt x="231875" y="55872"/>
                  <a:pt x="232037" y="55872"/>
                </a:cubicBezTo>
                <a:close/>
                <a:moveTo>
                  <a:pt x="17116" y="55273"/>
                </a:moveTo>
                <a:cubicBezTo>
                  <a:pt x="17220" y="55493"/>
                  <a:pt x="17335" y="55643"/>
                  <a:pt x="17439" y="55689"/>
                </a:cubicBezTo>
                <a:cubicBezTo>
                  <a:pt x="17534" y="56096"/>
                  <a:pt x="17507" y="56321"/>
                  <a:pt x="17421" y="56321"/>
                </a:cubicBezTo>
                <a:cubicBezTo>
                  <a:pt x="17351" y="56321"/>
                  <a:pt x="17241" y="56172"/>
                  <a:pt x="17127" y="55850"/>
                </a:cubicBezTo>
                <a:cubicBezTo>
                  <a:pt x="17046" y="55631"/>
                  <a:pt x="17046" y="55435"/>
                  <a:pt x="17116" y="55273"/>
                </a:cubicBezTo>
                <a:close/>
                <a:moveTo>
                  <a:pt x="15926" y="55552"/>
                </a:moveTo>
                <a:cubicBezTo>
                  <a:pt x="16176" y="55552"/>
                  <a:pt x="16386" y="55643"/>
                  <a:pt x="16412" y="55816"/>
                </a:cubicBezTo>
                <a:cubicBezTo>
                  <a:pt x="16419" y="55903"/>
                  <a:pt x="16384" y="55952"/>
                  <a:pt x="16324" y="55952"/>
                </a:cubicBezTo>
                <a:cubicBezTo>
                  <a:pt x="16296" y="55952"/>
                  <a:pt x="16263" y="55942"/>
                  <a:pt x="16227" y="55920"/>
                </a:cubicBezTo>
                <a:cubicBezTo>
                  <a:pt x="16207" y="55910"/>
                  <a:pt x="16188" y="55905"/>
                  <a:pt x="16170" y="55905"/>
                </a:cubicBezTo>
                <a:cubicBezTo>
                  <a:pt x="16086" y="55905"/>
                  <a:pt x="16035" y="56012"/>
                  <a:pt x="16054" y="56174"/>
                </a:cubicBezTo>
                <a:cubicBezTo>
                  <a:pt x="16088" y="56370"/>
                  <a:pt x="16019" y="56555"/>
                  <a:pt x="15915" y="56566"/>
                </a:cubicBezTo>
                <a:cubicBezTo>
                  <a:pt x="15907" y="56568"/>
                  <a:pt x="15898" y="56569"/>
                  <a:pt x="15890" y="56569"/>
                </a:cubicBezTo>
                <a:cubicBezTo>
                  <a:pt x="15787" y="56569"/>
                  <a:pt x="15705" y="56436"/>
                  <a:pt x="15673" y="56254"/>
                </a:cubicBezTo>
                <a:cubicBezTo>
                  <a:pt x="15651" y="56083"/>
                  <a:pt x="15501" y="55952"/>
                  <a:pt x="15332" y="55952"/>
                </a:cubicBezTo>
                <a:cubicBezTo>
                  <a:pt x="15319" y="55952"/>
                  <a:pt x="15305" y="55953"/>
                  <a:pt x="15292" y="55954"/>
                </a:cubicBezTo>
                <a:cubicBezTo>
                  <a:pt x="15241" y="55958"/>
                  <a:pt x="15198" y="55961"/>
                  <a:pt x="15165" y="55961"/>
                </a:cubicBezTo>
                <a:cubicBezTo>
                  <a:pt x="15004" y="55961"/>
                  <a:pt x="15057" y="55907"/>
                  <a:pt x="15315" y="55735"/>
                </a:cubicBezTo>
                <a:cubicBezTo>
                  <a:pt x="15495" y="55611"/>
                  <a:pt x="15724" y="55552"/>
                  <a:pt x="15926" y="55552"/>
                </a:cubicBezTo>
                <a:close/>
                <a:moveTo>
                  <a:pt x="244529" y="56543"/>
                </a:moveTo>
                <a:cubicBezTo>
                  <a:pt x="244580" y="56543"/>
                  <a:pt x="244646" y="56547"/>
                  <a:pt x="244725" y="56555"/>
                </a:cubicBezTo>
                <a:cubicBezTo>
                  <a:pt x="245048" y="56578"/>
                  <a:pt x="245233" y="56658"/>
                  <a:pt x="245129" y="56716"/>
                </a:cubicBezTo>
                <a:cubicBezTo>
                  <a:pt x="245090" y="56738"/>
                  <a:pt x="245025" y="56748"/>
                  <a:pt x="244947" y="56748"/>
                </a:cubicBezTo>
                <a:cubicBezTo>
                  <a:pt x="244819" y="56748"/>
                  <a:pt x="244658" y="56720"/>
                  <a:pt x="244529" y="56670"/>
                </a:cubicBezTo>
                <a:cubicBezTo>
                  <a:pt x="244340" y="56589"/>
                  <a:pt x="244348" y="56543"/>
                  <a:pt x="244529" y="56543"/>
                </a:cubicBezTo>
                <a:close/>
                <a:moveTo>
                  <a:pt x="236202" y="56112"/>
                </a:moveTo>
                <a:cubicBezTo>
                  <a:pt x="236246" y="56112"/>
                  <a:pt x="236323" y="56198"/>
                  <a:pt x="236461" y="56370"/>
                </a:cubicBezTo>
                <a:cubicBezTo>
                  <a:pt x="236774" y="56763"/>
                  <a:pt x="236851" y="57046"/>
                  <a:pt x="236688" y="57046"/>
                </a:cubicBezTo>
                <a:cubicBezTo>
                  <a:pt x="236640" y="57046"/>
                  <a:pt x="236572" y="57022"/>
                  <a:pt x="236484" y="56970"/>
                </a:cubicBezTo>
                <a:cubicBezTo>
                  <a:pt x="236299" y="56878"/>
                  <a:pt x="236149" y="56612"/>
                  <a:pt x="236149" y="56381"/>
                </a:cubicBezTo>
                <a:cubicBezTo>
                  <a:pt x="236149" y="56201"/>
                  <a:pt x="236158" y="56112"/>
                  <a:pt x="236202" y="56112"/>
                </a:cubicBezTo>
                <a:close/>
                <a:moveTo>
                  <a:pt x="162131" y="56529"/>
                </a:moveTo>
                <a:cubicBezTo>
                  <a:pt x="162178" y="56529"/>
                  <a:pt x="162158" y="56619"/>
                  <a:pt x="162080" y="56809"/>
                </a:cubicBezTo>
                <a:cubicBezTo>
                  <a:pt x="162011" y="57004"/>
                  <a:pt x="161877" y="57133"/>
                  <a:pt x="161788" y="57133"/>
                </a:cubicBezTo>
                <a:cubicBezTo>
                  <a:pt x="161772" y="57133"/>
                  <a:pt x="161758" y="57129"/>
                  <a:pt x="161745" y="57120"/>
                </a:cubicBezTo>
                <a:cubicBezTo>
                  <a:pt x="161641" y="57051"/>
                  <a:pt x="161722" y="56843"/>
                  <a:pt x="161907" y="56682"/>
                </a:cubicBezTo>
                <a:cubicBezTo>
                  <a:pt x="162022" y="56582"/>
                  <a:pt x="162096" y="56529"/>
                  <a:pt x="162131" y="56529"/>
                </a:cubicBezTo>
                <a:close/>
                <a:moveTo>
                  <a:pt x="191073" y="56899"/>
                </a:moveTo>
                <a:cubicBezTo>
                  <a:pt x="191167" y="56899"/>
                  <a:pt x="191240" y="56956"/>
                  <a:pt x="191248" y="57051"/>
                </a:cubicBezTo>
                <a:cubicBezTo>
                  <a:pt x="191260" y="57189"/>
                  <a:pt x="191121" y="57305"/>
                  <a:pt x="190960" y="57305"/>
                </a:cubicBezTo>
                <a:cubicBezTo>
                  <a:pt x="190786" y="57305"/>
                  <a:pt x="190648" y="57247"/>
                  <a:pt x="190648" y="57189"/>
                </a:cubicBezTo>
                <a:cubicBezTo>
                  <a:pt x="190636" y="57120"/>
                  <a:pt x="190763" y="57016"/>
                  <a:pt x="190937" y="56935"/>
                </a:cubicBezTo>
                <a:cubicBezTo>
                  <a:pt x="190983" y="56910"/>
                  <a:pt x="191030" y="56899"/>
                  <a:pt x="191073" y="56899"/>
                </a:cubicBezTo>
                <a:close/>
                <a:moveTo>
                  <a:pt x="231570" y="56460"/>
                </a:moveTo>
                <a:cubicBezTo>
                  <a:pt x="231600" y="56460"/>
                  <a:pt x="231638" y="56499"/>
                  <a:pt x="231682" y="56578"/>
                </a:cubicBezTo>
                <a:cubicBezTo>
                  <a:pt x="231759" y="56718"/>
                  <a:pt x="231857" y="56781"/>
                  <a:pt x="232016" y="56781"/>
                </a:cubicBezTo>
                <a:cubicBezTo>
                  <a:pt x="232118" y="56781"/>
                  <a:pt x="232246" y="56755"/>
                  <a:pt x="232409" y="56705"/>
                </a:cubicBezTo>
                <a:cubicBezTo>
                  <a:pt x="232566" y="56655"/>
                  <a:pt x="232745" y="56633"/>
                  <a:pt x="232924" y="56633"/>
                </a:cubicBezTo>
                <a:cubicBezTo>
                  <a:pt x="233455" y="56633"/>
                  <a:pt x="233991" y="56829"/>
                  <a:pt x="233991" y="57097"/>
                </a:cubicBezTo>
                <a:cubicBezTo>
                  <a:pt x="233991" y="57224"/>
                  <a:pt x="233852" y="57316"/>
                  <a:pt x="233679" y="57316"/>
                </a:cubicBezTo>
                <a:cubicBezTo>
                  <a:pt x="233494" y="57316"/>
                  <a:pt x="233102" y="57293"/>
                  <a:pt x="232744" y="57259"/>
                </a:cubicBezTo>
                <a:cubicBezTo>
                  <a:pt x="231590" y="57155"/>
                  <a:pt x="231463" y="57097"/>
                  <a:pt x="231497" y="56670"/>
                </a:cubicBezTo>
                <a:cubicBezTo>
                  <a:pt x="231504" y="56531"/>
                  <a:pt x="231530" y="56460"/>
                  <a:pt x="231570" y="56460"/>
                </a:cubicBezTo>
                <a:close/>
                <a:moveTo>
                  <a:pt x="224113" y="57188"/>
                </a:moveTo>
                <a:cubicBezTo>
                  <a:pt x="224127" y="57188"/>
                  <a:pt x="224141" y="57189"/>
                  <a:pt x="224156" y="57189"/>
                </a:cubicBezTo>
                <a:cubicBezTo>
                  <a:pt x="224687" y="57236"/>
                  <a:pt x="224780" y="57374"/>
                  <a:pt x="224376" y="57536"/>
                </a:cubicBezTo>
                <a:cubicBezTo>
                  <a:pt x="224326" y="57556"/>
                  <a:pt x="224273" y="57565"/>
                  <a:pt x="224221" y="57565"/>
                </a:cubicBezTo>
                <a:cubicBezTo>
                  <a:pt x="224091" y="57565"/>
                  <a:pt x="223961" y="57507"/>
                  <a:pt x="223879" y="57409"/>
                </a:cubicBezTo>
                <a:cubicBezTo>
                  <a:pt x="223770" y="57278"/>
                  <a:pt x="223877" y="57188"/>
                  <a:pt x="224113" y="57188"/>
                </a:cubicBezTo>
                <a:close/>
                <a:moveTo>
                  <a:pt x="240164" y="57221"/>
                </a:moveTo>
                <a:cubicBezTo>
                  <a:pt x="240180" y="57221"/>
                  <a:pt x="240196" y="57222"/>
                  <a:pt x="240212" y="57224"/>
                </a:cubicBezTo>
                <a:cubicBezTo>
                  <a:pt x="240385" y="57236"/>
                  <a:pt x="240524" y="57293"/>
                  <a:pt x="240524" y="57351"/>
                </a:cubicBezTo>
                <a:cubicBezTo>
                  <a:pt x="240524" y="57409"/>
                  <a:pt x="240385" y="57501"/>
                  <a:pt x="240212" y="57570"/>
                </a:cubicBezTo>
                <a:cubicBezTo>
                  <a:pt x="240167" y="57585"/>
                  <a:pt x="240124" y="57593"/>
                  <a:pt x="240086" y="57593"/>
                </a:cubicBezTo>
                <a:cubicBezTo>
                  <a:pt x="239976" y="57593"/>
                  <a:pt x="239900" y="57534"/>
                  <a:pt x="239900" y="57432"/>
                </a:cubicBezTo>
                <a:cubicBezTo>
                  <a:pt x="239900" y="57317"/>
                  <a:pt x="240014" y="57221"/>
                  <a:pt x="240164" y="57221"/>
                </a:cubicBezTo>
                <a:close/>
                <a:moveTo>
                  <a:pt x="16424" y="57209"/>
                </a:moveTo>
                <a:cubicBezTo>
                  <a:pt x="16522" y="57209"/>
                  <a:pt x="16597" y="57295"/>
                  <a:pt x="16608" y="57409"/>
                </a:cubicBezTo>
                <a:cubicBezTo>
                  <a:pt x="16631" y="57547"/>
                  <a:pt x="16562" y="57651"/>
                  <a:pt x="16446" y="57674"/>
                </a:cubicBezTo>
                <a:cubicBezTo>
                  <a:pt x="16435" y="57677"/>
                  <a:pt x="16425" y="57678"/>
                  <a:pt x="16414" y="57678"/>
                </a:cubicBezTo>
                <a:cubicBezTo>
                  <a:pt x="16322" y="57678"/>
                  <a:pt x="16237" y="57592"/>
                  <a:pt x="16227" y="57478"/>
                </a:cubicBezTo>
                <a:cubicBezTo>
                  <a:pt x="16215" y="57339"/>
                  <a:pt x="16285" y="57224"/>
                  <a:pt x="16388" y="57213"/>
                </a:cubicBezTo>
                <a:cubicBezTo>
                  <a:pt x="16400" y="57210"/>
                  <a:pt x="16412" y="57209"/>
                  <a:pt x="16424" y="57209"/>
                </a:cubicBezTo>
                <a:close/>
                <a:moveTo>
                  <a:pt x="234769" y="56852"/>
                </a:moveTo>
                <a:cubicBezTo>
                  <a:pt x="234847" y="56852"/>
                  <a:pt x="234947" y="56909"/>
                  <a:pt x="235087" y="57016"/>
                </a:cubicBezTo>
                <a:cubicBezTo>
                  <a:pt x="235664" y="57466"/>
                  <a:pt x="235618" y="57640"/>
                  <a:pt x="234937" y="57709"/>
                </a:cubicBezTo>
                <a:cubicBezTo>
                  <a:pt x="234864" y="57716"/>
                  <a:pt x="234800" y="57720"/>
                  <a:pt x="234746" y="57720"/>
                </a:cubicBezTo>
                <a:cubicBezTo>
                  <a:pt x="234458" y="57720"/>
                  <a:pt x="234424" y="57605"/>
                  <a:pt x="234522" y="57236"/>
                </a:cubicBezTo>
                <a:cubicBezTo>
                  <a:pt x="234590" y="56974"/>
                  <a:pt x="234655" y="56852"/>
                  <a:pt x="234769" y="56852"/>
                </a:cubicBezTo>
                <a:close/>
                <a:moveTo>
                  <a:pt x="246052" y="57185"/>
                </a:moveTo>
                <a:cubicBezTo>
                  <a:pt x="246178" y="57185"/>
                  <a:pt x="246339" y="57281"/>
                  <a:pt x="246445" y="57432"/>
                </a:cubicBezTo>
                <a:cubicBezTo>
                  <a:pt x="246668" y="57731"/>
                  <a:pt x="246660" y="57909"/>
                  <a:pt x="246514" y="57909"/>
                </a:cubicBezTo>
                <a:cubicBezTo>
                  <a:pt x="246419" y="57909"/>
                  <a:pt x="246264" y="57832"/>
                  <a:pt x="246076" y="57663"/>
                </a:cubicBezTo>
                <a:cubicBezTo>
                  <a:pt x="245868" y="57478"/>
                  <a:pt x="245822" y="57293"/>
                  <a:pt x="245949" y="57213"/>
                </a:cubicBezTo>
                <a:cubicBezTo>
                  <a:pt x="245978" y="57194"/>
                  <a:pt x="246013" y="57185"/>
                  <a:pt x="246052" y="57185"/>
                </a:cubicBezTo>
                <a:close/>
                <a:moveTo>
                  <a:pt x="17681" y="57536"/>
                </a:moveTo>
                <a:cubicBezTo>
                  <a:pt x="17750" y="57628"/>
                  <a:pt x="17797" y="57732"/>
                  <a:pt x="17808" y="57824"/>
                </a:cubicBezTo>
                <a:cubicBezTo>
                  <a:pt x="17739" y="57859"/>
                  <a:pt x="17658" y="57882"/>
                  <a:pt x="17566" y="57905"/>
                </a:cubicBezTo>
                <a:cubicBezTo>
                  <a:pt x="17513" y="57912"/>
                  <a:pt x="17463" y="57915"/>
                  <a:pt x="17415" y="57915"/>
                </a:cubicBezTo>
                <a:cubicBezTo>
                  <a:pt x="17213" y="57915"/>
                  <a:pt x="17065" y="57856"/>
                  <a:pt x="17046" y="57743"/>
                </a:cubicBezTo>
                <a:cubicBezTo>
                  <a:pt x="17036" y="57641"/>
                  <a:pt x="17161" y="57566"/>
                  <a:pt x="17334" y="57566"/>
                </a:cubicBezTo>
                <a:cubicBezTo>
                  <a:pt x="17357" y="57566"/>
                  <a:pt x="17380" y="57568"/>
                  <a:pt x="17404" y="57570"/>
                </a:cubicBezTo>
                <a:cubicBezTo>
                  <a:pt x="17433" y="57577"/>
                  <a:pt x="17461" y="57580"/>
                  <a:pt x="17489" y="57580"/>
                </a:cubicBezTo>
                <a:cubicBezTo>
                  <a:pt x="17559" y="57580"/>
                  <a:pt x="17623" y="57561"/>
                  <a:pt x="17681" y="57536"/>
                </a:cubicBezTo>
                <a:close/>
                <a:moveTo>
                  <a:pt x="239100" y="57414"/>
                </a:moveTo>
                <a:cubicBezTo>
                  <a:pt x="239203" y="57414"/>
                  <a:pt x="239269" y="57469"/>
                  <a:pt x="239277" y="57559"/>
                </a:cubicBezTo>
                <a:cubicBezTo>
                  <a:pt x="239277" y="57697"/>
                  <a:pt x="239139" y="57847"/>
                  <a:pt x="238954" y="57917"/>
                </a:cubicBezTo>
                <a:cubicBezTo>
                  <a:pt x="238905" y="57933"/>
                  <a:pt x="238859" y="57941"/>
                  <a:pt x="238818" y="57941"/>
                </a:cubicBezTo>
                <a:cubicBezTo>
                  <a:pt x="238714" y="57941"/>
                  <a:pt x="238642" y="57889"/>
                  <a:pt x="238642" y="57790"/>
                </a:cubicBezTo>
                <a:cubicBezTo>
                  <a:pt x="238642" y="57663"/>
                  <a:pt x="238781" y="57513"/>
                  <a:pt x="238954" y="57443"/>
                </a:cubicBezTo>
                <a:cubicBezTo>
                  <a:pt x="239008" y="57423"/>
                  <a:pt x="239057" y="57414"/>
                  <a:pt x="239100" y="57414"/>
                </a:cubicBezTo>
                <a:close/>
                <a:moveTo>
                  <a:pt x="244202" y="57526"/>
                </a:moveTo>
                <a:cubicBezTo>
                  <a:pt x="244229" y="57526"/>
                  <a:pt x="244261" y="57536"/>
                  <a:pt x="244298" y="57559"/>
                </a:cubicBezTo>
                <a:cubicBezTo>
                  <a:pt x="244559" y="57718"/>
                  <a:pt x="244675" y="58402"/>
                  <a:pt x="244448" y="58402"/>
                </a:cubicBezTo>
                <a:cubicBezTo>
                  <a:pt x="244444" y="58402"/>
                  <a:pt x="244441" y="58402"/>
                  <a:pt x="244437" y="58401"/>
                </a:cubicBezTo>
                <a:cubicBezTo>
                  <a:pt x="244367" y="58390"/>
                  <a:pt x="244252" y="58159"/>
                  <a:pt x="244160" y="57882"/>
                </a:cubicBezTo>
                <a:cubicBezTo>
                  <a:pt x="244087" y="57665"/>
                  <a:pt x="244107" y="57526"/>
                  <a:pt x="244202" y="57526"/>
                </a:cubicBezTo>
                <a:close/>
                <a:moveTo>
                  <a:pt x="148836" y="57501"/>
                </a:moveTo>
                <a:cubicBezTo>
                  <a:pt x="149312" y="57501"/>
                  <a:pt x="149261" y="58357"/>
                  <a:pt x="148760" y="58528"/>
                </a:cubicBezTo>
                <a:cubicBezTo>
                  <a:pt x="148652" y="58566"/>
                  <a:pt x="148569" y="58585"/>
                  <a:pt x="148509" y="58585"/>
                </a:cubicBezTo>
                <a:cubicBezTo>
                  <a:pt x="148385" y="58585"/>
                  <a:pt x="148362" y="58500"/>
                  <a:pt x="148425" y="58321"/>
                </a:cubicBezTo>
                <a:cubicBezTo>
                  <a:pt x="148494" y="58113"/>
                  <a:pt x="148552" y="57847"/>
                  <a:pt x="148529" y="57732"/>
                </a:cubicBezTo>
                <a:cubicBezTo>
                  <a:pt x="148517" y="57617"/>
                  <a:pt x="148644" y="57513"/>
                  <a:pt x="148817" y="57501"/>
                </a:cubicBezTo>
                <a:cubicBezTo>
                  <a:pt x="148824" y="57501"/>
                  <a:pt x="148830" y="57501"/>
                  <a:pt x="148836" y="57501"/>
                </a:cubicBezTo>
                <a:close/>
                <a:moveTo>
                  <a:pt x="246087" y="58120"/>
                </a:moveTo>
                <a:cubicBezTo>
                  <a:pt x="246105" y="58120"/>
                  <a:pt x="246125" y="58122"/>
                  <a:pt x="246145" y="58124"/>
                </a:cubicBezTo>
                <a:cubicBezTo>
                  <a:pt x="246330" y="58147"/>
                  <a:pt x="246457" y="58321"/>
                  <a:pt x="246457" y="58517"/>
                </a:cubicBezTo>
                <a:cubicBezTo>
                  <a:pt x="246457" y="58660"/>
                  <a:pt x="246391" y="58738"/>
                  <a:pt x="246293" y="58738"/>
                </a:cubicBezTo>
                <a:cubicBezTo>
                  <a:pt x="246249" y="58738"/>
                  <a:pt x="246199" y="58722"/>
                  <a:pt x="246145" y="58690"/>
                </a:cubicBezTo>
                <a:cubicBezTo>
                  <a:pt x="245960" y="58586"/>
                  <a:pt x="245833" y="58424"/>
                  <a:pt x="245833" y="58298"/>
                </a:cubicBezTo>
                <a:cubicBezTo>
                  <a:pt x="245833" y="58195"/>
                  <a:pt x="245942" y="58120"/>
                  <a:pt x="246087" y="58120"/>
                </a:cubicBezTo>
                <a:close/>
                <a:moveTo>
                  <a:pt x="236549" y="57833"/>
                </a:moveTo>
                <a:cubicBezTo>
                  <a:pt x="236611" y="57833"/>
                  <a:pt x="236726" y="57943"/>
                  <a:pt x="236934" y="58171"/>
                </a:cubicBezTo>
                <a:cubicBezTo>
                  <a:pt x="237310" y="58584"/>
                  <a:pt x="237441" y="58753"/>
                  <a:pt x="237327" y="58753"/>
                </a:cubicBezTo>
                <a:cubicBezTo>
                  <a:pt x="237266" y="58753"/>
                  <a:pt x="237135" y="58705"/>
                  <a:pt x="236934" y="58621"/>
                </a:cubicBezTo>
                <a:cubicBezTo>
                  <a:pt x="236692" y="58528"/>
                  <a:pt x="236484" y="58263"/>
                  <a:pt x="236484" y="58055"/>
                </a:cubicBezTo>
                <a:cubicBezTo>
                  <a:pt x="236484" y="57909"/>
                  <a:pt x="236498" y="57833"/>
                  <a:pt x="236549" y="57833"/>
                </a:cubicBezTo>
                <a:close/>
                <a:moveTo>
                  <a:pt x="231188" y="58142"/>
                </a:moveTo>
                <a:cubicBezTo>
                  <a:pt x="231210" y="58142"/>
                  <a:pt x="231232" y="58148"/>
                  <a:pt x="231255" y="58159"/>
                </a:cubicBezTo>
                <a:cubicBezTo>
                  <a:pt x="231405" y="58240"/>
                  <a:pt x="231509" y="58436"/>
                  <a:pt x="231509" y="58644"/>
                </a:cubicBezTo>
                <a:cubicBezTo>
                  <a:pt x="231509" y="58832"/>
                  <a:pt x="231424" y="58968"/>
                  <a:pt x="231284" y="58968"/>
                </a:cubicBezTo>
                <a:cubicBezTo>
                  <a:pt x="231278" y="58968"/>
                  <a:pt x="231272" y="58967"/>
                  <a:pt x="231267" y="58967"/>
                </a:cubicBezTo>
                <a:cubicBezTo>
                  <a:pt x="231128" y="58955"/>
                  <a:pt x="231013" y="58736"/>
                  <a:pt x="231013" y="58482"/>
                </a:cubicBezTo>
                <a:cubicBezTo>
                  <a:pt x="231003" y="58280"/>
                  <a:pt x="231082" y="58142"/>
                  <a:pt x="231188" y="58142"/>
                </a:cubicBezTo>
                <a:close/>
                <a:moveTo>
                  <a:pt x="161861" y="58632"/>
                </a:moveTo>
                <a:cubicBezTo>
                  <a:pt x="162034" y="58632"/>
                  <a:pt x="162184" y="58725"/>
                  <a:pt x="162207" y="58863"/>
                </a:cubicBezTo>
                <a:cubicBezTo>
                  <a:pt x="162218" y="58990"/>
                  <a:pt x="162172" y="59094"/>
                  <a:pt x="162103" y="59094"/>
                </a:cubicBezTo>
                <a:cubicBezTo>
                  <a:pt x="162022" y="59094"/>
                  <a:pt x="161872" y="59002"/>
                  <a:pt x="161757" y="58875"/>
                </a:cubicBezTo>
                <a:cubicBezTo>
                  <a:pt x="161630" y="58748"/>
                  <a:pt x="161676" y="58644"/>
                  <a:pt x="161861" y="58632"/>
                </a:cubicBezTo>
                <a:close/>
                <a:moveTo>
                  <a:pt x="167286" y="58582"/>
                </a:moveTo>
                <a:cubicBezTo>
                  <a:pt x="167332" y="58582"/>
                  <a:pt x="167373" y="58667"/>
                  <a:pt x="167401" y="58828"/>
                </a:cubicBezTo>
                <a:cubicBezTo>
                  <a:pt x="167438" y="59024"/>
                  <a:pt x="167408" y="59152"/>
                  <a:pt x="167334" y="59152"/>
                </a:cubicBezTo>
                <a:cubicBezTo>
                  <a:pt x="167317" y="59152"/>
                  <a:pt x="167296" y="59144"/>
                  <a:pt x="167274" y="59129"/>
                </a:cubicBezTo>
                <a:cubicBezTo>
                  <a:pt x="167170" y="59059"/>
                  <a:pt x="167136" y="58840"/>
                  <a:pt x="167193" y="58690"/>
                </a:cubicBezTo>
                <a:cubicBezTo>
                  <a:pt x="167225" y="58618"/>
                  <a:pt x="167257" y="58582"/>
                  <a:pt x="167286" y="58582"/>
                </a:cubicBezTo>
                <a:close/>
                <a:moveTo>
                  <a:pt x="241047" y="58978"/>
                </a:moveTo>
                <a:cubicBezTo>
                  <a:pt x="241097" y="58978"/>
                  <a:pt x="241014" y="59099"/>
                  <a:pt x="240824" y="59359"/>
                </a:cubicBezTo>
                <a:cubicBezTo>
                  <a:pt x="240660" y="59590"/>
                  <a:pt x="240449" y="59749"/>
                  <a:pt x="240330" y="59749"/>
                </a:cubicBezTo>
                <a:cubicBezTo>
                  <a:pt x="240306" y="59749"/>
                  <a:pt x="240285" y="59742"/>
                  <a:pt x="240270" y="59729"/>
                </a:cubicBezTo>
                <a:cubicBezTo>
                  <a:pt x="240177" y="59636"/>
                  <a:pt x="240351" y="59406"/>
                  <a:pt x="240651" y="59209"/>
                </a:cubicBezTo>
                <a:cubicBezTo>
                  <a:pt x="240879" y="59059"/>
                  <a:pt x="241007" y="58978"/>
                  <a:pt x="241047" y="58978"/>
                </a:cubicBezTo>
                <a:close/>
                <a:moveTo>
                  <a:pt x="217228" y="59312"/>
                </a:moveTo>
                <a:cubicBezTo>
                  <a:pt x="217236" y="59312"/>
                  <a:pt x="217245" y="59313"/>
                  <a:pt x="217254" y="59313"/>
                </a:cubicBezTo>
                <a:cubicBezTo>
                  <a:pt x="217438" y="59325"/>
                  <a:pt x="217589" y="59440"/>
                  <a:pt x="217589" y="59567"/>
                </a:cubicBezTo>
                <a:cubicBezTo>
                  <a:pt x="217600" y="59706"/>
                  <a:pt x="217542" y="59798"/>
                  <a:pt x="217462" y="59798"/>
                </a:cubicBezTo>
                <a:cubicBezTo>
                  <a:pt x="217392" y="59787"/>
                  <a:pt x="217242" y="59683"/>
                  <a:pt x="217138" y="59544"/>
                </a:cubicBezTo>
                <a:cubicBezTo>
                  <a:pt x="217029" y="59413"/>
                  <a:pt x="217075" y="59312"/>
                  <a:pt x="217228" y="59312"/>
                </a:cubicBezTo>
                <a:close/>
                <a:moveTo>
                  <a:pt x="235682" y="61103"/>
                </a:moveTo>
                <a:cubicBezTo>
                  <a:pt x="235790" y="61103"/>
                  <a:pt x="235872" y="61162"/>
                  <a:pt x="235872" y="61264"/>
                </a:cubicBezTo>
                <a:cubicBezTo>
                  <a:pt x="235872" y="61379"/>
                  <a:pt x="235749" y="61475"/>
                  <a:pt x="235606" y="61475"/>
                </a:cubicBezTo>
                <a:cubicBezTo>
                  <a:pt x="235591" y="61475"/>
                  <a:pt x="235576" y="61474"/>
                  <a:pt x="235560" y="61472"/>
                </a:cubicBezTo>
                <a:cubicBezTo>
                  <a:pt x="235376" y="61460"/>
                  <a:pt x="235249" y="61402"/>
                  <a:pt x="235249" y="61345"/>
                </a:cubicBezTo>
                <a:cubicBezTo>
                  <a:pt x="235249" y="61287"/>
                  <a:pt x="235376" y="61195"/>
                  <a:pt x="235560" y="61125"/>
                </a:cubicBezTo>
                <a:cubicBezTo>
                  <a:pt x="235602" y="61110"/>
                  <a:pt x="235644" y="61103"/>
                  <a:pt x="235682" y="61103"/>
                </a:cubicBezTo>
                <a:close/>
                <a:moveTo>
                  <a:pt x="162876" y="61887"/>
                </a:moveTo>
                <a:cubicBezTo>
                  <a:pt x="162899" y="61887"/>
                  <a:pt x="162911" y="61899"/>
                  <a:pt x="162922" y="61899"/>
                </a:cubicBezTo>
                <a:cubicBezTo>
                  <a:pt x="162888" y="61910"/>
                  <a:pt x="162853" y="61910"/>
                  <a:pt x="162819" y="61910"/>
                </a:cubicBezTo>
                <a:cubicBezTo>
                  <a:pt x="162842" y="61910"/>
                  <a:pt x="162853" y="61887"/>
                  <a:pt x="162876" y="61887"/>
                </a:cubicBezTo>
                <a:close/>
                <a:moveTo>
                  <a:pt x="241327" y="61374"/>
                </a:moveTo>
                <a:cubicBezTo>
                  <a:pt x="241383" y="61374"/>
                  <a:pt x="241354" y="61464"/>
                  <a:pt x="241251" y="61656"/>
                </a:cubicBezTo>
                <a:cubicBezTo>
                  <a:pt x="241161" y="61819"/>
                  <a:pt x="241028" y="61925"/>
                  <a:pt x="240931" y="61925"/>
                </a:cubicBezTo>
                <a:cubicBezTo>
                  <a:pt x="240903" y="61925"/>
                  <a:pt x="240879" y="61916"/>
                  <a:pt x="240859" y="61899"/>
                </a:cubicBezTo>
                <a:cubicBezTo>
                  <a:pt x="240778" y="61818"/>
                  <a:pt x="240882" y="61633"/>
                  <a:pt x="241089" y="61495"/>
                </a:cubicBezTo>
                <a:cubicBezTo>
                  <a:pt x="241211" y="61415"/>
                  <a:pt x="241289" y="61374"/>
                  <a:pt x="241327" y="61374"/>
                </a:cubicBezTo>
                <a:close/>
                <a:moveTo>
                  <a:pt x="236036" y="61839"/>
                </a:moveTo>
                <a:cubicBezTo>
                  <a:pt x="236085" y="61839"/>
                  <a:pt x="236123" y="61931"/>
                  <a:pt x="236138" y="62107"/>
                </a:cubicBezTo>
                <a:cubicBezTo>
                  <a:pt x="236147" y="62302"/>
                  <a:pt x="236104" y="62430"/>
                  <a:pt x="236032" y="62430"/>
                </a:cubicBezTo>
                <a:cubicBezTo>
                  <a:pt x="236015" y="62430"/>
                  <a:pt x="235996" y="62422"/>
                  <a:pt x="235976" y="62407"/>
                </a:cubicBezTo>
                <a:cubicBezTo>
                  <a:pt x="235861" y="62303"/>
                  <a:pt x="235849" y="62107"/>
                  <a:pt x="235941" y="61933"/>
                </a:cubicBezTo>
                <a:cubicBezTo>
                  <a:pt x="235975" y="61870"/>
                  <a:pt x="236008" y="61839"/>
                  <a:pt x="236036" y="61839"/>
                </a:cubicBezTo>
                <a:close/>
                <a:moveTo>
                  <a:pt x="68339" y="62543"/>
                </a:moveTo>
                <a:cubicBezTo>
                  <a:pt x="68428" y="62543"/>
                  <a:pt x="68499" y="62586"/>
                  <a:pt x="68561" y="62638"/>
                </a:cubicBezTo>
                <a:cubicBezTo>
                  <a:pt x="68469" y="62638"/>
                  <a:pt x="68377" y="62614"/>
                  <a:pt x="68307" y="62545"/>
                </a:cubicBezTo>
                <a:cubicBezTo>
                  <a:pt x="68318" y="62544"/>
                  <a:pt x="68329" y="62543"/>
                  <a:pt x="68339" y="62543"/>
                </a:cubicBezTo>
                <a:close/>
                <a:moveTo>
                  <a:pt x="240546" y="62268"/>
                </a:moveTo>
                <a:cubicBezTo>
                  <a:pt x="240602" y="62268"/>
                  <a:pt x="240695" y="62342"/>
                  <a:pt x="240801" y="62476"/>
                </a:cubicBezTo>
                <a:cubicBezTo>
                  <a:pt x="240916" y="62630"/>
                  <a:pt x="241016" y="62712"/>
                  <a:pt x="241070" y="62712"/>
                </a:cubicBezTo>
                <a:cubicBezTo>
                  <a:pt x="241097" y="62712"/>
                  <a:pt x="241112" y="62691"/>
                  <a:pt x="241112" y="62649"/>
                </a:cubicBezTo>
                <a:cubicBezTo>
                  <a:pt x="241112" y="62616"/>
                  <a:pt x="241126" y="62600"/>
                  <a:pt x="241151" y="62600"/>
                </a:cubicBezTo>
                <a:cubicBezTo>
                  <a:pt x="241219" y="62600"/>
                  <a:pt x="241373" y="62722"/>
                  <a:pt x="241551" y="62926"/>
                </a:cubicBezTo>
                <a:cubicBezTo>
                  <a:pt x="241999" y="63430"/>
                  <a:pt x="242092" y="63542"/>
                  <a:pt x="241917" y="63542"/>
                </a:cubicBezTo>
                <a:cubicBezTo>
                  <a:pt x="241875" y="63542"/>
                  <a:pt x="241818" y="63535"/>
                  <a:pt x="241747" y="63526"/>
                </a:cubicBezTo>
                <a:cubicBezTo>
                  <a:pt x="241332" y="63480"/>
                  <a:pt x="240489" y="62695"/>
                  <a:pt x="240489" y="62361"/>
                </a:cubicBezTo>
                <a:cubicBezTo>
                  <a:pt x="240489" y="62298"/>
                  <a:pt x="240510" y="62268"/>
                  <a:pt x="240546" y="62268"/>
                </a:cubicBezTo>
                <a:close/>
                <a:moveTo>
                  <a:pt x="219307" y="63336"/>
                </a:moveTo>
                <a:cubicBezTo>
                  <a:pt x="219384" y="63336"/>
                  <a:pt x="219454" y="63455"/>
                  <a:pt x="219481" y="63699"/>
                </a:cubicBezTo>
                <a:cubicBezTo>
                  <a:pt x="219515" y="63958"/>
                  <a:pt x="219440" y="64150"/>
                  <a:pt x="219287" y="64150"/>
                </a:cubicBezTo>
                <a:cubicBezTo>
                  <a:pt x="219283" y="64150"/>
                  <a:pt x="219278" y="64150"/>
                  <a:pt x="219274" y="64150"/>
                </a:cubicBezTo>
                <a:cubicBezTo>
                  <a:pt x="219135" y="64150"/>
                  <a:pt x="219043" y="63977"/>
                  <a:pt x="219078" y="63780"/>
                </a:cubicBezTo>
                <a:cubicBezTo>
                  <a:pt x="219126" y="63487"/>
                  <a:pt x="219221" y="63336"/>
                  <a:pt x="219307" y="63336"/>
                </a:cubicBezTo>
                <a:close/>
                <a:moveTo>
                  <a:pt x="244408" y="63560"/>
                </a:moveTo>
                <a:cubicBezTo>
                  <a:pt x="244616" y="63560"/>
                  <a:pt x="244917" y="63841"/>
                  <a:pt x="245095" y="64311"/>
                </a:cubicBezTo>
                <a:cubicBezTo>
                  <a:pt x="245101" y="64331"/>
                  <a:pt x="245042" y="64344"/>
                  <a:pt x="244939" y="64344"/>
                </a:cubicBezTo>
                <a:cubicBezTo>
                  <a:pt x="244864" y="64344"/>
                  <a:pt x="244767" y="64337"/>
                  <a:pt x="244656" y="64323"/>
                </a:cubicBezTo>
                <a:cubicBezTo>
                  <a:pt x="244391" y="64288"/>
                  <a:pt x="244183" y="64115"/>
                  <a:pt x="244183" y="63907"/>
                </a:cubicBezTo>
                <a:cubicBezTo>
                  <a:pt x="244187" y="63668"/>
                  <a:pt x="244280" y="63560"/>
                  <a:pt x="244408" y="63560"/>
                </a:cubicBezTo>
                <a:close/>
                <a:moveTo>
                  <a:pt x="240207" y="63926"/>
                </a:moveTo>
                <a:cubicBezTo>
                  <a:pt x="240486" y="63926"/>
                  <a:pt x="240685" y="64068"/>
                  <a:pt x="240558" y="64300"/>
                </a:cubicBezTo>
                <a:cubicBezTo>
                  <a:pt x="240483" y="64426"/>
                  <a:pt x="240417" y="64490"/>
                  <a:pt x="240362" y="64490"/>
                </a:cubicBezTo>
                <a:cubicBezTo>
                  <a:pt x="240317" y="64490"/>
                  <a:pt x="240278" y="64446"/>
                  <a:pt x="240247" y="64357"/>
                </a:cubicBezTo>
                <a:cubicBezTo>
                  <a:pt x="240193" y="64233"/>
                  <a:pt x="240051" y="64149"/>
                  <a:pt x="239898" y="64149"/>
                </a:cubicBezTo>
                <a:cubicBezTo>
                  <a:pt x="239853" y="64149"/>
                  <a:pt x="239807" y="64157"/>
                  <a:pt x="239762" y="64173"/>
                </a:cubicBezTo>
                <a:cubicBezTo>
                  <a:pt x="239686" y="64194"/>
                  <a:pt x="239630" y="64204"/>
                  <a:pt x="239596" y="64204"/>
                </a:cubicBezTo>
                <a:cubicBezTo>
                  <a:pt x="239538" y="64204"/>
                  <a:pt x="239547" y="64173"/>
                  <a:pt x="239635" y="64115"/>
                </a:cubicBezTo>
                <a:cubicBezTo>
                  <a:pt x="239815" y="63984"/>
                  <a:pt x="240028" y="63926"/>
                  <a:pt x="240207" y="63926"/>
                </a:cubicBezTo>
                <a:close/>
                <a:moveTo>
                  <a:pt x="70698" y="64426"/>
                </a:moveTo>
                <a:cubicBezTo>
                  <a:pt x="70750" y="64426"/>
                  <a:pt x="70765" y="64453"/>
                  <a:pt x="70743" y="64507"/>
                </a:cubicBezTo>
                <a:cubicBezTo>
                  <a:pt x="70743" y="64519"/>
                  <a:pt x="70743" y="64519"/>
                  <a:pt x="70743" y="64519"/>
                </a:cubicBezTo>
                <a:cubicBezTo>
                  <a:pt x="70731" y="64565"/>
                  <a:pt x="70685" y="64611"/>
                  <a:pt x="70639" y="64681"/>
                </a:cubicBezTo>
                <a:cubicBezTo>
                  <a:pt x="70616" y="64704"/>
                  <a:pt x="70593" y="64727"/>
                  <a:pt x="70558" y="64738"/>
                </a:cubicBezTo>
                <a:cubicBezTo>
                  <a:pt x="70554" y="64739"/>
                  <a:pt x="70550" y="64739"/>
                  <a:pt x="70547" y="64739"/>
                </a:cubicBezTo>
                <a:cubicBezTo>
                  <a:pt x="70482" y="64739"/>
                  <a:pt x="70429" y="64650"/>
                  <a:pt x="70385" y="64519"/>
                </a:cubicBezTo>
                <a:cubicBezTo>
                  <a:pt x="70536" y="64458"/>
                  <a:pt x="70640" y="64426"/>
                  <a:pt x="70698" y="64426"/>
                </a:cubicBezTo>
                <a:close/>
                <a:moveTo>
                  <a:pt x="69854" y="64831"/>
                </a:moveTo>
                <a:cubicBezTo>
                  <a:pt x="69866" y="64877"/>
                  <a:pt x="69889" y="64911"/>
                  <a:pt x="69877" y="64969"/>
                </a:cubicBezTo>
                <a:cubicBezTo>
                  <a:pt x="69866" y="65015"/>
                  <a:pt x="69842" y="65038"/>
                  <a:pt x="69831" y="65085"/>
                </a:cubicBezTo>
                <a:cubicBezTo>
                  <a:pt x="69762" y="65027"/>
                  <a:pt x="69773" y="64935"/>
                  <a:pt x="69854" y="64831"/>
                </a:cubicBezTo>
                <a:close/>
                <a:moveTo>
                  <a:pt x="4820" y="64758"/>
                </a:moveTo>
                <a:cubicBezTo>
                  <a:pt x="4913" y="64758"/>
                  <a:pt x="4998" y="64844"/>
                  <a:pt x="5019" y="64958"/>
                </a:cubicBezTo>
                <a:cubicBezTo>
                  <a:pt x="5030" y="65085"/>
                  <a:pt x="5007" y="65188"/>
                  <a:pt x="4961" y="65200"/>
                </a:cubicBezTo>
                <a:cubicBezTo>
                  <a:pt x="4959" y="65201"/>
                  <a:pt x="4956" y="65201"/>
                  <a:pt x="4953" y="65201"/>
                </a:cubicBezTo>
                <a:cubicBezTo>
                  <a:pt x="4905" y="65201"/>
                  <a:pt x="4817" y="65113"/>
                  <a:pt x="4730" y="65004"/>
                </a:cubicBezTo>
                <a:cubicBezTo>
                  <a:pt x="4650" y="64888"/>
                  <a:pt x="4673" y="64773"/>
                  <a:pt x="4788" y="64761"/>
                </a:cubicBezTo>
                <a:cubicBezTo>
                  <a:pt x="4799" y="64759"/>
                  <a:pt x="4810" y="64758"/>
                  <a:pt x="4820" y="64758"/>
                </a:cubicBezTo>
                <a:close/>
                <a:moveTo>
                  <a:pt x="240172" y="64917"/>
                </a:moveTo>
                <a:cubicBezTo>
                  <a:pt x="240235" y="64917"/>
                  <a:pt x="240307" y="64934"/>
                  <a:pt x="240385" y="64969"/>
                </a:cubicBezTo>
                <a:cubicBezTo>
                  <a:pt x="240616" y="65062"/>
                  <a:pt x="240789" y="65165"/>
                  <a:pt x="240789" y="65200"/>
                </a:cubicBezTo>
                <a:cubicBezTo>
                  <a:pt x="240789" y="65235"/>
                  <a:pt x="240616" y="65304"/>
                  <a:pt x="240374" y="65339"/>
                </a:cubicBezTo>
                <a:cubicBezTo>
                  <a:pt x="240342" y="65343"/>
                  <a:pt x="240311" y="65346"/>
                  <a:pt x="240281" y="65346"/>
                </a:cubicBezTo>
                <a:cubicBezTo>
                  <a:pt x="240098" y="65346"/>
                  <a:pt x="239970" y="65255"/>
                  <a:pt x="239970" y="65096"/>
                </a:cubicBezTo>
                <a:cubicBezTo>
                  <a:pt x="239970" y="64981"/>
                  <a:pt x="240051" y="64917"/>
                  <a:pt x="240172" y="64917"/>
                </a:cubicBezTo>
                <a:close/>
                <a:moveTo>
                  <a:pt x="16143" y="65509"/>
                </a:moveTo>
                <a:cubicBezTo>
                  <a:pt x="16229" y="65509"/>
                  <a:pt x="16286" y="65533"/>
                  <a:pt x="16296" y="65581"/>
                </a:cubicBezTo>
                <a:cubicBezTo>
                  <a:pt x="16308" y="65639"/>
                  <a:pt x="16238" y="65754"/>
                  <a:pt x="16135" y="65858"/>
                </a:cubicBezTo>
                <a:cubicBezTo>
                  <a:pt x="16098" y="65895"/>
                  <a:pt x="16061" y="65913"/>
                  <a:pt x="16028" y="65913"/>
                </a:cubicBezTo>
                <a:cubicBezTo>
                  <a:pt x="15979" y="65913"/>
                  <a:pt x="15941" y="65872"/>
                  <a:pt x="15927" y="65789"/>
                </a:cubicBezTo>
                <a:cubicBezTo>
                  <a:pt x="15915" y="65662"/>
                  <a:pt x="15984" y="65535"/>
                  <a:pt x="16088" y="65512"/>
                </a:cubicBezTo>
                <a:cubicBezTo>
                  <a:pt x="16108" y="65510"/>
                  <a:pt x="16126" y="65509"/>
                  <a:pt x="16143" y="65509"/>
                </a:cubicBezTo>
                <a:close/>
                <a:moveTo>
                  <a:pt x="240749" y="65557"/>
                </a:moveTo>
                <a:cubicBezTo>
                  <a:pt x="240758" y="65557"/>
                  <a:pt x="240768" y="65557"/>
                  <a:pt x="240778" y="65558"/>
                </a:cubicBezTo>
                <a:cubicBezTo>
                  <a:pt x="240951" y="65581"/>
                  <a:pt x="241078" y="65639"/>
                  <a:pt x="241078" y="65696"/>
                </a:cubicBezTo>
                <a:cubicBezTo>
                  <a:pt x="241078" y="65754"/>
                  <a:pt x="240951" y="65846"/>
                  <a:pt x="240766" y="65904"/>
                </a:cubicBezTo>
                <a:cubicBezTo>
                  <a:pt x="240722" y="65923"/>
                  <a:pt x="240680" y="65932"/>
                  <a:pt x="240642" y="65932"/>
                </a:cubicBezTo>
                <a:cubicBezTo>
                  <a:pt x="240540" y="65932"/>
                  <a:pt x="240466" y="65870"/>
                  <a:pt x="240466" y="65777"/>
                </a:cubicBezTo>
                <a:cubicBezTo>
                  <a:pt x="240466" y="65646"/>
                  <a:pt x="240589" y="65557"/>
                  <a:pt x="240749" y="65557"/>
                </a:cubicBezTo>
                <a:close/>
                <a:moveTo>
                  <a:pt x="69403" y="65501"/>
                </a:moveTo>
                <a:cubicBezTo>
                  <a:pt x="69464" y="65501"/>
                  <a:pt x="69514" y="65518"/>
                  <a:pt x="69554" y="65558"/>
                </a:cubicBezTo>
                <a:cubicBezTo>
                  <a:pt x="69565" y="65569"/>
                  <a:pt x="69565" y="65581"/>
                  <a:pt x="69565" y="65592"/>
                </a:cubicBezTo>
                <a:cubicBezTo>
                  <a:pt x="69646" y="65708"/>
                  <a:pt x="69635" y="65869"/>
                  <a:pt x="69531" y="65973"/>
                </a:cubicBezTo>
                <a:cubicBezTo>
                  <a:pt x="69504" y="66000"/>
                  <a:pt x="69477" y="66012"/>
                  <a:pt x="69451" y="66012"/>
                </a:cubicBezTo>
                <a:cubicBezTo>
                  <a:pt x="69386" y="66012"/>
                  <a:pt x="69328" y="65935"/>
                  <a:pt x="69312" y="65812"/>
                </a:cubicBezTo>
                <a:cubicBezTo>
                  <a:pt x="69300" y="65708"/>
                  <a:pt x="69312" y="65616"/>
                  <a:pt x="69312" y="65512"/>
                </a:cubicBezTo>
                <a:cubicBezTo>
                  <a:pt x="69344" y="65504"/>
                  <a:pt x="69375" y="65501"/>
                  <a:pt x="69403" y="65501"/>
                </a:cubicBezTo>
                <a:close/>
                <a:moveTo>
                  <a:pt x="4273" y="65862"/>
                </a:moveTo>
                <a:cubicBezTo>
                  <a:pt x="4302" y="65862"/>
                  <a:pt x="4333" y="65942"/>
                  <a:pt x="4361" y="66100"/>
                </a:cubicBezTo>
                <a:cubicBezTo>
                  <a:pt x="4400" y="66303"/>
                  <a:pt x="4382" y="66440"/>
                  <a:pt x="4335" y="66440"/>
                </a:cubicBezTo>
                <a:cubicBezTo>
                  <a:pt x="4325" y="66440"/>
                  <a:pt x="4315" y="66435"/>
                  <a:pt x="4303" y="66424"/>
                </a:cubicBezTo>
                <a:cubicBezTo>
                  <a:pt x="4222" y="66354"/>
                  <a:pt x="4188" y="66158"/>
                  <a:pt x="4222" y="65973"/>
                </a:cubicBezTo>
                <a:cubicBezTo>
                  <a:pt x="4236" y="65899"/>
                  <a:pt x="4254" y="65862"/>
                  <a:pt x="4273" y="65862"/>
                </a:cubicBezTo>
                <a:close/>
                <a:moveTo>
                  <a:pt x="3795" y="66645"/>
                </a:moveTo>
                <a:cubicBezTo>
                  <a:pt x="3845" y="66645"/>
                  <a:pt x="3881" y="66687"/>
                  <a:pt x="3888" y="66770"/>
                </a:cubicBezTo>
                <a:cubicBezTo>
                  <a:pt x="3911" y="66908"/>
                  <a:pt x="3830" y="67024"/>
                  <a:pt x="3726" y="67047"/>
                </a:cubicBezTo>
                <a:cubicBezTo>
                  <a:pt x="3709" y="67049"/>
                  <a:pt x="3692" y="67050"/>
                  <a:pt x="3676" y="67050"/>
                </a:cubicBezTo>
                <a:cubicBezTo>
                  <a:pt x="3594" y="67050"/>
                  <a:pt x="3530" y="67026"/>
                  <a:pt x="3530" y="66978"/>
                </a:cubicBezTo>
                <a:cubicBezTo>
                  <a:pt x="3518" y="66920"/>
                  <a:pt x="3588" y="66804"/>
                  <a:pt x="3680" y="66701"/>
                </a:cubicBezTo>
                <a:cubicBezTo>
                  <a:pt x="3722" y="66664"/>
                  <a:pt x="3761" y="66645"/>
                  <a:pt x="3795" y="66645"/>
                </a:cubicBezTo>
                <a:close/>
                <a:moveTo>
                  <a:pt x="8757" y="67015"/>
                </a:moveTo>
                <a:cubicBezTo>
                  <a:pt x="8779" y="67015"/>
                  <a:pt x="8803" y="67021"/>
                  <a:pt x="8828" y="67035"/>
                </a:cubicBezTo>
                <a:cubicBezTo>
                  <a:pt x="8955" y="67105"/>
                  <a:pt x="9047" y="67197"/>
                  <a:pt x="9059" y="67266"/>
                </a:cubicBezTo>
                <a:cubicBezTo>
                  <a:pt x="9059" y="67324"/>
                  <a:pt x="8990" y="67382"/>
                  <a:pt x="8874" y="67405"/>
                </a:cubicBezTo>
                <a:cubicBezTo>
                  <a:pt x="8869" y="67405"/>
                  <a:pt x="8865" y="67406"/>
                  <a:pt x="8860" y="67406"/>
                </a:cubicBezTo>
                <a:cubicBezTo>
                  <a:pt x="8770" y="67406"/>
                  <a:pt x="8666" y="67306"/>
                  <a:pt x="8655" y="67185"/>
                </a:cubicBezTo>
                <a:cubicBezTo>
                  <a:pt x="8637" y="67080"/>
                  <a:pt x="8686" y="67015"/>
                  <a:pt x="8757" y="67015"/>
                </a:cubicBezTo>
                <a:close/>
                <a:moveTo>
                  <a:pt x="240704" y="66965"/>
                </a:moveTo>
                <a:cubicBezTo>
                  <a:pt x="240709" y="66965"/>
                  <a:pt x="240715" y="66966"/>
                  <a:pt x="240720" y="66966"/>
                </a:cubicBezTo>
                <a:cubicBezTo>
                  <a:pt x="240916" y="66989"/>
                  <a:pt x="240951" y="67716"/>
                  <a:pt x="240789" y="68397"/>
                </a:cubicBezTo>
                <a:cubicBezTo>
                  <a:pt x="240770" y="68454"/>
                  <a:pt x="240556" y="68496"/>
                  <a:pt x="240281" y="68496"/>
                </a:cubicBezTo>
                <a:cubicBezTo>
                  <a:pt x="240222" y="68496"/>
                  <a:pt x="240160" y="68494"/>
                  <a:pt x="240097" y="68490"/>
                </a:cubicBezTo>
                <a:cubicBezTo>
                  <a:pt x="239485" y="68455"/>
                  <a:pt x="239473" y="68432"/>
                  <a:pt x="239947" y="68086"/>
                </a:cubicBezTo>
                <a:cubicBezTo>
                  <a:pt x="240212" y="67901"/>
                  <a:pt x="240443" y="67555"/>
                  <a:pt x="240443" y="67335"/>
                </a:cubicBezTo>
                <a:cubicBezTo>
                  <a:pt x="240454" y="67123"/>
                  <a:pt x="240551" y="66965"/>
                  <a:pt x="240704" y="66965"/>
                </a:cubicBezTo>
                <a:close/>
                <a:moveTo>
                  <a:pt x="232978" y="68145"/>
                </a:moveTo>
                <a:cubicBezTo>
                  <a:pt x="233049" y="68145"/>
                  <a:pt x="233090" y="68156"/>
                  <a:pt x="233090" y="68178"/>
                </a:cubicBezTo>
                <a:cubicBezTo>
                  <a:pt x="233090" y="68213"/>
                  <a:pt x="232906" y="68363"/>
                  <a:pt x="232640" y="68513"/>
                </a:cubicBezTo>
                <a:cubicBezTo>
                  <a:pt x="232502" y="68591"/>
                  <a:pt x="232386" y="68631"/>
                  <a:pt x="232306" y="68631"/>
                </a:cubicBezTo>
                <a:cubicBezTo>
                  <a:pt x="232233" y="68631"/>
                  <a:pt x="232190" y="68596"/>
                  <a:pt x="232190" y="68524"/>
                </a:cubicBezTo>
                <a:cubicBezTo>
                  <a:pt x="232190" y="68386"/>
                  <a:pt x="232375" y="68236"/>
                  <a:pt x="232640" y="68190"/>
                </a:cubicBezTo>
                <a:cubicBezTo>
                  <a:pt x="232780" y="68159"/>
                  <a:pt x="232898" y="68145"/>
                  <a:pt x="232978" y="68145"/>
                </a:cubicBezTo>
                <a:close/>
                <a:moveTo>
                  <a:pt x="10659" y="68293"/>
                </a:moveTo>
                <a:cubicBezTo>
                  <a:pt x="10765" y="68293"/>
                  <a:pt x="10738" y="68386"/>
                  <a:pt x="10617" y="68628"/>
                </a:cubicBezTo>
                <a:cubicBezTo>
                  <a:pt x="10502" y="68847"/>
                  <a:pt x="10282" y="69067"/>
                  <a:pt x="10132" y="69090"/>
                </a:cubicBezTo>
                <a:cubicBezTo>
                  <a:pt x="10109" y="69094"/>
                  <a:pt x="10087" y="69095"/>
                  <a:pt x="10067" y="69095"/>
                </a:cubicBezTo>
                <a:cubicBezTo>
                  <a:pt x="9705" y="69095"/>
                  <a:pt x="9915" y="68527"/>
                  <a:pt x="10375" y="68363"/>
                </a:cubicBezTo>
                <a:cubicBezTo>
                  <a:pt x="10510" y="68319"/>
                  <a:pt x="10603" y="68293"/>
                  <a:pt x="10659" y="68293"/>
                </a:cubicBezTo>
                <a:close/>
                <a:moveTo>
                  <a:pt x="3980" y="68893"/>
                </a:moveTo>
                <a:cubicBezTo>
                  <a:pt x="4081" y="68893"/>
                  <a:pt x="4189" y="69039"/>
                  <a:pt x="4211" y="69228"/>
                </a:cubicBezTo>
                <a:cubicBezTo>
                  <a:pt x="4230" y="69390"/>
                  <a:pt x="4186" y="69497"/>
                  <a:pt x="4105" y="69497"/>
                </a:cubicBezTo>
                <a:cubicBezTo>
                  <a:pt x="4088" y="69497"/>
                  <a:pt x="4070" y="69492"/>
                  <a:pt x="4049" y="69482"/>
                </a:cubicBezTo>
                <a:cubicBezTo>
                  <a:pt x="3922" y="69413"/>
                  <a:pt x="3818" y="69275"/>
                  <a:pt x="3807" y="69148"/>
                </a:cubicBezTo>
                <a:cubicBezTo>
                  <a:pt x="3795" y="69021"/>
                  <a:pt x="3865" y="68917"/>
                  <a:pt x="3969" y="68894"/>
                </a:cubicBezTo>
                <a:cubicBezTo>
                  <a:pt x="3972" y="68893"/>
                  <a:pt x="3976" y="68893"/>
                  <a:pt x="3980" y="68893"/>
                </a:cubicBezTo>
                <a:close/>
                <a:moveTo>
                  <a:pt x="3140" y="69143"/>
                </a:moveTo>
                <a:cubicBezTo>
                  <a:pt x="3174" y="69143"/>
                  <a:pt x="3237" y="69181"/>
                  <a:pt x="3334" y="69251"/>
                </a:cubicBezTo>
                <a:cubicBezTo>
                  <a:pt x="3692" y="69517"/>
                  <a:pt x="3784" y="69875"/>
                  <a:pt x="3518" y="69909"/>
                </a:cubicBezTo>
                <a:cubicBezTo>
                  <a:pt x="3513" y="69911"/>
                  <a:pt x="3508" y="69911"/>
                  <a:pt x="3503" y="69911"/>
                </a:cubicBezTo>
                <a:cubicBezTo>
                  <a:pt x="3410" y="69911"/>
                  <a:pt x="3271" y="69723"/>
                  <a:pt x="3184" y="69482"/>
                </a:cubicBezTo>
                <a:cubicBezTo>
                  <a:pt x="3105" y="69246"/>
                  <a:pt x="3084" y="69143"/>
                  <a:pt x="3140" y="69143"/>
                </a:cubicBezTo>
                <a:close/>
                <a:moveTo>
                  <a:pt x="5250" y="69760"/>
                </a:moveTo>
                <a:cubicBezTo>
                  <a:pt x="5264" y="69760"/>
                  <a:pt x="5279" y="69764"/>
                  <a:pt x="5296" y="69771"/>
                </a:cubicBezTo>
                <a:cubicBezTo>
                  <a:pt x="5400" y="69829"/>
                  <a:pt x="5481" y="69898"/>
                  <a:pt x="5481" y="69956"/>
                </a:cubicBezTo>
                <a:cubicBezTo>
                  <a:pt x="5492" y="70013"/>
                  <a:pt x="5434" y="70106"/>
                  <a:pt x="5342" y="70186"/>
                </a:cubicBezTo>
                <a:cubicBezTo>
                  <a:pt x="5321" y="70208"/>
                  <a:pt x="5299" y="70218"/>
                  <a:pt x="5279" y="70218"/>
                </a:cubicBezTo>
                <a:cubicBezTo>
                  <a:pt x="5223" y="70218"/>
                  <a:pt x="5174" y="70141"/>
                  <a:pt x="5157" y="70013"/>
                </a:cubicBezTo>
                <a:cubicBezTo>
                  <a:pt x="5138" y="69858"/>
                  <a:pt x="5176" y="69760"/>
                  <a:pt x="5250" y="69760"/>
                </a:cubicBezTo>
                <a:close/>
                <a:moveTo>
                  <a:pt x="19440" y="69952"/>
                </a:moveTo>
                <a:cubicBezTo>
                  <a:pt x="19537" y="69952"/>
                  <a:pt x="19611" y="70029"/>
                  <a:pt x="19632" y="70152"/>
                </a:cubicBezTo>
                <a:cubicBezTo>
                  <a:pt x="19643" y="70290"/>
                  <a:pt x="19574" y="70394"/>
                  <a:pt x="19459" y="70417"/>
                </a:cubicBezTo>
                <a:cubicBezTo>
                  <a:pt x="19452" y="70418"/>
                  <a:pt x="19446" y="70418"/>
                  <a:pt x="19439" y="70418"/>
                </a:cubicBezTo>
                <a:cubicBezTo>
                  <a:pt x="19344" y="70418"/>
                  <a:pt x="19261" y="70339"/>
                  <a:pt x="19239" y="70210"/>
                </a:cubicBezTo>
                <a:cubicBezTo>
                  <a:pt x="19228" y="70083"/>
                  <a:pt x="19297" y="69967"/>
                  <a:pt x="19401" y="69956"/>
                </a:cubicBezTo>
                <a:cubicBezTo>
                  <a:pt x="19414" y="69953"/>
                  <a:pt x="19427" y="69952"/>
                  <a:pt x="19440" y="69952"/>
                </a:cubicBezTo>
                <a:close/>
                <a:moveTo>
                  <a:pt x="4816" y="70024"/>
                </a:moveTo>
                <a:cubicBezTo>
                  <a:pt x="4844" y="70024"/>
                  <a:pt x="4876" y="70108"/>
                  <a:pt x="4904" y="70267"/>
                </a:cubicBezTo>
                <a:cubicBezTo>
                  <a:pt x="4942" y="70461"/>
                  <a:pt x="4924" y="70607"/>
                  <a:pt x="4876" y="70607"/>
                </a:cubicBezTo>
                <a:cubicBezTo>
                  <a:pt x="4867" y="70607"/>
                  <a:pt x="4857" y="70601"/>
                  <a:pt x="4846" y="70590"/>
                </a:cubicBezTo>
                <a:cubicBezTo>
                  <a:pt x="4765" y="70521"/>
                  <a:pt x="4730" y="70325"/>
                  <a:pt x="4765" y="70140"/>
                </a:cubicBezTo>
                <a:cubicBezTo>
                  <a:pt x="4779" y="70062"/>
                  <a:pt x="4796" y="70024"/>
                  <a:pt x="4816" y="70024"/>
                </a:cubicBezTo>
                <a:close/>
                <a:moveTo>
                  <a:pt x="17670" y="70233"/>
                </a:moveTo>
                <a:cubicBezTo>
                  <a:pt x="17670" y="70233"/>
                  <a:pt x="17681" y="70244"/>
                  <a:pt x="17693" y="70244"/>
                </a:cubicBezTo>
                <a:cubicBezTo>
                  <a:pt x="17693" y="70256"/>
                  <a:pt x="17681" y="70267"/>
                  <a:pt x="17681" y="70267"/>
                </a:cubicBezTo>
                <a:cubicBezTo>
                  <a:pt x="17704" y="70336"/>
                  <a:pt x="17774" y="70383"/>
                  <a:pt x="17854" y="70406"/>
                </a:cubicBezTo>
                <a:cubicBezTo>
                  <a:pt x="17866" y="70452"/>
                  <a:pt x="17901" y="70487"/>
                  <a:pt x="17901" y="70544"/>
                </a:cubicBezTo>
                <a:cubicBezTo>
                  <a:pt x="17924" y="70740"/>
                  <a:pt x="17866" y="70902"/>
                  <a:pt x="17750" y="70914"/>
                </a:cubicBezTo>
                <a:cubicBezTo>
                  <a:pt x="17743" y="70915"/>
                  <a:pt x="17735" y="70916"/>
                  <a:pt x="17728" y="70916"/>
                </a:cubicBezTo>
                <a:cubicBezTo>
                  <a:pt x="17632" y="70916"/>
                  <a:pt x="17541" y="70784"/>
                  <a:pt x="17520" y="70602"/>
                </a:cubicBezTo>
                <a:cubicBezTo>
                  <a:pt x="17497" y="70406"/>
                  <a:pt x="17554" y="70244"/>
                  <a:pt x="17670" y="70233"/>
                </a:cubicBezTo>
                <a:close/>
                <a:moveTo>
                  <a:pt x="196742" y="70590"/>
                </a:moveTo>
                <a:cubicBezTo>
                  <a:pt x="196916" y="70602"/>
                  <a:pt x="197077" y="70717"/>
                  <a:pt x="197089" y="70833"/>
                </a:cubicBezTo>
                <a:cubicBezTo>
                  <a:pt x="197089" y="70971"/>
                  <a:pt x="197043" y="71064"/>
                  <a:pt x="196950" y="71064"/>
                </a:cubicBezTo>
                <a:cubicBezTo>
                  <a:pt x="196869" y="71064"/>
                  <a:pt x="196731" y="70960"/>
                  <a:pt x="196615" y="70821"/>
                </a:cubicBezTo>
                <a:cubicBezTo>
                  <a:pt x="196512" y="70694"/>
                  <a:pt x="196569" y="70590"/>
                  <a:pt x="196742" y="70590"/>
                </a:cubicBezTo>
                <a:close/>
                <a:moveTo>
                  <a:pt x="233009" y="70732"/>
                </a:moveTo>
                <a:cubicBezTo>
                  <a:pt x="233119" y="70732"/>
                  <a:pt x="233064" y="70789"/>
                  <a:pt x="232859" y="70925"/>
                </a:cubicBezTo>
                <a:cubicBezTo>
                  <a:pt x="232729" y="71018"/>
                  <a:pt x="232572" y="71069"/>
                  <a:pt x="232458" y="71069"/>
                </a:cubicBezTo>
                <a:cubicBezTo>
                  <a:pt x="232402" y="71069"/>
                  <a:pt x="232355" y="71056"/>
                  <a:pt x="232328" y="71029"/>
                </a:cubicBezTo>
                <a:cubicBezTo>
                  <a:pt x="232236" y="70948"/>
                  <a:pt x="232409" y="70833"/>
                  <a:pt x="232698" y="70775"/>
                </a:cubicBezTo>
                <a:cubicBezTo>
                  <a:pt x="232848" y="70747"/>
                  <a:pt x="232951" y="70732"/>
                  <a:pt x="233009" y="70732"/>
                </a:cubicBezTo>
                <a:close/>
                <a:moveTo>
                  <a:pt x="234645" y="70821"/>
                </a:moveTo>
                <a:cubicBezTo>
                  <a:pt x="234650" y="70821"/>
                  <a:pt x="234655" y="70821"/>
                  <a:pt x="234660" y="70821"/>
                </a:cubicBezTo>
                <a:cubicBezTo>
                  <a:pt x="235064" y="70867"/>
                  <a:pt x="235006" y="70983"/>
                  <a:pt x="234452" y="71283"/>
                </a:cubicBezTo>
                <a:cubicBezTo>
                  <a:pt x="234291" y="71366"/>
                  <a:pt x="234190" y="71410"/>
                  <a:pt x="234138" y="71410"/>
                </a:cubicBezTo>
                <a:cubicBezTo>
                  <a:pt x="234068" y="71410"/>
                  <a:pt x="234089" y="71329"/>
                  <a:pt x="234175" y="71156"/>
                </a:cubicBezTo>
                <a:cubicBezTo>
                  <a:pt x="234276" y="70978"/>
                  <a:pt x="234495" y="70821"/>
                  <a:pt x="234645" y="70821"/>
                </a:cubicBezTo>
                <a:close/>
                <a:moveTo>
                  <a:pt x="5195" y="71164"/>
                </a:moveTo>
                <a:cubicBezTo>
                  <a:pt x="5215" y="71164"/>
                  <a:pt x="5233" y="71169"/>
                  <a:pt x="5250" y="71179"/>
                </a:cubicBezTo>
                <a:cubicBezTo>
                  <a:pt x="5585" y="71364"/>
                  <a:pt x="5504" y="71687"/>
                  <a:pt x="5111" y="71722"/>
                </a:cubicBezTo>
                <a:cubicBezTo>
                  <a:pt x="5094" y="71722"/>
                  <a:pt x="5078" y="71723"/>
                  <a:pt x="5063" y="71723"/>
                </a:cubicBezTo>
                <a:cubicBezTo>
                  <a:pt x="4829" y="71723"/>
                  <a:pt x="4795" y="71638"/>
                  <a:pt x="4904" y="71410"/>
                </a:cubicBezTo>
                <a:cubicBezTo>
                  <a:pt x="4979" y="71267"/>
                  <a:pt x="5102" y="71164"/>
                  <a:pt x="5195" y="71164"/>
                </a:cubicBezTo>
                <a:close/>
                <a:moveTo>
                  <a:pt x="234947" y="71589"/>
                </a:moveTo>
                <a:cubicBezTo>
                  <a:pt x="234978" y="71589"/>
                  <a:pt x="235047" y="71618"/>
                  <a:pt x="235145" y="71675"/>
                </a:cubicBezTo>
                <a:cubicBezTo>
                  <a:pt x="235641" y="71952"/>
                  <a:pt x="235641" y="71976"/>
                  <a:pt x="234995" y="72299"/>
                </a:cubicBezTo>
                <a:cubicBezTo>
                  <a:pt x="234768" y="72418"/>
                  <a:pt x="234642" y="72478"/>
                  <a:pt x="234607" y="72478"/>
                </a:cubicBezTo>
                <a:cubicBezTo>
                  <a:pt x="234567" y="72478"/>
                  <a:pt x="234644" y="72400"/>
                  <a:pt x="234822" y="72241"/>
                </a:cubicBezTo>
                <a:cubicBezTo>
                  <a:pt x="235029" y="72056"/>
                  <a:pt x="235099" y="71791"/>
                  <a:pt x="234983" y="71675"/>
                </a:cubicBezTo>
                <a:cubicBezTo>
                  <a:pt x="234926" y="71618"/>
                  <a:pt x="234917" y="71589"/>
                  <a:pt x="234947" y="71589"/>
                </a:cubicBezTo>
                <a:close/>
                <a:moveTo>
                  <a:pt x="23990" y="72044"/>
                </a:moveTo>
                <a:cubicBezTo>
                  <a:pt x="24089" y="72044"/>
                  <a:pt x="24192" y="72132"/>
                  <a:pt x="24203" y="72241"/>
                </a:cubicBezTo>
                <a:cubicBezTo>
                  <a:pt x="24226" y="72380"/>
                  <a:pt x="24191" y="72483"/>
                  <a:pt x="24145" y="72495"/>
                </a:cubicBezTo>
                <a:cubicBezTo>
                  <a:pt x="24087" y="72495"/>
                  <a:pt x="23995" y="72414"/>
                  <a:pt x="23903" y="72287"/>
                </a:cubicBezTo>
                <a:cubicBezTo>
                  <a:pt x="23822" y="72183"/>
                  <a:pt x="23857" y="72068"/>
                  <a:pt x="23972" y="72045"/>
                </a:cubicBezTo>
                <a:cubicBezTo>
                  <a:pt x="23978" y="72044"/>
                  <a:pt x="23984" y="72044"/>
                  <a:pt x="23990" y="72044"/>
                </a:cubicBezTo>
                <a:close/>
                <a:moveTo>
                  <a:pt x="8928" y="72344"/>
                </a:moveTo>
                <a:cubicBezTo>
                  <a:pt x="9036" y="72344"/>
                  <a:pt x="9129" y="72432"/>
                  <a:pt x="9140" y="72541"/>
                </a:cubicBezTo>
                <a:cubicBezTo>
                  <a:pt x="9163" y="72680"/>
                  <a:pt x="9140" y="72784"/>
                  <a:pt x="9093" y="72795"/>
                </a:cubicBezTo>
                <a:cubicBezTo>
                  <a:pt x="9047" y="72795"/>
                  <a:pt x="8943" y="72714"/>
                  <a:pt x="8863" y="72587"/>
                </a:cubicBezTo>
                <a:cubicBezTo>
                  <a:pt x="8782" y="72472"/>
                  <a:pt x="8805" y="72368"/>
                  <a:pt x="8909" y="72345"/>
                </a:cubicBezTo>
                <a:cubicBezTo>
                  <a:pt x="8915" y="72344"/>
                  <a:pt x="8922" y="72344"/>
                  <a:pt x="8928" y="72344"/>
                </a:cubicBezTo>
                <a:close/>
                <a:moveTo>
                  <a:pt x="9320" y="72048"/>
                </a:moveTo>
                <a:cubicBezTo>
                  <a:pt x="9346" y="72048"/>
                  <a:pt x="9400" y="72117"/>
                  <a:pt x="9497" y="72253"/>
                </a:cubicBezTo>
                <a:cubicBezTo>
                  <a:pt x="9744" y="72604"/>
                  <a:pt x="9819" y="72869"/>
                  <a:pt x="9684" y="72869"/>
                </a:cubicBezTo>
                <a:cubicBezTo>
                  <a:pt x="9655" y="72869"/>
                  <a:pt x="9616" y="72856"/>
                  <a:pt x="9567" y="72830"/>
                </a:cubicBezTo>
                <a:cubicBezTo>
                  <a:pt x="9463" y="72772"/>
                  <a:pt x="9347" y="72541"/>
                  <a:pt x="9324" y="72322"/>
                </a:cubicBezTo>
                <a:cubicBezTo>
                  <a:pt x="9300" y="72138"/>
                  <a:pt x="9292" y="72048"/>
                  <a:pt x="9320" y="72048"/>
                </a:cubicBezTo>
                <a:close/>
                <a:moveTo>
                  <a:pt x="27250" y="72934"/>
                </a:moveTo>
                <a:lnTo>
                  <a:pt x="27250" y="72934"/>
                </a:lnTo>
                <a:cubicBezTo>
                  <a:pt x="27223" y="73104"/>
                  <a:pt x="27154" y="73233"/>
                  <a:pt x="27076" y="73233"/>
                </a:cubicBezTo>
                <a:cubicBezTo>
                  <a:pt x="27054" y="73233"/>
                  <a:pt x="27031" y="73222"/>
                  <a:pt x="27008" y="73199"/>
                </a:cubicBezTo>
                <a:cubicBezTo>
                  <a:pt x="26985" y="73164"/>
                  <a:pt x="26927" y="73084"/>
                  <a:pt x="26881" y="72980"/>
                </a:cubicBezTo>
                <a:lnTo>
                  <a:pt x="26881" y="72980"/>
                </a:lnTo>
                <a:cubicBezTo>
                  <a:pt x="26913" y="72982"/>
                  <a:pt x="26945" y="72984"/>
                  <a:pt x="26977" y="72984"/>
                </a:cubicBezTo>
                <a:cubicBezTo>
                  <a:pt x="27078" y="72984"/>
                  <a:pt x="27171" y="72969"/>
                  <a:pt x="27250" y="72934"/>
                </a:cubicBezTo>
                <a:close/>
                <a:moveTo>
                  <a:pt x="29409" y="73037"/>
                </a:moveTo>
                <a:lnTo>
                  <a:pt x="29409" y="73037"/>
                </a:lnTo>
                <a:cubicBezTo>
                  <a:pt x="29547" y="73049"/>
                  <a:pt x="29674" y="73061"/>
                  <a:pt x="29789" y="73061"/>
                </a:cubicBezTo>
                <a:cubicBezTo>
                  <a:pt x="29801" y="73084"/>
                  <a:pt x="29801" y="73095"/>
                  <a:pt x="29801" y="73118"/>
                </a:cubicBezTo>
                <a:cubicBezTo>
                  <a:pt x="29820" y="73276"/>
                  <a:pt x="29779" y="73381"/>
                  <a:pt x="29702" y="73381"/>
                </a:cubicBezTo>
                <a:cubicBezTo>
                  <a:pt x="29683" y="73381"/>
                  <a:pt x="29662" y="73374"/>
                  <a:pt x="29639" y="73361"/>
                </a:cubicBezTo>
                <a:cubicBezTo>
                  <a:pt x="29524" y="73303"/>
                  <a:pt x="29420" y="73164"/>
                  <a:pt x="29409" y="73037"/>
                </a:cubicBezTo>
                <a:close/>
                <a:moveTo>
                  <a:pt x="26087" y="72998"/>
                </a:moveTo>
                <a:cubicBezTo>
                  <a:pt x="26296" y="72998"/>
                  <a:pt x="26369" y="73105"/>
                  <a:pt x="26350" y="73349"/>
                </a:cubicBezTo>
                <a:cubicBezTo>
                  <a:pt x="26327" y="73561"/>
                  <a:pt x="26280" y="73659"/>
                  <a:pt x="26162" y="73659"/>
                </a:cubicBezTo>
                <a:cubicBezTo>
                  <a:pt x="26100" y="73659"/>
                  <a:pt x="26019" y="73632"/>
                  <a:pt x="25911" y="73580"/>
                </a:cubicBezTo>
                <a:cubicBezTo>
                  <a:pt x="25369" y="73349"/>
                  <a:pt x="25380" y="73095"/>
                  <a:pt x="25923" y="73014"/>
                </a:cubicBezTo>
                <a:cubicBezTo>
                  <a:pt x="25985" y="73004"/>
                  <a:pt x="26039" y="72998"/>
                  <a:pt x="26087" y="72998"/>
                </a:cubicBezTo>
                <a:close/>
                <a:moveTo>
                  <a:pt x="34002" y="73499"/>
                </a:moveTo>
                <a:cubicBezTo>
                  <a:pt x="34041" y="73499"/>
                  <a:pt x="34094" y="73560"/>
                  <a:pt x="34176" y="73672"/>
                </a:cubicBezTo>
                <a:cubicBezTo>
                  <a:pt x="34361" y="73945"/>
                  <a:pt x="34258" y="74416"/>
                  <a:pt x="34068" y="74416"/>
                </a:cubicBezTo>
                <a:cubicBezTo>
                  <a:pt x="34033" y="74416"/>
                  <a:pt x="33996" y="74401"/>
                  <a:pt x="33956" y="74365"/>
                </a:cubicBezTo>
                <a:cubicBezTo>
                  <a:pt x="33876" y="74296"/>
                  <a:pt x="33841" y="74030"/>
                  <a:pt x="33887" y="73799"/>
                </a:cubicBezTo>
                <a:cubicBezTo>
                  <a:pt x="33926" y="73594"/>
                  <a:pt x="33953" y="73499"/>
                  <a:pt x="34002" y="73499"/>
                </a:cubicBezTo>
                <a:close/>
                <a:moveTo>
                  <a:pt x="19582" y="74399"/>
                </a:moveTo>
                <a:cubicBezTo>
                  <a:pt x="19690" y="74399"/>
                  <a:pt x="19783" y="74487"/>
                  <a:pt x="19805" y="74596"/>
                </a:cubicBezTo>
                <a:cubicBezTo>
                  <a:pt x="19817" y="74734"/>
                  <a:pt x="19794" y="74838"/>
                  <a:pt x="19736" y="74850"/>
                </a:cubicBezTo>
                <a:cubicBezTo>
                  <a:pt x="19690" y="74850"/>
                  <a:pt x="19586" y="74769"/>
                  <a:pt x="19505" y="74653"/>
                </a:cubicBezTo>
                <a:cubicBezTo>
                  <a:pt x="19424" y="74538"/>
                  <a:pt x="19459" y="74423"/>
                  <a:pt x="19563" y="74399"/>
                </a:cubicBezTo>
                <a:cubicBezTo>
                  <a:pt x="19569" y="74399"/>
                  <a:pt x="19576" y="74399"/>
                  <a:pt x="19582" y="74399"/>
                </a:cubicBezTo>
                <a:close/>
                <a:moveTo>
                  <a:pt x="10573" y="73969"/>
                </a:moveTo>
                <a:cubicBezTo>
                  <a:pt x="10776" y="73969"/>
                  <a:pt x="10748" y="74188"/>
                  <a:pt x="10490" y="74607"/>
                </a:cubicBezTo>
                <a:cubicBezTo>
                  <a:pt x="10379" y="74788"/>
                  <a:pt x="10308" y="74882"/>
                  <a:pt x="10272" y="74882"/>
                </a:cubicBezTo>
                <a:cubicBezTo>
                  <a:pt x="10224" y="74882"/>
                  <a:pt x="10235" y="74725"/>
                  <a:pt x="10294" y="74399"/>
                </a:cubicBezTo>
                <a:cubicBezTo>
                  <a:pt x="10329" y="74192"/>
                  <a:pt x="10432" y="73996"/>
                  <a:pt x="10525" y="73972"/>
                </a:cubicBezTo>
                <a:cubicBezTo>
                  <a:pt x="10542" y="73970"/>
                  <a:pt x="10558" y="73969"/>
                  <a:pt x="10573" y="73969"/>
                </a:cubicBezTo>
                <a:close/>
                <a:moveTo>
                  <a:pt x="21833" y="74508"/>
                </a:moveTo>
                <a:cubicBezTo>
                  <a:pt x="22022" y="74508"/>
                  <a:pt x="21965" y="74675"/>
                  <a:pt x="21687" y="74861"/>
                </a:cubicBezTo>
                <a:cubicBezTo>
                  <a:pt x="21615" y="74909"/>
                  <a:pt x="21560" y="74931"/>
                  <a:pt x="21522" y="74931"/>
                </a:cubicBezTo>
                <a:cubicBezTo>
                  <a:pt x="21468" y="74931"/>
                  <a:pt x="21452" y="74885"/>
                  <a:pt x="21479" y="74803"/>
                </a:cubicBezTo>
                <a:cubicBezTo>
                  <a:pt x="21525" y="74653"/>
                  <a:pt x="21652" y="74538"/>
                  <a:pt x="21756" y="74515"/>
                </a:cubicBezTo>
                <a:cubicBezTo>
                  <a:pt x="21785" y="74510"/>
                  <a:pt x="21811" y="74508"/>
                  <a:pt x="21833" y="74508"/>
                </a:cubicBezTo>
                <a:close/>
                <a:moveTo>
                  <a:pt x="33453" y="74598"/>
                </a:moveTo>
                <a:cubicBezTo>
                  <a:pt x="33546" y="74598"/>
                  <a:pt x="33543" y="74841"/>
                  <a:pt x="33402" y="75242"/>
                </a:cubicBezTo>
                <a:cubicBezTo>
                  <a:pt x="33349" y="75384"/>
                  <a:pt x="33256" y="75478"/>
                  <a:pt x="33173" y="75478"/>
                </a:cubicBezTo>
                <a:cubicBezTo>
                  <a:pt x="33148" y="75478"/>
                  <a:pt x="33124" y="75469"/>
                  <a:pt x="33102" y="75450"/>
                </a:cubicBezTo>
                <a:cubicBezTo>
                  <a:pt x="33010" y="75358"/>
                  <a:pt x="33056" y="75092"/>
                  <a:pt x="33218" y="74838"/>
                </a:cubicBezTo>
                <a:cubicBezTo>
                  <a:pt x="33321" y="74673"/>
                  <a:pt x="33402" y="74598"/>
                  <a:pt x="33453" y="74598"/>
                </a:cubicBezTo>
                <a:close/>
                <a:moveTo>
                  <a:pt x="39355" y="75447"/>
                </a:moveTo>
                <a:cubicBezTo>
                  <a:pt x="39441" y="75447"/>
                  <a:pt x="39499" y="75471"/>
                  <a:pt x="39508" y="75519"/>
                </a:cubicBezTo>
                <a:cubicBezTo>
                  <a:pt x="39520" y="75577"/>
                  <a:pt x="39451" y="75692"/>
                  <a:pt x="39347" y="75796"/>
                </a:cubicBezTo>
                <a:cubicBezTo>
                  <a:pt x="39311" y="75832"/>
                  <a:pt x="39276" y="75848"/>
                  <a:pt x="39244" y="75848"/>
                </a:cubicBezTo>
                <a:cubicBezTo>
                  <a:pt x="39194" y="75848"/>
                  <a:pt x="39153" y="75805"/>
                  <a:pt x="39139" y="75727"/>
                </a:cubicBezTo>
                <a:cubicBezTo>
                  <a:pt x="39127" y="75600"/>
                  <a:pt x="39197" y="75473"/>
                  <a:pt x="39301" y="75450"/>
                </a:cubicBezTo>
                <a:cubicBezTo>
                  <a:pt x="39320" y="75448"/>
                  <a:pt x="39338" y="75447"/>
                  <a:pt x="39355" y="75447"/>
                </a:cubicBezTo>
                <a:close/>
                <a:moveTo>
                  <a:pt x="38374" y="74663"/>
                </a:moveTo>
                <a:cubicBezTo>
                  <a:pt x="38600" y="74663"/>
                  <a:pt x="39034" y="75204"/>
                  <a:pt x="39001" y="75461"/>
                </a:cubicBezTo>
                <a:cubicBezTo>
                  <a:pt x="38966" y="75646"/>
                  <a:pt x="38954" y="75877"/>
                  <a:pt x="38977" y="76015"/>
                </a:cubicBezTo>
                <a:cubicBezTo>
                  <a:pt x="38983" y="76074"/>
                  <a:pt x="38961" y="76103"/>
                  <a:pt x="38921" y="76103"/>
                </a:cubicBezTo>
                <a:cubicBezTo>
                  <a:pt x="38873" y="76103"/>
                  <a:pt x="38799" y="76062"/>
                  <a:pt x="38712" y="75981"/>
                </a:cubicBezTo>
                <a:cubicBezTo>
                  <a:pt x="38458" y="75750"/>
                  <a:pt x="38181" y="74688"/>
                  <a:pt x="38354" y="74665"/>
                </a:cubicBezTo>
                <a:cubicBezTo>
                  <a:pt x="38361" y="74664"/>
                  <a:pt x="38367" y="74663"/>
                  <a:pt x="38374" y="74663"/>
                </a:cubicBezTo>
                <a:close/>
                <a:moveTo>
                  <a:pt x="45656" y="75857"/>
                </a:moveTo>
                <a:cubicBezTo>
                  <a:pt x="45809" y="75857"/>
                  <a:pt x="45792" y="75922"/>
                  <a:pt x="45638" y="76085"/>
                </a:cubicBezTo>
                <a:cubicBezTo>
                  <a:pt x="45626" y="76096"/>
                  <a:pt x="45603" y="76108"/>
                  <a:pt x="45591" y="76119"/>
                </a:cubicBezTo>
                <a:cubicBezTo>
                  <a:pt x="45571" y="76125"/>
                  <a:pt x="45548" y="76128"/>
                  <a:pt x="45524" y="76128"/>
                </a:cubicBezTo>
                <a:cubicBezTo>
                  <a:pt x="45455" y="76128"/>
                  <a:pt x="45371" y="76104"/>
                  <a:pt x="45268" y="76062"/>
                </a:cubicBezTo>
                <a:cubicBezTo>
                  <a:pt x="45164" y="76027"/>
                  <a:pt x="45083" y="76015"/>
                  <a:pt x="45014" y="76015"/>
                </a:cubicBezTo>
                <a:cubicBezTo>
                  <a:pt x="45107" y="75958"/>
                  <a:pt x="45234" y="75912"/>
                  <a:pt x="45372" y="75888"/>
                </a:cubicBezTo>
                <a:cubicBezTo>
                  <a:pt x="45498" y="75868"/>
                  <a:pt x="45592" y="75857"/>
                  <a:pt x="45656" y="75857"/>
                </a:cubicBezTo>
                <a:close/>
                <a:moveTo>
                  <a:pt x="30011" y="75647"/>
                </a:moveTo>
                <a:cubicBezTo>
                  <a:pt x="30075" y="75647"/>
                  <a:pt x="30131" y="75728"/>
                  <a:pt x="30147" y="75865"/>
                </a:cubicBezTo>
                <a:cubicBezTo>
                  <a:pt x="30170" y="76062"/>
                  <a:pt x="30159" y="76235"/>
                  <a:pt x="30101" y="76246"/>
                </a:cubicBezTo>
                <a:cubicBezTo>
                  <a:pt x="30094" y="76248"/>
                  <a:pt x="30086" y="76248"/>
                  <a:pt x="30079" y="76248"/>
                </a:cubicBezTo>
                <a:cubicBezTo>
                  <a:pt x="29895" y="76248"/>
                  <a:pt x="29773" y="75848"/>
                  <a:pt x="29928" y="75692"/>
                </a:cubicBezTo>
                <a:cubicBezTo>
                  <a:pt x="29955" y="75661"/>
                  <a:pt x="29984" y="75647"/>
                  <a:pt x="30011" y="75647"/>
                </a:cubicBezTo>
                <a:close/>
                <a:moveTo>
                  <a:pt x="43202" y="75715"/>
                </a:moveTo>
                <a:cubicBezTo>
                  <a:pt x="43294" y="75750"/>
                  <a:pt x="43421" y="75773"/>
                  <a:pt x="43571" y="75773"/>
                </a:cubicBezTo>
                <a:cubicBezTo>
                  <a:pt x="43629" y="75854"/>
                  <a:pt x="43664" y="75958"/>
                  <a:pt x="43687" y="76096"/>
                </a:cubicBezTo>
                <a:cubicBezTo>
                  <a:pt x="43706" y="76258"/>
                  <a:pt x="43697" y="76333"/>
                  <a:pt x="43640" y="76333"/>
                </a:cubicBezTo>
                <a:cubicBezTo>
                  <a:pt x="43595" y="76333"/>
                  <a:pt x="43522" y="76286"/>
                  <a:pt x="43410" y="76200"/>
                </a:cubicBezTo>
                <a:cubicBezTo>
                  <a:pt x="43225" y="76062"/>
                  <a:pt x="43121" y="75877"/>
                  <a:pt x="43167" y="75750"/>
                </a:cubicBezTo>
                <a:cubicBezTo>
                  <a:pt x="43179" y="75727"/>
                  <a:pt x="43191" y="75727"/>
                  <a:pt x="43202" y="75715"/>
                </a:cubicBezTo>
                <a:close/>
                <a:moveTo>
                  <a:pt x="30561" y="75922"/>
                </a:moveTo>
                <a:cubicBezTo>
                  <a:pt x="30667" y="75922"/>
                  <a:pt x="30748" y="76001"/>
                  <a:pt x="30759" y="76131"/>
                </a:cubicBezTo>
                <a:cubicBezTo>
                  <a:pt x="30782" y="76258"/>
                  <a:pt x="30713" y="76373"/>
                  <a:pt x="30597" y="76396"/>
                </a:cubicBezTo>
                <a:cubicBezTo>
                  <a:pt x="30591" y="76397"/>
                  <a:pt x="30584" y="76397"/>
                  <a:pt x="30578" y="76397"/>
                </a:cubicBezTo>
                <a:cubicBezTo>
                  <a:pt x="30481" y="76397"/>
                  <a:pt x="30389" y="76318"/>
                  <a:pt x="30378" y="76189"/>
                </a:cubicBezTo>
                <a:cubicBezTo>
                  <a:pt x="30367" y="76062"/>
                  <a:pt x="30436" y="75946"/>
                  <a:pt x="30540" y="75923"/>
                </a:cubicBezTo>
                <a:cubicBezTo>
                  <a:pt x="30547" y="75922"/>
                  <a:pt x="30554" y="75922"/>
                  <a:pt x="30561" y="75922"/>
                </a:cubicBezTo>
                <a:close/>
                <a:moveTo>
                  <a:pt x="34829" y="76023"/>
                </a:moveTo>
                <a:cubicBezTo>
                  <a:pt x="34968" y="76023"/>
                  <a:pt x="35066" y="76088"/>
                  <a:pt x="35076" y="76189"/>
                </a:cubicBezTo>
                <a:cubicBezTo>
                  <a:pt x="35088" y="76292"/>
                  <a:pt x="34984" y="76396"/>
                  <a:pt x="34822" y="76431"/>
                </a:cubicBezTo>
                <a:cubicBezTo>
                  <a:pt x="34800" y="76434"/>
                  <a:pt x="34778" y="76435"/>
                  <a:pt x="34757" y="76435"/>
                </a:cubicBezTo>
                <a:cubicBezTo>
                  <a:pt x="34618" y="76435"/>
                  <a:pt x="34520" y="76370"/>
                  <a:pt x="34510" y="76269"/>
                </a:cubicBezTo>
                <a:cubicBezTo>
                  <a:pt x="34499" y="76154"/>
                  <a:pt x="34603" y="76062"/>
                  <a:pt x="34764" y="76027"/>
                </a:cubicBezTo>
                <a:cubicBezTo>
                  <a:pt x="34787" y="76024"/>
                  <a:pt x="34808" y="76023"/>
                  <a:pt x="34829" y="76023"/>
                </a:cubicBezTo>
                <a:close/>
                <a:moveTo>
                  <a:pt x="226662" y="76014"/>
                </a:moveTo>
                <a:cubicBezTo>
                  <a:pt x="226727" y="76014"/>
                  <a:pt x="226771" y="76082"/>
                  <a:pt x="226776" y="76223"/>
                </a:cubicBezTo>
                <a:cubicBezTo>
                  <a:pt x="226776" y="76350"/>
                  <a:pt x="226649" y="76500"/>
                  <a:pt x="226476" y="76570"/>
                </a:cubicBezTo>
                <a:cubicBezTo>
                  <a:pt x="226440" y="76584"/>
                  <a:pt x="226408" y="76591"/>
                  <a:pt x="226382" y="76591"/>
                </a:cubicBezTo>
                <a:cubicBezTo>
                  <a:pt x="226286" y="76591"/>
                  <a:pt x="226268" y="76496"/>
                  <a:pt x="226349" y="76350"/>
                </a:cubicBezTo>
                <a:cubicBezTo>
                  <a:pt x="226460" y="76129"/>
                  <a:pt x="226578" y="76014"/>
                  <a:pt x="226662" y="76014"/>
                </a:cubicBezTo>
                <a:close/>
                <a:moveTo>
                  <a:pt x="29447" y="76206"/>
                </a:moveTo>
                <a:cubicBezTo>
                  <a:pt x="29519" y="76206"/>
                  <a:pt x="29592" y="76219"/>
                  <a:pt x="29663" y="76246"/>
                </a:cubicBezTo>
                <a:cubicBezTo>
                  <a:pt x="29940" y="76373"/>
                  <a:pt x="29651" y="76789"/>
                  <a:pt x="29247" y="76858"/>
                </a:cubicBezTo>
                <a:cubicBezTo>
                  <a:pt x="29219" y="76863"/>
                  <a:pt x="29192" y="76865"/>
                  <a:pt x="29166" y="76865"/>
                </a:cubicBezTo>
                <a:cubicBezTo>
                  <a:pt x="28995" y="76865"/>
                  <a:pt x="28892" y="76766"/>
                  <a:pt x="28912" y="76616"/>
                </a:cubicBezTo>
                <a:cubicBezTo>
                  <a:pt x="28948" y="76372"/>
                  <a:pt x="29189" y="76206"/>
                  <a:pt x="29447" y="76206"/>
                </a:cubicBezTo>
                <a:close/>
                <a:moveTo>
                  <a:pt x="40316" y="76789"/>
                </a:moveTo>
                <a:lnTo>
                  <a:pt x="40316" y="76789"/>
                </a:lnTo>
                <a:cubicBezTo>
                  <a:pt x="40466" y="76812"/>
                  <a:pt x="40628" y="76847"/>
                  <a:pt x="40790" y="76904"/>
                </a:cubicBezTo>
                <a:cubicBezTo>
                  <a:pt x="40755" y="76962"/>
                  <a:pt x="40709" y="77008"/>
                  <a:pt x="40651" y="77020"/>
                </a:cubicBezTo>
                <a:cubicBezTo>
                  <a:pt x="40623" y="77030"/>
                  <a:pt x="40596" y="77036"/>
                  <a:pt x="40570" y="77036"/>
                </a:cubicBezTo>
                <a:cubicBezTo>
                  <a:pt x="40456" y="77036"/>
                  <a:pt x="40363" y="76939"/>
                  <a:pt x="40316" y="76789"/>
                </a:cubicBezTo>
                <a:close/>
                <a:moveTo>
                  <a:pt x="27537" y="76264"/>
                </a:moveTo>
                <a:cubicBezTo>
                  <a:pt x="27599" y="76264"/>
                  <a:pt x="27653" y="76342"/>
                  <a:pt x="27677" y="76489"/>
                </a:cubicBezTo>
                <a:cubicBezTo>
                  <a:pt x="27700" y="76685"/>
                  <a:pt x="27885" y="76870"/>
                  <a:pt x="28116" y="76916"/>
                </a:cubicBezTo>
                <a:cubicBezTo>
                  <a:pt x="28693" y="77031"/>
                  <a:pt x="28635" y="77147"/>
                  <a:pt x="27977" y="77239"/>
                </a:cubicBezTo>
                <a:cubicBezTo>
                  <a:pt x="27899" y="77250"/>
                  <a:pt x="27828" y="77255"/>
                  <a:pt x="27765" y="77255"/>
                </a:cubicBezTo>
                <a:cubicBezTo>
                  <a:pt x="27487" y="77255"/>
                  <a:pt x="27359" y="77147"/>
                  <a:pt x="27331" y="76893"/>
                </a:cubicBezTo>
                <a:cubicBezTo>
                  <a:pt x="27308" y="76673"/>
                  <a:pt x="27366" y="76396"/>
                  <a:pt x="27458" y="76304"/>
                </a:cubicBezTo>
                <a:cubicBezTo>
                  <a:pt x="27485" y="76277"/>
                  <a:pt x="27512" y="76264"/>
                  <a:pt x="27537" y="76264"/>
                </a:cubicBezTo>
                <a:close/>
                <a:moveTo>
                  <a:pt x="230765" y="76693"/>
                </a:moveTo>
                <a:cubicBezTo>
                  <a:pt x="230895" y="76693"/>
                  <a:pt x="230990" y="76800"/>
                  <a:pt x="230990" y="76962"/>
                </a:cubicBezTo>
                <a:cubicBezTo>
                  <a:pt x="230978" y="77162"/>
                  <a:pt x="230860" y="77309"/>
                  <a:pt x="230696" y="77309"/>
                </a:cubicBezTo>
                <a:cubicBezTo>
                  <a:pt x="230690" y="77309"/>
                  <a:pt x="230684" y="77309"/>
                  <a:pt x="230678" y="77308"/>
                </a:cubicBezTo>
                <a:cubicBezTo>
                  <a:pt x="230516" y="77285"/>
                  <a:pt x="230378" y="77181"/>
                  <a:pt x="230378" y="77054"/>
                </a:cubicBezTo>
                <a:cubicBezTo>
                  <a:pt x="230378" y="76927"/>
                  <a:pt x="230516" y="76777"/>
                  <a:pt x="230678" y="76708"/>
                </a:cubicBezTo>
                <a:cubicBezTo>
                  <a:pt x="230708" y="76698"/>
                  <a:pt x="230737" y="76693"/>
                  <a:pt x="230765" y="76693"/>
                </a:cubicBezTo>
                <a:close/>
                <a:moveTo>
                  <a:pt x="41378" y="77308"/>
                </a:moveTo>
                <a:cubicBezTo>
                  <a:pt x="41378" y="77331"/>
                  <a:pt x="41378" y="77354"/>
                  <a:pt x="41355" y="77366"/>
                </a:cubicBezTo>
                <a:cubicBezTo>
                  <a:pt x="41367" y="77343"/>
                  <a:pt x="41367" y="77331"/>
                  <a:pt x="41378" y="77308"/>
                </a:cubicBezTo>
                <a:close/>
                <a:moveTo>
                  <a:pt x="34051" y="76623"/>
                </a:moveTo>
                <a:cubicBezTo>
                  <a:pt x="34113" y="76623"/>
                  <a:pt x="34216" y="76653"/>
                  <a:pt x="34360" y="76720"/>
                </a:cubicBezTo>
                <a:cubicBezTo>
                  <a:pt x="34549" y="76800"/>
                  <a:pt x="34759" y="76846"/>
                  <a:pt x="34902" y="76846"/>
                </a:cubicBezTo>
                <a:cubicBezTo>
                  <a:pt x="34943" y="76846"/>
                  <a:pt x="34979" y="76843"/>
                  <a:pt x="35007" y="76835"/>
                </a:cubicBezTo>
                <a:cubicBezTo>
                  <a:pt x="35161" y="76784"/>
                  <a:pt x="35299" y="76762"/>
                  <a:pt x="35413" y="76762"/>
                </a:cubicBezTo>
                <a:cubicBezTo>
                  <a:pt x="35820" y="76762"/>
                  <a:pt x="35935" y="77043"/>
                  <a:pt x="35503" y="77331"/>
                </a:cubicBezTo>
                <a:cubicBezTo>
                  <a:pt x="35304" y="77462"/>
                  <a:pt x="35174" y="77531"/>
                  <a:pt x="35045" y="77531"/>
                </a:cubicBezTo>
                <a:cubicBezTo>
                  <a:pt x="34890" y="77531"/>
                  <a:pt x="34736" y="77431"/>
                  <a:pt x="34464" y="77216"/>
                </a:cubicBezTo>
                <a:cubicBezTo>
                  <a:pt x="34020" y="76866"/>
                  <a:pt x="33873" y="76623"/>
                  <a:pt x="34051" y="76623"/>
                </a:cubicBezTo>
                <a:close/>
                <a:moveTo>
                  <a:pt x="42611" y="76810"/>
                </a:moveTo>
                <a:cubicBezTo>
                  <a:pt x="42719" y="76810"/>
                  <a:pt x="42823" y="76977"/>
                  <a:pt x="42856" y="77204"/>
                </a:cubicBezTo>
                <a:cubicBezTo>
                  <a:pt x="42879" y="77401"/>
                  <a:pt x="42821" y="77528"/>
                  <a:pt x="42683" y="77620"/>
                </a:cubicBezTo>
                <a:cubicBezTo>
                  <a:pt x="42175" y="77504"/>
                  <a:pt x="41690" y="77193"/>
                  <a:pt x="41794" y="76950"/>
                </a:cubicBezTo>
                <a:cubicBezTo>
                  <a:pt x="41805" y="76927"/>
                  <a:pt x="41794" y="76904"/>
                  <a:pt x="41794" y="76881"/>
                </a:cubicBezTo>
                <a:lnTo>
                  <a:pt x="41794" y="76881"/>
                </a:lnTo>
                <a:cubicBezTo>
                  <a:pt x="41794" y="76887"/>
                  <a:pt x="41797" y="76887"/>
                  <a:pt x="41801" y="76887"/>
                </a:cubicBezTo>
                <a:cubicBezTo>
                  <a:pt x="41805" y="76887"/>
                  <a:pt x="41811" y="76887"/>
                  <a:pt x="41817" y="76893"/>
                </a:cubicBezTo>
                <a:cubicBezTo>
                  <a:pt x="41942" y="77054"/>
                  <a:pt x="42263" y="77174"/>
                  <a:pt x="42436" y="77174"/>
                </a:cubicBezTo>
                <a:cubicBezTo>
                  <a:pt x="42534" y="77174"/>
                  <a:pt x="42584" y="77135"/>
                  <a:pt x="42521" y="77043"/>
                </a:cubicBezTo>
                <a:cubicBezTo>
                  <a:pt x="42440" y="76939"/>
                  <a:pt x="42475" y="76823"/>
                  <a:pt x="42590" y="76812"/>
                </a:cubicBezTo>
                <a:cubicBezTo>
                  <a:pt x="42597" y="76811"/>
                  <a:pt x="42604" y="76810"/>
                  <a:pt x="42611" y="76810"/>
                </a:cubicBezTo>
                <a:close/>
                <a:moveTo>
                  <a:pt x="33478" y="75938"/>
                </a:moveTo>
                <a:cubicBezTo>
                  <a:pt x="33721" y="75938"/>
                  <a:pt x="33745" y="76191"/>
                  <a:pt x="33610" y="76962"/>
                </a:cubicBezTo>
                <a:cubicBezTo>
                  <a:pt x="33540" y="77367"/>
                  <a:pt x="33260" y="77667"/>
                  <a:pt x="33067" y="77667"/>
                </a:cubicBezTo>
                <a:cubicBezTo>
                  <a:pt x="32974" y="77667"/>
                  <a:pt x="32902" y="77597"/>
                  <a:pt x="32883" y="77435"/>
                </a:cubicBezTo>
                <a:cubicBezTo>
                  <a:pt x="32871" y="77308"/>
                  <a:pt x="32941" y="77204"/>
                  <a:pt x="33045" y="77181"/>
                </a:cubicBezTo>
                <a:cubicBezTo>
                  <a:pt x="33160" y="77170"/>
                  <a:pt x="33206" y="76904"/>
                  <a:pt x="33171" y="76570"/>
                </a:cubicBezTo>
                <a:cubicBezTo>
                  <a:pt x="33125" y="76223"/>
                  <a:pt x="33206" y="75969"/>
                  <a:pt x="33391" y="75946"/>
                </a:cubicBezTo>
                <a:cubicBezTo>
                  <a:pt x="33422" y="75941"/>
                  <a:pt x="33451" y="75938"/>
                  <a:pt x="33478" y="75938"/>
                </a:cubicBezTo>
                <a:close/>
                <a:moveTo>
                  <a:pt x="37006" y="75204"/>
                </a:moveTo>
                <a:cubicBezTo>
                  <a:pt x="37074" y="75204"/>
                  <a:pt x="37129" y="75285"/>
                  <a:pt x="37154" y="75427"/>
                </a:cubicBezTo>
                <a:cubicBezTo>
                  <a:pt x="37177" y="75635"/>
                  <a:pt x="37304" y="75785"/>
                  <a:pt x="37431" y="75785"/>
                </a:cubicBezTo>
                <a:cubicBezTo>
                  <a:pt x="37441" y="75784"/>
                  <a:pt x="37450" y="75783"/>
                  <a:pt x="37458" y="75783"/>
                </a:cubicBezTo>
                <a:cubicBezTo>
                  <a:pt x="37562" y="75783"/>
                  <a:pt x="37510" y="75848"/>
                  <a:pt x="37350" y="75923"/>
                </a:cubicBezTo>
                <a:cubicBezTo>
                  <a:pt x="37177" y="76015"/>
                  <a:pt x="37038" y="76246"/>
                  <a:pt x="37073" y="76431"/>
                </a:cubicBezTo>
                <a:cubicBezTo>
                  <a:pt x="37096" y="76627"/>
                  <a:pt x="37246" y="76812"/>
                  <a:pt x="37419" y="76858"/>
                </a:cubicBezTo>
                <a:cubicBezTo>
                  <a:pt x="37592" y="76904"/>
                  <a:pt x="37742" y="77031"/>
                  <a:pt x="37754" y="77158"/>
                </a:cubicBezTo>
                <a:cubicBezTo>
                  <a:pt x="37765" y="77239"/>
                  <a:pt x="37696" y="77308"/>
                  <a:pt x="37592" y="77366"/>
                </a:cubicBezTo>
                <a:cubicBezTo>
                  <a:pt x="37546" y="77320"/>
                  <a:pt x="37523" y="77262"/>
                  <a:pt x="37558" y="77170"/>
                </a:cubicBezTo>
                <a:cubicBezTo>
                  <a:pt x="37607" y="77048"/>
                  <a:pt x="37625" y="76988"/>
                  <a:pt x="37604" y="76988"/>
                </a:cubicBezTo>
                <a:cubicBezTo>
                  <a:pt x="37581" y="76988"/>
                  <a:pt x="37511" y="77060"/>
                  <a:pt x="37385" y="77204"/>
                </a:cubicBezTo>
                <a:cubicBezTo>
                  <a:pt x="37100" y="77511"/>
                  <a:pt x="36492" y="77714"/>
                  <a:pt x="36007" y="77714"/>
                </a:cubicBezTo>
                <a:cubicBezTo>
                  <a:pt x="35981" y="77714"/>
                  <a:pt x="35955" y="77713"/>
                  <a:pt x="35930" y="77712"/>
                </a:cubicBezTo>
                <a:cubicBezTo>
                  <a:pt x="35919" y="77551"/>
                  <a:pt x="35988" y="77447"/>
                  <a:pt x="36184" y="77331"/>
                </a:cubicBezTo>
                <a:cubicBezTo>
                  <a:pt x="36232" y="77346"/>
                  <a:pt x="36282" y="77354"/>
                  <a:pt x="36330" y="77354"/>
                </a:cubicBezTo>
                <a:cubicBezTo>
                  <a:pt x="36399" y="77354"/>
                  <a:pt x="36465" y="77337"/>
                  <a:pt x="36519" y="77297"/>
                </a:cubicBezTo>
                <a:cubicBezTo>
                  <a:pt x="36657" y="77181"/>
                  <a:pt x="36704" y="77112"/>
                  <a:pt x="36692" y="77054"/>
                </a:cubicBezTo>
                <a:cubicBezTo>
                  <a:pt x="36888" y="76893"/>
                  <a:pt x="36911" y="76696"/>
                  <a:pt x="36854" y="76200"/>
                </a:cubicBezTo>
                <a:cubicBezTo>
                  <a:pt x="36796" y="75762"/>
                  <a:pt x="36830" y="75346"/>
                  <a:pt x="36923" y="75242"/>
                </a:cubicBezTo>
                <a:cubicBezTo>
                  <a:pt x="36952" y="75216"/>
                  <a:pt x="36980" y="75204"/>
                  <a:pt x="37006" y="75204"/>
                </a:cubicBezTo>
                <a:close/>
                <a:moveTo>
                  <a:pt x="47346" y="77227"/>
                </a:moveTo>
                <a:cubicBezTo>
                  <a:pt x="47467" y="77227"/>
                  <a:pt x="47555" y="77407"/>
                  <a:pt x="47588" y="77620"/>
                </a:cubicBezTo>
                <a:cubicBezTo>
                  <a:pt x="47554" y="77655"/>
                  <a:pt x="47531" y="77689"/>
                  <a:pt x="47484" y="77712"/>
                </a:cubicBezTo>
                <a:cubicBezTo>
                  <a:pt x="47427" y="77735"/>
                  <a:pt x="47357" y="77770"/>
                  <a:pt x="47311" y="77793"/>
                </a:cubicBezTo>
                <a:cubicBezTo>
                  <a:pt x="47300" y="77735"/>
                  <a:pt x="47300" y="77666"/>
                  <a:pt x="47265" y="77597"/>
                </a:cubicBezTo>
                <a:cubicBezTo>
                  <a:pt x="47173" y="77401"/>
                  <a:pt x="47207" y="77251"/>
                  <a:pt x="47334" y="77227"/>
                </a:cubicBezTo>
                <a:cubicBezTo>
                  <a:pt x="47338" y="77227"/>
                  <a:pt x="47342" y="77227"/>
                  <a:pt x="47346" y="77227"/>
                </a:cubicBezTo>
                <a:close/>
                <a:moveTo>
                  <a:pt x="29274" y="77104"/>
                </a:moveTo>
                <a:cubicBezTo>
                  <a:pt x="29312" y="77104"/>
                  <a:pt x="29329" y="77190"/>
                  <a:pt x="29351" y="77354"/>
                </a:cubicBezTo>
                <a:cubicBezTo>
                  <a:pt x="29374" y="77551"/>
                  <a:pt x="29316" y="77816"/>
                  <a:pt x="29212" y="77920"/>
                </a:cubicBezTo>
                <a:cubicBezTo>
                  <a:pt x="29122" y="78010"/>
                  <a:pt x="29046" y="78049"/>
                  <a:pt x="28989" y="78049"/>
                </a:cubicBezTo>
                <a:cubicBezTo>
                  <a:pt x="28834" y="78049"/>
                  <a:pt x="28817" y="77764"/>
                  <a:pt x="29028" y="77435"/>
                </a:cubicBezTo>
                <a:cubicBezTo>
                  <a:pt x="29161" y="77210"/>
                  <a:pt x="29231" y="77104"/>
                  <a:pt x="29274" y="77104"/>
                </a:cubicBezTo>
                <a:close/>
                <a:moveTo>
                  <a:pt x="34095" y="78059"/>
                </a:moveTo>
                <a:lnTo>
                  <a:pt x="34095" y="78059"/>
                </a:lnTo>
                <a:cubicBezTo>
                  <a:pt x="34303" y="78070"/>
                  <a:pt x="34395" y="78162"/>
                  <a:pt x="34314" y="78278"/>
                </a:cubicBezTo>
                <a:cubicBezTo>
                  <a:pt x="34256" y="78197"/>
                  <a:pt x="34176" y="78128"/>
                  <a:pt x="34095" y="78059"/>
                </a:cubicBezTo>
                <a:close/>
                <a:moveTo>
                  <a:pt x="32682" y="77796"/>
                </a:moveTo>
                <a:cubicBezTo>
                  <a:pt x="32719" y="77796"/>
                  <a:pt x="32758" y="77856"/>
                  <a:pt x="32814" y="77978"/>
                </a:cubicBezTo>
                <a:cubicBezTo>
                  <a:pt x="32873" y="78103"/>
                  <a:pt x="33007" y="78167"/>
                  <a:pt x="33213" y="78167"/>
                </a:cubicBezTo>
                <a:cubicBezTo>
                  <a:pt x="33330" y="78167"/>
                  <a:pt x="33470" y="78146"/>
                  <a:pt x="33633" y="78105"/>
                </a:cubicBezTo>
                <a:cubicBezTo>
                  <a:pt x="33679" y="78093"/>
                  <a:pt x="33702" y="78093"/>
                  <a:pt x="33749" y="78082"/>
                </a:cubicBezTo>
                <a:lnTo>
                  <a:pt x="33749" y="78082"/>
                </a:lnTo>
                <a:cubicBezTo>
                  <a:pt x="33843" y="78245"/>
                  <a:pt x="33810" y="78312"/>
                  <a:pt x="33577" y="78312"/>
                </a:cubicBezTo>
                <a:cubicBezTo>
                  <a:pt x="33497" y="78312"/>
                  <a:pt x="33394" y="78304"/>
                  <a:pt x="33264" y="78289"/>
                </a:cubicBezTo>
                <a:cubicBezTo>
                  <a:pt x="33047" y="78271"/>
                  <a:pt x="32876" y="78252"/>
                  <a:pt x="32727" y="78252"/>
                </a:cubicBezTo>
                <a:cubicBezTo>
                  <a:pt x="32693" y="78252"/>
                  <a:pt x="32661" y="78253"/>
                  <a:pt x="32629" y="78255"/>
                </a:cubicBezTo>
                <a:cubicBezTo>
                  <a:pt x="32560" y="78174"/>
                  <a:pt x="32514" y="78093"/>
                  <a:pt x="32548" y="78012"/>
                </a:cubicBezTo>
                <a:cubicBezTo>
                  <a:pt x="32602" y="77868"/>
                  <a:pt x="32641" y="77796"/>
                  <a:pt x="32682" y="77796"/>
                </a:cubicBezTo>
                <a:close/>
                <a:moveTo>
                  <a:pt x="27263" y="77758"/>
                </a:moveTo>
                <a:cubicBezTo>
                  <a:pt x="27291" y="77758"/>
                  <a:pt x="27321" y="77762"/>
                  <a:pt x="27354" y="77770"/>
                </a:cubicBezTo>
                <a:cubicBezTo>
                  <a:pt x="27527" y="77816"/>
                  <a:pt x="27666" y="77943"/>
                  <a:pt x="27689" y="78070"/>
                </a:cubicBezTo>
                <a:cubicBezTo>
                  <a:pt x="27700" y="78185"/>
                  <a:pt x="27585" y="78301"/>
                  <a:pt x="27423" y="78324"/>
                </a:cubicBezTo>
                <a:cubicBezTo>
                  <a:pt x="27410" y="78326"/>
                  <a:pt x="27396" y="78327"/>
                  <a:pt x="27383" y="78327"/>
                </a:cubicBezTo>
                <a:cubicBezTo>
                  <a:pt x="27229" y="78327"/>
                  <a:pt x="27110" y="78206"/>
                  <a:pt x="27088" y="78035"/>
                </a:cubicBezTo>
                <a:cubicBezTo>
                  <a:pt x="27060" y="77853"/>
                  <a:pt x="27127" y="77758"/>
                  <a:pt x="27263" y="77758"/>
                </a:cubicBezTo>
                <a:close/>
                <a:moveTo>
                  <a:pt x="38723" y="78105"/>
                </a:moveTo>
                <a:cubicBezTo>
                  <a:pt x="39139" y="78128"/>
                  <a:pt x="39208" y="78197"/>
                  <a:pt x="39070" y="78474"/>
                </a:cubicBezTo>
                <a:cubicBezTo>
                  <a:pt x="38989" y="78643"/>
                  <a:pt x="38899" y="78718"/>
                  <a:pt x="38767" y="78718"/>
                </a:cubicBezTo>
                <a:cubicBezTo>
                  <a:pt x="38691" y="78718"/>
                  <a:pt x="38602" y="78693"/>
                  <a:pt x="38493" y="78647"/>
                </a:cubicBezTo>
                <a:cubicBezTo>
                  <a:pt x="38354" y="78578"/>
                  <a:pt x="38262" y="78520"/>
                  <a:pt x="38193" y="78463"/>
                </a:cubicBezTo>
                <a:cubicBezTo>
                  <a:pt x="38273" y="78359"/>
                  <a:pt x="38366" y="78278"/>
                  <a:pt x="38493" y="78255"/>
                </a:cubicBezTo>
                <a:cubicBezTo>
                  <a:pt x="38585" y="78232"/>
                  <a:pt x="38666" y="78174"/>
                  <a:pt x="38723" y="78105"/>
                </a:cubicBezTo>
                <a:close/>
                <a:moveTo>
                  <a:pt x="30977" y="78537"/>
                </a:moveTo>
                <a:cubicBezTo>
                  <a:pt x="31027" y="78537"/>
                  <a:pt x="31068" y="78580"/>
                  <a:pt x="31082" y="78659"/>
                </a:cubicBezTo>
                <a:cubicBezTo>
                  <a:pt x="31094" y="78797"/>
                  <a:pt x="31013" y="78936"/>
                  <a:pt x="30921" y="78947"/>
                </a:cubicBezTo>
                <a:cubicBezTo>
                  <a:pt x="30897" y="78952"/>
                  <a:pt x="30874" y="78954"/>
                  <a:pt x="30853" y="78954"/>
                </a:cubicBezTo>
                <a:cubicBezTo>
                  <a:pt x="30775" y="78954"/>
                  <a:pt x="30722" y="78921"/>
                  <a:pt x="30713" y="78866"/>
                </a:cubicBezTo>
                <a:cubicBezTo>
                  <a:pt x="30701" y="78809"/>
                  <a:pt x="30771" y="78682"/>
                  <a:pt x="30874" y="78589"/>
                </a:cubicBezTo>
                <a:cubicBezTo>
                  <a:pt x="30910" y="78554"/>
                  <a:pt x="30945" y="78537"/>
                  <a:pt x="30977" y="78537"/>
                </a:cubicBezTo>
                <a:close/>
                <a:moveTo>
                  <a:pt x="37442" y="78693"/>
                </a:moveTo>
                <a:cubicBezTo>
                  <a:pt x="37419" y="78832"/>
                  <a:pt x="37361" y="78936"/>
                  <a:pt x="37258" y="78959"/>
                </a:cubicBezTo>
                <a:cubicBezTo>
                  <a:pt x="37246" y="78959"/>
                  <a:pt x="37234" y="78947"/>
                  <a:pt x="37211" y="78947"/>
                </a:cubicBezTo>
                <a:cubicBezTo>
                  <a:pt x="37234" y="78890"/>
                  <a:pt x="37281" y="78797"/>
                  <a:pt x="37361" y="78728"/>
                </a:cubicBezTo>
                <a:cubicBezTo>
                  <a:pt x="37385" y="78693"/>
                  <a:pt x="37419" y="78705"/>
                  <a:pt x="37442" y="78693"/>
                </a:cubicBezTo>
                <a:close/>
                <a:moveTo>
                  <a:pt x="229663" y="78468"/>
                </a:moveTo>
                <a:cubicBezTo>
                  <a:pt x="229708" y="78468"/>
                  <a:pt x="229740" y="78556"/>
                  <a:pt x="229754" y="78728"/>
                </a:cubicBezTo>
                <a:cubicBezTo>
                  <a:pt x="229764" y="78919"/>
                  <a:pt x="229723" y="79045"/>
                  <a:pt x="229654" y="79045"/>
                </a:cubicBezTo>
                <a:cubicBezTo>
                  <a:pt x="229635" y="79045"/>
                  <a:pt x="229615" y="79036"/>
                  <a:pt x="229593" y="79017"/>
                </a:cubicBezTo>
                <a:cubicBezTo>
                  <a:pt x="229501" y="78936"/>
                  <a:pt x="229489" y="78716"/>
                  <a:pt x="229570" y="78566"/>
                </a:cubicBezTo>
                <a:cubicBezTo>
                  <a:pt x="229605" y="78501"/>
                  <a:pt x="229636" y="78468"/>
                  <a:pt x="229663" y="78468"/>
                </a:cubicBezTo>
                <a:close/>
                <a:moveTo>
                  <a:pt x="40062" y="79294"/>
                </a:moveTo>
                <a:cubicBezTo>
                  <a:pt x="40149" y="79449"/>
                  <a:pt x="40175" y="79522"/>
                  <a:pt x="40136" y="79522"/>
                </a:cubicBezTo>
                <a:cubicBezTo>
                  <a:pt x="40097" y="79522"/>
                  <a:pt x="39993" y="79449"/>
                  <a:pt x="39820" y="79317"/>
                </a:cubicBezTo>
                <a:cubicBezTo>
                  <a:pt x="39901" y="79294"/>
                  <a:pt x="39982" y="79294"/>
                  <a:pt x="40062" y="79294"/>
                </a:cubicBezTo>
                <a:close/>
                <a:moveTo>
                  <a:pt x="31763" y="79444"/>
                </a:moveTo>
                <a:lnTo>
                  <a:pt x="31763" y="79444"/>
                </a:lnTo>
                <a:cubicBezTo>
                  <a:pt x="31752" y="79490"/>
                  <a:pt x="31740" y="79524"/>
                  <a:pt x="31706" y="79559"/>
                </a:cubicBezTo>
                <a:cubicBezTo>
                  <a:pt x="31706" y="79513"/>
                  <a:pt x="31740" y="79478"/>
                  <a:pt x="31763" y="79444"/>
                </a:cubicBezTo>
                <a:close/>
                <a:moveTo>
                  <a:pt x="28506" y="78924"/>
                </a:moveTo>
                <a:cubicBezTo>
                  <a:pt x="28533" y="78924"/>
                  <a:pt x="28563" y="78995"/>
                  <a:pt x="28589" y="79132"/>
                </a:cubicBezTo>
                <a:cubicBezTo>
                  <a:pt x="28624" y="79351"/>
                  <a:pt x="28566" y="79548"/>
                  <a:pt x="28474" y="79571"/>
                </a:cubicBezTo>
                <a:cubicBezTo>
                  <a:pt x="28467" y="79571"/>
                  <a:pt x="28460" y="79572"/>
                  <a:pt x="28453" y="79572"/>
                </a:cubicBezTo>
                <a:cubicBezTo>
                  <a:pt x="28351" y="79572"/>
                  <a:pt x="28213" y="79493"/>
                  <a:pt x="28116" y="79363"/>
                </a:cubicBezTo>
                <a:cubicBezTo>
                  <a:pt x="28052" y="79258"/>
                  <a:pt x="28038" y="79204"/>
                  <a:pt x="28078" y="79204"/>
                </a:cubicBezTo>
                <a:cubicBezTo>
                  <a:pt x="28095" y="79204"/>
                  <a:pt x="28123" y="79215"/>
                  <a:pt x="28162" y="79236"/>
                </a:cubicBezTo>
                <a:cubicBezTo>
                  <a:pt x="28186" y="79248"/>
                  <a:pt x="28210" y="79253"/>
                  <a:pt x="28235" y="79253"/>
                </a:cubicBezTo>
                <a:cubicBezTo>
                  <a:pt x="28330" y="79253"/>
                  <a:pt x="28423" y="79170"/>
                  <a:pt x="28451" y="79051"/>
                </a:cubicBezTo>
                <a:cubicBezTo>
                  <a:pt x="28466" y="78966"/>
                  <a:pt x="28485" y="78924"/>
                  <a:pt x="28506" y="78924"/>
                </a:cubicBezTo>
                <a:close/>
                <a:moveTo>
                  <a:pt x="48973" y="79548"/>
                </a:moveTo>
                <a:cubicBezTo>
                  <a:pt x="48985" y="79628"/>
                  <a:pt x="48950" y="79674"/>
                  <a:pt x="48881" y="79709"/>
                </a:cubicBezTo>
                <a:cubicBezTo>
                  <a:pt x="48835" y="79617"/>
                  <a:pt x="48858" y="79548"/>
                  <a:pt x="48973" y="79548"/>
                </a:cubicBezTo>
                <a:close/>
                <a:moveTo>
                  <a:pt x="46815" y="79755"/>
                </a:moveTo>
                <a:cubicBezTo>
                  <a:pt x="46815" y="79794"/>
                  <a:pt x="46807" y="79816"/>
                  <a:pt x="46791" y="79816"/>
                </a:cubicBezTo>
                <a:cubicBezTo>
                  <a:pt x="46788" y="79816"/>
                  <a:pt x="46784" y="79815"/>
                  <a:pt x="46780" y="79813"/>
                </a:cubicBezTo>
                <a:cubicBezTo>
                  <a:pt x="46792" y="79790"/>
                  <a:pt x="46803" y="79778"/>
                  <a:pt x="46815" y="79755"/>
                </a:cubicBezTo>
                <a:close/>
                <a:moveTo>
                  <a:pt x="33559" y="79136"/>
                </a:moveTo>
                <a:cubicBezTo>
                  <a:pt x="33640" y="79136"/>
                  <a:pt x="33733" y="79142"/>
                  <a:pt x="33841" y="79155"/>
                </a:cubicBezTo>
                <a:lnTo>
                  <a:pt x="33852" y="79155"/>
                </a:lnTo>
                <a:cubicBezTo>
                  <a:pt x="33795" y="79167"/>
                  <a:pt x="33714" y="79294"/>
                  <a:pt x="33564" y="79536"/>
                </a:cubicBezTo>
                <a:cubicBezTo>
                  <a:pt x="33460" y="79721"/>
                  <a:pt x="33391" y="79813"/>
                  <a:pt x="33333" y="79859"/>
                </a:cubicBezTo>
                <a:cubicBezTo>
                  <a:pt x="33252" y="79813"/>
                  <a:pt x="33183" y="79744"/>
                  <a:pt x="33137" y="79640"/>
                </a:cubicBezTo>
                <a:cubicBezTo>
                  <a:pt x="33125" y="79467"/>
                  <a:pt x="33229" y="79282"/>
                  <a:pt x="33402" y="79144"/>
                </a:cubicBezTo>
                <a:cubicBezTo>
                  <a:pt x="33450" y="79139"/>
                  <a:pt x="33502" y="79136"/>
                  <a:pt x="33559" y="79136"/>
                </a:cubicBezTo>
                <a:close/>
                <a:moveTo>
                  <a:pt x="58701" y="79568"/>
                </a:moveTo>
                <a:cubicBezTo>
                  <a:pt x="58729" y="79568"/>
                  <a:pt x="58724" y="79655"/>
                  <a:pt x="58692" y="79848"/>
                </a:cubicBezTo>
                <a:cubicBezTo>
                  <a:pt x="58681" y="79882"/>
                  <a:pt x="58681" y="79905"/>
                  <a:pt x="58669" y="79928"/>
                </a:cubicBezTo>
                <a:cubicBezTo>
                  <a:pt x="58646" y="79882"/>
                  <a:pt x="58623" y="79836"/>
                  <a:pt x="58623" y="79767"/>
                </a:cubicBezTo>
                <a:cubicBezTo>
                  <a:pt x="58611" y="79709"/>
                  <a:pt x="58635" y="79663"/>
                  <a:pt x="58646" y="79617"/>
                </a:cubicBezTo>
                <a:cubicBezTo>
                  <a:pt x="58671" y="79585"/>
                  <a:pt x="58689" y="79568"/>
                  <a:pt x="58701" y="79568"/>
                </a:cubicBezTo>
                <a:close/>
                <a:moveTo>
                  <a:pt x="38240" y="78962"/>
                </a:moveTo>
                <a:cubicBezTo>
                  <a:pt x="38437" y="78962"/>
                  <a:pt x="38515" y="79099"/>
                  <a:pt x="38562" y="79467"/>
                </a:cubicBezTo>
                <a:cubicBezTo>
                  <a:pt x="38597" y="79709"/>
                  <a:pt x="38562" y="79894"/>
                  <a:pt x="38504" y="79940"/>
                </a:cubicBezTo>
                <a:cubicBezTo>
                  <a:pt x="38504" y="79905"/>
                  <a:pt x="38504" y="79882"/>
                  <a:pt x="38516" y="79836"/>
                </a:cubicBezTo>
                <a:cubicBezTo>
                  <a:pt x="38562" y="79628"/>
                  <a:pt x="38470" y="79397"/>
                  <a:pt x="38331" y="79363"/>
                </a:cubicBezTo>
                <a:cubicBezTo>
                  <a:pt x="38158" y="79317"/>
                  <a:pt x="38077" y="79167"/>
                  <a:pt x="38054" y="78982"/>
                </a:cubicBezTo>
                <a:lnTo>
                  <a:pt x="38089" y="78982"/>
                </a:lnTo>
                <a:cubicBezTo>
                  <a:pt x="38146" y="78969"/>
                  <a:pt x="38196" y="78962"/>
                  <a:pt x="38240" y="78962"/>
                </a:cubicBezTo>
                <a:close/>
                <a:moveTo>
                  <a:pt x="34735" y="78458"/>
                </a:moveTo>
                <a:cubicBezTo>
                  <a:pt x="34776" y="78458"/>
                  <a:pt x="34795" y="78539"/>
                  <a:pt x="34811" y="78693"/>
                </a:cubicBezTo>
                <a:cubicBezTo>
                  <a:pt x="34827" y="78846"/>
                  <a:pt x="34893" y="78925"/>
                  <a:pt x="34985" y="78925"/>
                </a:cubicBezTo>
                <a:cubicBezTo>
                  <a:pt x="35026" y="78925"/>
                  <a:pt x="35073" y="78910"/>
                  <a:pt x="35122" y="78878"/>
                </a:cubicBezTo>
                <a:cubicBezTo>
                  <a:pt x="35179" y="78838"/>
                  <a:pt x="35226" y="78817"/>
                  <a:pt x="35265" y="78817"/>
                </a:cubicBezTo>
                <a:cubicBezTo>
                  <a:pt x="35359" y="78817"/>
                  <a:pt x="35403" y="78942"/>
                  <a:pt x="35411" y="79213"/>
                </a:cubicBezTo>
                <a:cubicBezTo>
                  <a:pt x="35411" y="79224"/>
                  <a:pt x="35411" y="79247"/>
                  <a:pt x="35411" y="79259"/>
                </a:cubicBezTo>
                <a:cubicBezTo>
                  <a:pt x="35307" y="79386"/>
                  <a:pt x="35261" y="79548"/>
                  <a:pt x="35295" y="79674"/>
                </a:cubicBezTo>
                <a:cubicBezTo>
                  <a:pt x="35341" y="79859"/>
                  <a:pt x="35261" y="80032"/>
                  <a:pt x="35111" y="80067"/>
                </a:cubicBezTo>
                <a:cubicBezTo>
                  <a:pt x="35028" y="79992"/>
                  <a:pt x="34955" y="79951"/>
                  <a:pt x="34901" y="79951"/>
                </a:cubicBezTo>
                <a:cubicBezTo>
                  <a:pt x="34873" y="79951"/>
                  <a:pt x="34850" y="79962"/>
                  <a:pt x="34834" y="79986"/>
                </a:cubicBezTo>
                <a:cubicBezTo>
                  <a:pt x="34776" y="79940"/>
                  <a:pt x="34730" y="79871"/>
                  <a:pt x="34707" y="79778"/>
                </a:cubicBezTo>
                <a:cubicBezTo>
                  <a:pt x="34695" y="79744"/>
                  <a:pt x="34684" y="79721"/>
                  <a:pt x="34672" y="79698"/>
                </a:cubicBezTo>
                <a:lnTo>
                  <a:pt x="34672" y="79698"/>
                </a:lnTo>
                <a:cubicBezTo>
                  <a:pt x="34680" y="79700"/>
                  <a:pt x="34688" y="79701"/>
                  <a:pt x="34697" y="79701"/>
                </a:cubicBezTo>
                <a:cubicBezTo>
                  <a:pt x="34767" y="79701"/>
                  <a:pt x="34867" y="79623"/>
                  <a:pt x="34949" y="79490"/>
                </a:cubicBezTo>
                <a:cubicBezTo>
                  <a:pt x="35041" y="79338"/>
                  <a:pt x="35073" y="79266"/>
                  <a:pt x="35037" y="79266"/>
                </a:cubicBezTo>
                <a:cubicBezTo>
                  <a:pt x="35009" y="79266"/>
                  <a:pt x="34943" y="79307"/>
                  <a:pt x="34834" y="79386"/>
                </a:cubicBezTo>
                <a:cubicBezTo>
                  <a:pt x="34695" y="79478"/>
                  <a:pt x="34637" y="79582"/>
                  <a:pt x="34637" y="79651"/>
                </a:cubicBezTo>
                <a:cubicBezTo>
                  <a:pt x="34591" y="79599"/>
                  <a:pt x="34538" y="79572"/>
                  <a:pt x="34481" y="79572"/>
                </a:cubicBezTo>
                <a:cubicBezTo>
                  <a:pt x="34438" y="79572"/>
                  <a:pt x="34393" y="79587"/>
                  <a:pt x="34349" y="79617"/>
                </a:cubicBezTo>
                <a:cubicBezTo>
                  <a:pt x="34337" y="79628"/>
                  <a:pt x="34326" y="79628"/>
                  <a:pt x="34314" y="79640"/>
                </a:cubicBezTo>
                <a:cubicBezTo>
                  <a:pt x="34303" y="79305"/>
                  <a:pt x="34349" y="78982"/>
                  <a:pt x="34464" y="78797"/>
                </a:cubicBezTo>
                <a:cubicBezTo>
                  <a:pt x="34607" y="78567"/>
                  <a:pt x="34686" y="78458"/>
                  <a:pt x="34735" y="78458"/>
                </a:cubicBezTo>
                <a:close/>
                <a:moveTo>
                  <a:pt x="228703" y="79541"/>
                </a:moveTo>
                <a:cubicBezTo>
                  <a:pt x="228802" y="79541"/>
                  <a:pt x="228866" y="79596"/>
                  <a:pt x="228866" y="79686"/>
                </a:cubicBezTo>
                <a:cubicBezTo>
                  <a:pt x="228866" y="79825"/>
                  <a:pt x="228739" y="79975"/>
                  <a:pt x="228566" y="80044"/>
                </a:cubicBezTo>
                <a:cubicBezTo>
                  <a:pt x="228516" y="80065"/>
                  <a:pt x="228468" y="80076"/>
                  <a:pt x="228426" y="80076"/>
                </a:cubicBezTo>
                <a:cubicBezTo>
                  <a:pt x="228331" y="80076"/>
                  <a:pt x="228265" y="80024"/>
                  <a:pt x="228265" y="79928"/>
                </a:cubicBezTo>
                <a:cubicBezTo>
                  <a:pt x="228265" y="79801"/>
                  <a:pt x="228404" y="79640"/>
                  <a:pt x="228566" y="79571"/>
                </a:cubicBezTo>
                <a:cubicBezTo>
                  <a:pt x="228616" y="79550"/>
                  <a:pt x="228663" y="79541"/>
                  <a:pt x="228703" y="79541"/>
                </a:cubicBezTo>
                <a:close/>
                <a:moveTo>
                  <a:pt x="27362" y="79752"/>
                </a:moveTo>
                <a:cubicBezTo>
                  <a:pt x="27448" y="79752"/>
                  <a:pt x="27506" y="79776"/>
                  <a:pt x="27516" y="79825"/>
                </a:cubicBezTo>
                <a:cubicBezTo>
                  <a:pt x="27527" y="79882"/>
                  <a:pt x="27458" y="79998"/>
                  <a:pt x="27354" y="80102"/>
                </a:cubicBezTo>
                <a:cubicBezTo>
                  <a:pt x="27319" y="80137"/>
                  <a:pt x="27283" y="80154"/>
                  <a:pt x="27252" y="80154"/>
                </a:cubicBezTo>
                <a:cubicBezTo>
                  <a:pt x="27201" y="80154"/>
                  <a:pt x="27160" y="80111"/>
                  <a:pt x="27146" y="80032"/>
                </a:cubicBezTo>
                <a:cubicBezTo>
                  <a:pt x="27135" y="79894"/>
                  <a:pt x="27204" y="79778"/>
                  <a:pt x="27308" y="79755"/>
                </a:cubicBezTo>
                <a:cubicBezTo>
                  <a:pt x="27327" y="79753"/>
                  <a:pt x="27345" y="79752"/>
                  <a:pt x="27362" y="79752"/>
                </a:cubicBezTo>
                <a:close/>
                <a:moveTo>
                  <a:pt x="34337" y="79998"/>
                </a:moveTo>
                <a:cubicBezTo>
                  <a:pt x="34418" y="79998"/>
                  <a:pt x="34476" y="80021"/>
                  <a:pt x="34487" y="80055"/>
                </a:cubicBezTo>
                <a:cubicBezTo>
                  <a:pt x="34499" y="80090"/>
                  <a:pt x="34453" y="80148"/>
                  <a:pt x="34383" y="80217"/>
                </a:cubicBezTo>
                <a:cubicBezTo>
                  <a:pt x="34360" y="80148"/>
                  <a:pt x="34349" y="80078"/>
                  <a:pt x="34337" y="79998"/>
                </a:cubicBezTo>
                <a:close/>
                <a:moveTo>
                  <a:pt x="36323" y="80309"/>
                </a:moveTo>
                <a:cubicBezTo>
                  <a:pt x="36356" y="80502"/>
                  <a:pt x="36358" y="80596"/>
                  <a:pt x="36324" y="80596"/>
                </a:cubicBezTo>
                <a:cubicBezTo>
                  <a:pt x="36298" y="80596"/>
                  <a:pt x="36252" y="80546"/>
                  <a:pt x="36184" y="80448"/>
                </a:cubicBezTo>
                <a:cubicBezTo>
                  <a:pt x="36149" y="80390"/>
                  <a:pt x="36115" y="80355"/>
                  <a:pt x="36092" y="80321"/>
                </a:cubicBezTo>
                <a:cubicBezTo>
                  <a:pt x="36173" y="80321"/>
                  <a:pt x="36242" y="80321"/>
                  <a:pt x="36323" y="80309"/>
                </a:cubicBezTo>
                <a:close/>
                <a:moveTo>
                  <a:pt x="29315" y="79486"/>
                </a:moveTo>
                <a:cubicBezTo>
                  <a:pt x="29377" y="79486"/>
                  <a:pt x="29444" y="79487"/>
                  <a:pt x="29512" y="79490"/>
                </a:cubicBezTo>
                <a:cubicBezTo>
                  <a:pt x="29282" y="79594"/>
                  <a:pt x="29235" y="79721"/>
                  <a:pt x="29282" y="79963"/>
                </a:cubicBezTo>
                <a:cubicBezTo>
                  <a:pt x="29259" y="80055"/>
                  <a:pt x="29259" y="80159"/>
                  <a:pt x="29282" y="80263"/>
                </a:cubicBezTo>
                <a:cubicBezTo>
                  <a:pt x="29341" y="80480"/>
                  <a:pt x="29307" y="80596"/>
                  <a:pt x="29188" y="80596"/>
                </a:cubicBezTo>
                <a:cubicBezTo>
                  <a:pt x="29168" y="80596"/>
                  <a:pt x="29145" y="80593"/>
                  <a:pt x="29120" y="80586"/>
                </a:cubicBezTo>
                <a:cubicBezTo>
                  <a:pt x="28889" y="80529"/>
                  <a:pt x="28762" y="79825"/>
                  <a:pt x="28935" y="79536"/>
                </a:cubicBezTo>
                <a:cubicBezTo>
                  <a:pt x="28953" y="79501"/>
                  <a:pt x="29112" y="79486"/>
                  <a:pt x="29315" y="79486"/>
                </a:cubicBezTo>
                <a:close/>
                <a:moveTo>
                  <a:pt x="48222" y="80229"/>
                </a:moveTo>
                <a:cubicBezTo>
                  <a:pt x="48246" y="80229"/>
                  <a:pt x="48274" y="80237"/>
                  <a:pt x="48304" y="80252"/>
                </a:cubicBezTo>
                <a:cubicBezTo>
                  <a:pt x="48431" y="80321"/>
                  <a:pt x="48523" y="80413"/>
                  <a:pt x="48523" y="80471"/>
                </a:cubicBezTo>
                <a:cubicBezTo>
                  <a:pt x="48535" y="80517"/>
                  <a:pt x="48454" y="80575"/>
                  <a:pt x="48350" y="80598"/>
                </a:cubicBezTo>
                <a:cubicBezTo>
                  <a:pt x="48344" y="80599"/>
                  <a:pt x="48338" y="80599"/>
                  <a:pt x="48332" y="80599"/>
                </a:cubicBezTo>
                <a:cubicBezTo>
                  <a:pt x="48235" y="80599"/>
                  <a:pt x="48142" y="80510"/>
                  <a:pt x="48131" y="80390"/>
                </a:cubicBezTo>
                <a:cubicBezTo>
                  <a:pt x="48114" y="80288"/>
                  <a:pt x="48153" y="80229"/>
                  <a:pt x="48222" y="80229"/>
                </a:cubicBezTo>
                <a:close/>
                <a:moveTo>
                  <a:pt x="35639" y="80307"/>
                </a:moveTo>
                <a:cubicBezTo>
                  <a:pt x="35655" y="80307"/>
                  <a:pt x="35671" y="80308"/>
                  <a:pt x="35688" y="80309"/>
                </a:cubicBezTo>
                <a:cubicBezTo>
                  <a:pt x="35757" y="80321"/>
                  <a:pt x="35826" y="80321"/>
                  <a:pt x="35896" y="80321"/>
                </a:cubicBezTo>
                <a:cubicBezTo>
                  <a:pt x="35872" y="80355"/>
                  <a:pt x="35849" y="80413"/>
                  <a:pt x="35826" y="80482"/>
                </a:cubicBezTo>
                <a:cubicBezTo>
                  <a:pt x="35779" y="80609"/>
                  <a:pt x="35737" y="80675"/>
                  <a:pt x="35679" y="80675"/>
                </a:cubicBezTo>
                <a:cubicBezTo>
                  <a:pt x="35611" y="80675"/>
                  <a:pt x="35521" y="80580"/>
                  <a:pt x="35376" y="80379"/>
                </a:cubicBezTo>
                <a:cubicBezTo>
                  <a:pt x="35446" y="80338"/>
                  <a:pt x="35534" y="80307"/>
                  <a:pt x="35639" y="80307"/>
                </a:cubicBezTo>
                <a:close/>
                <a:moveTo>
                  <a:pt x="27534" y="80524"/>
                </a:moveTo>
                <a:cubicBezTo>
                  <a:pt x="27578" y="80524"/>
                  <a:pt x="27623" y="80529"/>
                  <a:pt x="27666" y="80540"/>
                </a:cubicBezTo>
                <a:cubicBezTo>
                  <a:pt x="27816" y="80586"/>
                  <a:pt x="27885" y="80633"/>
                  <a:pt x="27885" y="80713"/>
                </a:cubicBezTo>
                <a:cubicBezTo>
                  <a:pt x="27871" y="80714"/>
                  <a:pt x="27856" y="80715"/>
                  <a:pt x="27841" y="80715"/>
                </a:cubicBezTo>
                <a:cubicBezTo>
                  <a:pt x="27702" y="80715"/>
                  <a:pt x="27503" y="80668"/>
                  <a:pt x="27285" y="80575"/>
                </a:cubicBezTo>
                <a:cubicBezTo>
                  <a:pt x="27354" y="80544"/>
                  <a:pt x="27444" y="80524"/>
                  <a:pt x="27534" y="80524"/>
                </a:cubicBezTo>
                <a:close/>
                <a:moveTo>
                  <a:pt x="47464" y="80352"/>
                </a:moveTo>
                <a:cubicBezTo>
                  <a:pt x="47513" y="80352"/>
                  <a:pt x="47551" y="80395"/>
                  <a:pt x="47565" y="80471"/>
                </a:cubicBezTo>
                <a:cubicBezTo>
                  <a:pt x="47577" y="80609"/>
                  <a:pt x="47496" y="80736"/>
                  <a:pt x="47392" y="80748"/>
                </a:cubicBezTo>
                <a:cubicBezTo>
                  <a:pt x="47370" y="80753"/>
                  <a:pt x="47348" y="80755"/>
                  <a:pt x="47328" y="80755"/>
                </a:cubicBezTo>
                <a:cubicBezTo>
                  <a:pt x="47253" y="80755"/>
                  <a:pt x="47196" y="80724"/>
                  <a:pt x="47196" y="80679"/>
                </a:cubicBezTo>
                <a:cubicBezTo>
                  <a:pt x="47184" y="80621"/>
                  <a:pt x="47254" y="80506"/>
                  <a:pt x="47357" y="80413"/>
                </a:cubicBezTo>
                <a:cubicBezTo>
                  <a:pt x="47395" y="80371"/>
                  <a:pt x="47432" y="80352"/>
                  <a:pt x="47464" y="80352"/>
                </a:cubicBezTo>
                <a:close/>
                <a:moveTo>
                  <a:pt x="26687" y="80043"/>
                </a:moveTo>
                <a:cubicBezTo>
                  <a:pt x="26742" y="80043"/>
                  <a:pt x="26798" y="80043"/>
                  <a:pt x="26858" y="80044"/>
                </a:cubicBezTo>
                <a:cubicBezTo>
                  <a:pt x="26950" y="80044"/>
                  <a:pt x="26811" y="80263"/>
                  <a:pt x="26523" y="80517"/>
                </a:cubicBezTo>
                <a:cubicBezTo>
                  <a:pt x="26291" y="80728"/>
                  <a:pt x="26131" y="80829"/>
                  <a:pt x="26028" y="80829"/>
                </a:cubicBezTo>
                <a:cubicBezTo>
                  <a:pt x="25967" y="80829"/>
                  <a:pt x="25925" y="80793"/>
                  <a:pt x="25900" y="80725"/>
                </a:cubicBezTo>
                <a:cubicBezTo>
                  <a:pt x="25855" y="80635"/>
                  <a:pt x="25796" y="80584"/>
                  <a:pt x="25735" y="80584"/>
                </a:cubicBezTo>
                <a:cubicBezTo>
                  <a:pt x="25701" y="80584"/>
                  <a:pt x="25667" y="80600"/>
                  <a:pt x="25634" y="80633"/>
                </a:cubicBezTo>
                <a:cubicBezTo>
                  <a:pt x="25610" y="80657"/>
                  <a:pt x="25590" y="80668"/>
                  <a:pt x="25573" y="80668"/>
                </a:cubicBezTo>
                <a:cubicBezTo>
                  <a:pt x="25528" y="80668"/>
                  <a:pt x="25516" y="80578"/>
                  <a:pt x="25542" y="80425"/>
                </a:cubicBezTo>
                <a:cubicBezTo>
                  <a:pt x="25607" y="80132"/>
                  <a:pt x="25835" y="80043"/>
                  <a:pt x="26687" y="80043"/>
                </a:cubicBezTo>
                <a:close/>
                <a:moveTo>
                  <a:pt x="33010" y="80563"/>
                </a:moveTo>
                <a:cubicBezTo>
                  <a:pt x="33045" y="80575"/>
                  <a:pt x="33079" y="80586"/>
                  <a:pt x="33137" y="80598"/>
                </a:cubicBezTo>
                <a:cubicBezTo>
                  <a:pt x="33322" y="80656"/>
                  <a:pt x="33448" y="80771"/>
                  <a:pt x="33414" y="80840"/>
                </a:cubicBezTo>
                <a:cubicBezTo>
                  <a:pt x="33402" y="80840"/>
                  <a:pt x="33402" y="80852"/>
                  <a:pt x="33402" y="80852"/>
                </a:cubicBezTo>
                <a:cubicBezTo>
                  <a:pt x="33386" y="80868"/>
                  <a:pt x="33362" y="80876"/>
                  <a:pt x="33332" y="80876"/>
                </a:cubicBezTo>
                <a:cubicBezTo>
                  <a:pt x="33259" y="80876"/>
                  <a:pt x="33155" y="80827"/>
                  <a:pt x="33056" y="80736"/>
                </a:cubicBezTo>
                <a:cubicBezTo>
                  <a:pt x="32987" y="80679"/>
                  <a:pt x="32952" y="80644"/>
                  <a:pt x="32929" y="80609"/>
                </a:cubicBezTo>
                <a:cubicBezTo>
                  <a:pt x="32964" y="80609"/>
                  <a:pt x="32987" y="80586"/>
                  <a:pt x="33010" y="80563"/>
                </a:cubicBezTo>
                <a:close/>
                <a:moveTo>
                  <a:pt x="30394" y="80337"/>
                </a:moveTo>
                <a:cubicBezTo>
                  <a:pt x="30441" y="80337"/>
                  <a:pt x="30473" y="80347"/>
                  <a:pt x="30494" y="80367"/>
                </a:cubicBezTo>
                <a:cubicBezTo>
                  <a:pt x="30494" y="80540"/>
                  <a:pt x="30320" y="80806"/>
                  <a:pt x="30066" y="80863"/>
                </a:cubicBezTo>
                <a:cubicBezTo>
                  <a:pt x="30016" y="80874"/>
                  <a:pt x="29972" y="80880"/>
                  <a:pt x="29933" y="80880"/>
                </a:cubicBezTo>
                <a:cubicBezTo>
                  <a:pt x="29772" y="80880"/>
                  <a:pt x="29716" y="80774"/>
                  <a:pt x="29697" y="80494"/>
                </a:cubicBezTo>
                <a:cubicBezTo>
                  <a:pt x="29778" y="80494"/>
                  <a:pt x="29859" y="80482"/>
                  <a:pt x="29974" y="80448"/>
                </a:cubicBezTo>
                <a:cubicBezTo>
                  <a:pt x="30170" y="80373"/>
                  <a:pt x="30306" y="80337"/>
                  <a:pt x="30394" y="80337"/>
                </a:cubicBezTo>
                <a:close/>
                <a:moveTo>
                  <a:pt x="32698" y="80621"/>
                </a:moveTo>
                <a:cubicBezTo>
                  <a:pt x="32698" y="80633"/>
                  <a:pt x="32710" y="80644"/>
                  <a:pt x="32710" y="80656"/>
                </a:cubicBezTo>
                <a:cubicBezTo>
                  <a:pt x="32721" y="80759"/>
                  <a:pt x="32721" y="80840"/>
                  <a:pt x="32721" y="80921"/>
                </a:cubicBezTo>
                <a:cubicBezTo>
                  <a:pt x="32606" y="80898"/>
                  <a:pt x="32537" y="80852"/>
                  <a:pt x="32514" y="80783"/>
                </a:cubicBezTo>
                <a:cubicBezTo>
                  <a:pt x="32479" y="80679"/>
                  <a:pt x="32571" y="80621"/>
                  <a:pt x="32698" y="80621"/>
                </a:cubicBezTo>
                <a:close/>
                <a:moveTo>
                  <a:pt x="42960" y="80194"/>
                </a:moveTo>
                <a:cubicBezTo>
                  <a:pt x="42983" y="80217"/>
                  <a:pt x="42994" y="80240"/>
                  <a:pt x="43029" y="80275"/>
                </a:cubicBezTo>
                <a:cubicBezTo>
                  <a:pt x="43098" y="80375"/>
                  <a:pt x="43145" y="80427"/>
                  <a:pt x="43173" y="80427"/>
                </a:cubicBezTo>
                <a:cubicBezTo>
                  <a:pt x="43207" y="80427"/>
                  <a:pt x="43215" y="80355"/>
                  <a:pt x="43202" y="80205"/>
                </a:cubicBezTo>
                <a:lnTo>
                  <a:pt x="43202" y="80205"/>
                </a:lnTo>
                <a:cubicBezTo>
                  <a:pt x="43283" y="80217"/>
                  <a:pt x="43352" y="80229"/>
                  <a:pt x="43456" y="80263"/>
                </a:cubicBezTo>
                <a:cubicBezTo>
                  <a:pt x="43698" y="80332"/>
                  <a:pt x="43895" y="80425"/>
                  <a:pt x="43975" y="80517"/>
                </a:cubicBezTo>
                <a:cubicBezTo>
                  <a:pt x="43964" y="80575"/>
                  <a:pt x="43952" y="80633"/>
                  <a:pt x="43941" y="80713"/>
                </a:cubicBezTo>
                <a:cubicBezTo>
                  <a:pt x="43913" y="81038"/>
                  <a:pt x="43894" y="81176"/>
                  <a:pt x="43782" y="81176"/>
                </a:cubicBezTo>
                <a:cubicBezTo>
                  <a:pt x="43706" y="81176"/>
                  <a:pt x="43589" y="81113"/>
                  <a:pt x="43398" y="81002"/>
                </a:cubicBezTo>
                <a:cubicBezTo>
                  <a:pt x="43202" y="80898"/>
                  <a:pt x="43029" y="80713"/>
                  <a:pt x="42925" y="80552"/>
                </a:cubicBezTo>
                <a:cubicBezTo>
                  <a:pt x="42925" y="80529"/>
                  <a:pt x="42925" y="80506"/>
                  <a:pt x="42913" y="80482"/>
                </a:cubicBezTo>
                <a:cubicBezTo>
                  <a:pt x="42867" y="80309"/>
                  <a:pt x="42879" y="80217"/>
                  <a:pt x="42960" y="80194"/>
                </a:cubicBezTo>
                <a:close/>
                <a:moveTo>
                  <a:pt x="22723" y="80055"/>
                </a:moveTo>
                <a:cubicBezTo>
                  <a:pt x="22750" y="80055"/>
                  <a:pt x="22782" y="80151"/>
                  <a:pt x="22841" y="80344"/>
                </a:cubicBezTo>
                <a:cubicBezTo>
                  <a:pt x="22897" y="80530"/>
                  <a:pt x="22939" y="80619"/>
                  <a:pt x="22981" y="80619"/>
                </a:cubicBezTo>
                <a:cubicBezTo>
                  <a:pt x="23017" y="80619"/>
                  <a:pt x="23052" y="80553"/>
                  <a:pt x="23095" y="80425"/>
                </a:cubicBezTo>
                <a:cubicBezTo>
                  <a:pt x="23146" y="80283"/>
                  <a:pt x="23180" y="80211"/>
                  <a:pt x="23207" y="80211"/>
                </a:cubicBezTo>
                <a:cubicBezTo>
                  <a:pt x="23235" y="80211"/>
                  <a:pt x="23256" y="80289"/>
                  <a:pt x="23279" y="80448"/>
                </a:cubicBezTo>
                <a:cubicBezTo>
                  <a:pt x="23314" y="80656"/>
                  <a:pt x="23487" y="80875"/>
                  <a:pt x="23683" y="80944"/>
                </a:cubicBezTo>
                <a:cubicBezTo>
                  <a:pt x="23903" y="81013"/>
                  <a:pt x="23949" y="81106"/>
                  <a:pt x="23822" y="81187"/>
                </a:cubicBezTo>
                <a:cubicBezTo>
                  <a:pt x="23791" y="81208"/>
                  <a:pt x="23743" y="81218"/>
                  <a:pt x="23685" y="81218"/>
                </a:cubicBezTo>
                <a:cubicBezTo>
                  <a:pt x="23526" y="81218"/>
                  <a:pt x="23286" y="81143"/>
                  <a:pt x="23083" y="81025"/>
                </a:cubicBezTo>
                <a:cubicBezTo>
                  <a:pt x="22714" y="80817"/>
                  <a:pt x="22587" y="80609"/>
                  <a:pt x="22633" y="80321"/>
                </a:cubicBezTo>
                <a:cubicBezTo>
                  <a:pt x="22673" y="80145"/>
                  <a:pt x="22696" y="80055"/>
                  <a:pt x="22723" y="80055"/>
                </a:cubicBezTo>
                <a:close/>
                <a:moveTo>
                  <a:pt x="28322" y="80342"/>
                </a:moveTo>
                <a:cubicBezTo>
                  <a:pt x="28508" y="80342"/>
                  <a:pt x="28787" y="80752"/>
                  <a:pt x="28831" y="81152"/>
                </a:cubicBezTo>
                <a:cubicBezTo>
                  <a:pt x="28831" y="81198"/>
                  <a:pt x="28831" y="81221"/>
                  <a:pt x="28831" y="81256"/>
                </a:cubicBezTo>
                <a:cubicBezTo>
                  <a:pt x="28797" y="81244"/>
                  <a:pt x="28762" y="81221"/>
                  <a:pt x="28728" y="81210"/>
                </a:cubicBezTo>
                <a:cubicBezTo>
                  <a:pt x="28716" y="81198"/>
                  <a:pt x="28716" y="81198"/>
                  <a:pt x="28716" y="81187"/>
                </a:cubicBezTo>
                <a:cubicBezTo>
                  <a:pt x="28670" y="81094"/>
                  <a:pt x="28612" y="81013"/>
                  <a:pt x="28543" y="80933"/>
                </a:cubicBezTo>
                <a:cubicBezTo>
                  <a:pt x="28681" y="80933"/>
                  <a:pt x="28716" y="80829"/>
                  <a:pt x="28624" y="80644"/>
                </a:cubicBezTo>
                <a:cubicBezTo>
                  <a:pt x="28566" y="80517"/>
                  <a:pt x="28439" y="80413"/>
                  <a:pt x="28300" y="80344"/>
                </a:cubicBezTo>
                <a:cubicBezTo>
                  <a:pt x="28308" y="80343"/>
                  <a:pt x="28315" y="80342"/>
                  <a:pt x="28322" y="80342"/>
                </a:cubicBezTo>
                <a:close/>
                <a:moveTo>
                  <a:pt x="12460" y="81006"/>
                </a:moveTo>
                <a:cubicBezTo>
                  <a:pt x="12535" y="81006"/>
                  <a:pt x="12591" y="81035"/>
                  <a:pt x="12591" y="81071"/>
                </a:cubicBezTo>
                <a:cubicBezTo>
                  <a:pt x="12602" y="81129"/>
                  <a:pt x="12533" y="81256"/>
                  <a:pt x="12429" y="81348"/>
                </a:cubicBezTo>
                <a:cubicBezTo>
                  <a:pt x="12392" y="81385"/>
                  <a:pt x="12355" y="81404"/>
                  <a:pt x="12324" y="81404"/>
                </a:cubicBezTo>
                <a:cubicBezTo>
                  <a:pt x="12276" y="81404"/>
                  <a:pt x="12240" y="81362"/>
                  <a:pt x="12233" y="81279"/>
                </a:cubicBezTo>
                <a:cubicBezTo>
                  <a:pt x="12210" y="81152"/>
                  <a:pt x="12291" y="81025"/>
                  <a:pt x="12395" y="81013"/>
                </a:cubicBezTo>
                <a:cubicBezTo>
                  <a:pt x="12417" y="81008"/>
                  <a:pt x="12440" y="81006"/>
                  <a:pt x="12460" y="81006"/>
                </a:cubicBezTo>
                <a:close/>
                <a:moveTo>
                  <a:pt x="24372" y="79808"/>
                </a:moveTo>
                <a:cubicBezTo>
                  <a:pt x="24384" y="79808"/>
                  <a:pt x="24397" y="79810"/>
                  <a:pt x="24411" y="79813"/>
                </a:cubicBezTo>
                <a:cubicBezTo>
                  <a:pt x="24549" y="79848"/>
                  <a:pt x="24699" y="80148"/>
                  <a:pt x="24734" y="80482"/>
                </a:cubicBezTo>
                <a:cubicBezTo>
                  <a:pt x="24768" y="80799"/>
                  <a:pt x="24846" y="81060"/>
                  <a:pt x="24903" y="81060"/>
                </a:cubicBezTo>
                <a:cubicBezTo>
                  <a:pt x="24904" y="81060"/>
                  <a:pt x="24906" y="81060"/>
                  <a:pt x="24907" y="81060"/>
                </a:cubicBezTo>
                <a:cubicBezTo>
                  <a:pt x="24953" y="81048"/>
                  <a:pt x="24965" y="81048"/>
                  <a:pt x="24999" y="81037"/>
                </a:cubicBezTo>
                <a:lnTo>
                  <a:pt x="24999" y="81037"/>
                </a:lnTo>
                <a:cubicBezTo>
                  <a:pt x="25069" y="81117"/>
                  <a:pt x="24872" y="81267"/>
                  <a:pt x="24503" y="81417"/>
                </a:cubicBezTo>
                <a:cubicBezTo>
                  <a:pt x="24468" y="81279"/>
                  <a:pt x="24434" y="81117"/>
                  <a:pt x="24399" y="80956"/>
                </a:cubicBezTo>
                <a:cubicBezTo>
                  <a:pt x="24228" y="80098"/>
                  <a:pt x="24215" y="79808"/>
                  <a:pt x="24372" y="79808"/>
                </a:cubicBezTo>
                <a:close/>
                <a:moveTo>
                  <a:pt x="27482" y="81323"/>
                </a:moveTo>
                <a:cubicBezTo>
                  <a:pt x="27489" y="81323"/>
                  <a:pt x="27497" y="81324"/>
                  <a:pt x="27504" y="81325"/>
                </a:cubicBezTo>
                <a:cubicBezTo>
                  <a:pt x="27446" y="81371"/>
                  <a:pt x="27389" y="81406"/>
                  <a:pt x="27342" y="81417"/>
                </a:cubicBezTo>
                <a:lnTo>
                  <a:pt x="27308" y="81417"/>
                </a:lnTo>
                <a:cubicBezTo>
                  <a:pt x="27378" y="81357"/>
                  <a:pt x="27431" y="81323"/>
                  <a:pt x="27482" y="81323"/>
                </a:cubicBezTo>
                <a:close/>
                <a:moveTo>
                  <a:pt x="144428" y="81379"/>
                </a:moveTo>
                <a:cubicBezTo>
                  <a:pt x="144435" y="81379"/>
                  <a:pt x="144444" y="81385"/>
                  <a:pt x="144454" y="81394"/>
                </a:cubicBezTo>
                <a:cubicBezTo>
                  <a:pt x="144443" y="81417"/>
                  <a:pt x="144420" y="81452"/>
                  <a:pt x="144385" y="81498"/>
                </a:cubicBezTo>
                <a:lnTo>
                  <a:pt x="144385" y="81487"/>
                </a:lnTo>
                <a:cubicBezTo>
                  <a:pt x="144393" y="81412"/>
                  <a:pt x="144407" y="81379"/>
                  <a:pt x="144428" y="81379"/>
                </a:cubicBezTo>
                <a:close/>
                <a:moveTo>
                  <a:pt x="40475" y="80553"/>
                </a:moveTo>
                <a:cubicBezTo>
                  <a:pt x="40543" y="80553"/>
                  <a:pt x="40641" y="80612"/>
                  <a:pt x="40767" y="80725"/>
                </a:cubicBezTo>
                <a:cubicBezTo>
                  <a:pt x="40899" y="80849"/>
                  <a:pt x="41050" y="80920"/>
                  <a:pt x="41146" y="80920"/>
                </a:cubicBezTo>
                <a:cubicBezTo>
                  <a:pt x="41183" y="80920"/>
                  <a:pt x="41212" y="80909"/>
                  <a:pt x="41228" y="80886"/>
                </a:cubicBezTo>
                <a:cubicBezTo>
                  <a:pt x="41249" y="80853"/>
                  <a:pt x="41270" y="80836"/>
                  <a:pt x="41289" y="80836"/>
                </a:cubicBezTo>
                <a:cubicBezTo>
                  <a:pt x="41322" y="80836"/>
                  <a:pt x="41348" y="80888"/>
                  <a:pt x="41355" y="80990"/>
                </a:cubicBezTo>
                <a:cubicBezTo>
                  <a:pt x="41355" y="81002"/>
                  <a:pt x="41344" y="81013"/>
                  <a:pt x="41344" y="81025"/>
                </a:cubicBezTo>
                <a:cubicBezTo>
                  <a:pt x="41344" y="81013"/>
                  <a:pt x="41332" y="81013"/>
                  <a:pt x="41332" y="81013"/>
                </a:cubicBezTo>
                <a:cubicBezTo>
                  <a:pt x="41217" y="80956"/>
                  <a:pt x="41075" y="80930"/>
                  <a:pt x="40930" y="80930"/>
                </a:cubicBezTo>
                <a:cubicBezTo>
                  <a:pt x="40492" y="80930"/>
                  <a:pt x="40016" y="81158"/>
                  <a:pt x="40086" y="81417"/>
                </a:cubicBezTo>
                <a:cubicBezTo>
                  <a:pt x="40097" y="81452"/>
                  <a:pt x="40132" y="81487"/>
                  <a:pt x="40155" y="81521"/>
                </a:cubicBezTo>
                <a:cubicBezTo>
                  <a:pt x="40005" y="81510"/>
                  <a:pt x="39924" y="81441"/>
                  <a:pt x="39878" y="81314"/>
                </a:cubicBezTo>
                <a:cubicBezTo>
                  <a:pt x="39809" y="81163"/>
                  <a:pt x="39878" y="81025"/>
                  <a:pt x="40051" y="81002"/>
                </a:cubicBezTo>
                <a:cubicBezTo>
                  <a:pt x="40212" y="80967"/>
                  <a:pt x="40351" y="80840"/>
                  <a:pt x="40374" y="80679"/>
                </a:cubicBezTo>
                <a:cubicBezTo>
                  <a:pt x="40385" y="80594"/>
                  <a:pt x="40419" y="80553"/>
                  <a:pt x="40475" y="80553"/>
                </a:cubicBezTo>
                <a:close/>
                <a:moveTo>
                  <a:pt x="45280" y="81452"/>
                </a:moveTo>
                <a:cubicBezTo>
                  <a:pt x="45245" y="81521"/>
                  <a:pt x="45210" y="81579"/>
                  <a:pt x="45153" y="81591"/>
                </a:cubicBezTo>
                <a:cubicBezTo>
                  <a:pt x="45107" y="81591"/>
                  <a:pt x="45072" y="81567"/>
                  <a:pt x="45037" y="81521"/>
                </a:cubicBezTo>
                <a:cubicBezTo>
                  <a:pt x="45107" y="81487"/>
                  <a:pt x="45176" y="81464"/>
                  <a:pt x="45280" y="81452"/>
                </a:cubicBezTo>
                <a:close/>
                <a:moveTo>
                  <a:pt x="38648" y="80756"/>
                </a:moveTo>
                <a:cubicBezTo>
                  <a:pt x="38726" y="80756"/>
                  <a:pt x="38817" y="80773"/>
                  <a:pt x="38908" y="80806"/>
                </a:cubicBezTo>
                <a:cubicBezTo>
                  <a:pt x="39104" y="81163"/>
                  <a:pt x="39081" y="81464"/>
                  <a:pt x="38793" y="81614"/>
                </a:cubicBezTo>
                <a:cubicBezTo>
                  <a:pt x="38781" y="81625"/>
                  <a:pt x="38781" y="81625"/>
                  <a:pt x="38770" y="81625"/>
                </a:cubicBezTo>
                <a:cubicBezTo>
                  <a:pt x="38643" y="81406"/>
                  <a:pt x="38527" y="81198"/>
                  <a:pt x="38458" y="81060"/>
                </a:cubicBezTo>
                <a:cubicBezTo>
                  <a:pt x="38458" y="81048"/>
                  <a:pt x="38458" y="81037"/>
                  <a:pt x="38458" y="81025"/>
                </a:cubicBezTo>
                <a:cubicBezTo>
                  <a:pt x="38446" y="80979"/>
                  <a:pt x="38423" y="80956"/>
                  <a:pt x="38412" y="80921"/>
                </a:cubicBezTo>
                <a:cubicBezTo>
                  <a:pt x="38404" y="80810"/>
                  <a:pt x="38507" y="80756"/>
                  <a:pt x="38648" y="80756"/>
                </a:cubicBezTo>
                <a:close/>
                <a:moveTo>
                  <a:pt x="15178" y="80881"/>
                </a:moveTo>
                <a:cubicBezTo>
                  <a:pt x="15252" y="80881"/>
                  <a:pt x="15322" y="81009"/>
                  <a:pt x="15350" y="81210"/>
                </a:cubicBezTo>
                <a:cubicBezTo>
                  <a:pt x="15384" y="81475"/>
                  <a:pt x="15327" y="81706"/>
                  <a:pt x="15223" y="81718"/>
                </a:cubicBezTo>
                <a:cubicBezTo>
                  <a:pt x="15215" y="81719"/>
                  <a:pt x="15207" y="81720"/>
                  <a:pt x="15200" y="81720"/>
                </a:cubicBezTo>
                <a:cubicBezTo>
                  <a:pt x="15104" y="81720"/>
                  <a:pt x="15013" y="81589"/>
                  <a:pt x="14992" y="81417"/>
                </a:cubicBezTo>
                <a:cubicBezTo>
                  <a:pt x="14969" y="81244"/>
                  <a:pt x="15026" y="81002"/>
                  <a:pt x="15119" y="80910"/>
                </a:cubicBezTo>
                <a:cubicBezTo>
                  <a:pt x="15138" y="80890"/>
                  <a:pt x="15158" y="80881"/>
                  <a:pt x="15178" y="80881"/>
                </a:cubicBezTo>
                <a:close/>
                <a:moveTo>
                  <a:pt x="45522" y="81856"/>
                </a:moveTo>
                <a:cubicBezTo>
                  <a:pt x="45545" y="81868"/>
                  <a:pt x="45568" y="81868"/>
                  <a:pt x="45580" y="81879"/>
                </a:cubicBezTo>
                <a:cubicBezTo>
                  <a:pt x="45557" y="81879"/>
                  <a:pt x="45545" y="81868"/>
                  <a:pt x="45522" y="81856"/>
                </a:cubicBezTo>
                <a:close/>
                <a:moveTo>
                  <a:pt x="71435" y="81741"/>
                </a:moveTo>
                <a:cubicBezTo>
                  <a:pt x="71447" y="81821"/>
                  <a:pt x="71447" y="81891"/>
                  <a:pt x="71389" y="81902"/>
                </a:cubicBezTo>
                <a:cubicBezTo>
                  <a:pt x="71389" y="81902"/>
                  <a:pt x="71366" y="81879"/>
                  <a:pt x="71355" y="81868"/>
                </a:cubicBezTo>
                <a:cubicBezTo>
                  <a:pt x="71378" y="81821"/>
                  <a:pt x="71401" y="81775"/>
                  <a:pt x="71435" y="81741"/>
                </a:cubicBezTo>
                <a:close/>
                <a:moveTo>
                  <a:pt x="44310" y="81995"/>
                </a:moveTo>
                <a:cubicBezTo>
                  <a:pt x="44368" y="81995"/>
                  <a:pt x="44414" y="82018"/>
                  <a:pt x="44414" y="82052"/>
                </a:cubicBezTo>
                <a:cubicBezTo>
                  <a:pt x="44414" y="82052"/>
                  <a:pt x="44414" y="82064"/>
                  <a:pt x="44414" y="82064"/>
                </a:cubicBezTo>
                <a:cubicBezTo>
                  <a:pt x="44379" y="82052"/>
                  <a:pt x="44345" y="82029"/>
                  <a:pt x="44310" y="81995"/>
                </a:cubicBezTo>
                <a:close/>
                <a:moveTo>
                  <a:pt x="47624" y="81488"/>
                </a:moveTo>
                <a:cubicBezTo>
                  <a:pt x="47663" y="81488"/>
                  <a:pt x="47685" y="81600"/>
                  <a:pt x="47715" y="81810"/>
                </a:cubicBezTo>
                <a:cubicBezTo>
                  <a:pt x="47727" y="81925"/>
                  <a:pt x="47715" y="82052"/>
                  <a:pt x="47681" y="82168"/>
                </a:cubicBezTo>
                <a:cubicBezTo>
                  <a:pt x="47624" y="82153"/>
                  <a:pt x="47553" y="82144"/>
                  <a:pt x="47470" y="82144"/>
                </a:cubicBezTo>
                <a:cubicBezTo>
                  <a:pt x="47418" y="82144"/>
                  <a:pt x="47361" y="82147"/>
                  <a:pt x="47300" y="82156"/>
                </a:cubicBezTo>
                <a:cubicBezTo>
                  <a:pt x="47323" y="82122"/>
                  <a:pt x="47334" y="82098"/>
                  <a:pt x="47346" y="82052"/>
                </a:cubicBezTo>
                <a:cubicBezTo>
                  <a:pt x="47500" y="81666"/>
                  <a:pt x="47576" y="81488"/>
                  <a:pt x="47624" y="81488"/>
                </a:cubicBezTo>
                <a:close/>
                <a:moveTo>
                  <a:pt x="50185" y="82080"/>
                </a:moveTo>
                <a:cubicBezTo>
                  <a:pt x="50231" y="82080"/>
                  <a:pt x="50291" y="82117"/>
                  <a:pt x="50370" y="82191"/>
                </a:cubicBezTo>
                <a:cubicBezTo>
                  <a:pt x="50301" y="82202"/>
                  <a:pt x="50220" y="82202"/>
                  <a:pt x="50105" y="82202"/>
                </a:cubicBezTo>
                <a:lnTo>
                  <a:pt x="50081" y="82202"/>
                </a:lnTo>
                <a:cubicBezTo>
                  <a:pt x="50105" y="82120"/>
                  <a:pt x="50137" y="82080"/>
                  <a:pt x="50185" y="82080"/>
                </a:cubicBezTo>
                <a:close/>
                <a:moveTo>
                  <a:pt x="11774" y="81660"/>
                </a:moveTo>
                <a:cubicBezTo>
                  <a:pt x="11839" y="81660"/>
                  <a:pt x="11897" y="81741"/>
                  <a:pt x="11921" y="81879"/>
                </a:cubicBezTo>
                <a:cubicBezTo>
                  <a:pt x="11945" y="82087"/>
                  <a:pt x="11921" y="82260"/>
                  <a:pt x="11875" y="82260"/>
                </a:cubicBezTo>
                <a:cubicBezTo>
                  <a:pt x="11867" y="82261"/>
                  <a:pt x="11859" y="82262"/>
                  <a:pt x="11851" y="82262"/>
                </a:cubicBezTo>
                <a:cubicBezTo>
                  <a:pt x="11657" y="82262"/>
                  <a:pt x="11535" y="81861"/>
                  <a:pt x="11691" y="81706"/>
                </a:cubicBezTo>
                <a:cubicBezTo>
                  <a:pt x="11718" y="81675"/>
                  <a:pt x="11747" y="81660"/>
                  <a:pt x="11774" y="81660"/>
                </a:cubicBezTo>
                <a:close/>
                <a:moveTo>
                  <a:pt x="23240" y="81619"/>
                </a:moveTo>
                <a:cubicBezTo>
                  <a:pt x="23304" y="81619"/>
                  <a:pt x="23371" y="81749"/>
                  <a:pt x="23418" y="82018"/>
                </a:cubicBezTo>
                <a:cubicBezTo>
                  <a:pt x="23349" y="82075"/>
                  <a:pt x="23279" y="82145"/>
                  <a:pt x="23233" y="82202"/>
                </a:cubicBezTo>
                <a:cubicBezTo>
                  <a:pt x="23164" y="82295"/>
                  <a:pt x="23095" y="82364"/>
                  <a:pt x="23037" y="82410"/>
                </a:cubicBezTo>
                <a:cubicBezTo>
                  <a:pt x="23058" y="81891"/>
                  <a:pt x="23147" y="81619"/>
                  <a:pt x="23240" y="81619"/>
                </a:cubicBezTo>
                <a:close/>
                <a:moveTo>
                  <a:pt x="10863" y="81819"/>
                </a:moveTo>
                <a:cubicBezTo>
                  <a:pt x="10898" y="81819"/>
                  <a:pt x="10964" y="81861"/>
                  <a:pt x="11067" y="81937"/>
                </a:cubicBezTo>
                <a:cubicBezTo>
                  <a:pt x="11414" y="82214"/>
                  <a:pt x="11437" y="82260"/>
                  <a:pt x="11229" y="82468"/>
                </a:cubicBezTo>
                <a:cubicBezTo>
                  <a:pt x="11213" y="82483"/>
                  <a:pt x="11196" y="82491"/>
                  <a:pt x="11176" y="82491"/>
                </a:cubicBezTo>
                <a:cubicBezTo>
                  <a:pt x="11096" y="82491"/>
                  <a:pt x="10992" y="82361"/>
                  <a:pt x="10917" y="82156"/>
                </a:cubicBezTo>
                <a:cubicBezTo>
                  <a:pt x="10832" y="81923"/>
                  <a:pt x="10808" y="81819"/>
                  <a:pt x="10863" y="81819"/>
                </a:cubicBezTo>
                <a:close/>
                <a:moveTo>
                  <a:pt x="36138" y="82468"/>
                </a:moveTo>
                <a:lnTo>
                  <a:pt x="36138" y="82468"/>
                </a:lnTo>
                <a:cubicBezTo>
                  <a:pt x="36184" y="82479"/>
                  <a:pt x="36219" y="82479"/>
                  <a:pt x="36265" y="82502"/>
                </a:cubicBezTo>
                <a:cubicBezTo>
                  <a:pt x="36288" y="82514"/>
                  <a:pt x="36311" y="82526"/>
                  <a:pt x="36334" y="82537"/>
                </a:cubicBezTo>
                <a:cubicBezTo>
                  <a:pt x="36307" y="82540"/>
                  <a:pt x="36282" y="82541"/>
                  <a:pt x="36260" y="82541"/>
                </a:cubicBezTo>
                <a:cubicBezTo>
                  <a:pt x="36181" y="82541"/>
                  <a:pt x="36138" y="82522"/>
                  <a:pt x="36138" y="82468"/>
                </a:cubicBezTo>
                <a:close/>
                <a:moveTo>
                  <a:pt x="42220" y="82373"/>
                </a:moveTo>
                <a:cubicBezTo>
                  <a:pt x="42272" y="82373"/>
                  <a:pt x="42317" y="82421"/>
                  <a:pt x="42325" y="82502"/>
                </a:cubicBezTo>
                <a:cubicBezTo>
                  <a:pt x="42336" y="82526"/>
                  <a:pt x="42325" y="82537"/>
                  <a:pt x="42313" y="82560"/>
                </a:cubicBezTo>
                <a:cubicBezTo>
                  <a:pt x="42302" y="82572"/>
                  <a:pt x="42290" y="82583"/>
                  <a:pt x="42267" y="82583"/>
                </a:cubicBezTo>
                <a:cubicBezTo>
                  <a:pt x="42241" y="82590"/>
                  <a:pt x="42216" y="82593"/>
                  <a:pt x="42192" y="82593"/>
                </a:cubicBezTo>
                <a:cubicBezTo>
                  <a:pt x="42131" y="82593"/>
                  <a:pt x="42075" y="82574"/>
                  <a:pt x="42025" y="82549"/>
                </a:cubicBezTo>
                <a:cubicBezTo>
                  <a:pt x="42059" y="82502"/>
                  <a:pt x="42082" y="82468"/>
                  <a:pt x="42129" y="82422"/>
                </a:cubicBezTo>
                <a:cubicBezTo>
                  <a:pt x="42158" y="82388"/>
                  <a:pt x="42190" y="82373"/>
                  <a:pt x="42220" y="82373"/>
                </a:cubicBezTo>
                <a:close/>
                <a:moveTo>
                  <a:pt x="40181" y="82171"/>
                </a:moveTo>
                <a:cubicBezTo>
                  <a:pt x="40216" y="82171"/>
                  <a:pt x="40243" y="82215"/>
                  <a:pt x="40259" y="82306"/>
                </a:cubicBezTo>
                <a:cubicBezTo>
                  <a:pt x="40247" y="82329"/>
                  <a:pt x="40236" y="82341"/>
                  <a:pt x="40224" y="82364"/>
                </a:cubicBezTo>
                <a:cubicBezTo>
                  <a:pt x="40120" y="82537"/>
                  <a:pt x="40028" y="82641"/>
                  <a:pt x="39935" y="82676"/>
                </a:cubicBezTo>
                <a:cubicBezTo>
                  <a:pt x="40013" y="82351"/>
                  <a:pt x="40111" y="82171"/>
                  <a:pt x="40181" y="82171"/>
                </a:cubicBezTo>
                <a:close/>
                <a:moveTo>
                  <a:pt x="227340" y="82201"/>
                </a:moveTo>
                <a:cubicBezTo>
                  <a:pt x="227348" y="82201"/>
                  <a:pt x="227356" y="82202"/>
                  <a:pt x="227365" y="82202"/>
                </a:cubicBezTo>
                <a:cubicBezTo>
                  <a:pt x="227538" y="82214"/>
                  <a:pt x="227677" y="82329"/>
                  <a:pt x="227677" y="82468"/>
                </a:cubicBezTo>
                <a:cubicBezTo>
                  <a:pt x="227677" y="82588"/>
                  <a:pt x="227625" y="82688"/>
                  <a:pt x="227560" y="82688"/>
                </a:cubicBezTo>
                <a:cubicBezTo>
                  <a:pt x="227557" y="82688"/>
                  <a:pt x="227553" y="82688"/>
                  <a:pt x="227550" y="82687"/>
                </a:cubicBezTo>
                <a:cubicBezTo>
                  <a:pt x="227481" y="82676"/>
                  <a:pt x="227342" y="82572"/>
                  <a:pt x="227238" y="82422"/>
                </a:cubicBezTo>
                <a:cubicBezTo>
                  <a:pt x="227140" y="82301"/>
                  <a:pt x="227187" y="82201"/>
                  <a:pt x="227340" y="82201"/>
                </a:cubicBezTo>
                <a:close/>
                <a:moveTo>
                  <a:pt x="46907" y="82664"/>
                </a:moveTo>
                <a:lnTo>
                  <a:pt x="46907" y="82664"/>
                </a:lnTo>
                <a:cubicBezTo>
                  <a:pt x="47011" y="82687"/>
                  <a:pt x="47127" y="82710"/>
                  <a:pt x="47230" y="82733"/>
                </a:cubicBezTo>
                <a:cubicBezTo>
                  <a:pt x="47196" y="82743"/>
                  <a:pt x="47162" y="82747"/>
                  <a:pt x="47129" y="82747"/>
                </a:cubicBezTo>
                <a:cubicBezTo>
                  <a:pt x="47040" y="82747"/>
                  <a:pt x="46958" y="82715"/>
                  <a:pt x="46907" y="82664"/>
                </a:cubicBezTo>
                <a:close/>
                <a:moveTo>
                  <a:pt x="45163" y="82387"/>
                </a:moveTo>
                <a:cubicBezTo>
                  <a:pt x="45232" y="82387"/>
                  <a:pt x="45283" y="82425"/>
                  <a:pt x="45303" y="82502"/>
                </a:cubicBezTo>
                <a:cubicBezTo>
                  <a:pt x="45337" y="82618"/>
                  <a:pt x="45245" y="82733"/>
                  <a:pt x="45107" y="82779"/>
                </a:cubicBezTo>
                <a:cubicBezTo>
                  <a:pt x="45014" y="82733"/>
                  <a:pt x="44957" y="82641"/>
                  <a:pt x="44910" y="82526"/>
                </a:cubicBezTo>
                <a:cubicBezTo>
                  <a:pt x="44933" y="82502"/>
                  <a:pt x="44957" y="82479"/>
                  <a:pt x="44980" y="82456"/>
                </a:cubicBezTo>
                <a:cubicBezTo>
                  <a:pt x="45046" y="82411"/>
                  <a:pt x="45110" y="82387"/>
                  <a:pt x="45163" y="82387"/>
                </a:cubicBezTo>
                <a:close/>
                <a:moveTo>
                  <a:pt x="27770" y="81983"/>
                </a:moveTo>
                <a:cubicBezTo>
                  <a:pt x="27770" y="82006"/>
                  <a:pt x="27770" y="82029"/>
                  <a:pt x="27781" y="82064"/>
                </a:cubicBezTo>
                <a:cubicBezTo>
                  <a:pt x="27850" y="82479"/>
                  <a:pt x="28012" y="82803"/>
                  <a:pt x="28150" y="82814"/>
                </a:cubicBezTo>
                <a:cubicBezTo>
                  <a:pt x="28093" y="82814"/>
                  <a:pt x="28012" y="82791"/>
                  <a:pt x="27885" y="82733"/>
                </a:cubicBezTo>
                <a:cubicBezTo>
                  <a:pt x="27643" y="82629"/>
                  <a:pt x="27458" y="82456"/>
                  <a:pt x="27446" y="82341"/>
                </a:cubicBezTo>
                <a:cubicBezTo>
                  <a:pt x="27423" y="82225"/>
                  <a:pt x="27573" y="82098"/>
                  <a:pt x="27770" y="81983"/>
                </a:cubicBezTo>
                <a:close/>
                <a:moveTo>
                  <a:pt x="46411" y="82641"/>
                </a:moveTo>
                <a:lnTo>
                  <a:pt x="46411" y="82641"/>
                </a:lnTo>
                <a:cubicBezTo>
                  <a:pt x="46388" y="82733"/>
                  <a:pt x="46342" y="82814"/>
                  <a:pt x="46272" y="82826"/>
                </a:cubicBezTo>
                <a:cubicBezTo>
                  <a:pt x="46258" y="82828"/>
                  <a:pt x="46244" y="82829"/>
                  <a:pt x="46231" y="82829"/>
                </a:cubicBezTo>
                <a:cubicBezTo>
                  <a:pt x="46175" y="82829"/>
                  <a:pt x="46139" y="82810"/>
                  <a:pt x="46111" y="82791"/>
                </a:cubicBezTo>
                <a:cubicBezTo>
                  <a:pt x="46169" y="82710"/>
                  <a:pt x="46272" y="82664"/>
                  <a:pt x="46411" y="82641"/>
                </a:cubicBezTo>
                <a:close/>
                <a:moveTo>
                  <a:pt x="230636" y="82246"/>
                </a:moveTo>
                <a:cubicBezTo>
                  <a:pt x="230646" y="82246"/>
                  <a:pt x="230656" y="82247"/>
                  <a:pt x="230666" y="82248"/>
                </a:cubicBezTo>
                <a:cubicBezTo>
                  <a:pt x="230839" y="82260"/>
                  <a:pt x="230966" y="82364"/>
                  <a:pt x="230966" y="82491"/>
                </a:cubicBezTo>
                <a:cubicBezTo>
                  <a:pt x="230966" y="82629"/>
                  <a:pt x="230839" y="82768"/>
                  <a:pt x="230666" y="82837"/>
                </a:cubicBezTo>
                <a:cubicBezTo>
                  <a:pt x="230634" y="82851"/>
                  <a:pt x="230603" y="82857"/>
                  <a:pt x="230574" y="82857"/>
                </a:cubicBezTo>
                <a:cubicBezTo>
                  <a:pt x="230455" y="82857"/>
                  <a:pt x="230366" y="82750"/>
                  <a:pt x="230366" y="82583"/>
                </a:cubicBezTo>
                <a:cubicBezTo>
                  <a:pt x="230366" y="82400"/>
                  <a:pt x="230488" y="82246"/>
                  <a:pt x="230636" y="82246"/>
                </a:cubicBezTo>
                <a:close/>
                <a:moveTo>
                  <a:pt x="13249" y="82518"/>
                </a:moveTo>
                <a:cubicBezTo>
                  <a:pt x="13326" y="82518"/>
                  <a:pt x="13378" y="82549"/>
                  <a:pt x="13387" y="82595"/>
                </a:cubicBezTo>
                <a:cubicBezTo>
                  <a:pt x="13399" y="82652"/>
                  <a:pt x="13330" y="82768"/>
                  <a:pt x="13226" y="82860"/>
                </a:cubicBezTo>
                <a:cubicBezTo>
                  <a:pt x="13189" y="82901"/>
                  <a:pt x="13153" y="82921"/>
                  <a:pt x="13121" y="82921"/>
                </a:cubicBezTo>
                <a:cubicBezTo>
                  <a:pt x="13071" y="82921"/>
                  <a:pt x="13032" y="82875"/>
                  <a:pt x="13018" y="82791"/>
                </a:cubicBezTo>
                <a:cubicBezTo>
                  <a:pt x="13006" y="82664"/>
                  <a:pt x="13076" y="82537"/>
                  <a:pt x="13180" y="82526"/>
                </a:cubicBezTo>
                <a:cubicBezTo>
                  <a:pt x="13204" y="82521"/>
                  <a:pt x="13227" y="82518"/>
                  <a:pt x="13249" y="82518"/>
                </a:cubicBezTo>
                <a:close/>
                <a:moveTo>
                  <a:pt x="50058" y="82756"/>
                </a:moveTo>
                <a:lnTo>
                  <a:pt x="50058" y="82756"/>
                </a:lnTo>
                <a:cubicBezTo>
                  <a:pt x="50116" y="82826"/>
                  <a:pt x="50162" y="82883"/>
                  <a:pt x="50174" y="82930"/>
                </a:cubicBezTo>
                <a:lnTo>
                  <a:pt x="50139" y="82930"/>
                </a:lnTo>
                <a:cubicBezTo>
                  <a:pt x="50105" y="82895"/>
                  <a:pt x="50070" y="82826"/>
                  <a:pt x="50058" y="82756"/>
                </a:cubicBezTo>
                <a:close/>
                <a:moveTo>
                  <a:pt x="64602" y="82537"/>
                </a:moveTo>
                <a:cubicBezTo>
                  <a:pt x="64625" y="82560"/>
                  <a:pt x="64648" y="82606"/>
                  <a:pt x="64660" y="82699"/>
                </a:cubicBezTo>
                <a:cubicBezTo>
                  <a:pt x="64660" y="82768"/>
                  <a:pt x="64671" y="82826"/>
                  <a:pt x="64683" y="82849"/>
                </a:cubicBezTo>
                <a:cubicBezTo>
                  <a:pt x="64625" y="82906"/>
                  <a:pt x="64544" y="82941"/>
                  <a:pt x="64441" y="82964"/>
                </a:cubicBezTo>
                <a:cubicBezTo>
                  <a:pt x="64464" y="82860"/>
                  <a:pt x="64475" y="82745"/>
                  <a:pt x="64487" y="82629"/>
                </a:cubicBezTo>
                <a:cubicBezTo>
                  <a:pt x="64533" y="82606"/>
                  <a:pt x="64568" y="82572"/>
                  <a:pt x="64602" y="82537"/>
                </a:cubicBezTo>
                <a:close/>
                <a:moveTo>
                  <a:pt x="24526" y="82837"/>
                </a:moveTo>
                <a:lnTo>
                  <a:pt x="24526" y="82837"/>
                </a:lnTo>
                <a:cubicBezTo>
                  <a:pt x="24491" y="82895"/>
                  <a:pt x="24480" y="82941"/>
                  <a:pt x="24422" y="83010"/>
                </a:cubicBezTo>
                <a:cubicBezTo>
                  <a:pt x="24376" y="83068"/>
                  <a:pt x="24318" y="83103"/>
                  <a:pt x="24261" y="83149"/>
                </a:cubicBezTo>
                <a:cubicBezTo>
                  <a:pt x="24341" y="83010"/>
                  <a:pt x="24434" y="82895"/>
                  <a:pt x="24526" y="82837"/>
                </a:cubicBezTo>
                <a:close/>
                <a:moveTo>
                  <a:pt x="33433" y="82436"/>
                </a:moveTo>
                <a:cubicBezTo>
                  <a:pt x="33639" y="82436"/>
                  <a:pt x="33732" y="82574"/>
                  <a:pt x="33772" y="82895"/>
                </a:cubicBezTo>
                <a:cubicBezTo>
                  <a:pt x="33783" y="82987"/>
                  <a:pt x="33737" y="83080"/>
                  <a:pt x="33668" y="83149"/>
                </a:cubicBezTo>
                <a:cubicBezTo>
                  <a:pt x="33356" y="83056"/>
                  <a:pt x="33171" y="82941"/>
                  <a:pt x="33218" y="82837"/>
                </a:cubicBezTo>
                <a:cubicBezTo>
                  <a:pt x="33241" y="82768"/>
                  <a:pt x="33287" y="82629"/>
                  <a:pt x="33333" y="82445"/>
                </a:cubicBezTo>
                <a:cubicBezTo>
                  <a:pt x="33369" y="82439"/>
                  <a:pt x="33402" y="82436"/>
                  <a:pt x="33433" y="82436"/>
                </a:cubicBezTo>
                <a:close/>
                <a:moveTo>
                  <a:pt x="18313" y="82882"/>
                </a:moveTo>
                <a:cubicBezTo>
                  <a:pt x="18421" y="82882"/>
                  <a:pt x="18524" y="82971"/>
                  <a:pt x="18535" y="83080"/>
                </a:cubicBezTo>
                <a:cubicBezTo>
                  <a:pt x="18558" y="83218"/>
                  <a:pt x="18524" y="83322"/>
                  <a:pt x="18478" y="83334"/>
                </a:cubicBezTo>
                <a:cubicBezTo>
                  <a:pt x="18420" y="83334"/>
                  <a:pt x="18316" y="83253"/>
                  <a:pt x="18235" y="83126"/>
                </a:cubicBezTo>
                <a:cubicBezTo>
                  <a:pt x="18154" y="83022"/>
                  <a:pt x="18189" y="82906"/>
                  <a:pt x="18293" y="82883"/>
                </a:cubicBezTo>
                <a:cubicBezTo>
                  <a:pt x="18300" y="82883"/>
                  <a:pt x="18306" y="82882"/>
                  <a:pt x="18313" y="82882"/>
                </a:cubicBezTo>
                <a:close/>
                <a:moveTo>
                  <a:pt x="31163" y="82930"/>
                </a:moveTo>
                <a:cubicBezTo>
                  <a:pt x="31255" y="82930"/>
                  <a:pt x="31313" y="83010"/>
                  <a:pt x="31302" y="83126"/>
                </a:cubicBezTo>
                <a:cubicBezTo>
                  <a:pt x="31302" y="83183"/>
                  <a:pt x="31382" y="83207"/>
                  <a:pt x="31498" y="83207"/>
                </a:cubicBezTo>
                <a:cubicBezTo>
                  <a:pt x="31440" y="83253"/>
                  <a:pt x="31371" y="83287"/>
                  <a:pt x="31290" y="83310"/>
                </a:cubicBezTo>
                <a:cubicBezTo>
                  <a:pt x="31182" y="83343"/>
                  <a:pt x="31076" y="83359"/>
                  <a:pt x="30985" y="83359"/>
                </a:cubicBezTo>
                <a:cubicBezTo>
                  <a:pt x="30854" y="83359"/>
                  <a:pt x="30756" y="83326"/>
                  <a:pt x="30736" y="83264"/>
                </a:cubicBezTo>
                <a:cubicBezTo>
                  <a:pt x="30701" y="83149"/>
                  <a:pt x="30817" y="83022"/>
                  <a:pt x="30990" y="82999"/>
                </a:cubicBezTo>
                <a:cubicBezTo>
                  <a:pt x="31071" y="82976"/>
                  <a:pt x="31117" y="82953"/>
                  <a:pt x="31163" y="82930"/>
                </a:cubicBezTo>
                <a:close/>
                <a:moveTo>
                  <a:pt x="12624" y="82616"/>
                </a:moveTo>
                <a:cubicBezTo>
                  <a:pt x="12720" y="82616"/>
                  <a:pt x="12812" y="82758"/>
                  <a:pt x="12833" y="82941"/>
                </a:cubicBezTo>
                <a:cubicBezTo>
                  <a:pt x="12856" y="83137"/>
                  <a:pt x="12718" y="83322"/>
                  <a:pt x="12499" y="83357"/>
                </a:cubicBezTo>
                <a:cubicBezTo>
                  <a:pt x="12465" y="83362"/>
                  <a:pt x="12432" y="83365"/>
                  <a:pt x="12400" y="83365"/>
                </a:cubicBezTo>
                <a:cubicBezTo>
                  <a:pt x="12226" y="83365"/>
                  <a:pt x="12093" y="83287"/>
                  <a:pt x="12083" y="83160"/>
                </a:cubicBezTo>
                <a:cubicBezTo>
                  <a:pt x="12066" y="83064"/>
                  <a:pt x="12114" y="83001"/>
                  <a:pt x="12184" y="83001"/>
                </a:cubicBezTo>
                <a:cubicBezTo>
                  <a:pt x="12206" y="83001"/>
                  <a:pt x="12231" y="83008"/>
                  <a:pt x="12256" y="83022"/>
                </a:cubicBezTo>
                <a:cubicBezTo>
                  <a:pt x="12287" y="83037"/>
                  <a:pt x="12315" y="83044"/>
                  <a:pt x="12339" y="83044"/>
                </a:cubicBezTo>
                <a:cubicBezTo>
                  <a:pt x="12408" y="83044"/>
                  <a:pt x="12449" y="82988"/>
                  <a:pt x="12441" y="82895"/>
                </a:cubicBezTo>
                <a:cubicBezTo>
                  <a:pt x="12418" y="82756"/>
                  <a:pt x="12499" y="82629"/>
                  <a:pt x="12602" y="82618"/>
                </a:cubicBezTo>
                <a:cubicBezTo>
                  <a:pt x="12610" y="82616"/>
                  <a:pt x="12617" y="82616"/>
                  <a:pt x="12624" y="82616"/>
                </a:cubicBezTo>
                <a:close/>
                <a:moveTo>
                  <a:pt x="23545" y="82768"/>
                </a:moveTo>
                <a:cubicBezTo>
                  <a:pt x="23591" y="82941"/>
                  <a:pt x="23637" y="83068"/>
                  <a:pt x="23683" y="83114"/>
                </a:cubicBezTo>
                <a:cubicBezTo>
                  <a:pt x="23776" y="83195"/>
                  <a:pt x="23810" y="83287"/>
                  <a:pt x="23822" y="83391"/>
                </a:cubicBezTo>
                <a:cubicBezTo>
                  <a:pt x="23763" y="83405"/>
                  <a:pt x="23706" y="83412"/>
                  <a:pt x="23652" y="83412"/>
                </a:cubicBezTo>
                <a:cubicBezTo>
                  <a:pt x="23482" y="83412"/>
                  <a:pt x="23344" y="83341"/>
                  <a:pt x="23291" y="83183"/>
                </a:cubicBezTo>
                <a:cubicBezTo>
                  <a:pt x="23245" y="82987"/>
                  <a:pt x="23314" y="82814"/>
                  <a:pt x="23464" y="82791"/>
                </a:cubicBezTo>
                <a:cubicBezTo>
                  <a:pt x="23487" y="82779"/>
                  <a:pt x="23510" y="82768"/>
                  <a:pt x="23545" y="82768"/>
                </a:cubicBezTo>
                <a:close/>
                <a:moveTo>
                  <a:pt x="46117" y="83453"/>
                </a:moveTo>
                <a:cubicBezTo>
                  <a:pt x="46151" y="83453"/>
                  <a:pt x="46190" y="83458"/>
                  <a:pt x="46238" y="83472"/>
                </a:cubicBezTo>
                <a:cubicBezTo>
                  <a:pt x="46201" y="83482"/>
                  <a:pt x="46170" y="83488"/>
                  <a:pt x="46142" y="83488"/>
                </a:cubicBezTo>
                <a:cubicBezTo>
                  <a:pt x="46107" y="83488"/>
                  <a:pt x="46078" y="83480"/>
                  <a:pt x="46053" y="83460"/>
                </a:cubicBezTo>
                <a:cubicBezTo>
                  <a:pt x="46072" y="83456"/>
                  <a:pt x="46093" y="83453"/>
                  <a:pt x="46117" y="83453"/>
                </a:cubicBezTo>
                <a:close/>
                <a:moveTo>
                  <a:pt x="47804" y="83140"/>
                </a:moveTo>
                <a:cubicBezTo>
                  <a:pt x="47832" y="83140"/>
                  <a:pt x="47861" y="83146"/>
                  <a:pt x="47888" y="83160"/>
                </a:cubicBezTo>
                <a:cubicBezTo>
                  <a:pt x="48154" y="83299"/>
                  <a:pt x="48142" y="83426"/>
                  <a:pt x="47888" y="83495"/>
                </a:cubicBezTo>
                <a:cubicBezTo>
                  <a:pt x="47888" y="83472"/>
                  <a:pt x="47888" y="83449"/>
                  <a:pt x="47900" y="83426"/>
                </a:cubicBezTo>
                <a:cubicBezTo>
                  <a:pt x="47924" y="83368"/>
                  <a:pt x="47922" y="83340"/>
                  <a:pt x="47898" y="83340"/>
                </a:cubicBezTo>
                <a:cubicBezTo>
                  <a:pt x="47864" y="83340"/>
                  <a:pt x="47788" y="83394"/>
                  <a:pt x="47681" y="83495"/>
                </a:cubicBezTo>
                <a:cubicBezTo>
                  <a:pt x="47611" y="83460"/>
                  <a:pt x="47565" y="83403"/>
                  <a:pt x="47600" y="83310"/>
                </a:cubicBezTo>
                <a:cubicBezTo>
                  <a:pt x="47635" y="83205"/>
                  <a:pt x="47717" y="83140"/>
                  <a:pt x="47804" y="83140"/>
                </a:cubicBezTo>
                <a:close/>
                <a:moveTo>
                  <a:pt x="37763" y="82822"/>
                </a:moveTo>
                <a:cubicBezTo>
                  <a:pt x="37780" y="82822"/>
                  <a:pt x="37796" y="82823"/>
                  <a:pt x="37812" y="82826"/>
                </a:cubicBezTo>
                <a:cubicBezTo>
                  <a:pt x="37823" y="82883"/>
                  <a:pt x="37835" y="82941"/>
                  <a:pt x="37846" y="82999"/>
                </a:cubicBezTo>
                <a:cubicBezTo>
                  <a:pt x="37892" y="83253"/>
                  <a:pt x="37927" y="83449"/>
                  <a:pt x="37950" y="83622"/>
                </a:cubicBezTo>
                <a:cubicBezTo>
                  <a:pt x="37846" y="83553"/>
                  <a:pt x="37731" y="83472"/>
                  <a:pt x="37615" y="83391"/>
                </a:cubicBezTo>
                <a:cubicBezTo>
                  <a:pt x="37512" y="83334"/>
                  <a:pt x="37442" y="83276"/>
                  <a:pt x="37396" y="83230"/>
                </a:cubicBezTo>
                <a:cubicBezTo>
                  <a:pt x="37408" y="83149"/>
                  <a:pt x="37408" y="83068"/>
                  <a:pt x="37408" y="82976"/>
                </a:cubicBezTo>
                <a:cubicBezTo>
                  <a:pt x="37442" y="82941"/>
                  <a:pt x="37488" y="82918"/>
                  <a:pt x="37558" y="82883"/>
                </a:cubicBezTo>
                <a:cubicBezTo>
                  <a:pt x="37638" y="82839"/>
                  <a:pt x="37705" y="82822"/>
                  <a:pt x="37763" y="82822"/>
                </a:cubicBezTo>
                <a:close/>
                <a:moveTo>
                  <a:pt x="35538" y="83484"/>
                </a:moveTo>
                <a:cubicBezTo>
                  <a:pt x="35515" y="83576"/>
                  <a:pt x="35468" y="83634"/>
                  <a:pt x="35422" y="83634"/>
                </a:cubicBezTo>
                <a:cubicBezTo>
                  <a:pt x="35416" y="83635"/>
                  <a:pt x="35410" y="83635"/>
                  <a:pt x="35404" y="83635"/>
                </a:cubicBezTo>
                <a:cubicBezTo>
                  <a:pt x="35353" y="83635"/>
                  <a:pt x="35303" y="83592"/>
                  <a:pt x="35272" y="83530"/>
                </a:cubicBezTo>
                <a:cubicBezTo>
                  <a:pt x="35295" y="83495"/>
                  <a:pt x="35376" y="83484"/>
                  <a:pt x="35538" y="83484"/>
                </a:cubicBezTo>
                <a:close/>
                <a:moveTo>
                  <a:pt x="131378" y="83329"/>
                </a:moveTo>
                <a:cubicBezTo>
                  <a:pt x="131439" y="83329"/>
                  <a:pt x="131484" y="83352"/>
                  <a:pt x="131492" y="83391"/>
                </a:cubicBezTo>
                <a:cubicBezTo>
                  <a:pt x="131503" y="83449"/>
                  <a:pt x="131446" y="83576"/>
                  <a:pt x="131365" y="83680"/>
                </a:cubicBezTo>
                <a:cubicBezTo>
                  <a:pt x="131330" y="83724"/>
                  <a:pt x="131292" y="83745"/>
                  <a:pt x="131257" y="83745"/>
                </a:cubicBezTo>
                <a:cubicBezTo>
                  <a:pt x="131210" y="83745"/>
                  <a:pt x="131170" y="83707"/>
                  <a:pt x="131157" y="83634"/>
                </a:cubicBezTo>
                <a:cubicBezTo>
                  <a:pt x="131122" y="83507"/>
                  <a:pt x="131180" y="83368"/>
                  <a:pt x="131284" y="83345"/>
                </a:cubicBezTo>
                <a:cubicBezTo>
                  <a:pt x="131317" y="83334"/>
                  <a:pt x="131349" y="83329"/>
                  <a:pt x="131378" y="83329"/>
                </a:cubicBezTo>
                <a:close/>
                <a:moveTo>
                  <a:pt x="127798" y="83437"/>
                </a:moveTo>
                <a:lnTo>
                  <a:pt x="127856" y="83611"/>
                </a:lnTo>
                <a:cubicBezTo>
                  <a:pt x="127867" y="83657"/>
                  <a:pt x="127891" y="83714"/>
                  <a:pt x="127914" y="83761"/>
                </a:cubicBezTo>
                <a:cubicBezTo>
                  <a:pt x="127821" y="83657"/>
                  <a:pt x="127775" y="83530"/>
                  <a:pt x="127798" y="83437"/>
                </a:cubicBezTo>
                <a:close/>
                <a:moveTo>
                  <a:pt x="18873" y="83372"/>
                </a:moveTo>
                <a:cubicBezTo>
                  <a:pt x="18931" y="83372"/>
                  <a:pt x="19023" y="83411"/>
                  <a:pt x="19159" y="83484"/>
                </a:cubicBezTo>
                <a:cubicBezTo>
                  <a:pt x="19274" y="83553"/>
                  <a:pt x="19366" y="83634"/>
                  <a:pt x="19424" y="83703"/>
                </a:cubicBezTo>
                <a:cubicBezTo>
                  <a:pt x="19378" y="83714"/>
                  <a:pt x="19320" y="83714"/>
                  <a:pt x="19263" y="83726"/>
                </a:cubicBezTo>
                <a:cubicBezTo>
                  <a:pt x="19078" y="83761"/>
                  <a:pt x="18916" y="83818"/>
                  <a:pt x="18801" y="83853"/>
                </a:cubicBezTo>
                <a:cubicBezTo>
                  <a:pt x="18801" y="83818"/>
                  <a:pt x="18812" y="83761"/>
                  <a:pt x="18801" y="83668"/>
                </a:cubicBezTo>
                <a:cubicBezTo>
                  <a:pt x="18773" y="83465"/>
                  <a:pt x="18783" y="83372"/>
                  <a:pt x="18873" y="83372"/>
                </a:cubicBezTo>
                <a:close/>
                <a:moveTo>
                  <a:pt x="30828" y="83761"/>
                </a:moveTo>
                <a:cubicBezTo>
                  <a:pt x="31001" y="83761"/>
                  <a:pt x="31140" y="83795"/>
                  <a:pt x="31209" y="83864"/>
                </a:cubicBezTo>
                <a:cubicBezTo>
                  <a:pt x="31194" y="83864"/>
                  <a:pt x="31173" y="83859"/>
                  <a:pt x="31155" y="83859"/>
                </a:cubicBezTo>
                <a:cubicBezTo>
                  <a:pt x="31145" y="83859"/>
                  <a:pt x="31136" y="83861"/>
                  <a:pt x="31128" y="83864"/>
                </a:cubicBezTo>
                <a:cubicBezTo>
                  <a:pt x="31103" y="83869"/>
                  <a:pt x="31079" y="83871"/>
                  <a:pt x="31055" y="83871"/>
                </a:cubicBezTo>
                <a:cubicBezTo>
                  <a:pt x="30961" y="83871"/>
                  <a:pt x="30884" y="83834"/>
                  <a:pt x="30828" y="83761"/>
                </a:cubicBezTo>
                <a:close/>
                <a:moveTo>
                  <a:pt x="36302" y="83890"/>
                </a:moveTo>
                <a:cubicBezTo>
                  <a:pt x="36320" y="83890"/>
                  <a:pt x="36339" y="83914"/>
                  <a:pt x="36357" y="83957"/>
                </a:cubicBezTo>
                <a:cubicBezTo>
                  <a:pt x="36323" y="83945"/>
                  <a:pt x="36288" y="83945"/>
                  <a:pt x="36253" y="83945"/>
                </a:cubicBezTo>
                <a:cubicBezTo>
                  <a:pt x="36269" y="83908"/>
                  <a:pt x="36286" y="83890"/>
                  <a:pt x="36302" y="83890"/>
                </a:cubicBezTo>
                <a:close/>
                <a:moveTo>
                  <a:pt x="28040" y="83270"/>
                </a:moveTo>
                <a:cubicBezTo>
                  <a:pt x="28085" y="83270"/>
                  <a:pt x="28154" y="83308"/>
                  <a:pt x="28254" y="83380"/>
                </a:cubicBezTo>
                <a:cubicBezTo>
                  <a:pt x="28358" y="83460"/>
                  <a:pt x="28427" y="83495"/>
                  <a:pt x="28474" y="83507"/>
                </a:cubicBezTo>
                <a:cubicBezTo>
                  <a:pt x="28451" y="83576"/>
                  <a:pt x="28439" y="83645"/>
                  <a:pt x="28404" y="83714"/>
                </a:cubicBezTo>
                <a:cubicBezTo>
                  <a:pt x="28323" y="83883"/>
                  <a:pt x="28271" y="83967"/>
                  <a:pt x="28227" y="83967"/>
                </a:cubicBezTo>
                <a:cubicBezTo>
                  <a:pt x="28184" y="83967"/>
                  <a:pt x="28150" y="83886"/>
                  <a:pt x="28104" y="83726"/>
                </a:cubicBezTo>
                <a:cubicBezTo>
                  <a:pt x="28081" y="83645"/>
                  <a:pt x="28035" y="83564"/>
                  <a:pt x="27977" y="83507"/>
                </a:cubicBezTo>
                <a:cubicBezTo>
                  <a:pt x="27964" y="83345"/>
                  <a:pt x="27978" y="83270"/>
                  <a:pt x="28040" y="83270"/>
                </a:cubicBezTo>
                <a:close/>
                <a:moveTo>
                  <a:pt x="132991" y="82880"/>
                </a:moveTo>
                <a:cubicBezTo>
                  <a:pt x="133042" y="82880"/>
                  <a:pt x="133081" y="82905"/>
                  <a:pt x="133119" y="82953"/>
                </a:cubicBezTo>
                <a:cubicBezTo>
                  <a:pt x="133096" y="83010"/>
                  <a:pt x="133119" y="83045"/>
                  <a:pt x="133177" y="83068"/>
                </a:cubicBezTo>
                <a:cubicBezTo>
                  <a:pt x="133281" y="83310"/>
                  <a:pt x="133258" y="83749"/>
                  <a:pt x="133073" y="83899"/>
                </a:cubicBezTo>
                <a:cubicBezTo>
                  <a:pt x="132998" y="83961"/>
                  <a:pt x="132942" y="83992"/>
                  <a:pt x="132902" y="83992"/>
                </a:cubicBezTo>
                <a:cubicBezTo>
                  <a:pt x="132838" y="83992"/>
                  <a:pt x="132816" y="83909"/>
                  <a:pt x="132831" y="83737"/>
                </a:cubicBezTo>
                <a:cubicBezTo>
                  <a:pt x="132842" y="83530"/>
                  <a:pt x="132842" y="83253"/>
                  <a:pt x="132819" y="83137"/>
                </a:cubicBezTo>
                <a:cubicBezTo>
                  <a:pt x="132785" y="83033"/>
                  <a:pt x="132854" y="82918"/>
                  <a:pt x="132958" y="82883"/>
                </a:cubicBezTo>
                <a:cubicBezTo>
                  <a:pt x="132969" y="82881"/>
                  <a:pt x="132980" y="82880"/>
                  <a:pt x="132991" y="82880"/>
                </a:cubicBezTo>
                <a:close/>
                <a:moveTo>
                  <a:pt x="23741" y="83714"/>
                </a:moveTo>
                <a:lnTo>
                  <a:pt x="23741" y="83714"/>
                </a:lnTo>
                <a:cubicBezTo>
                  <a:pt x="23706" y="83772"/>
                  <a:pt x="23672" y="83830"/>
                  <a:pt x="23626" y="83888"/>
                </a:cubicBezTo>
                <a:cubicBezTo>
                  <a:pt x="23546" y="84001"/>
                  <a:pt x="23472" y="84056"/>
                  <a:pt x="23387" y="84056"/>
                </a:cubicBezTo>
                <a:cubicBezTo>
                  <a:pt x="23299" y="84056"/>
                  <a:pt x="23200" y="83999"/>
                  <a:pt x="23072" y="83888"/>
                </a:cubicBezTo>
                <a:cubicBezTo>
                  <a:pt x="23372" y="83784"/>
                  <a:pt x="23580" y="83737"/>
                  <a:pt x="23741" y="83714"/>
                </a:cubicBezTo>
                <a:close/>
                <a:moveTo>
                  <a:pt x="49331" y="82122"/>
                </a:moveTo>
                <a:lnTo>
                  <a:pt x="49331" y="82122"/>
                </a:lnTo>
                <a:cubicBezTo>
                  <a:pt x="49447" y="82283"/>
                  <a:pt x="49551" y="82526"/>
                  <a:pt x="49585" y="82803"/>
                </a:cubicBezTo>
                <a:cubicBezTo>
                  <a:pt x="49608" y="82930"/>
                  <a:pt x="49724" y="83056"/>
                  <a:pt x="49874" y="83160"/>
                </a:cubicBezTo>
                <a:lnTo>
                  <a:pt x="49862" y="83160"/>
                </a:lnTo>
                <a:cubicBezTo>
                  <a:pt x="49527" y="83230"/>
                  <a:pt x="49481" y="83287"/>
                  <a:pt x="49747" y="83322"/>
                </a:cubicBezTo>
                <a:cubicBezTo>
                  <a:pt x="49765" y="83324"/>
                  <a:pt x="49783" y="83325"/>
                  <a:pt x="49801" y="83325"/>
                </a:cubicBezTo>
                <a:cubicBezTo>
                  <a:pt x="49890" y="83325"/>
                  <a:pt x="49986" y="83302"/>
                  <a:pt x="50081" y="83264"/>
                </a:cubicBezTo>
                <a:cubicBezTo>
                  <a:pt x="50139" y="83287"/>
                  <a:pt x="50185" y="83310"/>
                  <a:pt x="50243" y="83322"/>
                </a:cubicBezTo>
                <a:cubicBezTo>
                  <a:pt x="50208" y="83426"/>
                  <a:pt x="50255" y="83518"/>
                  <a:pt x="50382" y="83587"/>
                </a:cubicBezTo>
                <a:cubicBezTo>
                  <a:pt x="50362" y="83581"/>
                  <a:pt x="50343" y="83578"/>
                  <a:pt x="50327" y="83578"/>
                </a:cubicBezTo>
                <a:cubicBezTo>
                  <a:pt x="50256" y="83578"/>
                  <a:pt x="50217" y="83637"/>
                  <a:pt x="50255" y="83749"/>
                </a:cubicBezTo>
                <a:cubicBezTo>
                  <a:pt x="50278" y="83864"/>
                  <a:pt x="50174" y="83980"/>
                  <a:pt x="49978" y="84061"/>
                </a:cubicBezTo>
                <a:cubicBezTo>
                  <a:pt x="49966" y="84061"/>
                  <a:pt x="49954" y="84061"/>
                  <a:pt x="49954" y="84072"/>
                </a:cubicBezTo>
                <a:cubicBezTo>
                  <a:pt x="49897" y="84084"/>
                  <a:pt x="49839" y="84107"/>
                  <a:pt x="49770" y="84118"/>
                </a:cubicBezTo>
                <a:cubicBezTo>
                  <a:pt x="49770" y="84107"/>
                  <a:pt x="49770" y="84107"/>
                  <a:pt x="49770" y="84107"/>
                </a:cubicBezTo>
                <a:cubicBezTo>
                  <a:pt x="49735" y="83888"/>
                  <a:pt x="49608" y="83703"/>
                  <a:pt x="49481" y="83668"/>
                </a:cubicBezTo>
                <a:cubicBezTo>
                  <a:pt x="49343" y="83645"/>
                  <a:pt x="49216" y="83426"/>
                  <a:pt x="49158" y="83160"/>
                </a:cubicBezTo>
                <a:cubicBezTo>
                  <a:pt x="49147" y="83056"/>
                  <a:pt x="49112" y="82964"/>
                  <a:pt x="49077" y="82860"/>
                </a:cubicBezTo>
                <a:cubicBezTo>
                  <a:pt x="49470" y="82826"/>
                  <a:pt x="49516" y="82699"/>
                  <a:pt x="49354" y="82225"/>
                </a:cubicBezTo>
                <a:cubicBezTo>
                  <a:pt x="49343" y="82191"/>
                  <a:pt x="49331" y="82156"/>
                  <a:pt x="49331" y="82122"/>
                </a:cubicBezTo>
                <a:close/>
                <a:moveTo>
                  <a:pt x="14071" y="82940"/>
                </a:moveTo>
                <a:cubicBezTo>
                  <a:pt x="14095" y="82940"/>
                  <a:pt x="14122" y="82944"/>
                  <a:pt x="14149" y="82953"/>
                </a:cubicBezTo>
                <a:cubicBezTo>
                  <a:pt x="14265" y="82983"/>
                  <a:pt x="14411" y="83004"/>
                  <a:pt x="14543" y="83004"/>
                </a:cubicBezTo>
                <a:cubicBezTo>
                  <a:pt x="14610" y="83004"/>
                  <a:pt x="14672" y="82999"/>
                  <a:pt x="14726" y="82987"/>
                </a:cubicBezTo>
                <a:cubicBezTo>
                  <a:pt x="14755" y="82983"/>
                  <a:pt x="14781" y="82981"/>
                  <a:pt x="14805" y="82981"/>
                </a:cubicBezTo>
                <a:cubicBezTo>
                  <a:pt x="15063" y="82981"/>
                  <a:pt x="15060" y="83214"/>
                  <a:pt x="14796" y="83795"/>
                </a:cubicBezTo>
                <a:cubicBezTo>
                  <a:pt x="14689" y="84015"/>
                  <a:pt x="14630" y="84122"/>
                  <a:pt x="14591" y="84122"/>
                </a:cubicBezTo>
                <a:cubicBezTo>
                  <a:pt x="14558" y="84122"/>
                  <a:pt x="14540" y="84047"/>
                  <a:pt x="14519" y="83899"/>
                </a:cubicBezTo>
                <a:cubicBezTo>
                  <a:pt x="14502" y="83722"/>
                  <a:pt x="14423" y="83631"/>
                  <a:pt x="14292" y="83631"/>
                </a:cubicBezTo>
                <a:cubicBezTo>
                  <a:pt x="14244" y="83631"/>
                  <a:pt x="14188" y="83643"/>
                  <a:pt x="14126" y="83668"/>
                </a:cubicBezTo>
                <a:cubicBezTo>
                  <a:pt x="14051" y="83697"/>
                  <a:pt x="13990" y="83712"/>
                  <a:pt x="13943" y="83712"/>
                </a:cubicBezTo>
                <a:cubicBezTo>
                  <a:pt x="13818" y="83712"/>
                  <a:pt x="13786" y="83602"/>
                  <a:pt x="13803" y="83334"/>
                </a:cubicBezTo>
                <a:cubicBezTo>
                  <a:pt x="13832" y="83078"/>
                  <a:pt x="13929" y="82940"/>
                  <a:pt x="14071" y="82940"/>
                </a:cubicBezTo>
                <a:close/>
                <a:moveTo>
                  <a:pt x="44378" y="83689"/>
                </a:moveTo>
                <a:cubicBezTo>
                  <a:pt x="44716" y="83689"/>
                  <a:pt x="44940" y="83978"/>
                  <a:pt x="44841" y="84153"/>
                </a:cubicBezTo>
                <a:cubicBezTo>
                  <a:pt x="44789" y="83977"/>
                  <a:pt x="44663" y="83848"/>
                  <a:pt x="44538" y="83848"/>
                </a:cubicBezTo>
                <a:cubicBezTo>
                  <a:pt x="44524" y="83848"/>
                  <a:pt x="44509" y="83849"/>
                  <a:pt x="44495" y="83853"/>
                </a:cubicBezTo>
                <a:cubicBezTo>
                  <a:pt x="44487" y="83854"/>
                  <a:pt x="44480" y="83854"/>
                  <a:pt x="44472" y="83854"/>
                </a:cubicBezTo>
                <a:cubicBezTo>
                  <a:pt x="44378" y="83854"/>
                  <a:pt x="44294" y="83788"/>
                  <a:pt x="44241" y="83703"/>
                </a:cubicBezTo>
                <a:cubicBezTo>
                  <a:pt x="44264" y="83703"/>
                  <a:pt x="44287" y="83691"/>
                  <a:pt x="44322" y="83691"/>
                </a:cubicBezTo>
                <a:cubicBezTo>
                  <a:pt x="44341" y="83690"/>
                  <a:pt x="44360" y="83689"/>
                  <a:pt x="44378" y="83689"/>
                </a:cubicBezTo>
                <a:close/>
                <a:moveTo>
                  <a:pt x="29166" y="83830"/>
                </a:moveTo>
                <a:cubicBezTo>
                  <a:pt x="29224" y="83911"/>
                  <a:pt x="29270" y="83968"/>
                  <a:pt x="29305" y="84026"/>
                </a:cubicBezTo>
                <a:cubicBezTo>
                  <a:pt x="29270" y="84072"/>
                  <a:pt x="29224" y="84130"/>
                  <a:pt x="29155" y="84176"/>
                </a:cubicBezTo>
                <a:cubicBezTo>
                  <a:pt x="29094" y="84222"/>
                  <a:pt x="29033" y="84245"/>
                  <a:pt x="28980" y="84245"/>
                </a:cubicBezTo>
                <a:cubicBezTo>
                  <a:pt x="28912" y="84245"/>
                  <a:pt x="28857" y="84207"/>
                  <a:pt x="28831" y="84130"/>
                </a:cubicBezTo>
                <a:cubicBezTo>
                  <a:pt x="28797" y="84003"/>
                  <a:pt x="28901" y="83876"/>
                  <a:pt x="29062" y="83841"/>
                </a:cubicBezTo>
                <a:cubicBezTo>
                  <a:pt x="29080" y="83836"/>
                  <a:pt x="29097" y="83836"/>
                  <a:pt x="29114" y="83836"/>
                </a:cubicBezTo>
                <a:cubicBezTo>
                  <a:pt x="29132" y="83836"/>
                  <a:pt x="29149" y="83836"/>
                  <a:pt x="29166" y="83830"/>
                </a:cubicBezTo>
                <a:close/>
                <a:moveTo>
                  <a:pt x="33806" y="83676"/>
                </a:moveTo>
                <a:cubicBezTo>
                  <a:pt x="33967" y="83676"/>
                  <a:pt x="34024" y="83859"/>
                  <a:pt x="34003" y="84315"/>
                </a:cubicBezTo>
                <a:cubicBezTo>
                  <a:pt x="34003" y="84338"/>
                  <a:pt x="34003" y="84361"/>
                  <a:pt x="34003" y="84384"/>
                </a:cubicBezTo>
                <a:cubicBezTo>
                  <a:pt x="33760" y="84315"/>
                  <a:pt x="33587" y="84222"/>
                  <a:pt x="33633" y="84130"/>
                </a:cubicBezTo>
                <a:cubicBezTo>
                  <a:pt x="33656" y="84061"/>
                  <a:pt x="33645" y="83991"/>
                  <a:pt x="33599" y="83922"/>
                </a:cubicBezTo>
                <a:cubicBezTo>
                  <a:pt x="33610" y="83772"/>
                  <a:pt x="33668" y="83691"/>
                  <a:pt x="33760" y="83680"/>
                </a:cubicBezTo>
                <a:cubicBezTo>
                  <a:pt x="33776" y="83677"/>
                  <a:pt x="33791" y="83676"/>
                  <a:pt x="33806" y="83676"/>
                </a:cubicBezTo>
                <a:close/>
                <a:moveTo>
                  <a:pt x="50405" y="83599"/>
                </a:moveTo>
                <a:cubicBezTo>
                  <a:pt x="50451" y="83622"/>
                  <a:pt x="50474" y="83645"/>
                  <a:pt x="50520" y="83668"/>
                </a:cubicBezTo>
                <a:cubicBezTo>
                  <a:pt x="50762" y="83726"/>
                  <a:pt x="50901" y="84084"/>
                  <a:pt x="50855" y="84315"/>
                </a:cubicBezTo>
                <a:cubicBezTo>
                  <a:pt x="50832" y="84338"/>
                  <a:pt x="50809" y="84372"/>
                  <a:pt x="50797" y="84407"/>
                </a:cubicBezTo>
                <a:cubicBezTo>
                  <a:pt x="50762" y="84419"/>
                  <a:pt x="50728" y="84430"/>
                  <a:pt x="50682" y="84442"/>
                </a:cubicBezTo>
                <a:cubicBezTo>
                  <a:pt x="50624" y="84453"/>
                  <a:pt x="50589" y="84453"/>
                  <a:pt x="50543" y="84453"/>
                </a:cubicBezTo>
                <a:cubicBezTo>
                  <a:pt x="50497" y="84419"/>
                  <a:pt x="50451" y="84372"/>
                  <a:pt x="50393" y="84303"/>
                </a:cubicBezTo>
                <a:cubicBezTo>
                  <a:pt x="50347" y="84268"/>
                  <a:pt x="50324" y="84245"/>
                  <a:pt x="50289" y="84211"/>
                </a:cubicBezTo>
                <a:cubicBezTo>
                  <a:pt x="50301" y="84176"/>
                  <a:pt x="50312" y="84165"/>
                  <a:pt x="50335" y="84130"/>
                </a:cubicBezTo>
                <a:cubicBezTo>
                  <a:pt x="50485" y="83899"/>
                  <a:pt x="50509" y="83680"/>
                  <a:pt x="50405" y="83599"/>
                </a:cubicBezTo>
                <a:close/>
                <a:moveTo>
                  <a:pt x="11681" y="83723"/>
                </a:moveTo>
                <a:cubicBezTo>
                  <a:pt x="11731" y="83723"/>
                  <a:pt x="11781" y="83871"/>
                  <a:pt x="11818" y="84165"/>
                </a:cubicBezTo>
                <a:cubicBezTo>
                  <a:pt x="11848" y="84396"/>
                  <a:pt x="11808" y="84557"/>
                  <a:pt x="11721" y="84557"/>
                </a:cubicBezTo>
                <a:cubicBezTo>
                  <a:pt x="11708" y="84557"/>
                  <a:pt x="11694" y="84553"/>
                  <a:pt x="11679" y="84545"/>
                </a:cubicBezTo>
                <a:cubicBezTo>
                  <a:pt x="11575" y="84488"/>
                  <a:pt x="11506" y="84280"/>
                  <a:pt x="11552" y="84072"/>
                </a:cubicBezTo>
                <a:cubicBezTo>
                  <a:pt x="11590" y="83839"/>
                  <a:pt x="11636" y="83723"/>
                  <a:pt x="11681" y="83723"/>
                </a:cubicBezTo>
                <a:close/>
                <a:moveTo>
                  <a:pt x="15554" y="82625"/>
                </a:moveTo>
                <a:cubicBezTo>
                  <a:pt x="15636" y="82625"/>
                  <a:pt x="15766" y="82781"/>
                  <a:pt x="15938" y="83091"/>
                </a:cubicBezTo>
                <a:cubicBezTo>
                  <a:pt x="16319" y="83772"/>
                  <a:pt x="16377" y="84303"/>
                  <a:pt x="16088" y="84488"/>
                </a:cubicBezTo>
                <a:cubicBezTo>
                  <a:pt x="16000" y="84547"/>
                  <a:pt x="15917" y="84575"/>
                  <a:pt x="15844" y="84575"/>
                </a:cubicBezTo>
                <a:cubicBezTo>
                  <a:pt x="15689" y="84575"/>
                  <a:pt x="15577" y="84446"/>
                  <a:pt x="15546" y="84211"/>
                </a:cubicBezTo>
                <a:cubicBezTo>
                  <a:pt x="15538" y="84132"/>
                  <a:pt x="15573" y="84091"/>
                  <a:pt x="15633" y="84091"/>
                </a:cubicBezTo>
                <a:cubicBezTo>
                  <a:pt x="15660" y="84091"/>
                  <a:pt x="15694" y="84100"/>
                  <a:pt x="15731" y="84118"/>
                </a:cubicBezTo>
                <a:cubicBezTo>
                  <a:pt x="15753" y="84132"/>
                  <a:pt x="15775" y="84139"/>
                  <a:pt x="15795" y="84139"/>
                </a:cubicBezTo>
                <a:cubicBezTo>
                  <a:pt x="15873" y="84139"/>
                  <a:pt x="15920" y="84033"/>
                  <a:pt x="15892" y="83876"/>
                </a:cubicBezTo>
                <a:cubicBezTo>
                  <a:pt x="15871" y="83682"/>
                  <a:pt x="15779" y="83539"/>
                  <a:pt x="15692" y="83539"/>
                </a:cubicBezTo>
                <a:cubicBezTo>
                  <a:pt x="15685" y="83539"/>
                  <a:pt x="15679" y="83540"/>
                  <a:pt x="15673" y="83541"/>
                </a:cubicBezTo>
                <a:cubicBezTo>
                  <a:pt x="15670" y="83542"/>
                  <a:pt x="15667" y="83542"/>
                  <a:pt x="15664" y="83542"/>
                </a:cubicBezTo>
                <a:cubicBezTo>
                  <a:pt x="15564" y="83542"/>
                  <a:pt x="15476" y="83360"/>
                  <a:pt x="15453" y="83103"/>
                </a:cubicBezTo>
                <a:cubicBezTo>
                  <a:pt x="15436" y="82784"/>
                  <a:pt x="15471" y="82625"/>
                  <a:pt x="15554" y="82625"/>
                </a:cubicBezTo>
                <a:close/>
                <a:moveTo>
                  <a:pt x="20451" y="83968"/>
                </a:moveTo>
                <a:cubicBezTo>
                  <a:pt x="20475" y="84061"/>
                  <a:pt x="20659" y="84222"/>
                  <a:pt x="20982" y="84407"/>
                </a:cubicBezTo>
                <a:cubicBezTo>
                  <a:pt x="20902" y="84430"/>
                  <a:pt x="20832" y="84465"/>
                  <a:pt x="20752" y="84511"/>
                </a:cubicBezTo>
                <a:cubicBezTo>
                  <a:pt x="20668" y="84565"/>
                  <a:pt x="20606" y="84596"/>
                  <a:pt x="20561" y="84596"/>
                </a:cubicBezTo>
                <a:cubicBezTo>
                  <a:pt x="20463" y="84596"/>
                  <a:pt x="20444" y="84451"/>
                  <a:pt x="20451" y="84095"/>
                </a:cubicBezTo>
                <a:cubicBezTo>
                  <a:pt x="20451" y="84049"/>
                  <a:pt x="20451" y="84015"/>
                  <a:pt x="20451" y="83968"/>
                </a:cubicBezTo>
                <a:close/>
                <a:moveTo>
                  <a:pt x="21721" y="83495"/>
                </a:moveTo>
                <a:cubicBezTo>
                  <a:pt x="21837" y="83599"/>
                  <a:pt x="21975" y="83680"/>
                  <a:pt x="22114" y="83714"/>
                </a:cubicBezTo>
                <a:cubicBezTo>
                  <a:pt x="22102" y="83772"/>
                  <a:pt x="22091" y="83830"/>
                  <a:pt x="22079" y="83876"/>
                </a:cubicBezTo>
                <a:cubicBezTo>
                  <a:pt x="22054" y="84025"/>
                  <a:pt x="22094" y="84091"/>
                  <a:pt x="22247" y="84091"/>
                </a:cubicBezTo>
                <a:cubicBezTo>
                  <a:pt x="22307" y="84091"/>
                  <a:pt x="22385" y="84080"/>
                  <a:pt x="22483" y="84061"/>
                </a:cubicBezTo>
                <a:lnTo>
                  <a:pt x="22483" y="84061"/>
                </a:lnTo>
                <a:cubicBezTo>
                  <a:pt x="22460" y="84141"/>
                  <a:pt x="22425" y="84245"/>
                  <a:pt x="22368" y="84407"/>
                </a:cubicBezTo>
                <a:cubicBezTo>
                  <a:pt x="22333" y="84499"/>
                  <a:pt x="22298" y="84615"/>
                  <a:pt x="22264" y="84730"/>
                </a:cubicBezTo>
                <a:cubicBezTo>
                  <a:pt x="22148" y="84696"/>
                  <a:pt x="22033" y="84661"/>
                  <a:pt x="21906" y="84603"/>
                </a:cubicBezTo>
                <a:cubicBezTo>
                  <a:pt x="21363" y="84349"/>
                  <a:pt x="21167" y="83714"/>
                  <a:pt x="21594" y="83634"/>
                </a:cubicBezTo>
                <a:cubicBezTo>
                  <a:pt x="21710" y="83611"/>
                  <a:pt x="21733" y="83553"/>
                  <a:pt x="21721" y="83495"/>
                </a:cubicBezTo>
                <a:close/>
                <a:moveTo>
                  <a:pt x="39578" y="84384"/>
                </a:moveTo>
                <a:cubicBezTo>
                  <a:pt x="39612" y="84419"/>
                  <a:pt x="39670" y="84511"/>
                  <a:pt x="39716" y="84649"/>
                </a:cubicBezTo>
                <a:cubicBezTo>
                  <a:pt x="39728" y="84684"/>
                  <a:pt x="39728" y="84707"/>
                  <a:pt x="39739" y="84742"/>
                </a:cubicBezTo>
                <a:cubicBezTo>
                  <a:pt x="39682" y="84661"/>
                  <a:pt x="39612" y="84592"/>
                  <a:pt x="39543" y="84557"/>
                </a:cubicBezTo>
                <a:cubicBezTo>
                  <a:pt x="39485" y="84522"/>
                  <a:pt x="39462" y="84488"/>
                  <a:pt x="39462" y="84465"/>
                </a:cubicBezTo>
                <a:cubicBezTo>
                  <a:pt x="39462" y="84453"/>
                  <a:pt x="39474" y="84442"/>
                  <a:pt x="39474" y="84442"/>
                </a:cubicBezTo>
                <a:cubicBezTo>
                  <a:pt x="39485" y="84430"/>
                  <a:pt x="39485" y="84430"/>
                  <a:pt x="39485" y="84430"/>
                </a:cubicBezTo>
                <a:cubicBezTo>
                  <a:pt x="39508" y="84407"/>
                  <a:pt x="39520" y="84395"/>
                  <a:pt x="39578" y="84384"/>
                </a:cubicBezTo>
                <a:close/>
                <a:moveTo>
                  <a:pt x="13813" y="84311"/>
                </a:moveTo>
                <a:cubicBezTo>
                  <a:pt x="13916" y="84311"/>
                  <a:pt x="14012" y="84406"/>
                  <a:pt x="14022" y="84511"/>
                </a:cubicBezTo>
                <a:cubicBezTo>
                  <a:pt x="14045" y="84649"/>
                  <a:pt x="14011" y="84753"/>
                  <a:pt x="13964" y="84753"/>
                </a:cubicBezTo>
                <a:cubicBezTo>
                  <a:pt x="13961" y="84754"/>
                  <a:pt x="13957" y="84754"/>
                  <a:pt x="13953" y="84754"/>
                </a:cubicBezTo>
                <a:cubicBezTo>
                  <a:pt x="13894" y="84754"/>
                  <a:pt x="13798" y="84676"/>
                  <a:pt x="13722" y="84557"/>
                </a:cubicBezTo>
                <a:cubicBezTo>
                  <a:pt x="13641" y="84453"/>
                  <a:pt x="13676" y="84338"/>
                  <a:pt x="13780" y="84315"/>
                </a:cubicBezTo>
                <a:cubicBezTo>
                  <a:pt x="13791" y="84312"/>
                  <a:pt x="13802" y="84311"/>
                  <a:pt x="13813" y="84311"/>
                </a:cubicBezTo>
                <a:close/>
                <a:moveTo>
                  <a:pt x="38643" y="84707"/>
                </a:moveTo>
                <a:cubicBezTo>
                  <a:pt x="38631" y="84742"/>
                  <a:pt x="38631" y="84776"/>
                  <a:pt x="38608" y="84788"/>
                </a:cubicBezTo>
                <a:cubicBezTo>
                  <a:pt x="38597" y="84788"/>
                  <a:pt x="38573" y="84753"/>
                  <a:pt x="38539" y="84719"/>
                </a:cubicBezTo>
                <a:cubicBezTo>
                  <a:pt x="38573" y="84707"/>
                  <a:pt x="38608" y="84707"/>
                  <a:pt x="38643" y="84707"/>
                </a:cubicBezTo>
                <a:close/>
                <a:moveTo>
                  <a:pt x="23174" y="84501"/>
                </a:moveTo>
                <a:cubicBezTo>
                  <a:pt x="23263" y="84501"/>
                  <a:pt x="23360" y="84572"/>
                  <a:pt x="23453" y="84696"/>
                </a:cubicBezTo>
                <a:cubicBezTo>
                  <a:pt x="23326" y="84799"/>
                  <a:pt x="23164" y="84846"/>
                  <a:pt x="22956" y="84857"/>
                </a:cubicBezTo>
                <a:cubicBezTo>
                  <a:pt x="22945" y="84753"/>
                  <a:pt x="22956" y="84649"/>
                  <a:pt x="23049" y="84557"/>
                </a:cubicBezTo>
                <a:cubicBezTo>
                  <a:pt x="23087" y="84519"/>
                  <a:pt x="23129" y="84501"/>
                  <a:pt x="23174" y="84501"/>
                </a:cubicBezTo>
                <a:close/>
                <a:moveTo>
                  <a:pt x="40836" y="84661"/>
                </a:moveTo>
                <a:cubicBezTo>
                  <a:pt x="40882" y="84742"/>
                  <a:pt x="40905" y="84834"/>
                  <a:pt x="40894" y="84926"/>
                </a:cubicBezTo>
                <a:cubicBezTo>
                  <a:pt x="40870" y="84880"/>
                  <a:pt x="40847" y="84823"/>
                  <a:pt x="40836" y="84719"/>
                </a:cubicBezTo>
                <a:cubicBezTo>
                  <a:pt x="40836" y="84696"/>
                  <a:pt x="40836" y="84672"/>
                  <a:pt x="40836" y="84661"/>
                </a:cubicBezTo>
                <a:close/>
                <a:moveTo>
                  <a:pt x="126759" y="84836"/>
                </a:moveTo>
                <a:cubicBezTo>
                  <a:pt x="126811" y="84836"/>
                  <a:pt x="126848" y="84883"/>
                  <a:pt x="126863" y="84961"/>
                </a:cubicBezTo>
                <a:cubicBezTo>
                  <a:pt x="126806" y="84915"/>
                  <a:pt x="126736" y="84892"/>
                  <a:pt x="126667" y="84880"/>
                </a:cubicBezTo>
                <a:cubicBezTo>
                  <a:pt x="126679" y="84880"/>
                  <a:pt x="126679" y="84869"/>
                  <a:pt x="126679" y="84869"/>
                </a:cubicBezTo>
                <a:cubicBezTo>
                  <a:pt x="126708" y="84846"/>
                  <a:pt x="126735" y="84836"/>
                  <a:pt x="126759" y="84836"/>
                </a:cubicBezTo>
                <a:close/>
                <a:moveTo>
                  <a:pt x="186754" y="84359"/>
                </a:moveTo>
                <a:cubicBezTo>
                  <a:pt x="186814" y="84359"/>
                  <a:pt x="186880" y="84431"/>
                  <a:pt x="186920" y="84557"/>
                </a:cubicBezTo>
                <a:cubicBezTo>
                  <a:pt x="186989" y="84742"/>
                  <a:pt x="186954" y="84938"/>
                  <a:pt x="186850" y="84973"/>
                </a:cubicBezTo>
                <a:cubicBezTo>
                  <a:pt x="186830" y="84979"/>
                  <a:pt x="186810" y="84982"/>
                  <a:pt x="186790" y="84982"/>
                </a:cubicBezTo>
                <a:cubicBezTo>
                  <a:pt x="186705" y="84982"/>
                  <a:pt x="186624" y="84925"/>
                  <a:pt x="186596" y="84823"/>
                </a:cubicBezTo>
                <a:cubicBezTo>
                  <a:pt x="186562" y="84707"/>
                  <a:pt x="186596" y="84522"/>
                  <a:pt x="186677" y="84407"/>
                </a:cubicBezTo>
                <a:cubicBezTo>
                  <a:pt x="186699" y="84374"/>
                  <a:pt x="186726" y="84359"/>
                  <a:pt x="186754" y="84359"/>
                </a:cubicBezTo>
                <a:close/>
                <a:moveTo>
                  <a:pt x="47334" y="84973"/>
                </a:moveTo>
                <a:lnTo>
                  <a:pt x="47334" y="84973"/>
                </a:lnTo>
                <a:cubicBezTo>
                  <a:pt x="47311" y="84984"/>
                  <a:pt x="47277" y="84996"/>
                  <a:pt x="47242" y="85007"/>
                </a:cubicBezTo>
                <a:lnTo>
                  <a:pt x="47219" y="84984"/>
                </a:lnTo>
                <a:lnTo>
                  <a:pt x="47334" y="84973"/>
                </a:lnTo>
                <a:close/>
                <a:moveTo>
                  <a:pt x="27586" y="84023"/>
                </a:moveTo>
                <a:cubicBezTo>
                  <a:pt x="27597" y="84023"/>
                  <a:pt x="27608" y="84024"/>
                  <a:pt x="27619" y="84026"/>
                </a:cubicBezTo>
                <a:lnTo>
                  <a:pt x="27712" y="84026"/>
                </a:lnTo>
                <a:cubicBezTo>
                  <a:pt x="27723" y="84095"/>
                  <a:pt x="27700" y="84211"/>
                  <a:pt x="27619" y="84430"/>
                </a:cubicBezTo>
                <a:cubicBezTo>
                  <a:pt x="27550" y="84638"/>
                  <a:pt x="27481" y="84834"/>
                  <a:pt x="27423" y="84973"/>
                </a:cubicBezTo>
                <a:cubicBezTo>
                  <a:pt x="27389" y="84984"/>
                  <a:pt x="27366" y="84973"/>
                  <a:pt x="27308" y="85019"/>
                </a:cubicBezTo>
                <a:cubicBezTo>
                  <a:pt x="27302" y="85024"/>
                  <a:pt x="27296" y="85024"/>
                  <a:pt x="27289" y="85024"/>
                </a:cubicBezTo>
                <a:cubicBezTo>
                  <a:pt x="27282" y="85024"/>
                  <a:pt x="27273" y="85024"/>
                  <a:pt x="27262" y="85030"/>
                </a:cubicBezTo>
                <a:cubicBezTo>
                  <a:pt x="27227" y="84961"/>
                  <a:pt x="27192" y="84869"/>
                  <a:pt x="27158" y="84753"/>
                </a:cubicBezTo>
                <a:cubicBezTo>
                  <a:pt x="27088" y="84499"/>
                  <a:pt x="27204" y="84176"/>
                  <a:pt x="27423" y="84061"/>
                </a:cubicBezTo>
                <a:cubicBezTo>
                  <a:pt x="27435" y="84061"/>
                  <a:pt x="27435" y="84061"/>
                  <a:pt x="27446" y="84049"/>
                </a:cubicBezTo>
                <a:cubicBezTo>
                  <a:pt x="27493" y="84040"/>
                  <a:pt x="27540" y="84023"/>
                  <a:pt x="27586" y="84023"/>
                </a:cubicBezTo>
                <a:close/>
                <a:moveTo>
                  <a:pt x="6802" y="84082"/>
                </a:moveTo>
                <a:cubicBezTo>
                  <a:pt x="6965" y="84082"/>
                  <a:pt x="6968" y="84352"/>
                  <a:pt x="6762" y="84684"/>
                </a:cubicBezTo>
                <a:cubicBezTo>
                  <a:pt x="6620" y="84919"/>
                  <a:pt x="6435" y="85038"/>
                  <a:pt x="6287" y="85038"/>
                </a:cubicBezTo>
                <a:cubicBezTo>
                  <a:pt x="6158" y="85038"/>
                  <a:pt x="6056" y="84947"/>
                  <a:pt x="6035" y="84765"/>
                </a:cubicBezTo>
                <a:cubicBezTo>
                  <a:pt x="6000" y="84569"/>
                  <a:pt x="6058" y="84395"/>
                  <a:pt x="6162" y="84384"/>
                </a:cubicBezTo>
                <a:cubicBezTo>
                  <a:pt x="6254" y="84372"/>
                  <a:pt x="6473" y="84257"/>
                  <a:pt x="6623" y="84153"/>
                </a:cubicBezTo>
                <a:cubicBezTo>
                  <a:pt x="6695" y="84104"/>
                  <a:pt x="6755" y="84082"/>
                  <a:pt x="6802" y="84082"/>
                </a:cubicBezTo>
                <a:close/>
                <a:moveTo>
                  <a:pt x="49269" y="84572"/>
                </a:moveTo>
                <a:cubicBezTo>
                  <a:pt x="49373" y="84572"/>
                  <a:pt x="49433" y="84687"/>
                  <a:pt x="49458" y="84926"/>
                </a:cubicBezTo>
                <a:cubicBezTo>
                  <a:pt x="49470" y="84949"/>
                  <a:pt x="49458" y="84973"/>
                  <a:pt x="49458" y="84996"/>
                </a:cubicBezTo>
                <a:cubicBezTo>
                  <a:pt x="49412" y="85100"/>
                  <a:pt x="49331" y="85169"/>
                  <a:pt x="49227" y="85180"/>
                </a:cubicBezTo>
                <a:cubicBezTo>
                  <a:pt x="49211" y="85182"/>
                  <a:pt x="49196" y="85183"/>
                  <a:pt x="49181" y="85183"/>
                </a:cubicBezTo>
                <a:cubicBezTo>
                  <a:pt x="49108" y="85183"/>
                  <a:pt x="49044" y="85161"/>
                  <a:pt x="48996" y="85123"/>
                </a:cubicBezTo>
                <a:cubicBezTo>
                  <a:pt x="48904" y="84961"/>
                  <a:pt x="48927" y="84765"/>
                  <a:pt x="49123" y="84626"/>
                </a:cubicBezTo>
                <a:cubicBezTo>
                  <a:pt x="49179" y="84590"/>
                  <a:pt x="49228" y="84572"/>
                  <a:pt x="49269" y="84572"/>
                </a:cubicBezTo>
                <a:close/>
                <a:moveTo>
                  <a:pt x="40339" y="84407"/>
                </a:moveTo>
                <a:cubicBezTo>
                  <a:pt x="40443" y="84638"/>
                  <a:pt x="40536" y="84938"/>
                  <a:pt x="40605" y="85273"/>
                </a:cubicBezTo>
                <a:lnTo>
                  <a:pt x="40582" y="85273"/>
                </a:lnTo>
                <a:cubicBezTo>
                  <a:pt x="40537" y="85282"/>
                  <a:pt x="40497" y="85287"/>
                  <a:pt x="40460" y="85287"/>
                </a:cubicBezTo>
                <a:cubicBezTo>
                  <a:pt x="40282" y="85287"/>
                  <a:pt x="40209" y="85170"/>
                  <a:pt x="40247" y="84949"/>
                </a:cubicBezTo>
                <a:cubicBezTo>
                  <a:pt x="40293" y="84742"/>
                  <a:pt x="40316" y="84499"/>
                  <a:pt x="40305" y="84442"/>
                </a:cubicBezTo>
                <a:cubicBezTo>
                  <a:pt x="40293" y="84419"/>
                  <a:pt x="40316" y="84407"/>
                  <a:pt x="40339" y="84407"/>
                </a:cubicBezTo>
                <a:close/>
                <a:moveTo>
                  <a:pt x="19540" y="84015"/>
                </a:moveTo>
                <a:cubicBezTo>
                  <a:pt x="19586" y="84061"/>
                  <a:pt x="19643" y="84107"/>
                  <a:pt x="19736" y="84130"/>
                </a:cubicBezTo>
                <a:cubicBezTo>
                  <a:pt x="19921" y="84188"/>
                  <a:pt x="20013" y="84384"/>
                  <a:pt x="19967" y="84638"/>
                </a:cubicBezTo>
                <a:cubicBezTo>
                  <a:pt x="19932" y="84811"/>
                  <a:pt x="19943" y="84919"/>
                  <a:pt x="19989" y="84919"/>
                </a:cubicBezTo>
                <a:cubicBezTo>
                  <a:pt x="20005" y="84919"/>
                  <a:pt x="20024" y="84906"/>
                  <a:pt x="20047" y="84880"/>
                </a:cubicBezTo>
                <a:cubicBezTo>
                  <a:pt x="20098" y="84829"/>
                  <a:pt x="20180" y="84803"/>
                  <a:pt x="20271" y="84803"/>
                </a:cubicBezTo>
                <a:cubicBezTo>
                  <a:pt x="20345" y="84803"/>
                  <a:pt x="20425" y="84821"/>
                  <a:pt x="20498" y="84857"/>
                </a:cubicBezTo>
                <a:cubicBezTo>
                  <a:pt x="20694" y="84961"/>
                  <a:pt x="20717" y="85053"/>
                  <a:pt x="20578" y="85203"/>
                </a:cubicBezTo>
                <a:cubicBezTo>
                  <a:pt x="20540" y="85247"/>
                  <a:pt x="20499" y="85268"/>
                  <a:pt x="20464" y="85268"/>
                </a:cubicBezTo>
                <a:cubicBezTo>
                  <a:pt x="20414" y="85268"/>
                  <a:pt x="20373" y="85226"/>
                  <a:pt x="20359" y="85146"/>
                </a:cubicBezTo>
                <a:cubicBezTo>
                  <a:pt x="20349" y="85063"/>
                  <a:pt x="20322" y="85022"/>
                  <a:pt x="20273" y="85022"/>
                </a:cubicBezTo>
                <a:cubicBezTo>
                  <a:pt x="20212" y="85022"/>
                  <a:pt x="20118" y="85083"/>
                  <a:pt x="19978" y="85203"/>
                </a:cubicBezTo>
                <a:cubicBezTo>
                  <a:pt x="19855" y="85309"/>
                  <a:pt x="19773" y="85367"/>
                  <a:pt x="19715" y="85367"/>
                </a:cubicBezTo>
                <a:cubicBezTo>
                  <a:pt x="19626" y="85367"/>
                  <a:pt x="19593" y="85233"/>
                  <a:pt x="19551" y="84926"/>
                </a:cubicBezTo>
                <a:cubicBezTo>
                  <a:pt x="19513" y="84590"/>
                  <a:pt x="19378" y="84421"/>
                  <a:pt x="19214" y="84421"/>
                </a:cubicBezTo>
                <a:cubicBezTo>
                  <a:pt x="19181" y="84421"/>
                  <a:pt x="19147" y="84428"/>
                  <a:pt x="19113" y="84442"/>
                </a:cubicBezTo>
                <a:cubicBezTo>
                  <a:pt x="18997" y="84268"/>
                  <a:pt x="19066" y="84130"/>
                  <a:pt x="19320" y="84084"/>
                </a:cubicBezTo>
                <a:cubicBezTo>
                  <a:pt x="19401" y="84061"/>
                  <a:pt x="19470" y="84038"/>
                  <a:pt x="19540" y="84015"/>
                </a:cubicBezTo>
                <a:close/>
                <a:moveTo>
                  <a:pt x="76456" y="85169"/>
                </a:moveTo>
                <a:cubicBezTo>
                  <a:pt x="76468" y="85226"/>
                  <a:pt x="76480" y="85296"/>
                  <a:pt x="76491" y="85377"/>
                </a:cubicBezTo>
                <a:cubicBezTo>
                  <a:pt x="76445" y="85353"/>
                  <a:pt x="76410" y="85330"/>
                  <a:pt x="76364" y="85307"/>
                </a:cubicBezTo>
                <a:cubicBezTo>
                  <a:pt x="76353" y="85238"/>
                  <a:pt x="76376" y="85180"/>
                  <a:pt x="76445" y="85169"/>
                </a:cubicBezTo>
                <a:close/>
                <a:moveTo>
                  <a:pt x="23859" y="84577"/>
                </a:moveTo>
                <a:cubicBezTo>
                  <a:pt x="23916" y="84577"/>
                  <a:pt x="23994" y="84600"/>
                  <a:pt x="24087" y="84684"/>
                </a:cubicBezTo>
                <a:cubicBezTo>
                  <a:pt x="24168" y="84765"/>
                  <a:pt x="24226" y="84926"/>
                  <a:pt x="24249" y="85111"/>
                </a:cubicBezTo>
                <a:cubicBezTo>
                  <a:pt x="24214" y="85134"/>
                  <a:pt x="24157" y="85180"/>
                  <a:pt x="24099" y="85250"/>
                </a:cubicBezTo>
                <a:cubicBezTo>
                  <a:pt x="24030" y="85307"/>
                  <a:pt x="24018" y="85400"/>
                  <a:pt x="23984" y="85492"/>
                </a:cubicBezTo>
                <a:cubicBezTo>
                  <a:pt x="23960" y="85330"/>
                  <a:pt x="23903" y="85123"/>
                  <a:pt x="23810" y="84984"/>
                </a:cubicBezTo>
                <a:cubicBezTo>
                  <a:pt x="23810" y="84984"/>
                  <a:pt x="23810" y="84984"/>
                  <a:pt x="23810" y="84973"/>
                </a:cubicBezTo>
                <a:cubicBezTo>
                  <a:pt x="23822" y="84869"/>
                  <a:pt x="23822" y="84742"/>
                  <a:pt x="23822" y="84580"/>
                </a:cubicBezTo>
                <a:cubicBezTo>
                  <a:pt x="23833" y="84578"/>
                  <a:pt x="23846" y="84577"/>
                  <a:pt x="23859" y="84577"/>
                </a:cubicBezTo>
                <a:close/>
                <a:moveTo>
                  <a:pt x="21352" y="84615"/>
                </a:moveTo>
                <a:cubicBezTo>
                  <a:pt x="21721" y="84823"/>
                  <a:pt x="21952" y="85076"/>
                  <a:pt x="21883" y="85215"/>
                </a:cubicBezTo>
                <a:cubicBezTo>
                  <a:pt x="21789" y="85429"/>
                  <a:pt x="21586" y="85548"/>
                  <a:pt x="21441" y="85548"/>
                </a:cubicBezTo>
                <a:cubicBezTo>
                  <a:pt x="21391" y="85548"/>
                  <a:pt x="21347" y="85533"/>
                  <a:pt x="21317" y="85504"/>
                </a:cubicBezTo>
                <a:cubicBezTo>
                  <a:pt x="21329" y="85492"/>
                  <a:pt x="21329" y="85480"/>
                  <a:pt x="21340" y="85469"/>
                </a:cubicBezTo>
                <a:cubicBezTo>
                  <a:pt x="21548" y="85273"/>
                  <a:pt x="21536" y="85215"/>
                  <a:pt x="21306" y="85157"/>
                </a:cubicBezTo>
                <a:cubicBezTo>
                  <a:pt x="21075" y="85088"/>
                  <a:pt x="21063" y="85030"/>
                  <a:pt x="21248" y="84811"/>
                </a:cubicBezTo>
                <a:cubicBezTo>
                  <a:pt x="21317" y="84742"/>
                  <a:pt x="21340" y="84672"/>
                  <a:pt x="21352" y="84615"/>
                </a:cubicBezTo>
                <a:close/>
                <a:moveTo>
                  <a:pt x="184123" y="84938"/>
                </a:moveTo>
                <a:cubicBezTo>
                  <a:pt x="184157" y="84938"/>
                  <a:pt x="184195" y="84993"/>
                  <a:pt x="184230" y="85111"/>
                </a:cubicBezTo>
                <a:cubicBezTo>
                  <a:pt x="184276" y="85226"/>
                  <a:pt x="184242" y="85411"/>
                  <a:pt x="184161" y="85527"/>
                </a:cubicBezTo>
                <a:cubicBezTo>
                  <a:pt x="184136" y="85563"/>
                  <a:pt x="184113" y="85579"/>
                  <a:pt x="184093" y="85579"/>
                </a:cubicBezTo>
                <a:cubicBezTo>
                  <a:pt x="184050" y="85579"/>
                  <a:pt x="184022" y="85497"/>
                  <a:pt x="184022" y="85353"/>
                </a:cubicBezTo>
                <a:cubicBezTo>
                  <a:pt x="184022" y="85088"/>
                  <a:pt x="184067" y="84938"/>
                  <a:pt x="184123" y="84938"/>
                </a:cubicBezTo>
                <a:close/>
                <a:moveTo>
                  <a:pt x="10813" y="83924"/>
                </a:moveTo>
                <a:cubicBezTo>
                  <a:pt x="11041" y="83924"/>
                  <a:pt x="11506" y="84572"/>
                  <a:pt x="11506" y="85019"/>
                </a:cubicBezTo>
                <a:cubicBezTo>
                  <a:pt x="11506" y="85273"/>
                  <a:pt x="11356" y="85527"/>
                  <a:pt x="11171" y="85584"/>
                </a:cubicBezTo>
                <a:cubicBezTo>
                  <a:pt x="11121" y="85601"/>
                  <a:pt x="11071" y="85609"/>
                  <a:pt x="11026" y="85609"/>
                </a:cubicBezTo>
                <a:cubicBezTo>
                  <a:pt x="10915" y="85609"/>
                  <a:pt x="10830" y="85562"/>
                  <a:pt x="10813" y="85480"/>
                </a:cubicBezTo>
                <a:cubicBezTo>
                  <a:pt x="10802" y="85365"/>
                  <a:pt x="10883" y="85261"/>
                  <a:pt x="10986" y="85238"/>
                </a:cubicBezTo>
                <a:cubicBezTo>
                  <a:pt x="11333" y="85180"/>
                  <a:pt x="11113" y="84799"/>
                  <a:pt x="10721" y="84742"/>
                </a:cubicBezTo>
                <a:cubicBezTo>
                  <a:pt x="10490" y="84696"/>
                  <a:pt x="10305" y="84557"/>
                  <a:pt x="10282" y="84407"/>
                </a:cubicBezTo>
                <a:cubicBezTo>
                  <a:pt x="10274" y="84293"/>
                  <a:pt x="10305" y="84225"/>
                  <a:pt x="10372" y="84225"/>
                </a:cubicBezTo>
                <a:cubicBezTo>
                  <a:pt x="10392" y="84225"/>
                  <a:pt x="10417" y="84232"/>
                  <a:pt x="10444" y="84245"/>
                </a:cubicBezTo>
                <a:cubicBezTo>
                  <a:pt x="10465" y="84257"/>
                  <a:pt x="10487" y="84263"/>
                  <a:pt x="10508" y="84263"/>
                </a:cubicBezTo>
                <a:cubicBezTo>
                  <a:pt x="10591" y="84263"/>
                  <a:pt x="10670" y="84178"/>
                  <a:pt x="10698" y="84049"/>
                </a:cubicBezTo>
                <a:cubicBezTo>
                  <a:pt x="10716" y="83962"/>
                  <a:pt x="10757" y="83924"/>
                  <a:pt x="10813" y="83924"/>
                </a:cubicBezTo>
                <a:close/>
                <a:moveTo>
                  <a:pt x="18259" y="85258"/>
                </a:moveTo>
                <a:cubicBezTo>
                  <a:pt x="18357" y="85258"/>
                  <a:pt x="18433" y="85344"/>
                  <a:pt x="18443" y="85457"/>
                </a:cubicBezTo>
                <a:cubicBezTo>
                  <a:pt x="18455" y="85527"/>
                  <a:pt x="18443" y="85596"/>
                  <a:pt x="18408" y="85642"/>
                </a:cubicBezTo>
                <a:cubicBezTo>
                  <a:pt x="18316" y="85573"/>
                  <a:pt x="18201" y="85527"/>
                  <a:pt x="18074" y="85492"/>
                </a:cubicBezTo>
                <a:cubicBezTo>
                  <a:pt x="18074" y="85377"/>
                  <a:pt x="18131" y="85273"/>
                  <a:pt x="18224" y="85261"/>
                </a:cubicBezTo>
                <a:cubicBezTo>
                  <a:pt x="18236" y="85259"/>
                  <a:pt x="18247" y="85258"/>
                  <a:pt x="18259" y="85258"/>
                </a:cubicBezTo>
                <a:close/>
                <a:moveTo>
                  <a:pt x="29328" y="85042"/>
                </a:moveTo>
                <a:cubicBezTo>
                  <a:pt x="29351" y="85065"/>
                  <a:pt x="29397" y="85100"/>
                  <a:pt x="29432" y="85134"/>
                </a:cubicBezTo>
                <a:cubicBezTo>
                  <a:pt x="29443" y="85261"/>
                  <a:pt x="29362" y="85457"/>
                  <a:pt x="29212" y="85642"/>
                </a:cubicBezTo>
                <a:cubicBezTo>
                  <a:pt x="29201" y="85573"/>
                  <a:pt x="29189" y="85480"/>
                  <a:pt x="29178" y="85342"/>
                </a:cubicBezTo>
                <a:cubicBezTo>
                  <a:pt x="29166" y="85238"/>
                  <a:pt x="29155" y="85180"/>
                  <a:pt x="29155" y="85111"/>
                </a:cubicBezTo>
                <a:cubicBezTo>
                  <a:pt x="29224" y="85053"/>
                  <a:pt x="29282" y="85042"/>
                  <a:pt x="29328" y="85042"/>
                </a:cubicBezTo>
                <a:close/>
                <a:moveTo>
                  <a:pt x="12764" y="83645"/>
                </a:moveTo>
                <a:lnTo>
                  <a:pt x="13122" y="84419"/>
                </a:lnTo>
                <a:cubicBezTo>
                  <a:pt x="13500" y="85238"/>
                  <a:pt x="13583" y="85453"/>
                  <a:pt x="13420" y="85453"/>
                </a:cubicBezTo>
                <a:cubicBezTo>
                  <a:pt x="13375" y="85453"/>
                  <a:pt x="13309" y="85437"/>
                  <a:pt x="13226" y="85411"/>
                </a:cubicBezTo>
                <a:cubicBezTo>
                  <a:pt x="13153" y="85391"/>
                  <a:pt x="13098" y="85381"/>
                  <a:pt x="13060" y="85381"/>
                </a:cubicBezTo>
                <a:cubicBezTo>
                  <a:pt x="12966" y="85381"/>
                  <a:pt x="12977" y="85445"/>
                  <a:pt x="13076" y="85584"/>
                </a:cubicBezTo>
                <a:cubicBezTo>
                  <a:pt x="13160" y="85708"/>
                  <a:pt x="13179" y="85765"/>
                  <a:pt x="13115" y="85765"/>
                </a:cubicBezTo>
                <a:cubicBezTo>
                  <a:pt x="13066" y="85765"/>
                  <a:pt x="12967" y="85731"/>
                  <a:pt x="12810" y="85665"/>
                </a:cubicBezTo>
                <a:cubicBezTo>
                  <a:pt x="12556" y="85550"/>
                  <a:pt x="12395" y="85377"/>
                  <a:pt x="12441" y="85261"/>
                </a:cubicBezTo>
                <a:cubicBezTo>
                  <a:pt x="12475" y="85157"/>
                  <a:pt x="12568" y="84753"/>
                  <a:pt x="12637" y="84349"/>
                </a:cubicBezTo>
                <a:lnTo>
                  <a:pt x="12764" y="83645"/>
                </a:lnTo>
                <a:close/>
                <a:moveTo>
                  <a:pt x="14204" y="85076"/>
                </a:moveTo>
                <a:cubicBezTo>
                  <a:pt x="14256" y="85076"/>
                  <a:pt x="14323" y="85112"/>
                  <a:pt x="14415" y="85180"/>
                </a:cubicBezTo>
                <a:cubicBezTo>
                  <a:pt x="14576" y="85296"/>
                  <a:pt x="14726" y="85515"/>
                  <a:pt x="14749" y="85665"/>
                </a:cubicBezTo>
                <a:cubicBezTo>
                  <a:pt x="14760" y="85736"/>
                  <a:pt x="14748" y="85771"/>
                  <a:pt x="14719" y="85771"/>
                </a:cubicBezTo>
                <a:cubicBezTo>
                  <a:pt x="14686" y="85771"/>
                  <a:pt x="14632" y="85727"/>
                  <a:pt x="14565" y="85642"/>
                </a:cubicBezTo>
                <a:cubicBezTo>
                  <a:pt x="14491" y="85539"/>
                  <a:pt x="14389" y="85483"/>
                  <a:pt x="14298" y="85483"/>
                </a:cubicBezTo>
                <a:cubicBezTo>
                  <a:pt x="14246" y="85483"/>
                  <a:pt x="14198" y="85501"/>
                  <a:pt x="14161" y="85538"/>
                </a:cubicBezTo>
                <a:cubicBezTo>
                  <a:pt x="14126" y="85573"/>
                  <a:pt x="14097" y="85590"/>
                  <a:pt x="14075" y="85590"/>
                </a:cubicBezTo>
                <a:cubicBezTo>
                  <a:pt x="14026" y="85590"/>
                  <a:pt x="14013" y="85502"/>
                  <a:pt x="14045" y="85342"/>
                </a:cubicBezTo>
                <a:cubicBezTo>
                  <a:pt x="14080" y="85160"/>
                  <a:pt x="14124" y="85076"/>
                  <a:pt x="14204" y="85076"/>
                </a:cubicBezTo>
                <a:close/>
                <a:moveTo>
                  <a:pt x="112413" y="85301"/>
                </a:moveTo>
                <a:cubicBezTo>
                  <a:pt x="112490" y="85301"/>
                  <a:pt x="112552" y="85357"/>
                  <a:pt x="112573" y="85457"/>
                </a:cubicBezTo>
                <a:cubicBezTo>
                  <a:pt x="112608" y="85619"/>
                  <a:pt x="112516" y="85781"/>
                  <a:pt x="112354" y="85815"/>
                </a:cubicBezTo>
                <a:cubicBezTo>
                  <a:pt x="112311" y="85828"/>
                  <a:pt x="112269" y="85833"/>
                  <a:pt x="112231" y="85833"/>
                </a:cubicBezTo>
                <a:cubicBezTo>
                  <a:pt x="112127" y="85833"/>
                  <a:pt x="112048" y="85790"/>
                  <a:pt x="112031" y="85723"/>
                </a:cubicBezTo>
                <a:cubicBezTo>
                  <a:pt x="112019" y="85630"/>
                  <a:pt x="112112" y="85480"/>
                  <a:pt x="112262" y="85365"/>
                </a:cubicBezTo>
                <a:cubicBezTo>
                  <a:pt x="112314" y="85321"/>
                  <a:pt x="112366" y="85301"/>
                  <a:pt x="112413" y="85301"/>
                </a:cubicBezTo>
                <a:close/>
                <a:moveTo>
                  <a:pt x="20155" y="85742"/>
                </a:moveTo>
                <a:cubicBezTo>
                  <a:pt x="20202" y="85742"/>
                  <a:pt x="20236" y="85778"/>
                  <a:pt x="20244" y="85850"/>
                </a:cubicBezTo>
                <a:cubicBezTo>
                  <a:pt x="20255" y="85884"/>
                  <a:pt x="20232" y="85908"/>
                  <a:pt x="20232" y="85931"/>
                </a:cubicBezTo>
                <a:cubicBezTo>
                  <a:pt x="20198" y="85884"/>
                  <a:pt x="20140" y="85838"/>
                  <a:pt x="20059" y="85781"/>
                </a:cubicBezTo>
                <a:cubicBezTo>
                  <a:pt x="20094" y="85755"/>
                  <a:pt x="20127" y="85742"/>
                  <a:pt x="20155" y="85742"/>
                </a:cubicBezTo>
                <a:close/>
                <a:moveTo>
                  <a:pt x="24665" y="84487"/>
                </a:moveTo>
                <a:cubicBezTo>
                  <a:pt x="24669" y="84487"/>
                  <a:pt x="24672" y="84487"/>
                  <a:pt x="24676" y="84488"/>
                </a:cubicBezTo>
                <a:cubicBezTo>
                  <a:pt x="24780" y="84511"/>
                  <a:pt x="24907" y="84799"/>
                  <a:pt x="24942" y="85157"/>
                </a:cubicBezTo>
                <a:cubicBezTo>
                  <a:pt x="24990" y="85527"/>
                  <a:pt x="25044" y="85673"/>
                  <a:pt x="25173" y="85673"/>
                </a:cubicBezTo>
                <a:cubicBezTo>
                  <a:pt x="25230" y="85673"/>
                  <a:pt x="25301" y="85645"/>
                  <a:pt x="25392" y="85596"/>
                </a:cubicBezTo>
                <a:cubicBezTo>
                  <a:pt x="25524" y="85527"/>
                  <a:pt x="25602" y="85490"/>
                  <a:pt x="25630" y="85490"/>
                </a:cubicBezTo>
                <a:cubicBezTo>
                  <a:pt x="25667" y="85490"/>
                  <a:pt x="25612" y="85559"/>
                  <a:pt x="25473" y="85711"/>
                </a:cubicBezTo>
                <a:cubicBezTo>
                  <a:pt x="25337" y="85857"/>
                  <a:pt x="25144" y="85953"/>
                  <a:pt x="24997" y="85953"/>
                </a:cubicBezTo>
                <a:cubicBezTo>
                  <a:pt x="24969" y="85953"/>
                  <a:pt x="24943" y="85950"/>
                  <a:pt x="24918" y="85942"/>
                </a:cubicBezTo>
                <a:cubicBezTo>
                  <a:pt x="24611" y="85851"/>
                  <a:pt x="24382" y="84487"/>
                  <a:pt x="24665" y="84487"/>
                </a:cubicBezTo>
                <a:close/>
                <a:moveTo>
                  <a:pt x="8816" y="83270"/>
                </a:moveTo>
                <a:cubicBezTo>
                  <a:pt x="8908" y="83270"/>
                  <a:pt x="8945" y="83512"/>
                  <a:pt x="8978" y="84038"/>
                </a:cubicBezTo>
                <a:cubicBezTo>
                  <a:pt x="9001" y="84481"/>
                  <a:pt x="9091" y="84834"/>
                  <a:pt x="9181" y="84834"/>
                </a:cubicBezTo>
                <a:cubicBezTo>
                  <a:pt x="9183" y="84834"/>
                  <a:pt x="9184" y="84834"/>
                  <a:pt x="9186" y="84834"/>
                </a:cubicBezTo>
                <a:cubicBezTo>
                  <a:pt x="9193" y="84833"/>
                  <a:pt x="9201" y="84832"/>
                  <a:pt x="9208" y="84832"/>
                </a:cubicBezTo>
                <a:cubicBezTo>
                  <a:pt x="9409" y="84832"/>
                  <a:pt x="9457" y="85300"/>
                  <a:pt x="9290" y="85746"/>
                </a:cubicBezTo>
                <a:cubicBezTo>
                  <a:pt x="9233" y="85900"/>
                  <a:pt x="9195" y="85978"/>
                  <a:pt x="9166" y="85978"/>
                </a:cubicBezTo>
                <a:cubicBezTo>
                  <a:pt x="9137" y="85978"/>
                  <a:pt x="9117" y="85897"/>
                  <a:pt x="9093" y="85734"/>
                </a:cubicBezTo>
                <a:cubicBezTo>
                  <a:pt x="9071" y="85511"/>
                  <a:pt x="8984" y="85353"/>
                  <a:pt x="8895" y="85353"/>
                </a:cubicBezTo>
                <a:cubicBezTo>
                  <a:pt x="8892" y="85353"/>
                  <a:pt x="8889" y="85353"/>
                  <a:pt x="8886" y="85353"/>
                </a:cubicBezTo>
                <a:cubicBezTo>
                  <a:pt x="8882" y="85354"/>
                  <a:pt x="8879" y="85355"/>
                  <a:pt x="8876" y="85355"/>
                </a:cubicBezTo>
                <a:cubicBezTo>
                  <a:pt x="8788" y="85355"/>
                  <a:pt x="8713" y="85051"/>
                  <a:pt x="8713" y="84672"/>
                </a:cubicBezTo>
                <a:cubicBezTo>
                  <a:pt x="8702" y="84242"/>
                  <a:pt x="8627" y="84001"/>
                  <a:pt x="8500" y="84001"/>
                </a:cubicBezTo>
                <a:cubicBezTo>
                  <a:pt x="8494" y="84001"/>
                  <a:pt x="8488" y="84002"/>
                  <a:pt x="8482" y="84003"/>
                </a:cubicBezTo>
                <a:cubicBezTo>
                  <a:pt x="8472" y="84005"/>
                  <a:pt x="8462" y="84005"/>
                  <a:pt x="8454" y="84005"/>
                </a:cubicBezTo>
                <a:cubicBezTo>
                  <a:pt x="8346" y="84005"/>
                  <a:pt x="8366" y="83870"/>
                  <a:pt x="8505" y="83645"/>
                </a:cubicBezTo>
                <a:cubicBezTo>
                  <a:pt x="8651" y="83401"/>
                  <a:pt x="8748" y="83270"/>
                  <a:pt x="8816" y="83270"/>
                </a:cubicBezTo>
                <a:close/>
                <a:moveTo>
                  <a:pt x="27516" y="85919"/>
                </a:moveTo>
                <a:cubicBezTo>
                  <a:pt x="27643" y="85919"/>
                  <a:pt x="27770" y="85919"/>
                  <a:pt x="27908" y="85954"/>
                </a:cubicBezTo>
                <a:cubicBezTo>
                  <a:pt x="27883" y="85974"/>
                  <a:pt x="27843" y="85985"/>
                  <a:pt x="27790" y="85985"/>
                </a:cubicBezTo>
                <a:cubicBezTo>
                  <a:pt x="27720" y="85985"/>
                  <a:pt x="27627" y="85965"/>
                  <a:pt x="27516" y="85919"/>
                </a:cubicBezTo>
                <a:close/>
                <a:moveTo>
                  <a:pt x="103824" y="85746"/>
                </a:moveTo>
                <a:lnTo>
                  <a:pt x="103824" y="85746"/>
                </a:lnTo>
                <a:cubicBezTo>
                  <a:pt x="103847" y="85757"/>
                  <a:pt x="103870" y="85757"/>
                  <a:pt x="103893" y="85757"/>
                </a:cubicBezTo>
                <a:cubicBezTo>
                  <a:pt x="103951" y="85757"/>
                  <a:pt x="104032" y="85757"/>
                  <a:pt x="104090" y="85769"/>
                </a:cubicBezTo>
                <a:cubicBezTo>
                  <a:pt x="104101" y="85769"/>
                  <a:pt x="104101" y="85781"/>
                  <a:pt x="104101" y="85781"/>
                </a:cubicBezTo>
                <a:cubicBezTo>
                  <a:pt x="104147" y="85850"/>
                  <a:pt x="104217" y="85896"/>
                  <a:pt x="104286" y="85942"/>
                </a:cubicBezTo>
                <a:cubicBezTo>
                  <a:pt x="104286" y="85942"/>
                  <a:pt x="104286" y="85954"/>
                  <a:pt x="104286" y="85954"/>
                </a:cubicBezTo>
                <a:cubicBezTo>
                  <a:pt x="104274" y="85978"/>
                  <a:pt x="104248" y="85989"/>
                  <a:pt x="104212" y="85989"/>
                </a:cubicBezTo>
                <a:cubicBezTo>
                  <a:pt x="104146" y="85989"/>
                  <a:pt x="104045" y="85948"/>
                  <a:pt x="103940" y="85873"/>
                </a:cubicBezTo>
                <a:cubicBezTo>
                  <a:pt x="103882" y="85827"/>
                  <a:pt x="103847" y="85792"/>
                  <a:pt x="103824" y="85746"/>
                </a:cubicBezTo>
                <a:close/>
                <a:moveTo>
                  <a:pt x="47946" y="84984"/>
                </a:moveTo>
                <a:cubicBezTo>
                  <a:pt x="48062" y="84996"/>
                  <a:pt x="48165" y="85019"/>
                  <a:pt x="48258" y="85065"/>
                </a:cubicBezTo>
                <a:cubicBezTo>
                  <a:pt x="48235" y="85111"/>
                  <a:pt x="48212" y="85157"/>
                  <a:pt x="48177" y="85215"/>
                </a:cubicBezTo>
                <a:cubicBezTo>
                  <a:pt x="48038" y="85423"/>
                  <a:pt x="48027" y="85700"/>
                  <a:pt x="48165" y="85804"/>
                </a:cubicBezTo>
                <a:cubicBezTo>
                  <a:pt x="48281" y="85896"/>
                  <a:pt x="48258" y="85977"/>
                  <a:pt x="48177" y="86023"/>
                </a:cubicBezTo>
                <a:cubicBezTo>
                  <a:pt x="48085" y="85873"/>
                  <a:pt x="47923" y="85665"/>
                  <a:pt x="47727" y="85469"/>
                </a:cubicBezTo>
                <a:lnTo>
                  <a:pt x="47531" y="85296"/>
                </a:lnTo>
                <a:cubicBezTo>
                  <a:pt x="47692" y="85157"/>
                  <a:pt x="47831" y="85053"/>
                  <a:pt x="47946" y="84984"/>
                </a:cubicBezTo>
                <a:close/>
                <a:moveTo>
                  <a:pt x="28487" y="84941"/>
                </a:moveTo>
                <a:cubicBezTo>
                  <a:pt x="28577" y="84941"/>
                  <a:pt x="28658" y="84978"/>
                  <a:pt x="28716" y="85053"/>
                </a:cubicBezTo>
                <a:cubicBezTo>
                  <a:pt x="28728" y="85065"/>
                  <a:pt x="28739" y="85065"/>
                  <a:pt x="28739" y="85076"/>
                </a:cubicBezTo>
                <a:cubicBezTo>
                  <a:pt x="28762" y="85226"/>
                  <a:pt x="28808" y="85377"/>
                  <a:pt x="28924" y="85527"/>
                </a:cubicBezTo>
                <a:cubicBezTo>
                  <a:pt x="29028" y="85642"/>
                  <a:pt x="29085" y="85711"/>
                  <a:pt x="29132" y="85746"/>
                </a:cubicBezTo>
                <a:cubicBezTo>
                  <a:pt x="29051" y="85827"/>
                  <a:pt x="28981" y="85942"/>
                  <a:pt x="28935" y="86046"/>
                </a:cubicBezTo>
                <a:cubicBezTo>
                  <a:pt x="28901" y="85977"/>
                  <a:pt x="28855" y="85919"/>
                  <a:pt x="28808" y="85838"/>
                </a:cubicBezTo>
                <a:cubicBezTo>
                  <a:pt x="28589" y="85423"/>
                  <a:pt x="28312" y="85100"/>
                  <a:pt x="28174" y="85076"/>
                </a:cubicBezTo>
                <a:cubicBezTo>
                  <a:pt x="28185" y="85065"/>
                  <a:pt x="28185" y="85065"/>
                  <a:pt x="28197" y="85053"/>
                </a:cubicBezTo>
                <a:cubicBezTo>
                  <a:pt x="28295" y="84978"/>
                  <a:pt x="28396" y="84941"/>
                  <a:pt x="28487" y="84941"/>
                </a:cubicBezTo>
                <a:close/>
                <a:moveTo>
                  <a:pt x="47745" y="85860"/>
                </a:moveTo>
                <a:cubicBezTo>
                  <a:pt x="47813" y="85860"/>
                  <a:pt x="47909" y="85919"/>
                  <a:pt x="48015" y="86046"/>
                </a:cubicBezTo>
                <a:cubicBezTo>
                  <a:pt x="47888" y="86034"/>
                  <a:pt x="47773" y="85977"/>
                  <a:pt x="47750" y="85884"/>
                </a:cubicBezTo>
                <a:cubicBezTo>
                  <a:pt x="47750" y="85873"/>
                  <a:pt x="47738" y="85873"/>
                  <a:pt x="47727" y="85861"/>
                </a:cubicBezTo>
                <a:cubicBezTo>
                  <a:pt x="47732" y="85860"/>
                  <a:pt x="47738" y="85860"/>
                  <a:pt x="47745" y="85860"/>
                </a:cubicBezTo>
                <a:close/>
                <a:moveTo>
                  <a:pt x="128272" y="85623"/>
                </a:moveTo>
                <a:cubicBezTo>
                  <a:pt x="128364" y="85623"/>
                  <a:pt x="128459" y="85705"/>
                  <a:pt x="128479" y="85804"/>
                </a:cubicBezTo>
                <a:cubicBezTo>
                  <a:pt x="128514" y="85931"/>
                  <a:pt x="128502" y="86034"/>
                  <a:pt x="128445" y="86058"/>
                </a:cubicBezTo>
                <a:cubicBezTo>
                  <a:pt x="128442" y="86058"/>
                  <a:pt x="128438" y="86059"/>
                  <a:pt x="128435" y="86059"/>
                </a:cubicBezTo>
                <a:cubicBezTo>
                  <a:pt x="128384" y="86059"/>
                  <a:pt x="128277" y="85982"/>
                  <a:pt x="128191" y="85884"/>
                </a:cubicBezTo>
                <a:cubicBezTo>
                  <a:pt x="128098" y="85781"/>
                  <a:pt x="128121" y="85665"/>
                  <a:pt x="128225" y="85630"/>
                </a:cubicBezTo>
                <a:cubicBezTo>
                  <a:pt x="128240" y="85625"/>
                  <a:pt x="128256" y="85623"/>
                  <a:pt x="128272" y="85623"/>
                </a:cubicBezTo>
                <a:close/>
                <a:moveTo>
                  <a:pt x="22137" y="85757"/>
                </a:moveTo>
                <a:cubicBezTo>
                  <a:pt x="22137" y="85884"/>
                  <a:pt x="22137" y="86000"/>
                  <a:pt x="22148" y="86081"/>
                </a:cubicBezTo>
                <a:cubicBezTo>
                  <a:pt x="22033" y="86023"/>
                  <a:pt x="21964" y="85977"/>
                  <a:pt x="21929" y="85942"/>
                </a:cubicBezTo>
                <a:cubicBezTo>
                  <a:pt x="21929" y="85908"/>
                  <a:pt x="21929" y="85873"/>
                  <a:pt x="21917" y="85850"/>
                </a:cubicBezTo>
                <a:cubicBezTo>
                  <a:pt x="21952" y="85815"/>
                  <a:pt x="22010" y="85792"/>
                  <a:pt x="22137" y="85757"/>
                </a:cubicBezTo>
                <a:close/>
                <a:moveTo>
                  <a:pt x="9760" y="85916"/>
                </a:moveTo>
                <a:cubicBezTo>
                  <a:pt x="9846" y="85916"/>
                  <a:pt x="9903" y="85940"/>
                  <a:pt x="9913" y="85988"/>
                </a:cubicBezTo>
                <a:cubicBezTo>
                  <a:pt x="9925" y="86046"/>
                  <a:pt x="9855" y="86161"/>
                  <a:pt x="9751" y="86265"/>
                </a:cubicBezTo>
                <a:cubicBezTo>
                  <a:pt x="9716" y="86301"/>
                  <a:pt x="9681" y="86318"/>
                  <a:pt x="9649" y="86318"/>
                </a:cubicBezTo>
                <a:cubicBezTo>
                  <a:pt x="9598" y="86318"/>
                  <a:pt x="9558" y="86274"/>
                  <a:pt x="9544" y="86196"/>
                </a:cubicBezTo>
                <a:cubicBezTo>
                  <a:pt x="9532" y="86058"/>
                  <a:pt x="9601" y="85942"/>
                  <a:pt x="9705" y="85919"/>
                </a:cubicBezTo>
                <a:cubicBezTo>
                  <a:pt x="9724" y="85917"/>
                  <a:pt x="9743" y="85916"/>
                  <a:pt x="9760" y="85916"/>
                </a:cubicBezTo>
                <a:close/>
                <a:moveTo>
                  <a:pt x="27158" y="86185"/>
                </a:moveTo>
                <a:cubicBezTo>
                  <a:pt x="27215" y="86231"/>
                  <a:pt x="27296" y="86277"/>
                  <a:pt x="27377" y="86335"/>
                </a:cubicBezTo>
                <a:cubicBezTo>
                  <a:pt x="27262" y="86323"/>
                  <a:pt x="27181" y="86265"/>
                  <a:pt x="27158" y="86185"/>
                </a:cubicBezTo>
                <a:close/>
                <a:moveTo>
                  <a:pt x="40847" y="86219"/>
                </a:moveTo>
                <a:cubicBezTo>
                  <a:pt x="40870" y="86277"/>
                  <a:pt x="40894" y="86323"/>
                  <a:pt x="40905" y="86369"/>
                </a:cubicBezTo>
                <a:cubicBezTo>
                  <a:pt x="40859" y="86358"/>
                  <a:pt x="40813" y="86346"/>
                  <a:pt x="40813" y="86323"/>
                </a:cubicBezTo>
                <a:cubicBezTo>
                  <a:pt x="40801" y="86300"/>
                  <a:pt x="40824" y="86254"/>
                  <a:pt x="40847" y="86219"/>
                </a:cubicBezTo>
                <a:close/>
                <a:moveTo>
                  <a:pt x="41204" y="85957"/>
                </a:moveTo>
                <a:cubicBezTo>
                  <a:pt x="41271" y="85957"/>
                  <a:pt x="41324" y="85992"/>
                  <a:pt x="41344" y="86058"/>
                </a:cubicBezTo>
                <a:cubicBezTo>
                  <a:pt x="41344" y="86081"/>
                  <a:pt x="41344" y="86104"/>
                  <a:pt x="41344" y="86115"/>
                </a:cubicBezTo>
                <a:cubicBezTo>
                  <a:pt x="41344" y="86231"/>
                  <a:pt x="41263" y="86335"/>
                  <a:pt x="41124" y="86358"/>
                </a:cubicBezTo>
                <a:cubicBezTo>
                  <a:pt x="41090" y="86369"/>
                  <a:pt x="41067" y="86369"/>
                  <a:pt x="41032" y="86369"/>
                </a:cubicBezTo>
                <a:cubicBezTo>
                  <a:pt x="41032" y="86323"/>
                  <a:pt x="41020" y="86265"/>
                  <a:pt x="41009" y="86196"/>
                </a:cubicBezTo>
                <a:cubicBezTo>
                  <a:pt x="41009" y="86138"/>
                  <a:pt x="41009" y="86092"/>
                  <a:pt x="41009" y="86046"/>
                </a:cubicBezTo>
                <a:cubicBezTo>
                  <a:pt x="41020" y="86046"/>
                  <a:pt x="41032" y="86034"/>
                  <a:pt x="41032" y="86023"/>
                </a:cubicBezTo>
                <a:cubicBezTo>
                  <a:pt x="41092" y="85978"/>
                  <a:pt x="41152" y="85957"/>
                  <a:pt x="41204" y="85957"/>
                </a:cubicBezTo>
                <a:close/>
                <a:moveTo>
                  <a:pt x="50924" y="86173"/>
                </a:moveTo>
                <a:cubicBezTo>
                  <a:pt x="50913" y="86265"/>
                  <a:pt x="50878" y="86346"/>
                  <a:pt x="50843" y="86415"/>
                </a:cubicBezTo>
                <a:cubicBezTo>
                  <a:pt x="50786" y="86415"/>
                  <a:pt x="50728" y="86415"/>
                  <a:pt x="50659" y="86438"/>
                </a:cubicBezTo>
                <a:cubicBezTo>
                  <a:pt x="50647" y="86404"/>
                  <a:pt x="50624" y="86369"/>
                  <a:pt x="50624" y="86346"/>
                </a:cubicBezTo>
                <a:cubicBezTo>
                  <a:pt x="50659" y="86312"/>
                  <a:pt x="50670" y="86277"/>
                  <a:pt x="50670" y="86219"/>
                </a:cubicBezTo>
                <a:cubicBezTo>
                  <a:pt x="50728" y="86185"/>
                  <a:pt x="50820" y="86173"/>
                  <a:pt x="50924" y="86173"/>
                </a:cubicBezTo>
                <a:close/>
                <a:moveTo>
                  <a:pt x="10848" y="85992"/>
                </a:moveTo>
                <a:cubicBezTo>
                  <a:pt x="10981" y="85992"/>
                  <a:pt x="11094" y="86074"/>
                  <a:pt x="11113" y="86173"/>
                </a:cubicBezTo>
                <a:cubicBezTo>
                  <a:pt x="11125" y="86312"/>
                  <a:pt x="11067" y="86427"/>
                  <a:pt x="10963" y="86438"/>
                </a:cubicBezTo>
                <a:cubicBezTo>
                  <a:pt x="10956" y="86439"/>
                  <a:pt x="10948" y="86440"/>
                  <a:pt x="10940" y="86440"/>
                </a:cubicBezTo>
                <a:cubicBezTo>
                  <a:pt x="10838" y="86440"/>
                  <a:pt x="10704" y="86372"/>
                  <a:pt x="10629" y="86254"/>
                </a:cubicBezTo>
                <a:cubicBezTo>
                  <a:pt x="10548" y="86138"/>
                  <a:pt x="10617" y="86023"/>
                  <a:pt x="10779" y="86000"/>
                </a:cubicBezTo>
                <a:cubicBezTo>
                  <a:pt x="10802" y="85995"/>
                  <a:pt x="10825" y="85992"/>
                  <a:pt x="10848" y="85992"/>
                </a:cubicBezTo>
                <a:close/>
                <a:moveTo>
                  <a:pt x="89257" y="86358"/>
                </a:moveTo>
                <a:cubicBezTo>
                  <a:pt x="89246" y="86404"/>
                  <a:pt x="89234" y="86450"/>
                  <a:pt x="89223" y="86450"/>
                </a:cubicBezTo>
                <a:cubicBezTo>
                  <a:pt x="89211" y="86450"/>
                  <a:pt x="89200" y="86438"/>
                  <a:pt x="89188" y="86438"/>
                </a:cubicBezTo>
                <a:cubicBezTo>
                  <a:pt x="89188" y="86381"/>
                  <a:pt x="89211" y="86358"/>
                  <a:pt x="89257" y="86358"/>
                </a:cubicBezTo>
                <a:close/>
                <a:moveTo>
                  <a:pt x="28393" y="86161"/>
                </a:moveTo>
                <a:lnTo>
                  <a:pt x="28393" y="86161"/>
                </a:lnTo>
                <a:cubicBezTo>
                  <a:pt x="28508" y="86254"/>
                  <a:pt x="28508" y="86346"/>
                  <a:pt x="28347" y="86508"/>
                </a:cubicBezTo>
                <a:cubicBezTo>
                  <a:pt x="28185" y="86404"/>
                  <a:pt x="28208" y="86312"/>
                  <a:pt x="28393" y="86161"/>
                </a:cubicBezTo>
                <a:close/>
                <a:moveTo>
                  <a:pt x="15364" y="85605"/>
                </a:moveTo>
                <a:cubicBezTo>
                  <a:pt x="15475" y="85605"/>
                  <a:pt x="15537" y="85752"/>
                  <a:pt x="15580" y="86081"/>
                </a:cubicBezTo>
                <a:cubicBezTo>
                  <a:pt x="15623" y="86387"/>
                  <a:pt x="15626" y="86606"/>
                  <a:pt x="15600" y="86606"/>
                </a:cubicBezTo>
                <a:cubicBezTo>
                  <a:pt x="15598" y="86606"/>
                  <a:pt x="15595" y="86604"/>
                  <a:pt x="15592" y="86600"/>
                </a:cubicBezTo>
                <a:cubicBezTo>
                  <a:pt x="15557" y="86554"/>
                  <a:pt x="15396" y="86346"/>
                  <a:pt x="15246" y="86173"/>
                </a:cubicBezTo>
                <a:cubicBezTo>
                  <a:pt x="15003" y="85896"/>
                  <a:pt x="15003" y="85804"/>
                  <a:pt x="15234" y="85654"/>
                </a:cubicBezTo>
                <a:cubicBezTo>
                  <a:pt x="15284" y="85622"/>
                  <a:pt x="15326" y="85605"/>
                  <a:pt x="15364" y="85605"/>
                </a:cubicBezTo>
                <a:close/>
                <a:moveTo>
                  <a:pt x="48272" y="86332"/>
                </a:moveTo>
                <a:cubicBezTo>
                  <a:pt x="48332" y="86332"/>
                  <a:pt x="48427" y="86341"/>
                  <a:pt x="48558" y="86358"/>
                </a:cubicBezTo>
                <a:cubicBezTo>
                  <a:pt x="48650" y="86369"/>
                  <a:pt x="48719" y="86392"/>
                  <a:pt x="48777" y="86404"/>
                </a:cubicBezTo>
                <a:cubicBezTo>
                  <a:pt x="48777" y="86473"/>
                  <a:pt x="48789" y="86542"/>
                  <a:pt x="48789" y="86623"/>
                </a:cubicBezTo>
                <a:cubicBezTo>
                  <a:pt x="48685" y="86612"/>
                  <a:pt x="48558" y="86565"/>
                  <a:pt x="48442" y="86508"/>
                </a:cubicBezTo>
                <a:cubicBezTo>
                  <a:pt x="48189" y="86385"/>
                  <a:pt x="48127" y="86332"/>
                  <a:pt x="48272" y="86332"/>
                </a:cubicBezTo>
                <a:close/>
                <a:moveTo>
                  <a:pt x="35349" y="85724"/>
                </a:moveTo>
                <a:cubicBezTo>
                  <a:pt x="35436" y="85724"/>
                  <a:pt x="35536" y="85742"/>
                  <a:pt x="35642" y="85781"/>
                </a:cubicBezTo>
                <a:cubicBezTo>
                  <a:pt x="35603" y="86069"/>
                  <a:pt x="35645" y="86173"/>
                  <a:pt x="35820" y="86173"/>
                </a:cubicBezTo>
                <a:cubicBezTo>
                  <a:pt x="35855" y="86173"/>
                  <a:pt x="35896" y="86169"/>
                  <a:pt x="35942" y="86161"/>
                </a:cubicBezTo>
                <a:cubicBezTo>
                  <a:pt x="35980" y="86157"/>
                  <a:pt x="36016" y="86154"/>
                  <a:pt x="36050" y="86154"/>
                </a:cubicBezTo>
                <a:cubicBezTo>
                  <a:pt x="36097" y="86154"/>
                  <a:pt x="36139" y="86159"/>
                  <a:pt x="36173" y="86173"/>
                </a:cubicBezTo>
                <a:cubicBezTo>
                  <a:pt x="36242" y="86254"/>
                  <a:pt x="36300" y="86335"/>
                  <a:pt x="36334" y="86415"/>
                </a:cubicBezTo>
                <a:cubicBezTo>
                  <a:pt x="36334" y="86496"/>
                  <a:pt x="36300" y="86577"/>
                  <a:pt x="36207" y="86669"/>
                </a:cubicBezTo>
                <a:cubicBezTo>
                  <a:pt x="36194" y="86682"/>
                  <a:pt x="36176" y="86688"/>
                  <a:pt x="36152" y="86688"/>
                </a:cubicBezTo>
                <a:cubicBezTo>
                  <a:pt x="36024" y="86688"/>
                  <a:pt x="35748" y="86514"/>
                  <a:pt x="35457" y="86242"/>
                </a:cubicBezTo>
                <a:cubicBezTo>
                  <a:pt x="35261" y="86058"/>
                  <a:pt x="35157" y="85942"/>
                  <a:pt x="35088" y="85827"/>
                </a:cubicBezTo>
                <a:cubicBezTo>
                  <a:pt x="35135" y="85759"/>
                  <a:pt x="35229" y="85724"/>
                  <a:pt x="35349" y="85724"/>
                </a:cubicBezTo>
                <a:close/>
                <a:moveTo>
                  <a:pt x="27361" y="86653"/>
                </a:moveTo>
                <a:cubicBezTo>
                  <a:pt x="27378" y="86653"/>
                  <a:pt x="27389" y="86662"/>
                  <a:pt x="27389" y="86681"/>
                </a:cubicBezTo>
                <a:cubicBezTo>
                  <a:pt x="27389" y="86692"/>
                  <a:pt x="27377" y="86704"/>
                  <a:pt x="27377" y="86704"/>
                </a:cubicBezTo>
                <a:cubicBezTo>
                  <a:pt x="27354" y="86692"/>
                  <a:pt x="27331" y="86681"/>
                  <a:pt x="27308" y="86669"/>
                </a:cubicBezTo>
                <a:cubicBezTo>
                  <a:pt x="27329" y="86659"/>
                  <a:pt x="27347" y="86653"/>
                  <a:pt x="27361" y="86653"/>
                </a:cubicBezTo>
                <a:close/>
                <a:moveTo>
                  <a:pt x="11630" y="86398"/>
                </a:moveTo>
                <a:cubicBezTo>
                  <a:pt x="11681" y="86398"/>
                  <a:pt x="11722" y="86444"/>
                  <a:pt x="11737" y="86531"/>
                </a:cubicBezTo>
                <a:cubicBezTo>
                  <a:pt x="11748" y="86658"/>
                  <a:pt x="11679" y="86796"/>
                  <a:pt x="11575" y="86808"/>
                </a:cubicBezTo>
                <a:cubicBezTo>
                  <a:pt x="11551" y="86813"/>
                  <a:pt x="11528" y="86815"/>
                  <a:pt x="11508" y="86815"/>
                </a:cubicBezTo>
                <a:cubicBezTo>
                  <a:pt x="11429" y="86815"/>
                  <a:pt x="11377" y="86782"/>
                  <a:pt x="11367" y="86727"/>
                </a:cubicBezTo>
                <a:cubicBezTo>
                  <a:pt x="11356" y="86669"/>
                  <a:pt x="11425" y="86542"/>
                  <a:pt x="11529" y="86450"/>
                </a:cubicBezTo>
                <a:cubicBezTo>
                  <a:pt x="11564" y="86415"/>
                  <a:pt x="11599" y="86398"/>
                  <a:pt x="11630" y="86398"/>
                </a:cubicBezTo>
                <a:close/>
                <a:moveTo>
                  <a:pt x="128374" y="86313"/>
                </a:moveTo>
                <a:cubicBezTo>
                  <a:pt x="128502" y="86313"/>
                  <a:pt x="128625" y="86420"/>
                  <a:pt x="128664" y="86577"/>
                </a:cubicBezTo>
                <a:cubicBezTo>
                  <a:pt x="128704" y="86769"/>
                  <a:pt x="128639" y="86872"/>
                  <a:pt x="128491" y="86872"/>
                </a:cubicBezTo>
                <a:cubicBezTo>
                  <a:pt x="128469" y="86872"/>
                  <a:pt x="128446" y="86870"/>
                  <a:pt x="128421" y="86866"/>
                </a:cubicBezTo>
                <a:cubicBezTo>
                  <a:pt x="128248" y="86831"/>
                  <a:pt x="128087" y="86727"/>
                  <a:pt x="128064" y="86612"/>
                </a:cubicBezTo>
                <a:cubicBezTo>
                  <a:pt x="128041" y="86496"/>
                  <a:pt x="128144" y="86369"/>
                  <a:pt x="128306" y="86323"/>
                </a:cubicBezTo>
                <a:cubicBezTo>
                  <a:pt x="128328" y="86316"/>
                  <a:pt x="128351" y="86313"/>
                  <a:pt x="128374" y="86313"/>
                </a:cubicBezTo>
                <a:close/>
                <a:moveTo>
                  <a:pt x="50093" y="86358"/>
                </a:moveTo>
                <a:cubicBezTo>
                  <a:pt x="50133" y="86398"/>
                  <a:pt x="50173" y="86429"/>
                  <a:pt x="50206" y="86429"/>
                </a:cubicBezTo>
                <a:cubicBezTo>
                  <a:pt x="50211" y="86429"/>
                  <a:pt x="50215" y="86428"/>
                  <a:pt x="50220" y="86427"/>
                </a:cubicBezTo>
                <a:cubicBezTo>
                  <a:pt x="50224" y="86426"/>
                  <a:pt x="50228" y="86426"/>
                  <a:pt x="50232" y="86426"/>
                </a:cubicBezTo>
                <a:cubicBezTo>
                  <a:pt x="50283" y="86426"/>
                  <a:pt x="50314" y="86492"/>
                  <a:pt x="50335" y="86589"/>
                </a:cubicBezTo>
                <a:cubicBezTo>
                  <a:pt x="50289" y="86612"/>
                  <a:pt x="50255" y="86635"/>
                  <a:pt x="50232" y="86658"/>
                </a:cubicBezTo>
                <a:cubicBezTo>
                  <a:pt x="50080" y="86809"/>
                  <a:pt x="49991" y="86875"/>
                  <a:pt x="49932" y="86875"/>
                </a:cubicBezTo>
                <a:cubicBezTo>
                  <a:pt x="49919" y="86875"/>
                  <a:pt x="49907" y="86872"/>
                  <a:pt x="49897" y="86866"/>
                </a:cubicBezTo>
                <a:cubicBezTo>
                  <a:pt x="49885" y="86808"/>
                  <a:pt x="49874" y="86750"/>
                  <a:pt x="49851" y="86704"/>
                </a:cubicBezTo>
                <a:cubicBezTo>
                  <a:pt x="49862" y="86658"/>
                  <a:pt x="49874" y="86612"/>
                  <a:pt x="49885" y="86565"/>
                </a:cubicBezTo>
                <a:cubicBezTo>
                  <a:pt x="49931" y="86508"/>
                  <a:pt x="50001" y="86438"/>
                  <a:pt x="50093" y="86358"/>
                </a:cubicBezTo>
                <a:close/>
                <a:moveTo>
                  <a:pt x="23683" y="85307"/>
                </a:moveTo>
                <a:cubicBezTo>
                  <a:pt x="23695" y="85353"/>
                  <a:pt x="23706" y="85400"/>
                  <a:pt x="23706" y="85446"/>
                </a:cubicBezTo>
                <a:cubicBezTo>
                  <a:pt x="23755" y="85773"/>
                  <a:pt x="23707" y="85899"/>
                  <a:pt x="23503" y="85899"/>
                </a:cubicBezTo>
                <a:cubicBezTo>
                  <a:pt x="23462" y="85899"/>
                  <a:pt x="23414" y="85894"/>
                  <a:pt x="23360" y="85884"/>
                </a:cubicBezTo>
                <a:cubicBezTo>
                  <a:pt x="23273" y="85871"/>
                  <a:pt x="23206" y="85863"/>
                  <a:pt x="23156" y="85863"/>
                </a:cubicBezTo>
                <a:cubicBezTo>
                  <a:pt x="22988" y="85863"/>
                  <a:pt x="23026" y="85959"/>
                  <a:pt x="23222" y="86288"/>
                </a:cubicBezTo>
                <a:cubicBezTo>
                  <a:pt x="23464" y="86681"/>
                  <a:pt x="23453" y="86773"/>
                  <a:pt x="23164" y="86831"/>
                </a:cubicBezTo>
                <a:cubicBezTo>
                  <a:pt x="23060" y="86854"/>
                  <a:pt x="23002" y="86877"/>
                  <a:pt x="22991" y="86900"/>
                </a:cubicBezTo>
                <a:cubicBezTo>
                  <a:pt x="22910" y="86877"/>
                  <a:pt x="22852" y="86831"/>
                  <a:pt x="22899" y="86750"/>
                </a:cubicBezTo>
                <a:cubicBezTo>
                  <a:pt x="22922" y="86681"/>
                  <a:pt x="22852" y="86577"/>
                  <a:pt x="22748" y="86473"/>
                </a:cubicBezTo>
                <a:cubicBezTo>
                  <a:pt x="22933" y="86438"/>
                  <a:pt x="22956" y="86300"/>
                  <a:pt x="22875" y="85861"/>
                </a:cubicBezTo>
                <a:cubicBezTo>
                  <a:pt x="22852" y="85769"/>
                  <a:pt x="22852" y="85677"/>
                  <a:pt x="22841" y="85596"/>
                </a:cubicBezTo>
                <a:cubicBezTo>
                  <a:pt x="23303" y="85492"/>
                  <a:pt x="23556" y="85423"/>
                  <a:pt x="23683" y="85307"/>
                </a:cubicBezTo>
                <a:close/>
                <a:moveTo>
                  <a:pt x="116196" y="85062"/>
                </a:moveTo>
                <a:cubicBezTo>
                  <a:pt x="116250" y="85062"/>
                  <a:pt x="116326" y="85084"/>
                  <a:pt x="116429" y="85123"/>
                </a:cubicBezTo>
                <a:cubicBezTo>
                  <a:pt x="117006" y="85319"/>
                  <a:pt x="117491" y="86785"/>
                  <a:pt x="117017" y="86900"/>
                </a:cubicBezTo>
                <a:cubicBezTo>
                  <a:pt x="117013" y="86901"/>
                  <a:pt x="117009" y="86902"/>
                  <a:pt x="117005" y="86902"/>
                </a:cubicBezTo>
                <a:cubicBezTo>
                  <a:pt x="116913" y="86902"/>
                  <a:pt x="116783" y="86668"/>
                  <a:pt x="116717" y="86381"/>
                </a:cubicBezTo>
                <a:cubicBezTo>
                  <a:pt x="116662" y="86094"/>
                  <a:pt x="116523" y="85860"/>
                  <a:pt x="116430" y="85860"/>
                </a:cubicBezTo>
                <a:cubicBezTo>
                  <a:pt x="116425" y="85860"/>
                  <a:pt x="116421" y="85860"/>
                  <a:pt x="116417" y="85861"/>
                </a:cubicBezTo>
                <a:cubicBezTo>
                  <a:pt x="116411" y="85863"/>
                  <a:pt x="116405" y="85863"/>
                  <a:pt x="116399" y="85863"/>
                </a:cubicBezTo>
                <a:cubicBezTo>
                  <a:pt x="116299" y="85863"/>
                  <a:pt x="116183" y="85685"/>
                  <a:pt x="116129" y="85446"/>
                </a:cubicBezTo>
                <a:cubicBezTo>
                  <a:pt x="116064" y="85173"/>
                  <a:pt x="116073" y="85062"/>
                  <a:pt x="116196" y="85062"/>
                </a:cubicBezTo>
                <a:close/>
                <a:moveTo>
                  <a:pt x="186666" y="86450"/>
                </a:moveTo>
                <a:cubicBezTo>
                  <a:pt x="186677" y="86485"/>
                  <a:pt x="186700" y="86531"/>
                  <a:pt x="186723" y="86589"/>
                </a:cubicBezTo>
                <a:cubicBezTo>
                  <a:pt x="186792" y="86786"/>
                  <a:pt x="186794" y="86924"/>
                  <a:pt x="186743" y="86924"/>
                </a:cubicBezTo>
                <a:cubicBezTo>
                  <a:pt x="186734" y="86924"/>
                  <a:pt x="186724" y="86920"/>
                  <a:pt x="186712" y="86912"/>
                </a:cubicBezTo>
                <a:cubicBezTo>
                  <a:pt x="186654" y="86877"/>
                  <a:pt x="186608" y="86739"/>
                  <a:pt x="186585" y="86612"/>
                </a:cubicBezTo>
                <a:cubicBezTo>
                  <a:pt x="186631" y="86554"/>
                  <a:pt x="186654" y="86496"/>
                  <a:pt x="186666" y="86450"/>
                </a:cubicBezTo>
                <a:close/>
                <a:moveTo>
                  <a:pt x="10761" y="86573"/>
                </a:moveTo>
                <a:cubicBezTo>
                  <a:pt x="10795" y="86573"/>
                  <a:pt x="10832" y="86578"/>
                  <a:pt x="10871" y="86589"/>
                </a:cubicBezTo>
                <a:cubicBezTo>
                  <a:pt x="11044" y="86635"/>
                  <a:pt x="11183" y="86715"/>
                  <a:pt x="11183" y="86773"/>
                </a:cubicBezTo>
                <a:cubicBezTo>
                  <a:pt x="11194" y="86831"/>
                  <a:pt x="11067" y="86889"/>
                  <a:pt x="10906" y="86923"/>
                </a:cubicBezTo>
                <a:cubicBezTo>
                  <a:pt x="10887" y="86926"/>
                  <a:pt x="10869" y="86927"/>
                  <a:pt x="10851" y="86927"/>
                </a:cubicBezTo>
                <a:cubicBezTo>
                  <a:pt x="10714" y="86927"/>
                  <a:pt x="10603" y="86851"/>
                  <a:pt x="10582" y="86739"/>
                </a:cubicBezTo>
                <a:cubicBezTo>
                  <a:pt x="10574" y="86632"/>
                  <a:pt x="10647" y="86573"/>
                  <a:pt x="10761" y="86573"/>
                </a:cubicBezTo>
                <a:close/>
                <a:moveTo>
                  <a:pt x="27746" y="86565"/>
                </a:moveTo>
                <a:cubicBezTo>
                  <a:pt x="27770" y="86577"/>
                  <a:pt x="27793" y="86589"/>
                  <a:pt x="27816" y="86612"/>
                </a:cubicBezTo>
                <a:cubicBezTo>
                  <a:pt x="27908" y="86658"/>
                  <a:pt x="27989" y="86704"/>
                  <a:pt x="28058" y="86762"/>
                </a:cubicBezTo>
                <a:cubicBezTo>
                  <a:pt x="28023" y="86796"/>
                  <a:pt x="28000" y="86819"/>
                  <a:pt x="27954" y="86854"/>
                </a:cubicBezTo>
                <a:cubicBezTo>
                  <a:pt x="27896" y="86900"/>
                  <a:pt x="27850" y="86935"/>
                  <a:pt x="27804" y="86969"/>
                </a:cubicBezTo>
                <a:cubicBezTo>
                  <a:pt x="27770" y="86946"/>
                  <a:pt x="27735" y="86923"/>
                  <a:pt x="27700" y="86900"/>
                </a:cubicBezTo>
                <a:cubicBezTo>
                  <a:pt x="27677" y="86889"/>
                  <a:pt x="27666" y="86877"/>
                  <a:pt x="27643" y="86866"/>
                </a:cubicBezTo>
                <a:cubicBezTo>
                  <a:pt x="27700" y="86750"/>
                  <a:pt x="27735" y="86646"/>
                  <a:pt x="27746" y="86565"/>
                </a:cubicBezTo>
                <a:close/>
                <a:moveTo>
                  <a:pt x="101651" y="86639"/>
                </a:moveTo>
                <a:cubicBezTo>
                  <a:pt x="101725" y="86639"/>
                  <a:pt x="101784" y="86668"/>
                  <a:pt x="101793" y="86704"/>
                </a:cubicBezTo>
                <a:cubicBezTo>
                  <a:pt x="101804" y="86762"/>
                  <a:pt x="101746" y="86877"/>
                  <a:pt x="101654" y="86981"/>
                </a:cubicBezTo>
                <a:cubicBezTo>
                  <a:pt x="101635" y="86966"/>
                  <a:pt x="101617" y="86960"/>
                  <a:pt x="101603" y="86960"/>
                </a:cubicBezTo>
                <a:cubicBezTo>
                  <a:pt x="101583" y="86960"/>
                  <a:pt x="101568" y="86972"/>
                  <a:pt x="101562" y="86993"/>
                </a:cubicBezTo>
                <a:cubicBezTo>
                  <a:pt x="101562" y="86993"/>
                  <a:pt x="101562" y="86981"/>
                  <a:pt x="101562" y="86981"/>
                </a:cubicBezTo>
                <a:cubicBezTo>
                  <a:pt x="101539" y="86993"/>
                  <a:pt x="101516" y="87004"/>
                  <a:pt x="101492" y="87016"/>
                </a:cubicBezTo>
                <a:cubicBezTo>
                  <a:pt x="101481" y="86993"/>
                  <a:pt x="101446" y="86981"/>
                  <a:pt x="101446" y="86935"/>
                </a:cubicBezTo>
                <a:cubicBezTo>
                  <a:pt x="101423" y="86808"/>
                  <a:pt x="101481" y="86681"/>
                  <a:pt x="101585" y="86646"/>
                </a:cubicBezTo>
                <a:cubicBezTo>
                  <a:pt x="101608" y="86641"/>
                  <a:pt x="101630" y="86639"/>
                  <a:pt x="101651" y="86639"/>
                </a:cubicBezTo>
                <a:close/>
                <a:moveTo>
                  <a:pt x="48835" y="86946"/>
                </a:moveTo>
                <a:cubicBezTo>
                  <a:pt x="48835" y="86969"/>
                  <a:pt x="48835" y="86993"/>
                  <a:pt x="48846" y="87027"/>
                </a:cubicBezTo>
                <a:cubicBezTo>
                  <a:pt x="48846" y="87027"/>
                  <a:pt x="48846" y="87027"/>
                  <a:pt x="48846" y="87039"/>
                </a:cubicBezTo>
                <a:cubicBezTo>
                  <a:pt x="48743" y="87016"/>
                  <a:pt x="48743" y="86981"/>
                  <a:pt x="48835" y="86946"/>
                </a:cubicBezTo>
                <a:close/>
                <a:moveTo>
                  <a:pt x="8796" y="85930"/>
                </a:moveTo>
                <a:cubicBezTo>
                  <a:pt x="8862" y="85930"/>
                  <a:pt x="8845" y="86060"/>
                  <a:pt x="8759" y="86381"/>
                </a:cubicBezTo>
                <a:cubicBezTo>
                  <a:pt x="8666" y="86681"/>
                  <a:pt x="8574" y="86981"/>
                  <a:pt x="8551" y="87039"/>
                </a:cubicBezTo>
                <a:cubicBezTo>
                  <a:pt x="8548" y="87049"/>
                  <a:pt x="8543" y="87054"/>
                  <a:pt x="8538" y="87054"/>
                </a:cubicBezTo>
                <a:cubicBezTo>
                  <a:pt x="8511" y="87054"/>
                  <a:pt x="8465" y="86895"/>
                  <a:pt x="8436" y="86669"/>
                </a:cubicBezTo>
                <a:cubicBezTo>
                  <a:pt x="8401" y="86404"/>
                  <a:pt x="8493" y="86104"/>
                  <a:pt x="8643" y="86011"/>
                </a:cubicBezTo>
                <a:cubicBezTo>
                  <a:pt x="8714" y="85959"/>
                  <a:pt x="8764" y="85930"/>
                  <a:pt x="8796" y="85930"/>
                </a:cubicBezTo>
                <a:close/>
                <a:moveTo>
                  <a:pt x="20936" y="86081"/>
                </a:moveTo>
                <a:cubicBezTo>
                  <a:pt x="21006" y="86115"/>
                  <a:pt x="21063" y="86150"/>
                  <a:pt x="21167" y="86196"/>
                </a:cubicBezTo>
                <a:cubicBezTo>
                  <a:pt x="21329" y="86288"/>
                  <a:pt x="21525" y="86346"/>
                  <a:pt x="21698" y="86381"/>
                </a:cubicBezTo>
                <a:cubicBezTo>
                  <a:pt x="21710" y="86392"/>
                  <a:pt x="21733" y="86404"/>
                  <a:pt x="21733" y="86415"/>
                </a:cubicBezTo>
                <a:cubicBezTo>
                  <a:pt x="21803" y="86516"/>
                  <a:pt x="21862" y="86570"/>
                  <a:pt x="21893" y="86570"/>
                </a:cubicBezTo>
                <a:cubicBezTo>
                  <a:pt x="21909" y="86570"/>
                  <a:pt x="21917" y="86557"/>
                  <a:pt x="21917" y="86531"/>
                </a:cubicBezTo>
                <a:cubicBezTo>
                  <a:pt x="21917" y="86519"/>
                  <a:pt x="21917" y="86473"/>
                  <a:pt x="21917" y="86415"/>
                </a:cubicBezTo>
                <a:cubicBezTo>
                  <a:pt x="21948" y="86415"/>
                  <a:pt x="21979" y="86421"/>
                  <a:pt x="22003" y="86421"/>
                </a:cubicBezTo>
                <a:cubicBezTo>
                  <a:pt x="22015" y="86421"/>
                  <a:pt x="22025" y="86419"/>
                  <a:pt x="22033" y="86415"/>
                </a:cubicBezTo>
                <a:cubicBezTo>
                  <a:pt x="22052" y="86412"/>
                  <a:pt x="22071" y="86410"/>
                  <a:pt x="22090" y="86410"/>
                </a:cubicBezTo>
                <a:cubicBezTo>
                  <a:pt x="22254" y="86410"/>
                  <a:pt x="22409" y="86542"/>
                  <a:pt x="22471" y="86739"/>
                </a:cubicBezTo>
                <a:cubicBezTo>
                  <a:pt x="22499" y="86838"/>
                  <a:pt x="22585" y="86989"/>
                  <a:pt x="22702" y="87149"/>
                </a:cubicBezTo>
                <a:lnTo>
                  <a:pt x="22702" y="87149"/>
                </a:lnTo>
                <a:cubicBezTo>
                  <a:pt x="22693" y="87141"/>
                  <a:pt x="22682" y="87138"/>
                  <a:pt x="22670" y="87138"/>
                </a:cubicBezTo>
                <a:cubicBezTo>
                  <a:pt x="22662" y="87138"/>
                  <a:pt x="22654" y="87139"/>
                  <a:pt x="22645" y="87143"/>
                </a:cubicBezTo>
                <a:cubicBezTo>
                  <a:pt x="22483" y="87212"/>
                  <a:pt x="22344" y="87235"/>
                  <a:pt x="22217" y="87235"/>
                </a:cubicBezTo>
                <a:cubicBezTo>
                  <a:pt x="22229" y="87187"/>
                  <a:pt x="22223" y="87161"/>
                  <a:pt x="22198" y="87161"/>
                </a:cubicBezTo>
                <a:cubicBezTo>
                  <a:pt x="22175" y="87161"/>
                  <a:pt x="22135" y="87184"/>
                  <a:pt x="22079" y="87235"/>
                </a:cubicBezTo>
                <a:cubicBezTo>
                  <a:pt x="21917" y="87200"/>
                  <a:pt x="21837" y="87108"/>
                  <a:pt x="21883" y="86958"/>
                </a:cubicBezTo>
                <a:cubicBezTo>
                  <a:pt x="21903" y="86897"/>
                  <a:pt x="21902" y="86867"/>
                  <a:pt x="21883" y="86867"/>
                </a:cubicBezTo>
                <a:cubicBezTo>
                  <a:pt x="21849" y="86867"/>
                  <a:pt x="21756" y="86967"/>
                  <a:pt x="21629" y="87154"/>
                </a:cubicBezTo>
                <a:cubicBezTo>
                  <a:pt x="21627" y="87157"/>
                  <a:pt x="21625" y="87159"/>
                  <a:pt x="21623" y="87162"/>
                </a:cubicBezTo>
                <a:lnTo>
                  <a:pt x="21623" y="87162"/>
                </a:lnTo>
                <a:cubicBezTo>
                  <a:pt x="21636" y="87093"/>
                  <a:pt x="21439" y="86963"/>
                  <a:pt x="20913" y="86635"/>
                </a:cubicBezTo>
                <a:cubicBezTo>
                  <a:pt x="20821" y="86589"/>
                  <a:pt x="20752" y="86531"/>
                  <a:pt x="20671" y="86473"/>
                </a:cubicBezTo>
                <a:cubicBezTo>
                  <a:pt x="20705" y="86219"/>
                  <a:pt x="20775" y="86092"/>
                  <a:pt x="20936" y="86081"/>
                </a:cubicBezTo>
                <a:close/>
                <a:moveTo>
                  <a:pt x="12444" y="85951"/>
                </a:moveTo>
                <a:cubicBezTo>
                  <a:pt x="12590" y="85951"/>
                  <a:pt x="12826" y="86061"/>
                  <a:pt x="12995" y="86219"/>
                </a:cubicBezTo>
                <a:cubicBezTo>
                  <a:pt x="13172" y="86379"/>
                  <a:pt x="13415" y="86460"/>
                  <a:pt x="13586" y="86460"/>
                </a:cubicBezTo>
                <a:cubicBezTo>
                  <a:pt x="13761" y="86460"/>
                  <a:pt x="13862" y="86376"/>
                  <a:pt x="13745" y="86208"/>
                </a:cubicBezTo>
                <a:cubicBezTo>
                  <a:pt x="13689" y="86130"/>
                  <a:pt x="13710" y="86091"/>
                  <a:pt x="13809" y="86091"/>
                </a:cubicBezTo>
                <a:cubicBezTo>
                  <a:pt x="13872" y="86091"/>
                  <a:pt x="13966" y="86107"/>
                  <a:pt x="14091" y="86138"/>
                </a:cubicBezTo>
                <a:cubicBezTo>
                  <a:pt x="14253" y="86185"/>
                  <a:pt x="14407" y="86209"/>
                  <a:pt x="14514" y="86209"/>
                </a:cubicBezTo>
                <a:cubicBezTo>
                  <a:pt x="14590" y="86209"/>
                  <a:pt x="14643" y="86197"/>
                  <a:pt x="14657" y="86173"/>
                </a:cubicBezTo>
                <a:cubicBezTo>
                  <a:pt x="14661" y="86167"/>
                  <a:pt x="14666" y="86165"/>
                  <a:pt x="14672" y="86165"/>
                </a:cubicBezTo>
                <a:cubicBezTo>
                  <a:pt x="14711" y="86165"/>
                  <a:pt x="14777" y="86306"/>
                  <a:pt x="14807" y="86519"/>
                </a:cubicBezTo>
                <a:cubicBezTo>
                  <a:pt x="14853" y="86762"/>
                  <a:pt x="14819" y="86981"/>
                  <a:pt x="14715" y="87004"/>
                </a:cubicBezTo>
                <a:cubicBezTo>
                  <a:pt x="14708" y="87005"/>
                  <a:pt x="14702" y="87005"/>
                  <a:pt x="14695" y="87005"/>
                </a:cubicBezTo>
                <a:cubicBezTo>
                  <a:pt x="14600" y="87005"/>
                  <a:pt x="14518" y="86926"/>
                  <a:pt x="14507" y="86796"/>
                </a:cubicBezTo>
                <a:cubicBezTo>
                  <a:pt x="14486" y="86682"/>
                  <a:pt x="14410" y="86597"/>
                  <a:pt x="14320" y="86597"/>
                </a:cubicBezTo>
                <a:cubicBezTo>
                  <a:pt x="14309" y="86597"/>
                  <a:pt x="14298" y="86598"/>
                  <a:pt x="14288" y="86600"/>
                </a:cubicBezTo>
                <a:cubicBezTo>
                  <a:pt x="14184" y="86612"/>
                  <a:pt x="14115" y="86808"/>
                  <a:pt x="14138" y="87004"/>
                </a:cubicBezTo>
                <a:cubicBezTo>
                  <a:pt x="14160" y="87173"/>
                  <a:pt x="14140" y="87253"/>
                  <a:pt x="14074" y="87253"/>
                </a:cubicBezTo>
                <a:cubicBezTo>
                  <a:pt x="14037" y="87253"/>
                  <a:pt x="13985" y="87227"/>
                  <a:pt x="13918" y="87177"/>
                </a:cubicBezTo>
                <a:cubicBezTo>
                  <a:pt x="13789" y="87069"/>
                  <a:pt x="13629" y="86991"/>
                  <a:pt x="13571" y="86991"/>
                </a:cubicBezTo>
                <a:cubicBezTo>
                  <a:pt x="13567" y="86991"/>
                  <a:pt x="13563" y="86992"/>
                  <a:pt x="13561" y="86993"/>
                </a:cubicBezTo>
                <a:cubicBezTo>
                  <a:pt x="13514" y="87008"/>
                  <a:pt x="13460" y="87014"/>
                  <a:pt x="13402" y="87014"/>
                </a:cubicBezTo>
                <a:cubicBezTo>
                  <a:pt x="13059" y="87014"/>
                  <a:pt x="12578" y="86776"/>
                  <a:pt x="12637" y="86589"/>
                </a:cubicBezTo>
                <a:cubicBezTo>
                  <a:pt x="12695" y="86450"/>
                  <a:pt x="12602" y="86254"/>
                  <a:pt x="12441" y="86161"/>
                </a:cubicBezTo>
                <a:cubicBezTo>
                  <a:pt x="12198" y="86023"/>
                  <a:pt x="12187" y="85988"/>
                  <a:pt x="12406" y="85954"/>
                </a:cubicBezTo>
                <a:cubicBezTo>
                  <a:pt x="12418" y="85952"/>
                  <a:pt x="12431" y="85951"/>
                  <a:pt x="12444" y="85951"/>
                </a:cubicBezTo>
                <a:close/>
                <a:moveTo>
                  <a:pt x="19811" y="86508"/>
                </a:moveTo>
                <a:cubicBezTo>
                  <a:pt x="19967" y="86508"/>
                  <a:pt x="20151" y="86589"/>
                  <a:pt x="20301" y="86762"/>
                </a:cubicBezTo>
                <a:cubicBezTo>
                  <a:pt x="20463" y="86958"/>
                  <a:pt x="20532" y="87131"/>
                  <a:pt x="20544" y="87281"/>
                </a:cubicBezTo>
                <a:cubicBezTo>
                  <a:pt x="20380" y="87214"/>
                  <a:pt x="20235" y="87176"/>
                  <a:pt x="20134" y="87176"/>
                </a:cubicBezTo>
                <a:cubicBezTo>
                  <a:pt x="20079" y="87176"/>
                  <a:pt x="20037" y="87187"/>
                  <a:pt x="20013" y="87212"/>
                </a:cubicBezTo>
                <a:cubicBezTo>
                  <a:pt x="19991" y="87239"/>
                  <a:pt x="19967" y="87252"/>
                  <a:pt x="19941" y="87252"/>
                </a:cubicBezTo>
                <a:cubicBezTo>
                  <a:pt x="19869" y="87252"/>
                  <a:pt x="19790" y="87154"/>
                  <a:pt x="19747" y="86993"/>
                </a:cubicBezTo>
                <a:cubicBezTo>
                  <a:pt x="19701" y="86842"/>
                  <a:pt x="19620" y="86750"/>
                  <a:pt x="19493" y="86739"/>
                </a:cubicBezTo>
                <a:cubicBezTo>
                  <a:pt x="19528" y="86589"/>
                  <a:pt x="19655" y="86508"/>
                  <a:pt x="19811" y="86508"/>
                </a:cubicBezTo>
                <a:close/>
                <a:moveTo>
                  <a:pt x="26615" y="86704"/>
                </a:moveTo>
                <a:lnTo>
                  <a:pt x="26615" y="86704"/>
                </a:lnTo>
                <a:cubicBezTo>
                  <a:pt x="26661" y="86750"/>
                  <a:pt x="26708" y="86808"/>
                  <a:pt x="26788" y="86877"/>
                </a:cubicBezTo>
                <a:cubicBezTo>
                  <a:pt x="26927" y="87004"/>
                  <a:pt x="26996" y="87096"/>
                  <a:pt x="26996" y="87166"/>
                </a:cubicBezTo>
                <a:cubicBezTo>
                  <a:pt x="26903" y="87245"/>
                  <a:pt x="26838" y="87289"/>
                  <a:pt x="26788" y="87289"/>
                </a:cubicBezTo>
                <a:cubicBezTo>
                  <a:pt x="26710" y="87289"/>
                  <a:pt x="26674" y="87175"/>
                  <a:pt x="26638" y="86912"/>
                </a:cubicBezTo>
                <a:cubicBezTo>
                  <a:pt x="26627" y="86819"/>
                  <a:pt x="26615" y="86762"/>
                  <a:pt x="26615" y="86704"/>
                </a:cubicBezTo>
                <a:close/>
                <a:moveTo>
                  <a:pt x="23760" y="86575"/>
                </a:moveTo>
                <a:cubicBezTo>
                  <a:pt x="23837" y="86575"/>
                  <a:pt x="23878" y="86759"/>
                  <a:pt x="23937" y="87200"/>
                </a:cubicBezTo>
                <a:cubicBezTo>
                  <a:pt x="23833" y="87200"/>
                  <a:pt x="23695" y="87223"/>
                  <a:pt x="23499" y="87293"/>
                </a:cubicBezTo>
                <a:cubicBezTo>
                  <a:pt x="23478" y="87277"/>
                  <a:pt x="23459" y="87271"/>
                  <a:pt x="23444" y="87271"/>
                </a:cubicBezTo>
                <a:cubicBezTo>
                  <a:pt x="23426" y="87271"/>
                  <a:pt x="23413" y="87280"/>
                  <a:pt x="23406" y="87293"/>
                </a:cubicBezTo>
                <a:cubicBezTo>
                  <a:pt x="23401" y="87293"/>
                  <a:pt x="23395" y="87294"/>
                  <a:pt x="23389" y="87294"/>
                </a:cubicBezTo>
                <a:cubicBezTo>
                  <a:pt x="23319" y="87294"/>
                  <a:pt x="23284" y="87227"/>
                  <a:pt x="23337" y="87119"/>
                </a:cubicBezTo>
                <a:cubicBezTo>
                  <a:pt x="23372" y="87039"/>
                  <a:pt x="23372" y="86981"/>
                  <a:pt x="23337" y="86946"/>
                </a:cubicBezTo>
                <a:cubicBezTo>
                  <a:pt x="23429" y="86900"/>
                  <a:pt x="23522" y="86819"/>
                  <a:pt x="23591" y="86727"/>
                </a:cubicBezTo>
                <a:cubicBezTo>
                  <a:pt x="23664" y="86629"/>
                  <a:pt x="23717" y="86575"/>
                  <a:pt x="23760" y="86575"/>
                </a:cubicBezTo>
                <a:close/>
                <a:moveTo>
                  <a:pt x="16436" y="87284"/>
                </a:moveTo>
                <a:cubicBezTo>
                  <a:pt x="16453" y="87284"/>
                  <a:pt x="16473" y="87320"/>
                  <a:pt x="16492" y="87385"/>
                </a:cubicBezTo>
                <a:cubicBezTo>
                  <a:pt x="16446" y="87420"/>
                  <a:pt x="16388" y="87431"/>
                  <a:pt x="16319" y="87454"/>
                </a:cubicBezTo>
                <a:cubicBezTo>
                  <a:pt x="16354" y="87420"/>
                  <a:pt x="16388" y="87397"/>
                  <a:pt x="16400" y="87350"/>
                </a:cubicBezTo>
                <a:cubicBezTo>
                  <a:pt x="16410" y="87305"/>
                  <a:pt x="16422" y="87284"/>
                  <a:pt x="16436" y="87284"/>
                </a:cubicBezTo>
                <a:close/>
                <a:moveTo>
                  <a:pt x="21605" y="87188"/>
                </a:moveTo>
                <a:lnTo>
                  <a:pt x="21605" y="87188"/>
                </a:lnTo>
                <a:cubicBezTo>
                  <a:pt x="21438" y="87424"/>
                  <a:pt x="21352" y="87539"/>
                  <a:pt x="21300" y="87539"/>
                </a:cubicBezTo>
                <a:cubicBezTo>
                  <a:pt x="21247" y="87539"/>
                  <a:pt x="21230" y="87421"/>
                  <a:pt x="21202" y="87189"/>
                </a:cubicBezTo>
                <a:lnTo>
                  <a:pt x="21202" y="87189"/>
                </a:lnTo>
                <a:cubicBezTo>
                  <a:pt x="21278" y="87227"/>
                  <a:pt x="21339" y="87249"/>
                  <a:pt x="21384" y="87249"/>
                </a:cubicBezTo>
                <a:cubicBezTo>
                  <a:pt x="21393" y="87249"/>
                  <a:pt x="21402" y="87248"/>
                  <a:pt x="21410" y="87246"/>
                </a:cubicBezTo>
                <a:cubicBezTo>
                  <a:pt x="21505" y="87227"/>
                  <a:pt x="21573" y="87212"/>
                  <a:pt x="21605" y="87188"/>
                </a:cubicBezTo>
                <a:close/>
                <a:moveTo>
                  <a:pt x="41194" y="87154"/>
                </a:moveTo>
                <a:cubicBezTo>
                  <a:pt x="41292" y="87154"/>
                  <a:pt x="41381" y="87233"/>
                  <a:pt x="41413" y="87362"/>
                </a:cubicBezTo>
                <a:cubicBezTo>
                  <a:pt x="41413" y="87373"/>
                  <a:pt x="41413" y="87373"/>
                  <a:pt x="41413" y="87385"/>
                </a:cubicBezTo>
                <a:cubicBezTo>
                  <a:pt x="41403" y="87383"/>
                  <a:pt x="41395" y="87382"/>
                  <a:pt x="41389" y="87382"/>
                </a:cubicBezTo>
                <a:cubicBezTo>
                  <a:pt x="41357" y="87382"/>
                  <a:pt x="41365" y="87406"/>
                  <a:pt x="41413" y="87454"/>
                </a:cubicBezTo>
                <a:cubicBezTo>
                  <a:pt x="41413" y="87616"/>
                  <a:pt x="41355" y="87754"/>
                  <a:pt x="41217" y="87777"/>
                </a:cubicBezTo>
                <a:cubicBezTo>
                  <a:pt x="41191" y="87783"/>
                  <a:pt x="41166" y="87786"/>
                  <a:pt x="41141" y="87786"/>
                </a:cubicBezTo>
                <a:cubicBezTo>
                  <a:pt x="41010" y="87786"/>
                  <a:pt x="40900" y="87713"/>
                  <a:pt x="40870" y="87616"/>
                </a:cubicBezTo>
                <a:cubicBezTo>
                  <a:pt x="40836" y="87489"/>
                  <a:pt x="40917" y="87316"/>
                  <a:pt x="41067" y="87200"/>
                </a:cubicBezTo>
                <a:cubicBezTo>
                  <a:pt x="41108" y="87169"/>
                  <a:pt x="41152" y="87154"/>
                  <a:pt x="41194" y="87154"/>
                </a:cubicBezTo>
                <a:close/>
                <a:moveTo>
                  <a:pt x="22728" y="87183"/>
                </a:moveTo>
                <a:cubicBezTo>
                  <a:pt x="22850" y="87346"/>
                  <a:pt x="23001" y="87516"/>
                  <a:pt x="23152" y="87650"/>
                </a:cubicBezTo>
                <a:cubicBezTo>
                  <a:pt x="23176" y="87674"/>
                  <a:pt x="23199" y="87697"/>
                  <a:pt x="23222" y="87720"/>
                </a:cubicBezTo>
                <a:cubicBezTo>
                  <a:pt x="23164" y="87743"/>
                  <a:pt x="23106" y="87777"/>
                  <a:pt x="23037" y="87777"/>
                </a:cubicBezTo>
                <a:cubicBezTo>
                  <a:pt x="23002" y="87789"/>
                  <a:pt x="22971" y="87792"/>
                  <a:pt x="22942" y="87792"/>
                </a:cubicBezTo>
                <a:cubicBezTo>
                  <a:pt x="22913" y="87792"/>
                  <a:pt x="22887" y="87789"/>
                  <a:pt x="22864" y="87789"/>
                </a:cubicBezTo>
                <a:cubicBezTo>
                  <a:pt x="22829" y="87754"/>
                  <a:pt x="22783" y="87731"/>
                  <a:pt x="22748" y="87697"/>
                </a:cubicBezTo>
                <a:cubicBezTo>
                  <a:pt x="22725" y="87650"/>
                  <a:pt x="22714" y="87570"/>
                  <a:pt x="22737" y="87466"/>
                </a:cubicBezTo>
                <a:cubicBezTo>
                  <a:pt x="22757" y="87343"/>
                  <a:pt x="22754" y="87240"/>
                  <a:pt x="22728" y="87183"/>
                </a:cubicBezTo>
                <a:close/>
                <a:moveTo>
                  <a:pt x="124418" y="87474"/>
                </a:moveTo>
                <a:cubicBezTo>
                  <a:pt x="124438" y="87474"/>
                  <a:pt x="124461" y="87479"/>
                  <a:pt x="124485" y="87489"/>
                </a:cubicBezTo>
                <a:cubicBezTo>
                  <a:pt x="124612" y="87547"/>
                  <a:pt x="124716" y="87627"/>
                  <a:pt x="124728" y="87674"/>
                </a:cubicBezTo>
                <a:cubicBezTo>
                  <a:pt x="124739" y="87731"/>
                  <a:pt x="124670" y="87801"/>
                  <a:pt x="124566" y="87824"/>
                </a:cubicBezTo>
                <a:cubicBezTo>
                  <a:pt x="124551" y="87829"/>
                  <a:pt x="124536" y="87831"/>
                  <a:pt x="124521" y="87831"/>
                </a:cubicBezTo>
                <a:cubicBezTo>
                  <a:pt x="124431" y="87831"/>
                  <a:pt x="124344" y="87748"/>
                  <a:pt x="124324" y="87639"/>
                </a:cubicBezTo>
                <a:cubicBezTo>
                  <a:pt x="124297" y="87539"/>
                  <a:pt x="124341" y="87474"/>
                  <a:pt x="124418" y="87474"/>
                </a:cubicBezTo>
                <a:close/>
                <a:moveTo>
                  <a:pt x="164825" y="87458"/>
                </a:moveTo>
                <a:cubicBezTo>
                  <a:pt x="164923" y="87458"/>
                  <a:pt x="165017" y="87530"/>
                  <a:pt x="165046" y="87627"/>
                </a:cubicBezTo>
                <a:cubicBezTo>
                  <a:pt x="165081" y="87754"/>
                  <a:pt x="165069" y="87858"/>
                  <a:pt x="165012" y="87881"/>
                </a:cubicBezTo>
                <a:cubicBezTo>
                  <a:pt x="165008" y="87882"/>
                  <a:pt x="165005" y="87883"/>
                  <a:pt x="165001" y="87883"/>
                </a:cubicBezTo>
                <a:cubicBezTo>
                  <a:pt x="164949" y="87883"/>
                  <a:pt x="164843" y="87816"/>
                  <a:pt x="164746" y="87720"/>
                </a:cubicBezTo>
                <a:cubicBezTo>
                  <a:pt x="164654" y="87627"/>
                  <a:pt x="164665" y="87500"/>
                  <a:pt x="164769" y="87466"/>
                </a:cubicBezTo>
                <a:cubicBezTo>
                  <a:pt x="164788" y="87460"/>
                  <a:pt x="164806" y="87458"/>
                  <a:pt x="164825" y="87458"/>
                </a:cubicBezTo>
                <a:close/>
                <a:moveTo>
                  <a:pt x="8496" y="87333"/>
                </a:moveTo>
                <a:cubicBezTo>
                  <a:pt x="8569" y="87333"/>
                  <a:pt x="8660" y="87394"/>
                  <a:pt x="8736" y="87500"/>
                </a:cubicBezTo>
                <a:cubicBezTo>
                  <a:pt x="8920" y="87769"/>
                  <a:pt x="8920" y="87951"/>
                  <a:pt x="8798" y="87951"/>
                </a:cubicBezTo>
                <a:cubicBezTo>
                  <a:pt x="8737" y="87951"/>
                  <a:pt x="8644" y="87905"/>
                  <a:pt x="8528" y="87801"/>
                </a:cubicBezTo>
                <a:cubicBezTo>
                  <a:pt x="8378" y="87662"/>
                  <a:pt x="8332" y="87489"/>
                  <a:pt x="8401" y="87385"/>
                </a:cubicBezTo>
                <a:cubicBezTo>
                  <a:pt x="8425" y="87349"/>
                  <a:pt x="8458" y="87333"/>
                  <a:pt x="8496" y="87333"/>
                </a:cubicBezTo>
                <a:close/>
                <a:moveTo>
                  <a:pt x="23960" y="87420"/>
                </a:moveTo>
                <a:lnTo>
                  <a:pt x="23960" y="87420"/>
                </a:lnTo>
                <a:cubicBezTo>
                  <a:pt x="23984" y="87685"/>
                  <a:pt x="23984" y="87870"/>
                  <a:pt x="23926" y="87974"/>
                </a:cubicBezTo>
                <a:cubicBezTo>
                  <a:pt x="23914" y="87962"/>
                  <a:pt x="23903" y="87962"/>
                  <a:pt x="23891" y="87951"/>
                </a:cubicBezTo>
                <a:cubicBezTo>
                  <a:pt x="23718" y="87824"/>
                  <a:pt x="23741" y="87604"/>
                  <a:pt x="23937" y="87454"/>
                </a:cubicBezTo>
                <a:cubicBezTo>
                  <a:pt x="23949" y="87443"/>
                  <a:pt x="23949" y="87431"/>
                  <a:pt x="23960" y="87420"/>
                </a:cubicBezTo>
                <a:close/>
                <a:moveTo>
                  <a:pt x="26742" y="87662"/>
                </a:moveTo>
                <a:cubicBezTo>
                  <a:pt x="26927" y="87708"/>
                  <a:pt x="27077" y="87777"/>
                  <a:pt x="27100" y="87847"/>
                </a:cubicBezTo>
                <a:cubicBezTo>
                  <a:pt x="27131" y="87959"/>
                  <a:pt x="26980" y="88035"/>
                  <a:pt x="26761" y="88035"/>
                </a:cubicBezTo>
                <a:cubicBezTo>
                  <a:pt x="26733" y="88035"/>
                  <a:pt x="26703" y="88034"/>
                  <a:pt x="26673" y="88031"/>
                </a:cubicBezTo>
                <a:cubicBezTo>
                  <a:pt x="26581" y="88031"/>
                  <a:pt x="26483" y="88026"/>
                  <a:pt x="26387" y="88026"/>
                </a:cubicBezTo>
                <a:cubicBezTo>
                  <a:pt x="26340" y="88026"/>
                  <a:pt x="26292" y="88028"/>
                  <a:pt x="26246" y="88031"/>
                </a:cubicBezTo>
                <a:cubicBezTo>
                  <a:pt x="26361" y="87847"/>
                  <a:pt x="26546" y="87708"/>
                  <a:pt x="26742" y="87662"/>
                </a:cubicBezTo>
                <a:close/>
                <a:moveTo>
                  <a:pt x="25103" y="86589"/>
                </a:moveTo>
                <a:lnTo>
                  <a:pt x="25103" y="86589"/>
                </a:lnTo>
                <a:cubicBezTo>
                  <a:pt x="25195" y="86623"/>
                  <a:pt x="25299" y="86704"/>
                  <a:pt x="25392" y="86819"/>
                </a:cubicBezTo>
                <a:cubicBezTo>
                  <a:pt x="25426" y="86866"/>
                  <a:pt x="25461" y="86923"/>
                  <a:pt x="25496" y="86981"/>
                </a:cubicBezTo>
                <a:cubicBezTo>
                  <a:pt x="25473" y="87039"/>
                  <a:pt x="25438" y="87085"/>
                  <a:pt x="25426" y="87166"/>
                </a:cubicBezTo>
                <a:cubicBezTo>
                  <a:pt x="25412" y="87282"/>
                  <a:pt x="25438" y="87334"/>
                  <a:pt x="25497" y="87334"/>
                </a:cubicBezTo>
                <a:cubicBezTo>
                  <a:pt x="25532" y="87334"/>
                  <a:pt x="25578" y="87315"/>
                  <a:pt x="25634" y="87281"/>
                </a:cubicBezTo>
                <a:cubicBezTo>
                  <a:pt x="25738" y="87547"/>
                  <a:pt x="25784" y="87835"/>
                  <a:pt x="25761" y="88043"/>
                </a:cubicBezTo>
                <a:cubicBezTo>
                  <a:pt x="25392" y="87997"/>
                  <a:pt x="25045" y="87154"/>
                  <a:pt x="25103" y="86589"/>
                </a:cubicBezTo>
                <a:close/>
                <a:moveTo>
                  <a:pt x="16885" y="87835"/>
                </a:moveTo>
                <a:cubicBezTo>
                  <a:pt x="16908" y="87858"/>
                  <a:pt x="16942" y="87870"/>
                  <a:pt x="16942" y="87893"/>
                </a:cubicBezTo>
                <a:cubicBezTo>
                  <a:pt x="16966" y="87974"/>
                  <a:pt x="16942" y="88031"/>
                  <a:pt x="16885" y="88089"/>
                </a:cubicBezTo>
                <a:cubicBezTo>
                  <a:pt x="16873" y="88043"/>
                  <a:pt x="16862" y="88008"/>
                  <a:pt x="16873" y="87927"/>
                </a:cubicBezTo>
                <a:cubicBezTo>
                  <a:pt x="16885" y="87893"/>
                  <a:pt x="16885" y="87870"/>
                  <a:pt x="16885" y="87835"/>
                </a:cubicBezTo>
                <a:close/>
                <a:moveTo>
                  <a:pt x="38962" y="87804"/>
                </a:moveTo>
                <a:cubicBezTo>
                  <a:pt x="39030" y="87804"/>
                  <a:pt x="39085" y="87843"/>
                  <a:pt x="39104" y="87916"/>
                </a:cubicBezTo>
                <a:cubicBezTo>
                  <a:pt x="39094" y="87915"/>
                  <a:pt x="39083" y="87914"/>
                  <a:pt x="39073" y="87914"/>
                </a:cubicBezTo>
                <a:cubicBezTo>
                  <a:pt x="38959" y="87914"/>
                  <a:pt x="38860" y="87974"/>
                  <a:pt x="38839" y="88101"/>
                </a:cubicBezTo>
                <a:cubicBezTo>
                  <a:pt x="38836" y="88127"/>
                  <a:pt x="38829" y="88139"/>
                  <a:pt x="38821" y="88139"/>
                </a:cubicBezTo>
                <a:cubicBezTo>
                  <a:pt x="38800" y="88139"/>
                  <a:pt x="38765" y="88063"/>
                  <a:pt x="38723" y="87939"/>
                </a:cubicBezTo>
                <a:cubicBezTo>
                  <a:pt x="38747" y="87916"/>
                  <a:pt x="38770" y="87893"/>
                  <a:pt x="38793" y="87870"/>
                </a:cubicBezTo>
                <a:cubicBezTo>
                  <a:pt x="38852" y="87826"/>
                  <a:pt x="38911" y="87804"/>
                  <a:pt x="38962" y="87804"/>
                </a:cubicBezTo>
                <a:close/>
                <a:moveTo>
                  <a:pt x="16562" y="87743"/>
                </a:moveTo>
                <a:lnTo>
                  <a:pt x="16562" y="87743"/>
                </a:lnTo>
                <a:cubicBezTo>
                  <a:pt x="16585" y="87951"/>
                  <a:pt x="16585" y="88112"/>
                  <a:pt x="16539" y="88124"/>
                </a:cubicBezTo>
                <a:cubicBezTo>
                  <a:pt x="16539" y="88124"/>
                  <a:pt x="16504" y="88135"/>
                  <a:pt x="16481" y="88147"/>
                </a:cubicBezTo>
                <a:cubicBezTo>
                  <a:pt x="16423" y="88112"/>
                  <a:pt x="16377" y="88078"/>
                  <a:pt x="16365" y="88020"/>
                </a:cubicBezTo>
                <a:cubicBezTo>
                  <a:pt x="16331" y="87893"/>
                  <a:pt x="16412" y="87789"/>
                  <a:pt x="16562" y="87743"/>
                </a:cubicBezTo>
                <a:close/>
                <a:moveTo>
                  <a:pt x="23383" y="87916"/>
                </a:moveTo>
                <a:lnTo>
                  <a:pt x="23383" y="87916"/>
                </a:lnTo>
                <a:cubicBezTo>
                  <a:pt x="23453" y="87997"/>
                  <a:pt x="23499" y="88078"/>
                  <a:pt x="23545" y="88170"/>
                </a:cubicBezTo>
                <a:cubicBezTo>
                  <a:pt x="23520" y="88173"/>
                  <a:pt x="23497" y="88174"/>
                  <a:pt x="23477" y="88174"/>
                </a:cubicBezTo>
                <a:cubicBezTo>
                  <a:pt x="23330" y="88174"/>
                  <a:pt x="23312" y="88098"/>
                  <a:pt x="23383" y="87916"/>
                </a:cubicBezTo>
                <a:close/>
                <a:moveTo>
                  <a:pt x="116199" y="86883"/>
                </a:moveTo>
                <a:cubicBezTo>
                  <a:pt x="116321" y="86883"/>
                  <a:pt x="116391" y="87004"/>
                  <a:pt x="116371" y="87189"/>
                </a:cubicBezTo>
                <a:cubicBezTo>
                  <a:pt x="116348" y="87397"/>
                  <a:pt x="116256" y="87570"/>
                  <a:pt x="116152" y="87593"/>
                </a:cubicBezTo>
                <a:cubicBezTo>
                  <a:pt x="116048" y="87627"/>
                  <a:pt x="116036" y="87720"/>
                  <a:pt x="116129" y="87835"/>
                </a:cubicBezTo>
                <a:cubicBezTo>
                  <a:pt x="116221" y="87939"/>
                  <a:pt x="116209" y="88101"/>
                  <a:pt x="116129" y="88216"/>
                </a:cubicBezTo>
                <a:cubicBezTo>
                  <a:pt x="116099" y="88246"/>
                  <a:pt x="116068" y="88260"/>
                  <a:pt x="116039" y="88260"/>
                </a:cubicBezTo>
                <a:cubicBezTo>
                  <a:pt x="115977" y="88260"/>
                  <a:pt x="115921" y="88195"/>
                  <a:pt x="115898" y="88078"/>
                </a:cubicBezTo>
                <a:cubicBezTo>
                  <a:pt x="115771" y="87489"/>
                  <a:pt x="115886" y="86958"/>
                  <a:pt x="116152" y="86889"/>
                </a:cubicBezTo>
                <a:cubicBezTo>
                  <a:pt x="116168" y="86885"/>
                  <a:pt x="116184" y="86883"/>
                  <a:pt x="116199" y="86883"/>
                </a:cubicBezTo>
                <a:close/>
                <a:moveTo>
                  <a:pt x="186392" y="87669"/>
                </a:moveTo>
                <a:cubicBezTo>
                  <a:pt x="186430" y="87669"/>
                  <a:pt x="186463" y="87701"/>
                  <a:pt x="186481" y="87766"/>
                </a:cubicBezTo>
                <a:cubicBezTo>
                  <a:pt x="186516" y="87893"/>
                  <a:pt x="186493" y="88078"/>
                  <a:pt x="186412" y="88193"/>
                </a:cubicBezTo>
                <a:cubicBezTo>
                  <a:pt x="186374" y="88247"/>
                  <a:pt x="186334" y="88273"/>
                  <a:pt x="186298" y="88273"/>
                </a:cubicBezTo>
                <a:cubicBezTo>
                  <a:pt x="186255" y="88273"/>
                  <a:pt x="186217" y="88238"/>
                  <a:pt x="186192" y="88170"/>
                </a:cubicBezTo>
                <a:cubicBezTo>
                  <a:pt x="186158" y="88043"/>
                  <a:pt x="186192" y="87870"/>
                  <a:pt x="186273" y="87754"/>
                </a:cubicBezTo>
                <a:cubicBezTo>
                  <a:pt x="186313" y="87698"/>
                  <a:pt x="186355" y="87669"/>
                  <a:pt x="186392" y="87669"/>
                </a:cubicBezTo>
                <a:close/>
                <a:moveTo>
                  <a:pt x="36011" y="88193"/>
                </a:moveTo>
                <a:lnTo>
                  <a:pt x="36011" y="88193"/>
                </a:lnTo>
                <a:cubicBezTo>
                  <a:pt x="35988" y="88228"/>
                  <a:pt x="35965" y="88274"/>
                  <a:pt x="35942" y="88274"/>
                </a:cubicBezTo>
                <a:cubicBezTo>
                  <a:pt x="35930" y="88274"/>
                  <a:pt x="35919" y="88251"/>
                  <a:pt x="35907" y="88251"/>
                </a:cubicBezTo>
                <a:cubicBezTo>
                  <a:pt x="35942" y="88228"/>
                  <a:pt x="35976" y="88216"/>
                  <a:pt x="36011" y="88193"/>
                </a:cubicBezTo>
                <a:close/>
                <a:moveTo>
                  <a:pt x="15836" y="87557"/>
                </a:moveTo>
                <a:cubicBezTo>
                  <a:pt x="15874" y="87557"/>
                  <a:pt x="15919" y="87562"/>
                  <a:pt x="15973" y="87570"/>
                </a:cubicBezTo>
                <a:lnTo>
                  <a:pt x="15996" y="87570"/>
                </a:lnTo>
                <a:cubicBezTo>
                  <a:pt x="15892" y="87674"/>
                  <a:pt x="15904" y="87893"/>
                  <a:pt x="16019" y="88331"/>
                </a:cubicBezTo>
                <a:cubicBezTo>
                  <a:pt x="15927" y="88297"/>
                  <a:pt x="15846" y="88193"/>
                  <a:pt x="15777" y="87997"/>
                </a:cubicBezTo>
                <a:cubicBezTo>
                  <a:pt x="15652" y="87662"/>
                  <a:pt x="15655" y="87557"/>
                  <a:pt x="15836" y="87557"/>
                </a:cubicBezTo>
                <a:close/>
                <a:moveTo>
                  <a:pt x="32167" y="88158"/>
                </a:moveTo>
                <a:cubicBezTo>
                  <a:pt x="32405" y="88287"/>
                  <a:pt x="32677" y="88373"/>
                  <a:pt x="32902" y="88373"/>
                </a:cubicBezTo>
                <a:cubicBezTo>
                  <a:pt x="32939" y="88373"/>
                  <a:pt x="32975" y="88371"/>
                  <a:pt x="33010" y="88366"/>
                </a:cubicBezTo>
                <a:cubicBezTo>
                  <a:pt x="33157" y="88347"/>
                  <a:pt x="33255" y="88336"/>
                  <a:pt x="33305" y="88336"/>
                </a:cubicBezTo>
                <a:cubicBezTo>
                  <a:pt x="33407" y="88336"/>
                  <a:pt x="33305" y="88384"/>
                  <a:pt x="33010" y="88516"/>
                </a:cubicBezTo>
                <a:cubicBezTo>
                  <a:pt x="32885" y="88569"/>
                  <a:pt x="32744" y="88595"/>
                  <a:pt x="32610" y="88595"/>
                </a:cubicBezTo>
                <a:cubicBezTo>
                  <a:pt x="32510" y="88595"/>
                  <a:pt x="32413" y="88580"/>
                  <a:pt x="32329" y="88551"/>
                </a:cubicBezTo>
                <a:cubicBezTo>
                  <a:pt x="32306" y="88505"/>
                  <a:pt x="32271" y="88435"/>
                  <a:pt x="32237" y="88331"/>
                </a:cubicBezTo>
                <a:cubicBezTo>
                  <a:pt x="32202" y="88262"/>
                  <a:pt x="32179" y="88204"/>
                  <a:pt x="32167" y="88158"/>
                </a:cubicBezTo>
                <a:close/>
                <a:moveTo>
                  <a:pt x="24572" y="88505"/>
                </a:moveTo>
                <a:lnTo>
                  <a:pt x="24572" y="88505"/>
                </a:lnTo>
                <a:cubicBezTo>
                  <a:pt x="24595" y="88516"/>
                  <a:pt x="24607" y="88562"/>
                  <a:pt x="24607" y="88620"/>
                </a:cubicBezTo>
                <a:cubicBezTo>
                  <a:pt x="24584" y="88597"/>
                  <a:pt x="24572" y="88551"/>
                  <a:pt x="24572" y="88505"/>
                </a:cubicBezTo>
                <a:close/>
                <a:moveTo>
                  <a:pt x="25542" y="88435"/>
                </a:moveTo>
                <a:cubicBezTo>
                  <a:pt x="25542" y="88470"/>
                  <a:pt x="25553" y="88528"/>
                  <a:pt x="25588" y="88574"/>
                </a:cubicBezTo>
                <a:cubicBezTo>
                  <a:pt x="25565" y="88597"/>
                  <a:pt x="25553" y="88620"/>
                  <a:pt x="25530" y="88632"/>
                </a:cubicBezTo>
                <a:cubicBezTo>
                  <a:pt x="25507" y="88597"/>
                  <a:pt x="25484" y="88539"/>
                  <a:pt x="25461" y="88470"/>
                </a:cubicBezTo>
                <a:cubicBezTo>
                  <a:pt x="25461" y="88470"/>
                  <a:pt x="25473" y="88470"/>
                  <a:pt x="25484" y="88458"/>
                </a:cubicBezTo>
                <a:cubicBezTo>
                  <a:pt x="25507" y="88435"/>
                  <a:pt x="25519" y="88447"/>
                  <a:pt x="25542" y="88435"/>
                </a:cubicBezTo>
                <a:close/>
                <a:moveTo>
                  <a:pt x="50197" y="88666"/>
                </a:moveTo>
                <a:cubicBezTo>
                  <a:pt x="50216" y="88667"/>
                  <a:pt x="50233" y="88668"/>
                  <a:pt x="50243" y="88678"/>
                </a:cubicBezTo>
                <a:cubicBezTo>
                  <a:pt x="50232" y="88678"/>
                  <a:pt x="50220" y="88678"/>
                  <a:pt x="50197" y="88666"/>
                </a:cubicBezTo>
                <a:close/>
                <a:moveTo>
                  <a:pt x="9262" y="86971"/>
                </a:moveTo>
                <a:cubicBezTo>
                  <a:pt x="9329" y="86971"/>
                  <a:pt x="9390" y="87018"/>
                  <a:pt x="9428" y="87108"/>
                </a:cubicBezTo>
                <a:cubicBezTo>
                  <a:pt x="9465" y="87202"/>
                  <a:pt x="9524" y="87251"/>
                  <a:pt x="9586" y="87251"/>
                </a:cubicBezTo>
                <a:cubicBezTo>
                  <a:pt x="9622" y="87251"/>
                  <a:pt x="9660" y="87234"/>
                  <a:pt x="9694" y="87200"/>
                </a:cubicBezTo>
                <a:cubicBezTo>
                  <a:pt x="9744" y="87150"/>
                  <a:pt x="9785" y="87127"/>
                  <a:pt x="9815" y="87127"/>
                </a:cubicBezTo>
                <a:cubicBezTo>
                  <a:pt x="9941" y="87127"/>
                  <a:pt x="9883" y="87523"/>
                  <a:pt x="9659" y="87812"/>
                </a:cubicBezTo>
                <a:cubicBezTo>
                  <a:pt x="9521" y="87997"/>
                  <a:pt x="9428" y="88320"/>
                  <a:pt x="9463" y="88516"/>
                </a:cubicBezTo>
                <a:cubicBezTo>
                  <a:pt x="9483" y="88681"/>
                  <a:pt x="9472" y="88759"/>
                  <a:pt x="9419" y="88759"/>
                </a:cubicBezTo>
                <a:cubicBezTo>
                  <a:pt x="9379" y="88759"/>
                  <a:pt x="9314" y="88716"/>
                  <a:pt x="9220" y="88632"/>
                </a:cubicBezTo>
                <a:cubicBezTo>
                  <a:pt x="8990" y="88435"/>
                  <a:pt x="8990" y="88331"/>
                  <a:pt x="9186" y="88147"/>
                </a:cubicBezTo>
                <a:cubicBezTo>
                  <a:pt x="9382" y="87951"/>
                  <a:pt x="9382" y="87847"/>
                  <a:pt x="9151" y="87593"/>
                </a:cubicBezTo>
                <a:cubicBezTo>
                  <a:pt x="8920" y="87327"/>
                  <a:pt x="8909" y="87235"/>
                  <a:pt x="9093" y="87062"/>
                </a:cubicBezTo>
                <a:cubicBezTo>
                  <a:pt x="9150" y="87000"/>
                  <a:pt x="9208" y="86971"/>
                  <a:pt x="9262" y="86971"/>
                </a:cubicBezTo>
                <a:close/>
                <a:moveTo>
                  <a:pt x="128110" y="87218"/>
                </a:moveTo>
                <a:cubicBezTo>
                  <a:pt x="128167" y="87218"/>
                  <a:pt x="128210" y="87252"/>
                  <a:pt x="128225" y="87327"/>
                </a:cubicBezTo>
                <a:cubicBezTo>
                  <a:pt x="128260" y="87454"/>
                  <a:pt x="128191" y="87570"/>
                  <a:pt x="128087" y="87604"/>
                </a:cubicBezTo>
                <a:cubicBezTo>
                  <a:pt x="127971" y="87627"/>
                  <a:pt x="127856" y="87997"/>
                  <a:pt x="127810" y="88424"/>
                </a:cubicBezTo>
                <a:cubicBezTo>
                  <a:pt x="127772" y="88812"/>
                  <a:pt x="127729" y="88989"/>
                  <a:pt x="127658" y="88989"/>
                </a:cubicBezTo>
                <a:cubicBezTo>
                  <a:pt x="127621" y="88989"/>
                  <a:pt x="127576" y="88941"/>
                  <a:pt x="127521" y="88851"/>
                </a:cubicBezTo>
                <a:cubicBezTo>
                  <a:pt x="127394" y="88655"/>
                  <a:pt x="127360" y="88285"/>
                  <a:pt x="127429" y="88008"/>
                </a:cubicBezTo>
                <a:cubicBezTo>
                  <a:pt x="127536" y="87606"/>
                  <a:pt x="127913" y="87218"/>
                  <a:pt x="128110" y="87218"/>
                </a:cubicBezTo>
                <a:close/>
                <a:moveTo>
                  <a:pt x="50151" y="88735"/>
                </a:moveTo>
                <a:lnTo>
                  <a:pt x="50151" y="88735"/>
                </a:lnTo>
                <a:cubicBezTo>
                  <a:pt x="50185" y="88782"/>
                  <a:pt x="50220" y="88839"/>
                  <a:pt x="50289" y="88920"/>
                </a:cubicBezTo>
                <a:cubicBezTo>
                  <a:pt x="50289" y="88932"/>
                  <a:pt x="50301" y="88943"/>
                  <a:pt x="50301" y="88955"/>
                </a:cubicBezTo>
                <a:cubicBezTo>
                  <a:pt x="50278" y="88978"/>
                  <a:pt x="50232" y="88978"/>
                  <a:pt x="50208" y="89001"/>
                </a:cubicBezTo>
                <a:cubicBezTo>
                  <a:pt x="50174" y="88920"/>
                  <a:pt x="50162" y="88839"/>
                  <a:pt x="50151" y="88735"/>
                </a:cubicBezTo>
                <a:close/>
                <a:moveTo>
                  <a:pt x="14485" y="87982"/>
                </a:moveTo>
                <a:cubicBezTo>
                  <a:pt x="14586" y="87982"/>
                  <a:pt x="14670" y="88065"/>
                  <a:pt x="14680" y="88158"/>
                </a:cubicBezTo>
                <a:cubicBezTo>
                  <a:pt x="14692" y="88274"/>
                  <a:pt x="14911" y="88412"/>
                  <a:pt x="15153" y="88458"/>
                </a:cubicBezTo>
                <a:lnTo>
                  <a:pt x="15604" y="88539"/>
                </a:lnTo>
                <a:lnTo>
                  <a:pt x="15188" y="88839"/>
                </a:lnTo>
                <a:cubicBezTo>
                  <a:pt x="15005" y="88959"/>
                  <a:pt x="14785" y="89041"/>
                  <a:pt x="14650" y="89041"/>
                </a:cubicBezTo>
                <a:cubicBezTo>
                  <a:pt x="14615" y="89041"/>
                  <a:pt x="14586" y="89036"/>
                  <a:pt x="14565" y="89024"/>
                </a:cubicBezTo>
                <a:cubicBezTo>
                  <a:pt x="14311" y="88886"/>
                  <a:pt x="14218" y="88020"/>
                  <a:pt x="14449" y="87985"/>
                </a:cubicBezTo>
                <a:cubicBezTo>
                  <a:pt x="14461" y="87983"/>
                  <a:pt x="14473" y="87982"/>
                  <a:pt x="14485" y="87982"/>
                </a:cubicBezTo>
                <a:close/>
                <a:moveTo>
                  <a:pt x="31186" y="88031"/>
                </a:moveTo>
                <a:cubicBezTo>
                  <a:pt x="31440" y="88101"/>
                  <a:pt x="31706" y="88204"/>
                  <a:pt x="31913" y="88355"/>
                </a:cubicBezTo>
                <a:cubicBezTo>
                  <a:pt x="31890" y="88378"/>
                  <a:pt x="31890" y="88447"/>
                  <a:pt x="31936" y="88597"/>
                </a:cubicBezTo>
                <a:cubicBezTo>
                  <a:pt x="32010" y="88892"/>
                  <a:pt x="31907" y="89046"/>
                  <a:pt x="31743" y="89046"/>
                </a:cubicBezTo>
                <a:cubicBezTo>
                  <a:pt x="31598" y="89046"/>
                  <a:pt x="31406" y="88926"/>
                  <a:pt x="31244" y="88678"/>
                </a:cubicBezTo>
                <a:cubicBezTo>
                  <a:pt x="31071" y="88412"/>
                  <a:pt x="31082" y="88181"/>
                  <a:pt x="31186" y="88031"/>
                </a:cubicBezTo>
                <a:close/>
                <a:moveTo>
                  <a:pt x="39329" y="88605"/>
                </a:moveTo>
                <a:cubicBezTo>
                  <a:pt x="39444" y="88605"/>
                  <a:pt x="39562" y="88691"/>
                  <a:pt x="39624" y="88805"/>
                </a:cubicBezTo>
                <a:cubicBezTo>
                  <a:pt x="39601" y="88851"/>
                  <a:pt x="39555" y="88874"/>
                  <a:pt x="39497" y="88886"/>
                </a:cubicBezTo>
                <a:cubicBezTo>
                  <a:pt x="39416" y="88897"/>
                  <a:pt x="39312" y="88966"/>
                  <a:pt x="39208" y="89070"/>
                </a:cubicBezTo>
                <a:cubicBezTo>
                  <a:pt x="39127" y="89012"/>
                  <a:pt x="39070" y="88943"/>
                  <a:pt x="39058" y="88886"/>
                </a:cubicBezTo>
                <a:cubicBezTo>
                  <a:pt x="39024" y="88759"/>
                  <a:pt x="39116" y="88643"/>
                  <a:pt x="39289" y="88608"/>
                </a:cubicBezTo>
                <a:cubicBezTo>
                  <a:pt x="39302" y="88606"/>
                  <a:pt x="39316" y="88605"/>
                  <a:pt x="39329" y="88605"/>
                </a:cubicBezTo>
                <a:close/>
                <a:moveTo>
                  <a:pt x="1499" y="88674"/>
                </a:moveTo>
                <a:cubicBezTo>
                  <a:pt x="1598" y="88674"/>
                  <a:pt x="1673" y="88760"/>
                  <a:pt x="1683" y="88874"/>
                </a:cubicBezTo>
                <a:cubicBezTo>
                  <a:pt x="1706" y="89012"/>
                  <a:pt x="1637" y="89128"/>
                  <a:pt x="1533" y="89139"/>
                </a:cubicBezTo>
                <a:cubicBezTo>
                  <a:pt x="1521" y="89142"/>
                  <a:pt x="1509" y="89143"/>
                  <a:pt x="1498" y="89143"/>
                </a:cubicBezTo>
                <a:cubicBezTo>
                  <a:pt x="1399" y="89143"/>
                  <a:pt x="1323" y="89057"/>
                  <a:pt x="1302" y="88943"/>
                </a:cubicBezTo>
                <a:cubicBezTo>
                  <a:pt x="1291" y="88805"/>
                  <a:pt x="1360" y="88701"/>
                  <a:pt x="1464" y="88678"/>
                </a:cubicBezTo>
                <a:cubicBezTo>
                  <a:pt x="1476" y="88675"/>
                  <a:pt x="1488" y="88674"/>
                  <a:pt x="1499" y="88674"/>
                </a:cubicBezTo>
                <a:close/>
                <a:moveTo>
                  <a:pt x="30693" y="88662"/>
                </a:moveTo>
                <a:cubicBezTo>
                  <a:pt x="30703" y="88662"/>
                  <a:pt x="30714" y="88664"/>
                  <a:pt x="30724" y="88666"/>
                </a:cubicBezTo>
                <a:cubicBezTo>
                  <a:pt x="30921" y="88712"/>
                  <a:pt x="30967" y="88955"/>
                  <a:pt x="30851" y="89266"/>
                </a:cubicBezTo>
                <a:cubicBezTo>
                  <a:pt x="30851" y="89278"/>
                  <a:pt x="30840" y="89290"/>
                  <a:pt x="30840" y="89290"/>
                </a:cubicBezTo>
                <a:cubicBezTo>
                  <a:pt x="30805" y="89243"/>
                  <a:pt x="30771" y="89174"/>
                  <a:pt x="30782" y="89059"/>
                </a:cubicBezTo>
                <a:cubicBezTo>
                  <a:pt x="30782" y="88862"/>
                  <a:pt x="30739" y="88767"/>
                  <a:pt x="30649" y="88767"/>
                </a:cubicBezTo>
                <a:cubicBezTo>
                  <a:pt x="30608" y="88767"/>
                  <a:pt x="30556" y="88787"/>
                  <a:pt x="30494" y="88828"/>
                </a:cubicBezTo>
                <a:cubicBezTo>
                  <a:pt x="30482" y="88839"/>
                  <a:pt x="30482" y="88851"/>
                  <a:pt x="30470" y="88862"/>
                </a:cubicBezTo>
                <a:cubicBezTo>
                  <a:pt x="30532" y="88740"/>
                  <a:pt x="30611" y="88662"/>
                  <a:pt x="30693" y="88662"/>
                </a:cubicBezTo>
                <a:close/>
                <a:moveTo>
                  <a:pt x="10398" y="88902"/>
                </a:moveTo>
                <a:cubicBezTo>
                  <a:pt x="10505" y="88902"/>
                  <a:pt x="10471" y="88963"/>
                  <a:pt x="10305" y="89128"/>
                </a:cubicBezTo>
                <a:cubicBezTo>
                  <a:pt x="10167" y="89290"/>
                  <a:pt x="9994" y="89416"/>
                  <a:pt x="9901" y="89440"/>
                </a:cubicBezTo>
                <a:cubicBezTo>
                  <a:pt x="9896" y="89440"/>
                  <a:pt x="9891" y="89441"/>
                  <a:pt x="9887" y="89441"/>
                </a:cubicBezTo>
                <a:cubicBezTo>
                  <a:pt x="9807" y="89441"/>
                  <a:pt x="9789" y="89351"/>
                  <a:pt x="9832" y="89220"/>
                </a:cubicBezTo>
                <a:cubicBezTo>
                  <a:pt x="9890" y="89070"/>
                  <a:pt x="10063" y="88943"/>
                  <a:pt x="10248" y="88920"/>
                </a:cubicBezTo>
                <a:cubicBezTo>
                  <a:pt x="10313" y="88909"/>
                  <a:pt x="10363" y="88902"/>
                  <a:pt x="10398" y="88902"/>
                </a:cubicBezTo>
                <a:close/>
                <a:moveTo>
                  <a:pt x="33214" y="89108"/>
                </a:moveTo>
                <a:cubicBezTo>
                  <a:pt x="33240" y="89108"/>
                  <a:pt x="33269" y="89110"/>
                  <a:pt x="33298" y="89116"/>
                </a:cubicBezTo>
                <a:cubicBezTo>
                  <a:pt x="33483" y="89174"/>
                  <a:pt x="33645" y="89255"/>
                  <a:pt x="33656" y="89313"/>
                </a:cubicBezTo>
                <a:cubicBezTo>
                  <a:pt x="33679" y="89382"/>
                  <a:pt x="33564" y="89451"/>
                  <a:pt x="33391" y="89474"/>
                </a:cubicBezTo>
                <a:cubicBezTo>
                  <a:pt x="33369" y="89479"/>
                  <a:pt x="33347" y="89482"/>
                  <a:pt x="33325" y="89482"/>
                </a:cubicBezTo>
                <a:cubicBezTo>
                  <a:pt x="33194" y="89482"/>
                  <a:pt x="33063" y="89398"/>
                  <a:pt x="33033" y="89290"/>
                </a:cubicBezTo>
                <a:cubicBezTo>
                  <a:pt x="33004" y="89175"/>
                  <a:pt x="33086" y="89108"/>
                  <a:pt x="33214" y="89108"/>
                </a:cubicBezTo>
                <a:close/>
                <a:moveTo>
                  <a:pt x="13646" y="88305"/>
                </a:moveTo>
                <a:cubicBezTo>
                  <a:pt x="13772" y="88305"/>
                  <a:pt x="13943" y="88408"/>
                  <a:pt x="14080" y="88632"/>
                </a:cubicBezTo>
                <a:cubicBezTo>
                  <a:pt x="14393" y="89154"/>
                  <a:pt x="14371" y="89543"/>
                  <a:pt x="14083" y="89543"/>
                </a:cubicBezTo>
                <a:cubicBezTo>
                  <a:pt x="14021" y="89543"/>
                  <a:pt x="13947" y="89525"/>
                  <a:pt x="13861" y="89486"/>
                </a:cubicBezTo>
                <a:cubicBezTo>
                  <a:pt x="13664" y="89393"/>
                  <a:pt x="13410" y="89197"/>
                  <a:pt x="13318" y="89070"/>
                </a:cubicBezTo>
                <a:cubicBezTo>
                  <a:pt x="13247" y="88971"/>
                  <a:pt x="13237" y="88924"/>
                  <a:pt x="13280" y="88924"/>
                </a:cubicBezTo>
                <a:cubicBezTo>
                  <a:pt x="13307" y="88924"/>
                  <a:pt x="13355" y="88942"/>
                  <a:pt x="13422" y="88978"/>
                </a:cubicBezTo>
                <a:cubicBezTo>
                  <a:pt x="13481" y="89009"/>
                  <a:pt x="13525" y="89025"/>
                  <a:pt x="13555" y="89025"/>
                </a:cubicBezTo>
                <a:cubicBezTo>
                  <a:pt x="13625" y="89025"/>
                  <a:pt x="13618" y="88940"/>
                  <a:pt x="13537" y="88770"/>
                </a:cubicBezTo>
                <a:cubicBezTo>
                  <a:pt x="13395" y="88473"/>
                  <a:pt x="13485" y="88305"/>
                  <a:pt x="13646" y="88305"/>
                </a:cubicBezTo>
                <a:close/>
                <a:moveTo>
                  <a:pt x="38920" y="89416"/>
                </a:moveTo>
                <a:cubicBezTo>
                  <a:pt x="38852" y="89512"/>
                  <a:pt x="38788" y="89563"/>
                  <a:pt x="38744" y="89563"/>
                </a:cubicBezTo>
                <a:cubicBezTo>
                  <a:pt x="38714" y="89563"/>
                  <a:pt x="38694" y="89538"/>
                  <a:pt x="38689" y="89486"/>
                </a:cubicBezTo>
                <a:cubicBezTo>
                  <a:pt x="38677" y="89486"/>
                  <a:pt x="38689" y="89463"/>
                  <a:pt x="38689" y="89451"/>
                </a:cubicBezTo>
                <a:cubicBezTo>
                  <a:pt x="38712" y="89451"/>
                  <a:pt x="38723" y="89440"/>
                  <a:pt x="38758" y="89440"/>
                </a:cubicBezTo>
                <a:cubicBezTo>
                  <a:pt x="38804" y="89428"/>
                  <a:pt x="38862" y="89416"/>
                  <a:pt x="38920" y="89416"/>
                </a:cubicBezTo>
                <a:close/>
                <a:moveTo>
                  <a:pt x="30355" y="89370"/>
                </a:moveTo>
                <a:lnTo>
                  <a:pt x="30355" y="89370"/>
                </a:lnTo>
                <a:cubicBezTo>
                  <a:pt x="30401" y="89486"/>
                  <a:pt x="30436" y="89578"/>
                  <a:pt x="30447" y="89659"/>
                </a:cubicBezTo>
                <a:cubicBezTo>
                  <a:pt x="30390" y="89601"/>
                  <a:pt x="30355" y="89497"/>
                  <a:pt x="30355" y="89370"/>
                </a:cubicBezTo>
                <a:close/>
                <a:moveTo>
                  <a:pt x="47433" y="89591"/>
                </a:moveTo>
                <a:cubicBezTo>
                  <a:pt x="47464" y="89591"/>
                  <a:pt x="47515" y="89620"/>
                  <a:pt x="47588" y="89670"/>
                </a:cubicBezTo>
                <a:cubicBezTo>
                  <a:pt x="47537" y="89692"/>
                  <a:pt x="47495" y="89700"/>
                  <a:pt x="47459" y="89700"/>
                </a:cubicBezTo>
                <a:cubicBezTo>
                  <a:pt x="47439" y="89700"/>
                  <a:pt x="47420" y="89698"/>
                  <a:pt x="47404" y="89693"/>
                </a:cubicBezTo>
                <a:cubicBezTo>
                  <a:pt x="47392" y="89623"/>
                  <a:pt x="47401" y="89591"/>
                  <a:pt x="47433" y="89591"/>
                </a:cubicBezTo>
                <a:close/>
                <a:moveTo>
                  <a:pt x="5299" y="84374"/>
                </a:moveTo>
                <a:cubicBezTo>
                  <a:pt x="5370" y="84374"/>
                  <a:pt x="5384" y="84454"/>
                  <a:pt x="5354" y="84626"/>
                </a:cubicBezTo>
                <a:cubicBezTo>
                  <a:pt x="5308" y="84834"/>
                  <a:pt x="5250" y="85146"/>
                  <a:pt x="5215" y="85342"/>
                </a:cubicBezTo>
                <a:cubicBezTo>
                  <a:pt x="5182" y="85501"/>
                  <a:pt x="5210" y="85577"/>
                  <a:pt x="5341" y="85577"/>
                </a:cubicBezTo>
                <a:cubicBezTo>
                  <a:pt x="5437" y="85577"/>
                  <a:pt x="5590" y="85536"/>
                  <a:pt x="5815" y="85457"/>
                </a:cubicBezTo>
                <a:cubicBezTo>
                  <a:pt x="6037" y="85372"/>
                  <a:pt x="6193" y="85328"/>
                  <a:pt x="6301" y="85328"/>
                </a:cubicBezTo>
                <a:cubicBezTo>
                  <a:pt x="6440" y="85328"/>
                  <a:pt x="6500" y="85400"/>
                  <a:pt x="6519" y="85550"/>
                </a:cubicBezTo>
                <a:cubicBezTo>
                  <a:pt x="6543" y="85734"/>
                  <a:pt x="6762" y="86046"/>
                  <a:pt x="6993" y="86231"/>
                </a:cubicBezTo>
                <a:cubicBezTo>
                  <a:pt x="7174" y="86376"/>
                  <a:pt x="7276" y="86453"/>
                  <a:pt x="7318" y="86453"/>
                </a:cubicBezTo>
                <a:cubicBezTo>
                  <a:pt x="7370" y="86453"/>
                  <a:pt x="7331" y="86335"/>
                  <a:pt x="7235" y="86081"/>
                </a:cubicBezTo>
                <a:cubicBezTo>
                  <a:pt x="7122" y="85771"/>
                  <a:pt x="7128" y="85637"/>
                  <a:pt x="7263" y="85637"/>
                </a:cubicBezTo>
                <a:cubicBezTo>
                  <a:pt x="7279" y="85637"/>
                  <a:pt x="7297" y="85638"/>
                  <a:pt x="7316" y="85642"/>
                </a:cubicBezTo>
                <a:cubicBezTo>
                  <a:pt x="7639" y="85723"/>
                  <a:pt x="7905" y="86969"/>
                  <a:pt x="7651" y="87235"/>
                </a:cubicBezTo>
                <a:cubicBezTo>
                  <a:pt x="7558" y="87339"/>
                  <a:pt x="7558" y="87512"/>
                  <a:pt x="7662" y="87650"/>
                </a:cubicBezTo>
                <a:cubicBezTo>
                  <a:pt x="7727" y="87737"/>
                  <a:pt x="7805" y="87783"/>
                  <a:pt x="7877" y="87783"/>
                </a:cubicBezTo>
                <a:cubicBezTo>
                  <a:pt x="7921" y="87783"/>
                  <a:pt x="7962" y="87766"/>
                  <a:pt x="7997" y="87731"/>
                </a:cubicBezTo>
                <a:cubicBezTo>
                  <a:pt x="8041" y="87687"/>
                  <a:pt x="8079" y="87666"/>
                  <a:pt x="8110" y="87666"/>
                </a:cubicBezTo>
                <a:cubicBezTo>
                  <a:pt x="8151" y="87666"/>
                  <a:pt x="8180" y="87704"/>
                  <a:pt x="8193" y="87777"/>
                </a:cubicBezTo>
                <a:cubicBezTo>
                  <a:pt x="8205" y="87893"/>
                  <a:pt x="8459" y="88239"/>
                  <a:pt x="8770" y="88574"/>
                </a:cubicBezTo>
                <a:cubicBezTo>
                  <a:pt x="9082" y="88909"/>
                  <a:pt x="9278" y="89220"/>
                  <a:pt x="9232" y="89290"/>
                </a:cubicBezTo>
                <a:cubicBezTo>
                  <a:pt x="9225" y="89302"/>
                  <a:pt x="9213" y="89308"/>
                  <a:pt x="9198" y="89308"/>
                </a:cubicBezTo>
                <a:cubicBezTo>
                  <a:pt x="9111" y="89308"/>
                  <a:pt x="8903" y="89127"/>
                  <a:pt x="8678" y="88862"/>
                </a:cubicBezTo>
                <a:cubicBezTo>
                  <a:pt x="8392" y="88508"/>
                  <a:pt x="8130" y="88321"/>
                  <a:pt x="8010" y="88321"/>
                </a:cubicBezTo>
                <a:cubicBezTo>
                  <a:pt x="7907" y="88321"/>
                  <a:pt x="7908" y="88459"/>
                  <a:pt x="8089" y="88747"/>
                </a:cubicBezTo>
                <a:cubicBezTo>
                  <a:pt x="8262" y="89036"/>
                  <a:pt x="8262" y="89151"/>
                  <a:pt x="8055" y="89186"/>
                </a:cubicBezTo>
                <a:cubicBezTo>
                  <a:pt x="8046" y="89187"/>
                  <a:pt x="8038" y="89188"/>
                  <a:pt x="8029" y="89188"/>
                </a:cubicBezTo>
                <a:cubicBezTo>
                  <a:pt x="7888" y="89188"/>
                  <a:pt x="7753" y="89010"/>
                  <a:pt x="7720" y="88782"/>
                </a:cubicBezTo>
                <a:cubicBezTo>
                  <a:pt x="7694" y="88562"/>
                  <a:pt x="7604" y="88460"/>
                  <a:pt x="7504" y="88460"/>
                </a:cubicBezTo>
                <a:cubicBezTo>
                  <a:pt x="7379" y="88460"/>
                  <a:pt x="7239" y="88624"/>
                  <a:pt x="7200" y="88920"/>
                </a:cubicBezTo>
                <a:cubicBezTo>
                  <a:pt x="7180" y="89042"/>
                  <a:pt x="7196" y="89105"/>
                  <a:pt x="7240" y="89105"/>
                </a:cubicBezTo>
                <a:cubicBezTo>
                  <a:pt x="7271" y="89105"/>
                  <a:pt x="7317" y="89074"/>
                  <a:pt x="7374" y="89012"/>
                </a:cubicBezTo>
                <a:cubicBezTo>
                  <a:pt x="7438" y="88948"/>
                  <a:pt x="7481" y="88916"/>
                  <a:pt x="7504" y="88916"/>
                </a:cubicBezTo>
                <a:cubicBezTo>
                  <a:pt x="7534" y="88916"/>
                  <a:pt x="7529" y="88974"/>
                  <a:pt x="7489" y="89093"/>
                </a:cubicBezTo>
                <a:cubicBezTo>
                  <a:pt x="7420" y="89290"/>
                  <a:pt x="7524" y="89428"/>
                  <a:pt x="7789" y="89463"/>
                </a:cubicBezTo>
                <a:cubicBezTo>
                  <a:pt x="8020" y="89497"/>
                  <a:pt x="8228" y="89624"/>
                  <a:pt x="8239" y="89751"/>
                </a:cubicBezTo>
                <a:cubicBezTo>
                  <a:pt x="8258" y="89854"/>
                  <a:pt x="8171" y="89911"/>
                  <a:pt x="8046" y="89911"/>
                </a:cubicBezTo>
                <a:cubicBezTo>
                  <a:pt x="8016" y="89911"/>
                  <a:pt x="7984" y="89908"/>
                  <a:pt x="7951" y="89901"/>
                </a:cubicBezTo>
                <a:cubicBezTo>
                  <a:pt x="7807" y="89863"/>
                  <a:pt x="7616" y="89841"/>
                  <a:pt x="7489" y="89841"/>
                </a:cubicBezTo>
                <a:cubicBezTo>
                  <a:pt x="7463" y="89841"/>
                  <a:pt x="7440" y="89842"/>
                  <a:pt x="7420" y="89844"/>
                </a:cubicBezTo>
                <a:cubicBezTo>
                  <a:pt x="7415" y="89844"/>
                  <a:pt x="7410" y="89845"/>
                  <a:pt x="7405" y="89845"/>
                </a:cubicBezTo>
                <a:cubicBezTo>
                  <a:pt x="7100" y="89845"/>
                  <a:pt x="6858" y="88497"/>
                  <a:pt x="7085" y="88031"/>
                </a:cubicBezTo>
                <a:cubicBezTo>
                  <a:pt x="7185" y="87839"/>
                  <a:pt x="7214" y="87752"/>
                  <a:pt x="7159" y="87752"/>
                </a:cubicBezTo>
                <a:cubicBezTo>
                  <a:pt x="7125" y="87752"/>
                  <a:pt x="7059" y="87785"/>
                  <a:pt x="6958" y="87847"/>
                </a:cubicBezTo>
                <a:cubicBezTo>
                  <a:pt x="6879" y="87902"/>
                  <a:pt x="6819" y="87933"/>
                  <a:pt x="6774" y="87933"/>
                </a:cubicBezTo>
                <a:cubicBezTo>
                  <a:pt x="6670" y="87933"/>
                  <a:pt x="6650" y="87761"/>
                  <a:pt x="6658" y="87316"/>
                </a:cubicBezTo>
                <a:cubicBezTo>
                  <a:pt x="6665" y="86919"/>
                  <a:pt x="6654" y="86750"/>
                  <a:pt x="6591" y="86750"/>
                </a:cubicBezTo>
                <a:cubicBezTo>
                  <a:pt x="6557" y="86750"/>
                  <a:pt x="6508" y="86799"/>
                  <a:pt x="6439" y="86889"/>
                </a:cubicBezTo>
                <a:cubicBezTo>
                  <a:pt x="6208" y="87200"/>
                  <a:pt x="6300" y="88101"/>
                  <a:pt x="6612" y="88539"/>
                </a:cubicBezTo>
                <a:cubicBezTo>
                  <a:pt x="6704" y="88655"/>
                  <a:pt x="6670" y="89001"/>
                  <a:pt x="6554" y="89290"/>
                </a:cubicBezTo>
                <a:cubicBezTo>
                  <a:pt x="6454" y="89536"/>
                  <a:pt x="6364" y="89654"/>
                  <a:pt x="6281" y="89654"/>
                </a:cubicBezTo>
                <a:cubicBezTo>
                  <a:pt x="6240" y="89654"/>
                  <a:pt x="6200" y="89624"/>
                  <a:pt x="6162" y="89567"/>
                </a:cubicBezTo>
                <a:cubicBezTo>
                  <a:pt x="6058" y="89428"/>
                  <a:pt x="6092" y="89209"/>
                  <a:pt x="6219" y="89070"/>
                </a:cubicBezTo>
                <a:cubicBezTo>
                  <a:pt x="6368" y="88914"/>
                  <a:pt x="6347" y="88815"/>
                  <a:pt x="6199" y="88815"/>
                </a:cubicBezTo>
                <a:cubicBezTo>
                  <a:pt x="6129" y="88815"/>
                  <a:pt x="6030" y="88837"/>
                  <a:pt x="5908" y="88886"/>
                </a:cubicBezTo>
                <a:cubicBezTo>
                  <a:pt x="5896" y="88890"/>
                  <a:pt x="5886" y="88893"/>
                  <a:pt x="5877" y="88893"/>
                </a:cubicBezTo>
                <a:cubicBezTo>
                  <a:pt x="5822" y="88893"/>
                  <a:pt x="5810" y="88808"/>
                  <a:pt x="5850" y="88689"/>
                </a:cubicBezTo>
                <a:cubicBezTo>
                  <a:pt x="5902" y="88544"/>
                  <a:pt x="5861" y="88455"/>
                  <a:pt x="5768" y="88455"/>
                </a:cubicBezTo>
                <a:cubicBezTo>
                  <a:pt x="5758" y="88455"/>
                  <a:pt x="5746" y="88456"/>
                  <a:pt x="5735" y="88458"/>
                </a:cubicBezTo>
                <a:cubicBezTo>
                  <a:pt x="5719" y="88461"/>
                  <a:pt x="5704" y="88462"/>
                  <a:pt x="5690" y="88462"/>
                </a:cubicBezTo>
                <a:cubicBezTo>
                  <a:pt x="5584" y="88462"/>
                  <a:pt x="5544" y="88386"/>
                  <a:pt x="5585" y="88274"/>
                </a:cubicBezTo>
                <a:cubicBezTo>
                  <a:pt x="5619" y="88170"/>
                  <a:pt x="5469" y="87881"/>
                  <a:pt x="5250" y="87674"/>
                </a:cubicBezTo>
                <a:cubicBezTo>
                  <a:pt x="4857" y="87281"/>
                  <a:pt x="4869" y="87270"/>
                  <a:pt x="5504" y="87143"/>
                </a:cubicBezTo>
                <a:cubicBezTo>
                  <a:pt x="6266" y="87004"/>
                  <a:pt x="6266" y="87004"/>
                  <a:pt x="6300" y="86115"/>
                </a:cubicBezTo>
                <a:cubicBezTo>
                  <a:pt x="6306" y="85787"/>
                  <a:pt x="6306" y="85628"/>
                  <a:pt x="6288" y="85628"/>
                </a:cubicBezTo>
                <a:cubicBezTo>
                  <a:pt x="6273" y="85628"/>
                  <a:pt x="6244" y="85747"/>
                  <a:pt x="6196" y="85977"/>
                </a:cubicBezTo>
                <a:cubicBezTo>
                  <a:pt x="6129" y="86269"/>
                  <a:pt x="5976" y="86417"/>
                  <a:pt x="5763" y="86417"/>
                </a:cubicBezTo>
                <a:cubicBezTo>
                  <a:pt x="5572" y="86417"/>
                  <a:pt x="5333" y="86298"/>
                  <a:pt x="5065" y="86058"/>
                </a:cubicBezTo>
                <a:cubicBezTo>
                  <a:pt x="4730" y="85757"/>
                  <a:pt x="4626" y="85100"/>
                  <a:pt x="4915" y="85053"/>
                </a:cubicBezTo>
                <a:cubicBezTo>
                  <a:pt x="5019" y="85042"/>
                  <a:pt x="5054" y="84938"/>
                  <a:pt x="4973" y="84834"/>
                </a:cubicBezTo>
                <a:cubicBezTo>
                  <a:pt x="4904" y="84730"/>
                  <a:pt x="4973" y="84545"/>
                  <a:pt x="5134" y="84442"/>
                </a:cubicBezTo>
                <a:cubicBezTo>
                  <a:pt x="5207" y="84397"/>
                  <a:pt x="5262" y="84374"/>
                  <a:pt x="5299" y="84374"/>
                </a:cubicBezTo>
                <a:close/>
                <a:moveTo>
                  <a:pt x="119306" y="89218"/>
                </a:moveTo>
                <a:cubicBezTo>
                  <a:pt x="119392" y="89218"/>
                  <a:pt x="119464" y="89408"/>
                  <a:pt x="119464" y="89659"/>
                </a:cubicBezTo>
                <a:cubicBezTo>
                  <a:pt x="119464" y="89844"/>
                  <a:pt x="119441" y="89994"/>
                  <a:pt x="119430" y="90074"/>
                </a:cubicBezTo>
                <a:cubicBezTo>
                  <a:pt x="119360" y="90005"/>
                  <a:pt x="119303" y="89947"/>
                  <a:pt x="119268" y="89913"/>
                </a:cubicBezTo>
                <a:cubicBezTo>
                  <a:pt x="119245" y="89855"/>
                  <a:pt x="119234" y="89797"/>
                  <a:pt x="119222" y="89728"/>
                </a:cubicBezTo>
                <a:cubicBezTo>
                  <a:pt x="119164" y="89463"/>
                  <a:pt x="119187" y="89255"/>
                  <a:pt x="119291" y="89220"/>
                </a:cubicBezTo>
                <a:cubicBezTo>
                  <a:pt x="119296" y="89219"/>
                  <a:pt x="119301" y="89218"/>
                  <a:pt x="119306" y="89218"/>
                </a:cubicBezTo>
                <a:close/>
                <a:moveTo>
                  <a:pt x="51804" y="89979"/>
                </a:moveTo>
                <a:cubicBezTo>
                  <a:pt x="51822" y="89979"/>
                  <a:pt x="51841" y="89994"/>
                  <a:pt x="51859" y="89994"/>
                </a:cubicBezTo>
                <a:cubicBezTo>
                  <a:pt x="51836" y="90063"/>
                  <a:pt x="51801" y="90132"/>
                  <a:pt x="51732" y="90213"/>
                </a:cubicBezTo>
                <a:cubicBezTo>
                  <a:pt x="51663" y="90097"/>
                  <a:pt x="51686" y="89994"/>
                  <a:pt x="51790" y="89982"/>
                </a:cubicBezTo>
                <a:cubicBezTo>
                  <a:pt x="51794" y="89980"/>
                  <a:pt x="51799" y="89979"/>
                  <a:pt x="51804" y="89979"/>
                </a:cubicBezTo>
                <a:close/>
                <a:moveTo>
                  <a:pt x="188365" y="89626"/>
                </a:moveTo>
                <a:cubicBezTo>
                  <a:pt x="188450" y="89626"/>
                  <a:pt x="188531" y="89683"/>
                  <a:pt x="188559" y="89786"/>
                </a:cubicBezTo>
                <a:cubicBezTo>
                  <a:pt x="188593" y="89901"/>
                  <a:pt x="188570" y="90086"/>
                  <a:pt x="188478" y="90201"/>
                </a:cubicBezTo>
                <a:cubicBezTo>
                  <a:pt x="188456" y="90234"/>
                  <a:pt x="188429" y="90250"/>
                  <a:pt x="188402" y="90250"/>
                </a:cubicBezTo>
                <a:cubicBezTo>
                  <a:pt x="188341" y="90250"/>
                  <a:pt x="188275" y="90178"/>
                  <a:pt x="188236" y="90051"/>
                </a:cubicBezTo>
                <a:cubicBezTo>
                  <a:pt x="188166" y="89855"/>
                  <a:pt x="188201" y="89670"/>
                  <a:pt x="188305" y="89636"/>
                </a:cubicBezTo>
                <a:cubicBezTo>
                  <a:pt x="188325" y="89629"/>
                  <a:pt x="188345" y="89626"/>
                  <a:pt x="188365" y="89626"/>
                </a:cubicBezTo>
                <a:close/>
                <a:moveTo>
                  <a:pt x="39024" y="90109"/>
                </a:moveTo>
                <a:cubicBezTo>
                  <a:pt x="39035" y="90121"/>
                  <a:pt x="39047" y="90121"/>
                  <a:pt x="39047" y="90132"/>
                </a:cubicBezTo>
                <a:cubicBezTo>
                  <a:pt x="39094" y="90199"/>
                  <a:pt x="39164" y="90235"/>
                  <a:pt x="39233" y="90235"/>
                </a:cubicBezTo>
                <a:cubicBezTo>
                  <a:pt x="39283" y="90235"/>
                  <a:pt x="39331" y="90217"/>
                  <a:pt x="39370" y="90178"/>
                </a:cubicBezTo>
                <a:lnTo>
                  <a:pt x="39370" y="90178"/>
                </a:lnTo>
                <a:cubicBezTo>
                  <a:pt x="39347" y="90248"/>
                  <a:pt x="39278" y="90328"/>
                  <a:pt x="39162" y="90421"/>
                </a:cubicBezTo>
                <a:cubicBezTo>
                  <a:pt x="39103" y="90465"/>
                  <a:pt x="39044" y="90486"/>
                  <a:pt x="38993" y="90486"/>
                </a:cubicBezTo>
                <a:cubicBezTo>
                  <a:pt x="38925" y="90486"/>
                  <a:pt x="38870" y="90447"/>
                  <a:pt x="38850" y="90375"/>
                </a:cubicBezTo>
                <a:cubicBezTo>
                  <a:pt x="38816" y="90259"/>
                  <a:pt x="38908" y="90155"/>
                  <a:pt x="39024" y="90109"/>
                </a:cubicBezTo>
                <a:close/>
                <a:moveTo>
                  <a:pt x="6784" y="89516"/>
                </a:moveTo>
                <a:cubicBezTo>
                  <a:pt x="6822" y="89516"/>
                  <a:pt x="6850" y="89631"/>
                  <a:pt x="6889" y="89878"/>
                </a:cubicBezTo>
                <a:cubicBezTo>
                  <a:pt x="6931" y="90132"/>
                  <a:pt x="6992" y="90268"/>
                  <a:pt x="7072" y="90268"/>
                </a:cubicBezTo>
                <a:cubicBezTo>
                  <a:pt x="7101" y="90268"/>
                  <a:pt x="7132" y="90250"/>
                  <a:pt x="7166" y="90213"/>
                </a:cubicBezTo>
                <a:cubicBezTo>
                  <a:pt x="7212" y="90167"/>
                  <a:pt x="7245" y="90145"/>
                  <a:pt x="7264" y="90145"/>
                </a:cubicBezTo>
                <a:cubicBezTo>
                  <a:pt x="7294" y="90145"/>
                  <a:pt x="7293" y="90196"/>
                  <a:pt x="7258" y="90294"/>
                </a:cubicBezTo>
                <a:cubicBezTo>
                  <a:pt x="7209" y="90421"/>
                  <a:pt x="7070" y="90498"/>
                  <a:pt x="6937" y="90498"/>
                </a:cubicBezTo>
                <a:cubicBezTo>
                  <a:pt x="6913" y="90498"/>
                  <a:pt x="6889" y="90495"/>
                  <a:pt x="6866" y="90490"/>
                </a:cubicBezTo>
                <a:cubicBezTo>
                  <a:pt x="6519" y="90386"/>
                  <a:pt x="6485" y="90248"/>
                  <a:pt x="6670" y="89717"/>
                </a:cubicBezTo>
                <a:cubicBezTo>
                  <a:pt x="6720" y="89585"/>
                  <a:pt x="6755" y="89516"/>
                  <a:pt x="6784" y="89516"/>
                </a:cubicBezTo>
                <a:close/>
                <a:moveTo>
                  <a:pt x="145264" y="90286"/>
                </a:moveTo>
                <a:cubicBezTo>
                  <a:pt x="145320" y="90286"/>
                  <a:pt x="145359" y="90304"/>
                  <a:pt x="145366" y="90340"/>
                </a:cubicBezTo>
                <a:cubicBezTo>
                  <a:pt x="145378" y="90398"/>
                  <a:pt x="145320" y="90525"/>
                  <a:pt x="145239" y="90628"/>
                </a:cubicBezTo>
                <a:cubicBezTo>
                  <a:pt x="145204" y="90679"/>
                  <a:pt x="145163" y="90703"/>
                  <a:pt x="145128" y="90703"/>
                </a:cubicBezTo>
                <a:cubicBezTo>
                  <a:pt x="145082" y="90703"/>
                  <a:pt x="145044" y="90665"/>
                  <a:pt x="145031" y="90594"/>
                </a:cubicBezTo>
                <a:cubicBezTo>
                  <a:pt x="144997" y="90467"/>
                  <a:pt x="145054" y="90328"/>
                  <a:pt x="145147" y="90305"/>
                </a:cubicBezTo>
                <a:cubicBezTo>
                  <a:pt x="145190" y="90292"/>
                  <a:pt x="145230" y="90286"/>
                  <a:pt x="145264" y="90286"/>
                </a:cubicBezTo>
                <a:close/>
                <a:moveTo>
                  <a:pt x="63217" y="90663"/>
                </a:moveTo>
                <a:cubicBezTo>
                  <a:pt x="63217" y="90675"/>
                  <a:pt x="63240" y="90675"/>
                  <a:pt x="63240" y="90686"/>
                </a:cubicBezTo>
                <a:cubicBezTo>
                  <a:pt x="63240" y="90721"/>
                  <a:pt x="63217" y="90779"/>
                  <a:pt x="63171" y="90836"/>
                </a:cubicBezTo>
                <a:cubicBezTo>
                  <a:pt x="62986" y="90744"/>
                  <a:pt x="63021" y="90709"/>
                  <a:pt x="63217" y="90663"/>
                </a:cubicBezTo>
                <a:close/>
                <a:moveTo>
                  <a:pt x="13965" y="90201"/>
                </a:moveTo>
                <a:cubicBezTo>
                  <a:pt x="14061" y="90201"/>
                  <a:pt x="14113" y="90336"/>
                  <a:pt x="14068" y="90536"/>
                </a:cubicBezTo>
                <a:cubicBezTo>
                  <a:pt x="14034" y="90744"/>
                  <a:pt x="13976" y="90894"/>
                  <a:pt x="13930" y="90905"/>
                </a:cubicBezTo>
                <a:cubicBezTo>
                  <a:pt x="13895" y="90905"/>
                  <a:pt x="13838" y="90767"/>
                  <a:pt x="13814" y="90571"/>
                </a:cubicBezTo>
                <a:cubicBezTo>
                  <a:pt x="13791" y="90375"/>
                  <a:pt x="13849" y="90224"/>
                  <a:pt x="13953" y="90201"/>
                </a:cubicBezTo>
                <a:cubicBezTo>
                  <a:pt x="13957" y="90201"/>
                  <a:pt x="13961" y="90201"/>
                  <a:pt x="13965" y="90201"/>
                </a:cubicBezTo>
                <a:close/>
                <a:moveTo>
                  <a:pt x="186375" y="90573"/>
                </a:moveTo>
                <a:cubicBezTo>
                  <a:pt x="186465" y="90573"/>
                  <a:pt x="186556" y="90639"/>
                  <a:pt x="186585" y="90744"/>
                </a:cubicBezTo>
                <a:cubicBezTo>
                  <a:pt x="186620" y="90871"/>
                  <a:pt x="186620" y="90975"/>
                  <a:pt x="186573" y="90998"/>
                </a:cubicBezTo>
                <a:cubicBezTo>
                  <a:pt x="186570" y="90999"/>
                  <a:pt x="186566" y="90999"/>
                  <a:pt x="186562" y="90999"/>
                </a:cubicBezTo>
                <a:cubicBezTo>
                  <a:pt x="186510" y="90999"/>
                  <a:pt x="186404" y="90933"/>
                  <a:pt x="186308" y="90836"/>
                </a:cubicBezTo>
                <a:cubicBezTo>
                  <a:pt x="186204" y="90744"/>
                  <a:pt x="186216" y="90628"/>
                  <a:pt x="186319" y="90582"/>
                </a:cubicBezTo>
                <a:cubicBezTo>
                  <a:pt x="186337" y="90576"/>
                  <a:pt x="186356" y="90573"/>
                  <a:pt x="186375" y="90573"/>
                </a:cubicBezTo>
                <a:close/>
                <a:moveTo>
                  <a:pt x="15902" y="90669"/>
                </a:moveTo>
                <a:cubicBezTo>
                  <a:pt x="15953" y="90669"/>
                  <a:pt x="15993" y="90712"/>
                  <a:pt x="16008" y="90790"/>
                </a:cubicBezTo>
                <a:cubicBezTo>
                  <a:pt x="16019" y="90929"/>
                  <a:pt x="15950" y="91044"/>
                  <a:pt x="15846" y="91067"/>
                </a:cubicBezTo>
                <a:cubicBezTo>
                  <a:pt x="15821" y="91072"/>
                  <a:pt x="15798" y="91074"/>
                  <a:pt x="15777" y="91074"/>
                </a:cubicBezTo>
                <a:cubicBezTo>
                  <a:pt x="15699" y="91074"/>
                  <a:pt x="15647" y="91043"/>
                  <a:pt x="15638" y="90998"/>
                </a:cubicBezTo>
                <a:cubicBezTo>
                  <a:pt x="15627" y="90940"/>
                  <a:pt x="15696" y="90825"/>
                  <a:pt x="15800" y="90721"/>
                </a:cubicBezTo>
                <a:cubicBezTo>
                  <a:pt x="15835" y="90685"/>
                  <a:pt x="15871" y="90669"/>
                  <a:pt x="15902" y="90669"/>
                </a:cubicBezTo>
                <a:close/>
                <a:moveTo>
                  <a:pt x="11076" y="90140"/>
                </a:moveTo>
                <a:cubicBezTo>
                  <a:pt x="11178" y="90140"/>
                  <a:pt x="11297" y="90211"/>
                  <a:pt x="11414" y="90375"/>
                </a:cubicBezTo>
                <a:cubicBezTo>
                  <a:pt x="11570" y="90609"/>
                  <a:pt x="11834" y="90768"/>
                  <a:pt x="12018" y="90768"/>
                </a:cubicBezTo>
                <a:cubicBezTo>
                  <a:pt x="12024" y="90768"/>
                  <a:pt x="12031" y="90767"/>
                  <a:pt x="12037" y="90767"/>
                </a:cubicBezTo>
                <a:cubicBezTo>
                  <a:pt x="12112" y="90758"/>
                  <a:pt x="12167" y="90753"/>
                  <a:pt x="12203" y="90753"/>
                </a:cubicBezTo>
                <a:cubicBezTo>
                  <a:pt x="12305" y="90753"/>
                  <a:pt x="12248" y="90794"/>
                  <a:pt x="12025" y="90905"/>
                </a:cubicBezTo>
                <a:cubicBezTo>
                  <a:pt x="11959" y="90943"/>
                  <a:pt x="11884" y="90961"/>
                  <a:pt x="11811" y="90961"/>
                </a:cubicBezTo>
                <a:cubicBezTo>
                  <a:pt x="11682" y="90961"/>
                  <a:pt x="11557" y="90905"/>
                  <a:pt x="11483" y="90802"/>
                </a:cubicBezTo>
                <a:cubicBezTo>
                  <a:pt x="11412" y="90700"/>
                  <a:pt x="11365" y="90647"/>
                  <a:pt x="11338" y="90647"/>
                </a:cubicBezTo>
                <a:cubicBezTo>
                  <a:pt x="11304" y="90647"/>
                  <a:pt x="11302" y="90731"/>
                  <a:pt x="11321" y="90905"/>
                </a:cubicBezTo>
                <a:cubicBezTo>
                  <a:pt x="11357" y="91188"/>
                  <a:pt x="11293" y="91333"/>
                  <a:pt x="11196" y="91333"/>
                </a:cubicBezTo>
                <a:cubicBezTo>
                  <a:pt x="11102" y="91333"/>
                  <a:pt x="10979" y="91200"/>
                  <a:pt x="10883" y="90929"/>
                </a:cubicBezTo>
                <a:cubicBezTo>
                  <a:pt x="10716" y="90477"/>
                  <a:pt x="10854" y="90140"/>
                  <a:pt x="11076" y="90140"/>
                </a:cubicBezTo>
                <a:close/>
                <a:moveTo>
                  <a:pt x="4292" y="90935"/>
                </a:moveTo>
                <a:cubicBezTo>
                  <a:pt x="4322" y="90935"/>
                  <a:pt x="4357" y="90940"/>
                  <a:pt x="4396" y="90952"/>
                </a:cubicBezTo>
                <a:cubicBezTo>
                  <a:pt x="4569" y="90998"/>
                  <a:pt x="4707" y="91067"/>
                  <a:pt x="4719" y="91102"/>
                </a:cubicBezTo>
                <a:cubicBezTo>
                  <a:pt x="4719" y="91136"/>
                  <a:pt x="4603" y="91240"/>
                  <a:pt x="4442" y="91344"/>
                </a:cubicBezTo>
                <a:cubicBezTo>
                  <a:pt x="4387" y="91383"/>
                  <a:pt x="4336" y="91403"/>
                  <a:pt x="4291" y="91403"/>
                </a:cubicBezTo>
                <a:cubicBezTo>
                  <a:pt x="4206" y="91403"/>
                  <a:pt x="4145" y="91331"/>
                  <a:pt x="4130" y="91194"/>
                </a:cubicBezTo>
                <a:cubicBezTo>
                  <a:pt x="4112" y="91027"/>
                  <a:pt x="4168" y="90935"/>
                  <a:pt x="4292" y="90935"/>
                </a:cubicBezTo>
                <a:close/>
                <a:moveTo>
                  <a:pt x="114385" y="90704"/>
                </a:moveTo>
                <a:cubicBezTo>
                  <a:pt x="114525" y="90704"/>
                  <a:pt x="114483" y="90856"/>
                  <a:pt x="114270" y="91194"/>
                </a:cubicBezTo>
                <a:cubicBezTo>
                  <a:pt x="114181" y="91333"/>
                  <a:pt x="114127" y="91405"/>
                  <a:pt x="114099" y="91405"/>
                </a:cubicBezTo>
                <a:cubicBezTo>
                  <a:pt x="114068" y="91405"/>
                  <a:pt x="114068" y="91321"/>
                  <a:pt x="114086" y="91148"/>
                </a:cubicBezTo>
                <a:cubicBezTo>
                  <a:pt x="114109" y="90940"/>
                  <a:pt x="114201" y="90732"/>
                  <a:pt x="114282" y="90721"/>
                </a:cubicBezTo>
                <a:cubicBezTo>
                  <a:pt x="114323" y="90710"/>
                  <a:pt x="114357" y="90704"/>
                  <a:pt x="114385" y="90704"/>
                </a:cubicBezTo>
                <a:close/>
                <a:moveTo>
                  <a:pt x="12110" y="91520"/>
                </a:moveTo>
                <a:cubicBezTo>
                  <a:pt x="12133" y="91520"/>
                  <a:pt x="12159" y="91526"/>
                  <a:pt x="12187" y="91540"/>
                </a:cubicBezTo>
                <a:cubicBezTo>
                  <a:pt x="12302" y="91598"/>
                  <a:pt x="12395" y="91702"/>
                  <a:pt x="12406" y="91760"/>
                </a:cubicBezTo>
                <a:cubicBezTo>
                  <a:pt x="12418" y="91829"/>
                  <a:pt x="12337" y="91887"/>
                  <a:pt x="12233" y="91898"/>
                </a:cubicBezTo>
                <a:cubicBezTo>
                  <a:pt x="12224" y="91900"/>
                  <a:pt x="12215" y="91901"/>
                  <a:pt x="12206" y="91901"/>
                </a:cubicBezTo>
                <a:cubicBezTo>
                  <a:pt x="12112" y="91901"/>
                  <a:pt x="12023" y="91795"/>
                  <a:pt x="12002" y="91679"/>
                </a:cubicBezTo>
                <a:cubicBezTo>
                  <a:pt x="11994" y="91583"/>
                  <a:pt x="12038" y="91520"/>
                  <a:pt x="12110" y="91520"/>
                </a:cubicBezTo>
                <a:close/>
                <a:moveTo>
                  <a:pt x="10516" y="90863"/>
                </a:moveTo>
                <a:cubicBezTo>
                  <a:pt x="10527" y="90863"/>
                  <a:pt x="10537" y="90866"/>
                  <a:pt x="10548" y="90871"/>
                </a:cubicBezTo>
                <a:cubicBezTo>
                  <a:pt x="10663" y="90929"/>
                  <a:pt x="10686" y="91171"/>
                  <a:pt x="10594" y="91483"/>
                </a:cubicBezTo>
                <a:cubicBezTo>
                  <a:pt x="10522" y="91731"/>
                  <a:pt x="10421" y="91905"/>
                  <a:pt x="10360" y="91905"/>
                </a:cubicBezTo>
                <a:cubicBezTo>
                  <a:pt x="10353" y="91905"/>
                  <a:pt x="10346" y="91903"/>
                  <a:pt x="10340" y="91898"/>
                </a:cubicBezTo>
                <a:cubicBezTo>
                  <a:pt x="10165" y="91734"/>
                  <a:pt x="10322" y="90863"/>
                  <a:pt x="10516" y="90863"/>
                </a:cubicBezTo>
                <a:close/>
                <a:moveTo>
                  <a:pt x="16110" y="91503"/>
                </a:moveTo>
                <a:cubicBezTo>
                  <a:pt x="16206" y="91503"/>
                  <a:pt x="16298" y="91646"/>
                  <a:pt x="16319" y="91829"/>
                </a:cubicBezTo>
                <a:cubicBezTo>
                  <a:pt x="16338" y="91998"/>
                  <a:pt x="16295" y="92099"/>
                  <a:pt x="16217" y="92099"/>
                </a:cubicBezTo>
                <a:cubicBezTo>
                  <a:pt x="16199" y="92099"/>
                  <a:pt x="16179" y="92093"/>
                  <a:pt x="16158" y="92083"/>
                </a:cubicBezTo>
                <a:cubicBezTo>
                  <a:pt x="16042" y="92025"/>
                  <a:pt x="15938" y="91875"/>
                  <a:pt x="15915" y="91748"/>
                </a:cubicBezTo>
                <a:cubicBezTo>
                  <a:pt x="15904" y="91621"/>
                  <a:pt x="15973" y="91517"/>
                  <a:pt x="16088" y="91506"/>
                </a:cubicBezTo>
                <a:cubicBezTo>
                  <a:pt x="16095" y="91504"/>
                  <a:pt x="16103" y="91503"/>
                  <a:pt x="16110" y="91503"/>
                </a:cubicBezTo>
                <a:close/>
                <a:moveTo>
                  <a:pt x="49639" y="92015"/>
                </a:moveTo>
                <a:cubicBezTo>
                  <a:pt x="49670" y="92015"/>
                  <a:pt x="49713" y="92042"/>
                  <a:pt x="49770" y="92094"/>
                </a:cubicBezTo>
                <a:cubicBezTo>
                  <a:pt x="49804" y="92117"/>
                  <a:pt x="49839" y="92117"/>
                  <a:pt x="49862" y="92141"/>
                </a:cubicBezTo>
                <a:cubicBezTo>
                  <a:pt x="49828" y="92175"/>
                  <a:pt x="49804" y="92221"/>
                  <a:pt x="49758" y="92221"/>
                </a:cubicBezTo>
                <a:cubicBezTo>
                  <a:pt x="49748" y="92223"/>
                  <a:pt x="49737" y="92224"/>
                  <a:pt x="49725" y="92224"/>
                </a:cubicBezTo>
                <a:cubicBezTo>
                  <a:pt x="49676" y="92224"/>
                  <a:pt x="49621" y="92206"/>
                  <a:pt x="49574" y="92187"/>
                </a:cubicBezTo>
                <a:cubicBezTo>
                  <a:pt x="49574" y="92071"/>
                  <a:pt x="49594" y="92015"/>
                  <a:pt x="49639" y="92015"/>
                </a:cubicBezTo>
                <a:close/>
                <a:moveTo>
                  <a:pt x="6878" y="92306"/>
                </a:moveTo>
                <a:cubicBezTo>
                  <a:pt x="6959" y="92306"/>
                  <a:pt x="7016" y="92338"/>
                  <a:pt x="7016" y="92383"/>
                </a:cubicBezTo>
                <a:cubicBezTo>
                  <a:pt x="7027" y="92429"/>
                  <a:pt x="6958" y="92556"/>
                  <a:pt x="6854" y="92648"/>
                </a:cubicBezTo>
                <a:cubicBezTo>
                  <a:pt x="6817" y="92685"/>
                  <a:pt x="6780" y="92704"/>
                  <a:pt x="6749" y="92704"/>
                </a:cubicBezTo>
                <a:cubicBezTo>
                  <a:pt x="6701" y="92704"/>
                  <a:pt x="6665" y="92662"/>
                  <a:pt x="6658" y="92579"/>
                </a:cubicBezTo>
                <a:cubicBezTo>
                  <a:pt x="6635" y="92452"/>
                  <a:pt x="6716" y="92325"/>
                  <a:pt x="6808" y="92314"/>
                </a:cubicBezTo>
                <a:cubicBezTo>
                  <a:pt x="6833" y="92309"/>
                  <a:pt x="6856" y="92306"/>
                  <a:pt x="6878" y="92306"/>
                </a:cubicBezTo>
                <a:close/>
                <a:moveTo>
                  <a:pt x="15754" y="92275"/>
                </a:moveTo>
                <a:cubicBezTo>
                  <a:pt x="15897" y="92275"/>
                  <a:pt x="15997" y="92351"/>
                  <a:pt x="16008" y="92464"/>
                </a:cubicBezTo>
                <a:cubicBezTo>
                  <a:pt x="16031" y="92602"/>
                  <a:pt x="15927" y="92718"/>
                  <a:pt x="15754" y="92741"/>
                </a:cubicBezTo>
                <a:cubicBezTo>
                  <a:pt x="15728" y="92746"/>
                  <a:pt x="15704" y="92749"/>
                  <a:pt x="15681" y="92749"/>
                </a:cubicBezTo>
                <a:cubicBezTo>
                  <a:pt x="15555" y="92749"/>
                  <a:pt x="15461" y="92673"/>
                  <a:pt x="15442" y="92556"/>
                </a:cubicBezTo>
                <a:cubicBezTo>
                  <a:pt x="15430" y="92429"/>
                  <a:pt x="15534" y="92314"/>
                  <a:pt x="15696" y="92279"/>
                </a:cubicBezTo>
                <a:cubicBezTo>
                  <a:pt x="15716" y="92276"/>
                  <a:pt x="15735" y="92275"/>
                  <a:pt x="15754" y="92275"/>
                </a:cubicBezTo>
                <a:close/>
                <a:moveTo>
                  <a:pt x="89246" y="92718"/>
                </a:moveTo>
                <a:lnTo>
                  <a:pt x="89246" y="92718"/>
                </a:lnTo>
                <a:cubicBezTo>
                  <a:pt x="89223" y="92833"/>
                  <a:pt x="89165" y="92925"/>
                  <a:pt x="89049" y="92949"/>
                </a:cubicBezTo>
                <a:cubicBezTo>
                  <a:pt x="89028" y="92954"/>
                  <a:pt x="89008" y="92957"/>
                  <a:pt x="88989" y="92957"/>
                </a:cubicBezTo>
                <a:cubicBezTo>
                  <a:pt x="88890" y="92957"/>
                  <a:pt x="88838" y="92882"/>
                  <a:pt x="88819" y="92775"/>
                </a:cubicBezTo>
                <a:cubicBezTo>
                  <a:pt x="88957" y="92764"/>
                  <a:pt x="89096" y="92752"/>
                  <a:pt x="89246" y="92718"/>
                </a:cubicBezTo>
                <a:close/>
                <a:moveTo>
                  <a:pt x="41701" y="92787"/>
                </a:moveTo>
                <a:lnTo>
                  <a:pt x="41701" y="92787"/>
                </a:lnTo>
                <a:cubicBezTo>
                  <a:pt x="41644" y="92925"/>
                  <a:pt x="41505" y="93029"/>
                  <a:pt x="41378" y="93052"/>
                </a:cubicBezTo>
                <a:lnTo>
                  <a:pt x="41355" y="93052"/>
                </a:lnTo>
                <a:lnTo>
                  <a:pt x="41701" y="92787"/>
                </a:lnTo>
                <a:close/>
                <a:moveTo>
                  <a:pt x="73338" y="92986"/>
                </a:moveTo>
                <a:cubicBezTo>
                  <a:pt x="73365" y="92986"/>
                  <a:pt x="73399" y="93034"/>
                  <a:pt x="73432" y="93122"/>
                </a:cubicBezTo>
                <a:cubicBezTo>
                  <a:pt x="73432" y="93133"/>
                  <a:pt x="73421" y="93145"/>
                  <a:pt x="73409" y="93145"/>
                </a:cubicBezTo>
                <a:cubicBezTo>
                  <a:pt x="73394" y="93149"/>
                  <a:pt x="73380" y="93150"/>
                  <a:pt x="73366" y="93150"/>
                </a:cubicBezTo>
                <a:cubicBezTo>
                  <a:pt x="73340" y="93150"/>
                  <a:pt x="73317" y="93145"/>
                  <a:pt x="73294" y="93145"/>
                </a:cubicBezTo>
                <a:cubicBezTo>
                  <a:pt x="73294" y="93110"/>
                  <a:pt x="73282" y="93087"/>
                  <a:pt x="73294" y="93064"/>
                </a:cubicBezTo>
                <a:cubicBezTo>
                  <a:pt x="73303" y="93011"/>
                  <a:pt x="73319" y="92986"/>
                  <a:pt x="73338" y="92986"/>
                </a:cubicBezTo>
                <a:close/>
                <a:moveTo>
                  <a:pt x="43608" y="93096"/>
                </a:moveTo>
                <a:cubicBezTo>
                  <a:pt x="43680" y="93096"/>
                  <a:pt x="43745" y="93116"/>
                  <a:pt x="43802" y="93145"/>
                </a:cubicBezTo>
                <a:cubicBezTo>
                  <a:pt x="43792" y="93169"/>
                  <a:pt x="43772" y="93184"/>
                  <a:pt x="43741" y="93184"/>
                </a:cubicBezTo>
                <a:cubicBezTo>
                  <a:pt x="43700" y="93184"/>
                  <a:pt x="43639" y="93158"/>
                  <a:pt x="43560" y="93099"/>
                </a:cubicBezTo>
                <a:cubicBezTo>
                  <a:pt x="43576" y="93097"/>
                  <a:pt x="43592" y="93096"/>
                  <a:pt x="43608" y="93096"/>
                </a:cubicBezTo>
                <a:close/>
                <a:moveTo>
                  <a:pt x="15931" y="92946"/>
                </a:moveTo>
                <a:cubicBezTo>
                  <a:pt x="16013" y="92946"/>
                  <a:pt x="16077" y="92970"/>
                  <a:pt x="16077" y="93018"/>
                </a:cubicBezTo>
                <a:cubicBezTo>
                  <a:pt x="16088" y="93075"/>
                  <a:pt x="16019" y="93191"/>
                  <a:pt x="15927" y="93295"/>
                </a:cubicBezTo>
                <a:cubicBezTo>
                  <a:pt x="15887" y="93330"/>
                  <a:pt x="15849" y="93347"/>
                  <a:pt x="15816" y="93347"/>
                </a:cubicBezTo>
                <a:cubicBezTo>
                  <a:pt x="15764" y="93347"/>
                  <a:pt x="15726" y="93304"/>
                  <a:pt x="15719" y="93226"/>
                </a:cubicBezTo>
                <a:cubicBezTo>
                  <a:pt x="15696" y="93087"/>
                  <a:pt x="15777" y="92972"/>
                  <a:pt x="15881" y="92949"/>
                </a:cubicBezTo>
                <a:cubicBezTo>
                  <a:pt x="15898" y="92947"/>
                  <a:pt x="15915" y="92946"/>
                  <a:pt x="15931" y="92946"/>
                </a:cubicBezTo>
                <a:close/>
                <a:moveTo>
                  <a:pt x="153949" y="92836"/>
                </a:moveTo>
                <a:cubicBezTo>
                  <a:pt x="153984" y="92836"/>
                  <a:pt x="154049" y="92882"/>
                  <a:pt x="154139" y="92972"/>
                </a:cubicBezTo>
                <a:cubicBezTo>
                  <a:pt x="154382" y="93240"/>
                  <a:pt x="154461" y="93350"/>
                  <a:pt x="154379" y="93350"/>
                </a:cubicBezTo>
                <a:cubicBezTo>
                  <a:pt x="154348" y="93350"/>
                  <a:pt x="154295" y="93335"/>
                  <a:pt x="154219" y="93306"/>
                </a:cubicBezTo>
                <a:cubicBezTo>
                  <a:pt x="154092" y="93260"/>
                  <a:pt x="153965" y="93110"/>
                  <a:pt x="153931" y="92960"/>
                </a:cubicBezTo>
                <a:cubicBezTo>
                  <a:pt x="153908" y="92876"/>
                  <a:pt x="153916" y="92836"/>
                  <a:pt x="153949" y="92836"/>
                </a:cubicBezTo>
                <a:close/>
                <a:moveTo>
                  <a:pt x="43358" y="93344"/>
                </a:moveTo>
                <a:cubicBezTo>
                  <a:pt x="43390" y="93344"/>
                  <a:pt x="43416" y="93353"/>
                  <a:pt x="43433" y="93376"/>
                </a:cubicBezTo>
                <a:cubicBezTo>
                  <a:pt x="43444" y="93387"/>
                  <a:pt x="43456" y="93399"/>
                  <a:pt x="43468" y="93410"/>
                </a:cubicBezTo>
                <a:cubicBezTo>
                  <a:pt x="43387" y="93399"/>
                  <a:pt x="43317" y="93387"/>
                  <a:pt x="43248" y="93364"/>
                </a:cubicBezTo>
                <a:cubicBezTo>
                  <a:pt x="43289" y="93353"/>
                  <a:pt x="43326" y="93344"/>
                  <a:pt x="43358" y="93344"/>
                </a:cubicBezTo>
                <a:close/>
                <a:moveTo>
                  <a:pt x="84202" y="93742"/>
                </a:moveTo>
                <a:cubicBezTo>
                  <a:pt x="84246" y="93742"/>
                  <a:pt x="84256" y="93777"/>
                  <a:pt x="84236" y="93849"/>
                </a:cubicBezTo>
                <a:cubicBezTo>
                  <a:pt x="84178" y="93826"/>
                  <a:pt x="84121" y="93803"/>
                  <a:pt x="84040" y="93803"/>
                </a:cubicBezTo>
                <a:cubicBezTo>
                  <a:pt x="84115" y="93763"/>
                  <a:pt x="84169" y="93742"/>
                  <a:pt x="84202" y="93742"/>
                </a:cubicBezTo>
                <a:close/>
                <a:moveTo>
                  <a:pt x="98539" y="94036"/>
                </a:moveTo>
                <a:cubicBezTo>
                  <a:pt x="98609" y="94036"/>
                  <a:pt x="98656" y="94060"/>
                  <a:pt x="98665" y="94103"/>
                </a:cubicBezTo>
                <a:cubicBezTo>
                  <a:pt x="98676" y="94149"/>
                  <a:pt x="98618" y="94276"/>
                  <a:pt x="98526" y="94380"/>
                </a:cubicBezTo>
                <a:cubicBezTo>
                  <a:pt x="98489" y="94422"/>
                  <a:pt x="98452" y="94441"/>
                  <a:pt x="98419" y="94441"/>
                </a:cubicBezTo>
                <a:cubicBezTo>
                  <a:pt x="98371" y="94441"/>
                  <a:pt x="98332" y="94398"/>
                  <a:pt x="98318" y="94322"/>
                </a:cubicBezTo>
                <a:cubicBezTo>
                  <a:pt x="98284" y="94195"/>
                  <a:pt x="98353" y="94068"/>
                  <a:pt x="98457" y="94045"/>
                </a:cubicBezTo>
                <a:cubicBezTo>
                  <a:pt x="98487" y="94039"/>
                  <a:pt x="98514" y="94036"/>
                  <a:pt x="98539" y="94036"/>
                </a:cubicBezTo>
                <a:close/>
                <a:moveTo>
                  <a:pt x="2833" y="94362"/>
                </a:moveTo>
                <a:cubicBezTo>
                  <a:pt x="2860" y="94362"/>
                  <a:pt x="2914" y="94435"/>
                  <a:pt x="3011" y="94576"/>
                </a:cubicBezTo>
                <a:cubicBezTo>
                  <a:pt x="3137" y="94749"/>
                  <a:pt x="3253" y="95049"/>
                  <a:pt x="3276" y="95234"/>
                </a:cubicBezTo>
                <a:cubicBezTo>
                  <a:pt x="3300" y="95394"/>
                  <a:pt x="3305" y="95472"/>
                  <a:pt x="3278" y="95472"/>
                </a:cubicBezTo>
                <a:cubicBezTo>
                  <a:pt x="3253" y="95472"/>
                  <a:pt x="3198" y="95403"/>
                  <a:pt x="3103" y="95269"/>
                </a:cubicBezTo>
                <a:cubicBezTo>
                  <a:pt x="2976" y="95095"/>
                  <a:pt x="2849" y="94795"/>
                  <a:pt x="2826" y="94599"/>
                </a:cubicBezTo>
                <a:cubicBezTo>
                  <a:pt x="2808" y="94440"/>
                  <a:pt x="2806" y="94362"/>
                  <a:pt x="2833" y="94362"/>
                </a:cubicBezTo>
                <a:close/>
                <a:moveTo>
                  <a:pt x="121980" y="95371"/>
                </a:moveTo>
                <a:cubicBezTo>
                  <a:pt x="122008" y="95371"/>
                  <a:pt x="122044" y="95445"/>
                  <a:pt x="122085" y="95592"/>
                </a:cubicBezTo>
                <a:cubicBezTo>
                  <a:pt x="122143" y="95797"/>
                  <a:pt x="122136" y="95928"/>
                  <a:pt x="122083" y="95928"/>
                </a:cubicBezTo>
                <a:cubicBezTo>
                  <a:pt x="122073" y="95928"/>
                  <a:pt x="122062" y="95924"/>
                  <a:pt x="122050" y="95915"/>
                </a:cubicBezTo>
                <a:cubicBezTo>
                  <a:pt x="121981" y="95857"/>
                  <a:pt x="121923" y="95649"/>
                  <a:pt x="121935" y="95488"/>
                </a:cubicBezTo>
                <a:cubicBezTo>
                  <a:pt x="121944" y="95410"/>
                  <a:pt x="121960" y="95371"/>
                  <a:pt x="121980" y="95371"/>
                </a:cubicBezTo>
                <a:close/>
                <a:moveTo>
                  <a:pt x="18619" y="96291"/>
                </a:moveTo>
                <a:cubicBezTo>
                  <a:pt x="18751" y="96291"/>
                  <a:pt x="18849" y="96358"/>
                  <a:pt x="18859" y="96469"/>
                </a:cubicBezTo>
                <a:cubicBezTo>
                  <a:pt x="18876" y="96567"/>
                  <a:pt x="18812" y="96623"/>
                  <a:pt x="18703" y="96623"/>
                </a:cubicBezTo>
                <a:cubicBezTo>
                  <a:pt x="18670" y="96623"/>
                  <a:pt x="18633" y="96618"/>
                  <a:pt x="18593" y="96608"/>
                </a:cubicBezTo>
                <a:cubicBezTo>
                  <a:pt x="18420" y="96550"/>
                  <a:pt x="18293" y="96481"/>
                  <a:pt x="18281" y="96423"/>
                </a:cubicBezTo>
                <a:cubicBezTo>
                  <a:pt x="18281" y="96377"/>
                  <a:pt x="18385" y="96319"/>
                  <a:pt x="18558" y="96296"/>
                </a:cubicBezTo>
                <a:cubicBezTo>
                  <a:pt x="18579" y="96293"/>
                  <a:pt x="18599" y="96291"/>
                  <a:pt x="18619" y="96291"/>
                </a:cubicBezTo>
                <a:close/>
                <a:moveTo>
                  <a:pt x="149666" y="96341"/>
                </a:moveTo>
                <a:cubicBezTo>
                  <a:pt x="149708" y="96341"/>
                  <a:pt x="149745" y="96376"/>
                  <a:pt x="149764" y="96446"/>
                </a:cubicBezTo>
                <a:cubicBezTo>
                  <a:pt x="149798" y="96584"/>
                  <a:pt x="149741" y="96711"/>
                  <a:pt x="149637" y="96746"/>
                </a:cubicBezTo>
                <a:cubicBezTo>
                  <a:pt x="149604" y="96757"/>
                  <a:pt x="149571" y="96762"/>
                  <a:pt x="149543" y="96762"/>
                </a:cubicBezTo>
                <a:cubicBezTo>
                  <a:pt x="149482" y="96762"/>
                  <a:pt x="149437" y="96739"/>
                  <a:pt x="149429" y="96700"/>
                </a:cubicBezTo>
                <a:cubicBezTo>
                  <a:pt x="149406" y="96654"/>
                  <a:pt x="149464" y="96527"/>
                  <a:pt x="149556" y="96411"/>
                </a:cubicBezTo>
                <a:cubicBezTo>
                  <a:pt x="149592" y="96365"/>
                  <a:pt x="149631" y="96341"/>
                  <a:pt x="149666" y="96341"/>
                </a:cubicBezTo>
                <a:close/>
                <a:moveTo>
                  <a:pt x="73880" y="96898"/>
                </a:moveTo>
                <a:cubicBezTo>
                  <a:pt x="73971" y="96898"/>
                  <a:pt x="74090" y="96964"/>
                  <a:pt x="74194" y="97115"/>
                </a:cubicBezTo>
                <a:cubicBezTo>
                  <a:pt x="74171" y="97138"/>
                  <a:pt x="74148" y="97150"/>
                  <a:pt x="74113" y="97173"/>
                </a:cubicBezTo>
                <a:cubicBezTo>
                  <a:pt x="74043" y="97224"/>
                  <a:pt x="73992" y="97249"/>
                  <a:pt x="73961" y="97249"/>
                </a:cubicBezTo>
                <a:cubicBezTo>
                  <a:pt x="73916" y="97249"/>
                  <a:pt x="73915" y="97195"/>
                  <a:pt x="73963" y="97092"/>
                </a:cubicBezTo>
                <a:cubicBezTo>
                  <a:pt x="74032" y="96977"/>
                  <a:pt x="73975" y="96919"/>
                  <a:pt x="73825" y="96908"/>
                </a:cubicBezTo>
                <a:cubicBezTo>
                  <a:pt x="73841" y="96901"/>
                  <a:pt x="73860" y="96898"/>
                  <a:pt x="73880" y="96898"/>
                </a:cubicBezTo>
                <a:close/>
                <a:moveTo>
                  <a:pt x="70987" y="97187"/>
                </a:moveTo>
                <a:cubicBezTo>
                  <a:pt x="71039" y="97198"/>
                  <a:pt x="71082" y="97209"/>
                  <a:pt x="71135" y="97219"/>
                </a:cubicBezTo>
                <a:cubicBezTo>
                  <a:pt x="71193" y="97242"/>
                  <a:pt x="71239" y="97254"/>
                  <a:pt x="71285" y="97277"/>
                </a:cubicBezTo>
                <a:cubicBezTo>
                  <a:pt x="71274" y="97323"/>
                  <a:pt x="71251" y="97369"/>
                  <a:pt x="71228" y="97369"/>
                </a:cubicBezTo>
                <a:cubicBezTo>
                  <a:pt x="71224" y="97370"/>
                  <a:pt x="71220" y="97370"/>
                  <a:pt x="71216" y="97370"/>
                </a:cubicBezTo>
                <a:cubicBezTo>
                  <a:pt x="71157" y="97370"/>
                  <a:pt x="71062" y="97294"/>
                  <a:pt x="70987" y="97187"/>
                </a:cubicBezTo>
                <a:close/>
                <a:moveTo>
                  <a:pt x="3731" y="97603"/>
                </a:moveTo>
                <a:cubicBezTo>
                  <a:pt x="3753" y="97603"/>
                  <a:pt x="3779" y="97609"/>
                  <a:pt x="3807" y="97623"/>
                </a:cubicBezTo>
                <a:cubicBezTo>
                  <a:pt x="3922" y="97693"/>
                  <a:pt x="4026" y="97785"/>
                  <a:pt x="4026" y="97854"/>
                </a:cubicBezTo>
                <a:cubicBezTo>
                  <a:pt x="4038" y="97912"/>
                  <a:pt x="3957" y="97970"/>
                  <a:pt x="3853" y="97993"/>
                </a:cubicBezTo>
                <a:cubicBezTo>
                  <a:pt x="3848" y="97993"/>
                  <a:pt x="3843" y="97994"/>
                  <a:pt x="3837" y="97994"/>
                </a:cubicBezTo>
                <a:cubicBezTo>
                  <a:pt x="3739" y="97994"/>
                  <a:pt x="3645" y="97894"/>
                  <a:pt x="3634" y="97773"/>
                </a:cubicBezTo>
                <a:cubicBezTo>
                  <a:pt x="3616" y="97668"/>
                  <a:pt x="3659" y="97603"/>
                  <a:pt x="3731" y="97603"/>
                </a:cubicBezTo>
                <a:close/>
                <a:moveTo>
                  <a:pt x="17589" y="95772"/>
                </a:moveTo>
                <a:cubicBezTo>
                  <a:pt x="17597" y="95772"/>
                  <a:pt x="17605" y="95773"/>
                  <a:pt x="17612" y="95776"/>
                </a:cubicBezTo>
                <a:lnTo>
                  <a:pt x="17404" y="96238"/>
                </a:lnTo>
                <a:cubicBezTo>
                  <a:pt x="17346" y="96296"/>
                  <a:pt x="17312" y="96365"/>
                  <a:pt x="17312" y="96469"/>
                </a:cubicBezTo>
                <a:lnTo>
                  <a:pt x="17266" y="96561"/>
                </a:lnTo>
                <a:cubicBezTo>
                  <a:pt x="17220" y="96665"/>
                  <a:pt x="17173" y="96781"/>
                  <a:pt x="17139" y="96885"/>
                </a:cubicBezTo>
                <a:cubicBezTo>
                  <a:pt x="17116" y="96873"/>
                  <a:pt x="17093" y="96861"/>
                  <a:pt x="17069" y="96850"/>
                </a:cubicBezTo>
                <a:cubicBezTo>
                  <a:pt x="17026" y="96840"/>
                  <a:pt x="16989" y="96836"/>
                  <a:pt x="16957" y="96836"/>
                </a:cubicBezTo>
                <a:cubicBezTo>
                  <a:pt x="16723" y="96836"/>
                  <a:pt x="16774" y="97079"/>
                  <a:pt x="16977" y="97323"/>
                </a:cubicBezTo>
                <a:cubicBezTo>
                  <a:pt x="16919" y="97519"/>
                  <a:pt x="16885" y="97669"/>
                  <a:pt x="16885" y="97739"/>
                </a:cubicBezTo>
                <a:cubicBezTo>
                  <a:pt x="16908" y="97866"/>
                  <a:pt x="16827" y="97993"/>
                  <a:pt x="16723" y="98004"/>
                </a:cubicBezTo>
                <a:cubicBezTo>
                  <a:pt x="16709" y="98007"/>
                  <a:pt x="16695" y="98008"/>
                  <a:pt x="16681" y="98008"/>
                </a:cubicBezTo>
                <a:cubicBezTo>
                  <a:pt x="16265" y="98008"/>
                  <a:pt x="16510" y="96809"/>
                  <a:pt x="17069" y="96238"/>
                </a:cubicBezTo>
                <a:lnTo>
                  <a:pt x="17520" y="95788"/>
                </a:lnTo>
                <a:cubicBezTo>
                  <a:pt x="17544" y="95780"/>
                  <a:pt x="17569" y="95772"/>
                  <a:pt x="17589" y="95772"/>
                </a:cubicBezTo>
                <a:close/>
                <a:moveTo>
                  <a:pt x="74333" y="97358"/>
                </a:moveTo>
                <a:cubicBezTo>
                  <a:pt x="74412" y="97635"/>
                  <a:pt x="74330" y="98014"/>
                  <a:pt x="74195" y="98014"/>
                </a:cubicBezTo>
                <a:cubicBezTo>
                  <a:pt x="74173" y="98014"/>
                  <a:pt x="74149" y="98004"/>
                  <a:pt x="74125" y="97981"/>
                </a:cubicBezTo>
                <a:cubicBezTo>
                  <a:pt x="74067" y="97935"/>
                  <a:pt x="73940" y="97693"/>
                  <a:pt x="73825" y="97439"/>
                </a:cubicBezTo>
                <a:cubicBezTo>
                  <a:pt x="73929" y="97416"/>
                  <a:pt x="74021" y="97392"/>
                  <a:pt x="74125" y="97392"/>
                </a:cubicBezTo>
                <a:cubicBezTo>
                  <a:pt x="74206" y="97381"/>
                  <a:pt x="74263" y="97369"/>
                  <a:pt x="74333" y="97358"/>
                </a:cubicBezTo>
                <a:close/>
                <a:moveTo>
                  <a:pt x="76688" y="97473"/>
                </a:moveTo>
                <a:cubicBezTo>
                  <a:pt x="76788" y="97473"/>
                  <a:pt x="76896" y="97608"/>
                  <a:pt x="76930" y="97808"/>
                </a:cubicBezTo>
                <a:cubicBezTo>
                  <a:pt x="76958" y="97970"/>
                  <a:pt x="76916" y="98077"/>
                  <a:pt x="76836" y="98077"/>
                </a:cubicBezTo>
                <a:cubicBezTo>
                  <a:pt x="76819" y="98077"/>
                  <a:pt x="76800" y="98072"/>
                  <a:pt x="76780" y="98062"/>
                </a:cubicBezTo>
                <a:cubicBezTo>
                  <a:pt x="76653" y="97993"/>
                  <a:pt x="76549" y="97854"/>
                  <a:pt x="76526" y="97739"/>
                </a:cubicBezTo>
                <a:cubicBezTo>
                  <a:pt x="76503" y="97612"/>
                  <a:pt x="76572" y="97496"/>
                  <a:pt x="76676" y="97473"/>
                </a:cubicBezTo>
                <a:cubicBezTo>
                  <a:pt x="76680" y="97473"/>
                  <a:pt x="76684" y="97473"/>
                  <a:pt x="76688" y="97473"/>
                </a:cubicBezTo>
                <a:close/>
                <a:moveTo>
                  <a:pt x="114986" y="97503"/>
                </a:moveTo>
                <a:cubicBezTo>
                  <a:pt x="115063" y="97503"/>
                  <a:pt x="115129" y="97570"/>
                  <a:pt x="115159" y="97681"/>
                </a:cubicBezTo>
                <a:cubicBezTo>
                  <a:pt x="115182" y="97808"/>
                  <a:pt x="115147" y="97970"/>
                  <a:pt x="115067" y="98062"/>
                </a:cubicBezTo>
                <a:cubicBezTo>
                  <a:pt x="115044" y="98088"/>
                  <a:pt x="115021" y="98100"/>
                  <a:pt x="114998" y="98100"/>
                </a:cubicBezTo>
                <a:cubicBezTo>
                  <a:pt x="114939" y="98100"/>
                  <a:pt x="114884" y="98019"/>
                  <a:pt x="114859" y="97877"/>
                </a:cubicBezTo>
                <a:cubicBezTo>
                  <a:pt x="114813" y="97693"/>
                  <a:pt x="114847" y="97531"/>
                  <a:pt x="114951" y="97508"/>
                </a:cubicBezTo>
                <a:cubicBezTo>
                  <a:pt x="114963" y="97505"/>
                  <a:pt x="114975" y="97503"/>
                  <a:pt x="114986" y="97503"/>
                </a:cubicBezTo>
                <a:close/>
                <a:moveTo>
                  <a:pt x="54018" y="98073"/>
                </a:moveTo>
                <a:cubicBezTo>
                  <a:pt x="54006" y="98097"/>
                  <a:pt x="54006" y="98131"/>
                  <a:pt x="53994" y="98154"/>
                </a:cubicBezTo>
                <a:cubicBezTo>
                  <a:pt x="53994" y="98143"/>
                  <a:pt x="53983" y="98143"/>
                  <a:pt x="53983" y="98143"/>
                </a:cubicBezTo>
                <a:cubicBezTo>
                  <a:pt x="53983" y="98108"/>
                  <a:pt x="54006" y="98097"/>
                  <a:pt x="54018" y="98073"/>
                </a:cubicBezTo>
                <a:close/>
                <a:moveTo>
                  <a:pt x="73209" y="97809"/>
                </a:moveTo>
                <a:cubicBezTo>
                  <a:pt x="73405" y="97809"/>
                  <a:pt x="73474" y="97917"/>
                  <a:pt x="73455" y="98154"/>
                </a:cubicBezTo>
                <a:cubicBezTo>
                  <a:pt x="73440" y="98378"/>
                  <a:pt x="73399" y="98473"/>
                  <a:pt x="73276" y="98473"/>
                </a:cubicBezTo>
                <a:cubicBezTo>
                  <a:pt x="73215" y="98473"/>
                  <a:pt x="73135" y="98450"/>
                  <a:pt x="73028" y="98408"/>
                </a:cubicBezTo>
                <a:cubicBezTo>
                  <a:pt x="72486" y="98189"/>
                  <a:pt x="72486" y="97935"/>
                  <a:pt x="73028" y="97831"/>
                </a:cubicBezTo>
                <a:cubicBezTo>
                  <a:pt x="73098" y="97817"/>
                  <a:pt x="73158" y="97809"/>
                  <a:pt x="73209" y="97809"/>
                </a:cubicBezTo>
                <a:close/>
                <a:moveTo>
                  <a:pt x="105368" y="98260"/>
                </a:moveTo>
                <a:cubicBezTo>
                  <a:pt x="105418" y="98260"/>
                  <a:pt x="105461" y="98302"/>
                  <a:pt x="105475" y="98385"/>
                </a:cubicBezTo>
                <a:cubicBezTo>
                  <a:pt x="105509" y="98512"/>
                  <a:pt x="105440" y="98651"/>
                  <a:pt x="105336" y="98674"/>
                </a:cubicBezTo>
                <a:cubicBezTo>
                  <a:pt x="105308" y="98683"/>
                  <a:pt x="105280" y="98687"/>
                  <a:pt x="105254" y="98687"/>
                </a:cubicBezTo>
                <a:cubicBezTo>
                  <a:pt x="105188" y="98687"/>
                  <a:pt x="105137" y="98658"/>
                  <a:pt x="105128" y="98616"/>
                </a:cubicBezTo>
                <a:cubicBezTo>
                  <a:pt x="105117" y="98558"/>
                  <a:pt x="105175" y="98431"/>
                  <a:pt x="105267" y="98316"/>
                </a:cubicBezTo>
                <a:cubicBezTo>
                  <a:pt x="105299" y="98279"/>
                  <a:pt x="105335" y="98260"/>
                  <a:pt x="105368" y="98260"/>
                </a:cubicBezTo>
                <a:close/>
                <a:moveTo>
                  <a:pt x="81165" y="98044"/>
                </a:moveTo>
                <a:cubicBezTo>
                  <a:pt x="81205" y="98044"/>
                  <a:pt x="81259" y="98102"/>
                  <a:pt x="81339" y="98212"/>
                </a:cubicBezTo>
                <a:cubicBezTo>
                  <a:pt x="81544" y="98476"/>
                  <a:pt x="81460" y="98955"/>
                  <a:pt x="81268" y="98955"/>
                </a:cubicBezTo>
                <a:cubicBezTo>
                  <a:pt x="81233" y="98955"/>
                  <a:pt x="81195" y="98940"/>
                  <a:pt x="81154" y="98905"/>
                </a:cubicBezTo>
                <a:cubicBezTo>
                  <a:pt x="81074" y="98835"/>
                  <a:pt x="81027" y="98581"/>
                  <a:pt x="81062" y="98350"/>
                </a:cubicBezTo>
                <a:cubicBezTo>
                  <a:pt x="81088" y="98142"/>
                  <a:pt x="81114" y="98044"/>
                  <a:pt x="81165" y="98044"/>
                </a:cubicBezTo>
                <a:close/>
                <a:moveTo>
                  <a:pt x="47072" y="98911"/>
                </a:moveTo>
                <a:cubicBezTo>
                  <a:pt x="47168" y="98911"/>
                  <a:pt x="47234" y="98935"/>
                  <a:pt x="47242" y="98974"/>
                </a:cubicBezTo>
                <a:cubicBezTo>
                  <a:pt x="47254" y="99031"/>
                  <a:pt x="47161" y="99147"/>
                  <a:pt x="47011" y="99262"/>
                </a:cubicBezTo>
                <a:cubicBezTo>
                  <a:pt x="46976" y="99285"/>
                  <a:pt x="46942" y="99285"/>
                  <a:pt x="46907" y="99297"/>
                </a:cubicBezTo>
                <a:cubicBezTo>
                  <a:pt x="46907" y="99297"/>
                  <a:pt x="46907" y="99285"/>
                  <a:pt x="46907" y="99285"/>
                </a:cubicBezTo>
                <a:cubicBezTo>
                  <a:pt x="46896" y="99170"/>
                  <a:pt x="46826" y="99101"/>
                  <a:pt x="46734" y="99055"/>
                </a:cubicBezTo>
                <a:cubicBezTo>
                  <a:pt x="46780" y="98985"/>
                  <a:pt x="46838" y="98939"/>
                  <a:pt x="46919" y="98928"/>
                </a:cubicBezTo>
                <a:cubicBezTo>
                  <a:pt x="46974" y="98917"/>
                  <a:pt x="47026" y="98911"/>
                  <a:pt x="47072" y="98911"/>
                </a:cubicBezTo>
                <a:close/>
                <a:moveTo>
                  <a:pt x="9337" y="99082"/>
                </a:moveTo>
                <a:cubicBezTo>
                  <a:pt x="9405" y="99082"/>
                  <a:pt x="9449" y="99124"/>
                  <a:pt x="9463" y="99205"/>
                </a:cubicBezTo>
                <a:cubicBezTo>
                  <a:pt x="9474" y="99343"/>
                  <a:pt x="9371" y="99459"/>
                  <a:pt x="9209" y="99482"/>
                </a:cubicBezTo>
                <a:cubicBezTo>
                  <a:pt x="9167" y="99488"/>
                  <a:pt x="9128" y="99490"/>
                  <a:pt x="9092" y="99490"/>
                </a:cubicBezTo>
                <a:cubicBezTo>
                  <a:pt x="8990" y="99490"/>
                  <a:pt x="8920" y="99467"/>
                  <a:pt x="8920" y="99424"/>
                </a:cubicBezTo>
                <a:cubicBezTo>
                  <a:pt x="8909" y="99366"/>
                  <a:pt x="9013" y="99251"/>
                  <a:pt x="9163" y="99147"/>
                </a:cubicBezTo>
                <a:cubicBezTo>
                  <a:pt x="9230" y="99104"/>
                  <a:pt x="9289" y="99082"/>
                  <a:pt x="9337" y="99082"/>
                </a:cubicBezTo>
                <a:close/>
                <a:moveTo>
                  <a:pt x="103665" y="98785"/>
                </a:moveTo>
                <a:cubicBezTo>
                  <a:pt x="103694" y="98785"/>
                  <a:pt x="103744" y="98918"/>
                  <a:pt x="103789" y="99158"/>
                </a:cubicBezTo>
                <a:cubicBezTo>
                  <a:pt x="103853" y="99447"/>
                  <a:pt x="103866" y="99630"/>
                  <a:pt x="103825" y="99630"/>
                </a:cubicBezTo>
                <a:cubicBezTo>
                  <a:pt x="103814" y="99630"/>
                  <a:pt x="103798" y="99616"/>
                  <a:pt x="103778" y="99586"/>
                </a:cubicBezTo>
                <a:cubicBezTo>
                  <a:pt x="103697" y="99447"/>
                  <a:pt x="103628" y="99135"/>
                  <a:pt x="103639" y="98905"/>
                </a:cubicBezTo>
                <a:cubicBezTo>
                  <a:pt x="103639" y="98824"/>
                  <a:pt x="103649" y="98785"/>
                  <a:pt x="103665" y="98785"/>
                </a:cubicBezTo>
                <a:close/>
                <a:moveTo>
                  <a:pt x="101557" y="98618"/>
                </a:moveTo>
                <a:cubicBezTo>
                  <a:pt x="101640" y="98618"/>
                  <a:pt x="101730" y="98650"/>
                  <a:pt x="101816" y="98720"/>
                </a:cubicBezTo>
                <a:cubicBezTo>
                  <a:pt x="102012" y="98881"/>
                  <a:pt x="102104" y="99297"/>
                  <a:pt x="101989" y="99516"/>
                </a:cubicBezTo>
                <a:cubicBezTo>
                  <a:pt x="101936" y="99612"/>
                  <a:pt x="101852" y="99654"/>
                  <a:pt x="101759" y="99654"/>
                </a:cubicBezTo>
                <a:cubicBezTo>
                  <a:pt x="101549" y="99654"/>
                  <a:pt x="101291" y="99439"/>
                  <a:pt x="101227" y="99135"/>
                </a:cubicBezTo>
                <a:cubicBezTo>
                  <a:pt x="101168" y="98835"/>
                  <a:pt x="101340" y="98618"/>
                  <a:pt x="101557" y="98618"/>
                </a:cubicBezTo>
                <a:close/>
                <a:moveTo>
                  <a:pt x="105950" y="99246"/>
                </a:moveTo>
                <a:cubicBezTo>
                  <a:pt x="106010" y="99246"/>
                  <a:pt x="106056" y="99269"/>
                  <a:pt x="106063" y="99309"/>
                </a:cubicBezTo>
                <a:cubicBezTo>
                  <a:pt x="106075" y="99366"/>
                  <a:pt x="106017" y="99493"/>
                  <a:pt x="105925" y="99597"/>
                </a:cubicBezTo>
                <a:cubicBezTo>
                  <a:pt x="105886" y="99641"/>
                  <a:pt x="105846" y="99662"/>
                  <a:pt x="105812" y="99662"/>
                </a:cubicBezTo>
                <a:cubicBezTo>
                  <a:pt x="105766" y="99662"/>
                  <a:pt x="105730" y="99624"/>
                  <a:pt x="105717" y="99551"/>
                </a:cubicBezTo>
                <a:cubicBezTo>
                  <a:pt x="105682" y="99412"/>
                  <a:pt x="105752" y="99285"/>
                  <a:pt x="105856" y="99262"/>
                </a:cubicBezTo>
                <a:cubicBezTo>
                  <a:pt x="105889" y="99251"/>
                  <a:pt x="105921" y="99246"/>
                  <a:pt x="105950" y="99246"/>
                </a:cubicBezTo>
                <a:close/>
                <a:moveTo>
                  <a:pt x="129913" y="99244"/>
                </a:moveTo>
                <a:cubicBezTo>
                  <a:pt x="129962" y="99244"/>
                  <a:pt x="130006" y="99285"/>
                  <a:pt x="130026" y="99366"/>
                </a:cubicBezTo>
                <a:cubicBezTo>
                  <a:pt x="130061" y="99493"/>
                  <a:pt x="129991" y="99632"/>
                  <a:pt x="129899" y="99666"/>
                </a:cubicBezTo>
                <a:cubicBezTo>
                  <a:pt x="129869" y="99672"/>
                  <a:pt x="129841" y="99675"/>
                  <a:pt x="129815" y="99675"/>
                </a:cubicBezTo>
                <a:cubicBezTo>
                  <a:pt x="129741" y="99675"/>
                  <a:pt x="129688" y="99651"/>
                  <a:pt x="129680" y="99609"/>
                </a:cubicBezTo>
                <a:cubicBezTo>
                  <a:pt x="129668" y="99539"/>
                  <a:pt x="129714" y="99412"/>
                  <a:pt x="129807" y="99309"/>
                </a:cubicBezTo>
                <a:cubicBezTo>
                  <a:pt x="129840" y="99265"/>
                  <a:pt x="129878" y="99244"/>
                  <a:pt x="129913" y="99244"/>
                </a:cubicBezTo>
                <a:close/>
                <a:moveTo>
                  <a:pt x="66704" y="99443"/>
                </a:moveTo>
                <a:cubicBezTo>
                  <a:pt x="66797" y="99443"/>
                  <a:pt x="66890" y="99519"/>
                  <a:pt x="66911" y="99632"/>
                </a:cubicBezTo>
                <a:cubicBezTo>
                  <a:pt x="66934" y="99759"/>
                  <a:pt x="66899" y="99874"/>
                  <a:pt x="66853" y="99874"/>
                </a:cubicBezTo>
                <a:cubicBezTo>
                  <a:pt x="66849" y="99875"/>
                  <a:pt x="66845" y="99875"/>
                  <a:pt x="66841" y="99875"/>
                </a:cubicBezTo>
                <a:cubicBezTo>
                  <a:pt x="66782" y="99875"/>
                  <a:pt x="66686" y="99797"/>
                  <a:pt x="66611" y="99689"/>
                </a:cubicBezTo>
                <a:cubicBezTo>
                  <a:pt x="66530" y="99586"/>
                  <a:pt x="66553" y="99459"/>
                  <a:pt x="66668" y="99447"/>
                </a:cubicBezTo>
                <a:cubicBezTo>
                  <a:pt x="66680" y="99444"/>
                  <a:pt x="66692" y="99443"/>
                  <a:pt x="66704" y="99443"/>
                </a:cubicBezTo>
                <a:close/>
                <a:moveTo>
                  <a:pt x="106537" y="99125"/>
                </a:moveTo>
                <a:cubicBezTo>
                  <a:pt x="106655" y="99125"/>
                  <a:pt x="106832" y="99223"/>
                  <a:pt x="106987" y="99378"/>
                </a:cubicBezTo>
                <a:cubicBezTo>
                  <a:pt x="107206" y="99597"/>
                  <a:pt x="107264" y="99782"/>
                  <a:pt x="107160" y="99863"/>
                </a:cubicBezTo>
                <a:cubicBezTo>
                  <a:pt x="107138" y="99877"/>
                  <a:pt x="107111" y="99884"/>
                  <a:pt x="107080" y="99884"/>
                </a:cubicBezTo>
                <a:cubicBezTo>
                  <a:pt x="106965" y="99884"/>
                  <a:pt x="106795" y="99787"/>
                  <a:pt x="106640" y="99632"/>
                </a:cubicBezTo>
                <a:cubicBezTo>
                  <a:pt x="106421" y="99401"/>
                  <a:pt x="106352" y="99216"/>
                  <a:pt x="106456" y="99147"/>
                </a:cubicBezTo>
                <a:cubicBezTo>
                  <a:pt x="106478" y="99132"/>
                  <a:pt x="106505" y="99125"/>
                  <a:pt x="106537" y="99125"/>
                </a:cubicBezTo>
                <a:close/>
                <a:moveTo>
                  <a:pt x="113923" y="98370"/>
                </a:moveTo>
                <a:cubicBezTo>
                  <a:pt x="114103" y="98370"/>
                  <a:pt x="114414" y="98596"/>
                  <a:pt x="114732" y="99020"/>
                </a:cubicBezTo>
                <a:cubicBezTo>
                  <a:pt x="115194" y="99643"/>
                  <a:pt x="115263" y="99828"/>
                  <a:pt x="115020" y="99886"/>
                </a:cubicBezTo>
                <a:cubicBezTo>
                  <a:pt x="115012" y="99888"/>
                  <a:pt x="115004" y="99889"/>
                  <a:pt x="114995" y="99889"/>
                </a:cubicBezTo>
                <a:cubicBezTo>
                  <a:pt x="114875" y="99889"/>
                  <a:pt x="114674" y="99680"/>
                  <a:pt x="114513" y="99401"/>
                </a:cubicBezTo>
                <a:cubicBezTo>
                  <a:pt x="114376" y="99156"/>
                  <a:pt x="114219" y="99010"/>
                  <a:pt x="114113" y="99010"/>
                </a:cubicBezTo>
                <a:cubicBezTo>
                  <a:pt x="114084" y="99010"/>
                  <a:pt x="114059" y="99021"/>
                  <a:pt x="114039" y="99043"/>
                </a:cubicBezTo>
                <a:cubicBezTo>
                  <a:pt x="114021" y="99067"/>
                  <a:pt x="114000" y="99078"/>
                  <a:pt x="113978" y="99078"/>
                </a:cubicBezTo>
                <a:cubicBezTo>
                  <a:pt x="113905" y="99078"/>
                  <a:pt x="113821" y="98951"/>
                  <a:pt x="113785" y="98754"/>
                </a:cubicBezTo>
                <a:cubicBezTo>
                  <a:pt x="113726" y="98494"/>
                  <a:pt x="113789" y="98370"/>
                  <a:pt x="113923" y="98370"/>
                </a:cubicBezTo>
                <a:close/>
                <a:moveTo>
                  <a:pt x="68953" y="99474"/>
                </a:moveTo>
                <a:cubicBezTo>
                  <a:pt x="69139" y="99474"/>
                  <a:pt x="69081" y="99633"/>
                  <a:pt x="68804" y="99828"/>
                </a:cubicBezTo>
                <a:cubicBezTo>
                  <a:pt x="68735" y="99877"/>
                  <a:pt x="68679" y="99901"/>
                  <a:pt x="68642" y="99901"/>
                </a:cubicBezTo>
                <a:cubicBezTo>
                  <a:pt x="68591" y="99901"/>
                  <a:pt x="68574" y="99857"/>
                  <a:pt x="68607" y="99770"/>
                </a:cubicBezTo>
                <a:cubicBezTo>
                  <a:pt x="68654" y="99632"/>
                  <a:pt x="68769" y="99505"/>
                  <a:pt x="68873" y="99482"/>
                </a:cubicBezTo>
                <a:cubicBezTo>
                  <a:pt x="68903" y="99477"/>
                  <a:pt x="68930" y="99474"/>
                  <a:pt x="68953" y="99474"/>
                </a:cubicBezTo>
                <a:close/>
                <a:moveTo>
                  <a:pt x="57642" y="99551"/>
                </a:moveTo>
                <a:lnTo>
                  <a:pt x="57642" y="99551"/>
                </a:lnTo>
                <a:cubicBezTo>
                  <a:pt x="57607" y="99620"/>
                  <a:pt x="57584" y="99689"/>
                  <a:pt x="57526" y="99770"/>
                </a:cubicBezTo>
                <a:cubicBezTo>
                  <a:pt x="57422" y="99951"/>
                  <a:pt x="57355" y="100041"/>
                  <a:pt x="57318" y="100041"/>
                </a:cubicBezTo>
                <a:cubicBezTo>
                  <a:pt x="57278" y="100041"/>
                  <a:pt x="57277" y="99931"/>
                  <a:pt x="57307" y="99713"/>
                </a:cubicBezTo>
                <a:cubicBezTo>
                  <a:pt x="57411" y="99666"/>
                  <a:pt x="57526" y="99609"/>
                  <a:pt x="57642" y="99551"/>
                </a:cubicBezTo>
                <a:close/>
                <a:moveTo>
                  <a:pt x="80662" y="99156"/>
                </a:moveTo>
                <a:cubicBezTo>
                  <a:pt x="80754" y="99156"/>
                  <a:pt x="80760" y="99401"/>
                  <a:pt x="80635" y="99805"/>
                </a:cubicBezTo>
                <a:cubicBezTo>
                  <a:pt x="80581" y="99957"/>
                  <a:pt x="80485" y="100047"/>
                  <a:pt x="80402" y="100047"/>
                </a:cubicBezTo>
                <a:cubicBezTo>
                  <a:pt x="80378" y="100047"/>
                  <a:pt x="80355" y="100040"/>
                  <a:pt x="80335" y="100024"/>
                </a:cubicBezTo>
                <a:cubicBezTo>
                  <a:pt x="80242" y="99943"/>
                  <a:pt x="80277" y="99666"/>
                  <a:pt x="80427" y="99412"/>
                </a:cubicBezTo>
                <a:cubicBezTo>
                  <a:pt x="80528" y="99236"/>
                  <a:pt x="80609" y="99156"/>
                  <a:pt x="80662" y="99156"/>
                </a:cubicBezTo>
                <a:close/>
                <a:moveTo>
                  <a:pt x="86673" y="99750"/>
                </a:moveTo>
                <a:cubicBezTo>
                  <a:pt x="86743" y="99750"/>
                  <a:pt x="86790" y="99774"/>
                  <a:pt x="86799" y="99816"/>
                </a:cubicBezTo>
                <a:cubicBezTo>
                  <a:pt x="86810" y="99874"/>
                  <a:pt x="86752" y="99990"/>
                  <a:pt x="86649" y="100093"/>
                </a:cubicBezTo>
                <a:cubicBezTo>
                  <a:pt x="86610" y="100137"/>
                  <a:pt x="86572" y="100158"/>
                  <a:pt x="86538" y="100158"/>
                </a:cubicBezTo>
                <a:cubicBezTo>
                  <a:pt x="86491" y="100158"/>
                  <a:pt x="86454" y="100116"/>
                  <a:pt x="86441" y="100036"/>
                </a:cubicBezTo>
                <a:cubicBezTo>
                  <a:pt x="86418" y="99909"/>
                  <a:pt x="86487" y="99782"/>
                  <a:pt x="86591" y="99759"/>
                </a:cubicBezTo>
                <a:cubicBezTo>
                  <a:pt x="86621" y="99753"/>
                  <a:pt x="86648" y="99750"/>
                  <a:pt x="86673" y="99750"/>
                </a:cubicBezTo>
                <a:close/>
                <a:moveTo>
                  <a:pt x="10965" y="99506"/>
                </a:moveTo>
                <a:cubicBezTo>
                  <a:pt x="11015" y="99506"/>
                  <a:pt x="11042" y="99616"/>
                  <a:pt x="11056" y="99839"/>
                </a:cubicBezTo>
                <a:cubicBezTo>
                  <a:pt x="11072" y="100078"/>
                  <a:pt x="11048" y="100199"/>
                  <a:pt x="10978" y="100199"/>
                </a:cubicBezTo>
                <a:cubicBezTo>
                  <a:pt x="10950" y="100199"/>
                  <a:pt x="10914" y="100179"/>
                  <a:pt x="10871" y="100140"/>
                </a:cubicBezTo>
                <a:cubicBezTo>
                  <a:pt x="10721" y="100013"/>
                  <a:pt x="10709" y="99839"/>
                  <a:pt x="10836" y="99643"/>
                </a:cubicBezTo>
                <a:cubicBezTo>
                  <a:pt x="10891" y="99552"/>
                  <a:pt x="10933" y="99506"/>
                  <a:pt x="10965" y="99506"/>
                </a:cubicBezTo>
                <a:close/>
                <a:moveTo>
                  <a:pt x="100163" y="99232"/>
                </a:moveTo>
                <a:cubicBezTo>
                  <a:pt x="100232" y="99232"/>
                  <a:pt x="100288" y="99385"/>
                  <a:pt x="100350" y="99724"/>
                </a:cubicBezTo>
                <a:cubicBezTo>
                  <a:pt x="100412" y="100075"/>
                  <a:pt x="100428" y="100233"/>
                  <a:pt x="100378" y="100233"/>
                </a:cubicBezTo>
                <a:cubicBezTo>
                  <a:pt x="100344" y="100233"/>
                  <a:pt x="100279" y="100160"/>
                  <a:pt x="100177" y="100024"/>
                </a:cubicBezTo>
                <a:cubicBezTo>
                  <a:pt x="99969" y="99747"/>
                  <a:pt x="99934" y="99562"/>
                  <a:pt x="100050" y="99343"/>
                </a:cubicBezTo>
                <a:cubicBezTo>
                  <a:pt x="100092" y="99270"/>
                  <a:pt x="100129" y="99232"/>
                  <a:pt x="100163" y="99232"/>
                </a:cubicBezTo>
                <a:close/>
                <a:moveTo>
                  <a:pt x="93032" y="99787"/>
                </a:moveTo>
                <a:cubicBezTo>
                  <a:pt x="93157" y="99787"/>
                  <a:pt x="93139" y="99859"/>
                  <a:pt x="93009" y="100013"/>
                </a:cubicBezTo>
                <a:cubicBezTo>
                  <a:pt x="92870" y="100174"/>
                  <a:pt x="92662" y="100324"/>
                  <a:pt x="92524" y="100359"/>
                </a:cubicBezTo>
                <a:cubicBezTo>
                  <a:pt x="92509" y="100362"/>
                  <a:pt x="92495" y="100363"/>
                  <a:pt x="92480" y="100363"/>
                </a:cubicBezTo>
                <a:cubicBezTo>
                  <a:pt x="92369" y="100363"/>
                  <a:pt x="92267" y="100287"/>
                  <a:pt x="92247" y="100174"/>
                </a:cubicBezTo>
                <a:cubicBezTo>
                  <a:pt x="92224" y="100059"/>
                  <a:pt x="92443" y="99897"/>
                  <a:pt x="92732" y="99839"/>
                </a:cubicBezTo>
                <a:cubicBezTo>
                  <a:pt x="92870" y="99805"/>
                  <a:pt x="92969" y="99787"/>
                  <a:pt x="93032" y="99787"/>
                </a:cubicBezTo>
                <a:close/>
                <a:moveTo>
                  <a:pt x="90670" y="99662"/>
                </a:moveTo>
                <a:cubicBezTo>
                  <a:pt x="90809" y="99662"/>
                  <a:pt x="90982" y="99851"/>
                  <a:pt x="91035" y="100140"/>
                </a:cubicBezTo>
                <a:cubicBezTo>
                  <a:pt x="91068" y="100307"/>
                  <a:pt x="91063" y="100385"/>
                  <a:pt x="91001" y="100385"/>
                </a:cubicBezTo>
                <a:cubicBezTo>
                  <a:pt x="90956" y="100385"/>
                  <a:pt x="90881" y="100344"/>
                  <a:pt x="90769" y="100267"/>
                </a:cubicBezTo>
                <a:cubicBezTo>
                  <a:pt x="90573" y="100140"/>
                  <a:pt x="90458" y="99955"/>
                  <a:pt x="90504" y="99828"/>
                </a:cubicBezTo>
                <a:cubicBezTo>
                  <a:pt x="90535" y="99713"/>
                  <a:pt x="90598" y="99662"/>
                  <a:pt x="90670" y="99662"/>
                </a:cubicBezTo>
                <a:close/>
                <a:moveTo>
                  <a:pt x="85626" y="99017"/>
                </a:moveTo>
                <a:cubicBezTo>
                  <a:pt x="85857" y="99017"/>
                  <a:pt x="86312" y="99527"/>
                  <a:pt x="86279" y="99782"/>
                </a:cubicBezTo>
                <a:cubicBezTo>
                  <a:pt x="86256" y="99966"/>
                  <a:pt x="86268" y="100209"/>
                  <a:pt x="86291" y="100336"/>
                </a:cubicBezTo>
                <a:cubicBezTo>
                  <a:pt x="86296" y="100397"/>
                  <a:pt x="86275" y="100428"/>
                  <a:pt x="86232" y="100428"/>
                </a:cubicBezTo>
                <a:cubicBezTo>
                  <a:pt x="86184" y="100428"/>
                  <a:pt x="86110" y="100391"/>
                  <a:pt x="86014" y="100313"/>
                </a:cubicBezTo>
                <a:cubicBezTo>
                  <a:pt x="85760" y="100105"/>
                  <a:pt x="85425" y="99066"/>
                  <a:pt x="85598" y="99020"/>
                </a:cubicBezTo>
                <a:cubicBezTo>
                  <a:pt x="85607" y="99018"/>
                  <a:pt x="85616" y="99017"/>
                  <a:pt x="85626" y="99017"/>
                </a:cubicBezTo>
                <a:close/>
                <a:moveTo>
                  <a:pt x="3145" y="99428"/>
                </a:moveTo>
                <a:cubicBezTo>
                  <a:pt x="3172" y="99428"/>
                  <a:pt x="3196" y="99430"/>
                  <a:pt x="3218" y="99435"/>
                </a:cubicBezTo>
                <a:cubicBezTo>
                  <a:pt x="3345" y="99470"/>
                  <a:pt x="3484" y="99609"/>
                  <a:pt x="3495" y="99747"/>
                </a:cubicBezTo>
                <a:cubicBezTo>
                  <a:pt x="3512" y="99840"/>
                  <a:pt x="3480" y="99901"/>
                  <a:pt x="3430" y="99901"/>
                </a:cubicBezTo>
                <a:cubicBezTo>
                  <a:pt x="3411" y="99901"/>
                  <a:pt x="3390" y="99893"/>
                  <a:pt x="3368" y="99874"/>
                </a:cubicBezTo>
                <a:cubicBezTo>
                  <a:pt x="3353" y="99858"/>
                  <a:pt x="3330" y="99851"/>
                  <a:pt x="3303" y="99851"/>
                </a:cubicBezTo>
                <a:cubicBezTo>
                  <a:pt x="3190" y="99851"/>
                  <a:pt x="2993" y="99977"/>
                  <a:pt x="2826" y="100163"/>
                </a:cubicBezTo>
                <a:cubicBezTo>
                  <a:pt x="2627" y="100379"/>
                  <a:pt x="2431" y="100486"/>
                  <a:pt x="2278" y="100486"/>
                </a:cubicBezTo>
                <a:cubicBezTo>
                  <a:pt x="2130" y="100486"/>
                  <a:pt x="2023" y="100385"/>
                  <a:pt x="1995" y="100186"/>
                </a:cubicBezTo>
                <a:cubicBezTo>
                  <a:pt x="1962" y="99938"/>
                  <a:pt x="2766" y="99428"/>
                  <a:pt x="3145" y="99428"/>
                </a:cubicBezTo>
                <a:close/>
                <a:moveTo>
                  <a:pt x="106333" y="99949"/>
                </a:moveTo>
                <a:cubicBezTo>
                  <a:pt x="106388" y="99949"/>
                  <a:pt x="106422" y="100058"/>
                  <a:pt x="106467" y="100290"/>
                </a:cubicBezTo>
                <a:cubicBezTo>
                  <a:pt x="106525" y="100544"/>
                  <a:pt x="106490" y="100798"/>
                  <a:pt x="106387" y="100821"/>
                </a:cubicBezTo>
                <a:cubicBezTo>
                  <a:pt x="106358" y="100828"/>
                  <a:pt x="106330" y="100831"/>
                  <a:pt x="106304" y="100831"/>
                </a:cubicBezTo>
                <a:cubicBezTo>
                  <a:pt x="106040" y="100831"/>
                  <a:pt x="105934" y="100477"/>
                  <a:pt x="106144" y="100151"/>
                </a:cubicBezTo>
                <a:cubicBezTo>
                  <a:pt x="106231" y="100018"/>
                  <a:pt x="106289" y="99949"/>
                  <a:pt x="106333" y="99949"/>
                </a:cubicBezTo>
                <a:close/>
                <a:moveTo>
                  <a:pt x="77228" y="100325"/>
                </a:moveTo>
                <a:cubicBezTo>
                  <a:pt x="77297" y="100325"/>
                  <a:pt x="77356" y="100406"/>
                  <a:pt x="77380" y="100544"/>
                </a:cubicBezTo>
                <a:cubicBezTo>
                  <a:pt x="77414" y="100740"/>
                  <a:pt x="77391" y="100913"/>
                  <a:pt x="77345" y="100924"/>
                </a:cubicBezTo>
                <a:cubicBezTo>
                  <a:pt x="77337" y="100926"/>
                  <a:pt x="77329" y="100926"/>
                  <a:pt x="77321" y="100926"/>
                </a:cubicBezTo>
                <a:cubicBezTo>
                  <a:pt x="77126" y="100926"/>
                  <a:pt x="76993" y="100526"/>
                  <a:pt x="77137" y="100370"/>
                </a:cubicBezTo>
                <a:cubicBezTo>
                  <a:pt x="77168" y="100339"/>
                  <a:pt x="77199" y="100325"/>
                  <a:pt x="77228" y="100325"/>
                </a:cubicBezTo>
                <a:close/>
                <a:moveTo>
                  <a:pt x="82134" y="100534"/>
                </a:moveTo>
                <a:cubicBezTo>
                  <a:pt x="82254" y="100534"/>
                  <a:pt x="82348" y="100589"/>
                  <a:pt x="82366" y="100682"/>
                </a:cubicBezTo>
                <a:cubicBezTo>
                  <a:pt x="82378" y="100798"/>
                  <a:pt x="82274" y="100901"/>
                  <a:pt x="82112" y="100936"/>
                </a:cubicBezTo>
                <a:cubicBezTo>
                  <a:pt x="82081" y="100943"/>
                  <a:pt x="82050" y="100946"/>
                  <a:pt x="82021" y="100946"/>
                </a:cubicBezTo>
                <a:cubicBezTo>
                  <a:pt x="81901" y="100946"/>
                  <a:pt x="81808" y="100890"/>
                  <a:pt x="81789" y="100798"/>
                </a:cubicBezTo>
                <a:cubicBezTo>
                  <a:pt x="81778" y="100682"/>
                  <a:pt x="81881" y="100578"/>
                  <a:pt x="82043" y="100544"/>
                </a:cubicBezTo>
                <a:cubicBezTo>
                  <a:pt x="82075" y="100537"/>
                  <a:pt x="82105" y="100534"/>
                  <a:pt x="82134" y="100534"/>
                </a:cubicBezTo>
                <a:close/>
                <a:moveTo>
                  <a:pt x="22598" y="100474"/>
                </a:moveTo>
                <a:cubicBezTo>
                  <a:pt x="22656" y="100474"/>
                  <a:pt x="22702" y="100555"/>
                  <a:pt x="22725" y="100694"/>
                </a:cubicBezTo>
                <a:cubicBezTo>
                  <a:pt x="22748" y="100867"/>
                  <a:pt x="22691" y="101017"/>
                  <a:pt x="22598" y="101051"/>
                </a:cubicBezTo>
                <a:cubicBezTo>
                  <a:pt x="22587" y="101017"/>
                  <a:pt x="22575" y="101005"/>
                  <a:pt x="22564" y="100959"/>
                </a:cubicBezTo>
                <a:cubicBezTo>
                  <a:pt x="22506" y="100751"/>
                  <a:pt x="22529" y="100567"/>
                  <a:pt x="22598" y="100474"/>
                </a:cubicBezTo>
                <a:close/>
                <a:moveTo>
                  <a:pt x="77811" y="100586"/>
                </a:moveTo>
                <a:cubicBezTo>
                  <a:pt x="77908" y="100586"/>
                  <a:pt x="77983" y="100663"/>
                  <a:pt x="78003" y="100786"/>
                </a:cubicBezTo>
                <a:cubicBezTo>
                  <a:pt x="78026" y="100913"/>
                  <a:pt x="77957" y="101028"/>
                  <a:pt x="77853" y="101051"/>
                </a:cubicBezTo>
                <a:cubicBezTo>
                  <a:pt x="77840" y="101054"/>
                  <a:pt x="77827" y="101055"/>
                  <a:pt x="77814" y="101055"/>
                </a:cubicBezTo>
                <a:cubicBezTo>
                  <a:pt x="77715" y="101055"/>
                  <a:pt x="77632" y="100978"/>
                  <a:pt x="77622" y="100855"/>
                </a:cubicBezTo>
                <a:cubicBezTo>
                  <a:pt x="77599" y="100728"/>
                  <a:pt x="77668" y="100613"/>
                  <a:pt x="77772" y="100590"/>
                </a:cubicBezTo>
                <a:cubicBezTo>
                  <a:pt x="77785" y="100587"/>
                  <a:pt x="77798" y="100586"/>
                  <a:pt x="77811" y="100586"/>
                </a:cubicBezTo>
                <a:close/>
                <a:moveTo>
                  <a:pt x="3055" y="100713"/>
                </a:moveTo>
                <a:cubicBezTo>
                  <a:pt x="3149" y="100713"/>
                  <a:pt x="3243" y="100799"/>
                  <a:pt x="3253" y="100913"/>
                </a:cubicBezTo>
                <a:cubicBezTo>
                  <a:pt x="3276" y="101040"/>
                  <a:pt x="3253" y="101144"/>
                  <a:pt x="3195" y="101155"/>
                </a:cubicBezTo>
                <a:cubicBezTo>
                  <a:pt x="3192" y="101156"/>
                  <a:pt x="3189" y="101156"/>
                  <a:pt x="3186" y="101156"/>
                </a:cubicBezTo>
                <a:cubicBezTo>
                  <a:pt x="3136" y="101156"/>
                  <a:pt x="3039" y="101078"/>
                  <a:pt x="2953" y="100959"/>
                </a:cubicBezTo>
                <a:cubicBezTo>
                  <a:pt x="2884" y="100855"/>
                  <a:pt x="2907" y="100728"/>
                  <a:pt x="3022" y="100717"/>
                </a:cubicBezTo>
                <a:cubicBezTo>
                  <a:pt x="3033" y="100714"/>
                  <a:pt x="3044" y="100713"/>
                  <a:pt x="3055" y="100713"/>
                </a:cubicBezTo>
                <a:close/>
                <a:moveTo>
                  <a:pt x="44864" y="101063"/>
                </a:moveTo>
                <a:lnTo>
                  <a:pt x="44864" y="101063"/>
                </a:lnTo>
                <a:cubicBezTo>
                  <a:pt x="44957" y="101086"/>
                  <a:pt x="45037" y="101132"/>
                  <a:pt x="45130" y="101190"/>
                </a:cubicBezTo>
                <a:cubicBezTo>
                  <a:pt x="45083" y="101167"/>
                  <a:pt x="45037" y="101155"/>
                  <a:pt x="44980" y="101132"/>
                </a:cubicBezTo>
                <a:cubicBezTo>
                  <a:pt x="44933" y="101109"/>
                  <a:pt x="44899" y="101086"/>
                  <a:pt x="44864" y="101063"/>
                </a:cubicBezTo>
                <a:close/>
                <a:moveTo>
                  <a:pt x="88205" y="100180"/>
                </a:moveTo>
                <a:cubicBezTo>
                  <a:pt x="88240" y="100180"/>
                  <a:pt x="88262" y="100299"/>
                  <a:pt x="88276" y="100555"/>
                </a:cubicBezTo>
                <a:cubicBezTo>
                  <a:pt x="88299" y="100867"/>
                  <a:pt x="88195" y="101178"/>
                  <a:pt x="88034" y="101248"/>
                </a:cubicBezTo>
                <a:cubicBezTo>
                  <a:pt x="88002" y="101260"/>
                  <a:pt x="87971" y="101266"/>
                  <a:pt x="87941" y="101266"/>
                </a:cubicBezTo>
                <a:cubicBezTo>
                  <a:pt x="87805" y="101266"/>
                  <a:pt x="87686" y="101144"/>
                  <a:pt x="87630" y="100936"/>
                </a:cubicBezTo>
                <a:cubicBezTo>
                  <a:pt x="87581" y="100721"/>
                  <a:pt x="87607" y="100588"/>
                  <a:pt x="87700" y="100588"/>
                </a:cubicBezTo>
                <a:cubicBezTo>
                  <a:pt x="87717" y="100588"/>
                  <a:pt x="87736" y="100593"/>
                  <a:pt x="87757" y="100601"/>
                </a:cubicBezTo>
                <a:cubicBezTo>
                  <a:pt x="87779" y="100611"/>
                  <a:pt x="87802" y="100616"/>
                  <a:pt x="87825" y="100616"/>
                </a:cubicBezTo>
                <a:cubicBezTo>
                  <a:pt x="87937" y="100616"/>
                  <a:pt x="88057" y="100507"/>
                  <a:pt x="88115" y="100336"/>
                </a:cubicBezTo>
                <a:cubicBezTo>
                  <a:pt x="88152" y="100234"/>
                  <a:pt x="88181" y="100180"/>
                  <a:pt x="88205" y="100180"/>
                </a:cubicBezTo>
                <a:close/>
                <a:moveTo>
                  <a:pt x="86553" y="100770"/>
                </a:moveTo>
                <a:cubicBezTo>
                  <a:pt x="86601" y="100770"/>
                  <a:pt x="86652" y="100775"/>
                  <a:pt x="86706" y="100786"/>
                </a:cubicBezTo>
                <a:cubicBezTo>
                  <a:pt x="86949" y="100844"/>
                  <a:pt x="86995" y="100948"/>
                  <a:pt x="86891" y="101155"/>
                </a:cubicBezTo>
                <a:cubicBezTo>
                  <a:pt x="86821" y="101287"/>
                  <a:pt x="86715" y="101351"/>
                  <a:pt x="86580" y="101351"/>
                </a:cubicBezTo>
                <a:cubicBezTo>
                  <a:pt x="86513" y="101351"/>
                  <a:pt x="86440" y="101336"/>
                  <a:pt x="86360" y="101305"/>
                </a:cubicBezTo>
                <a:cubicBezTo>
                  <a:pt x="85946" y="101140"/>
                  <a:pt x="86135" y="100770"/>
                  <a:pt x="86553" y="100770"/>
                </a:cubicBezTo>
                <a:close/>
                <a:moveTo>
                  <a:pt x="102457" y="100885"/>
                </a:moveTo>
                <a:cubicBezTo>
                  <a:pt x="102510" y="100885"/>
                  <a:pt x="102590" y="100917"/>
                  <a:pt x="102693" y="100982"/>
                </a:cubicBezTo>
                <a:cubicBezTo>
                  <a:pt x="102984" y="101173"/>
                  <a:pt x="103038" y="101393"/>
                  <a:pt x="102862" y="101393"/>
                </a:cubicBezTo>
                <a:cubicBezTo>
                  <a:pt x="102815" y="101393"/>
                  <a:pt x="102751" y="101377"/>
                  <a:pt x="102670" y="101340"/>
                </a:cubicBezTo>
                <a:cubicBezTo>
                  <a:pt x="102543" y="101294"/>
                  <a:pt x="102416" y="101132"/>
                  <a:pt x="102393" y="101005"/>
                </a:cubicBezTo>
                <a:cubicBezTo>
                  <a:pt x="102374" y="100926"/>
                  <a:pt x="102398" y="100885"/>
                  <a:pt x="102457" y="100885"/>
                </a:cubicBezTo>
                <a:close/>
                <a:moveTo>
                  <a:pt x="28047" y="100844"/>
                </a:moveTo>
                <a:cubicBezTo>
                  <a:pt x="28093" y="100867"/>
                  <a:pt x="28150" y="100890"/>
                  <a:pt x="28231" y="100936"/>
                </a:cubicBezTo>
                <a:cubicBezTo>
                  <a:pt x="28693" y="101190"/>
                  <a:pt x="28693" y="101190"/>
                  <a:pt x="28381" y="101386"/>
                </a:cubicBezTo>
                <a:cubicBezTo>
                  <a:pt x="28345" y="101409"/>
                  <a:pt x="28307" y="101420"/>
                  <a:pt x="28269" y="101420"/>
                </a:cubicBezTo>
                <a:cubicBezTo>
                  <a:pt x="28152" y="101420"/>
                  <a:pt x="28038" y="101315"/>
                  <a:pt x="27977" y="101132"/>
                </a:cubicBezTo>
                <a:cubicBezTo>
                  <a:pt x="27966" y="101098"/>
                  <a:pt x="27954" y="101075"/>
                  <a:pt x="27954" y="101040"/>
                </a:cubicBezTo>
                <a:cubicBezTo>
                  <a:pt x="27977" y="100982"/>
                  <a:pt x="28012" y="100913"/>
                  <a:pt x="28047" y="100844"/>
                </a:cubicBezTo>
                <a:close/>
                <a:moveTo>
                  <a:pt x="1346" y="100990"/>
                </a:moveTo>
                <a:cubicBezTo>
                  <a:pt x="1436" y="100990"/>
                  <a:pt x="1512" y="101076"/>
                  <a:pt x="1533" y="101190"/>
                </a:cubicBezTo>
                <a:cubicBezTo>
                  <a:pt x="1545" y="101328"/>
                  <a:pt x="1475" y="101432"/>
                  <a:pt x="1371" y="101455"/>
                </a:cubicBezTo>
                <a:cubicBezTo>
                  <a:pt x="1359" y="101458"/>
                  <a:pt x="1348" y="101459"/>
                  <a:pt x="1336" y="101459"/>
                </a:cubicBezTo>
                <a:cubicBezTo>
                  <a:pt x="1238" y="101459"/>
                  <a:pt x="1162" y="101373"/>
                  <a:pt x="1152" y="101259"/>
                </a:cubicBezTo>
                <a:cubicBezTo>
                  <a:pt x="1129" y="101121"/>
                  <a:pt x="1198" y="101005"/>
                  <a:pt x="1314" y="100994"/>
                </a:cubicBezTo>
                <a:cubicBezTo>
                  <a:pt x="1325" y="100991"/>
                  <a:pt x="1335" y="100990"/>
                  <a:pt x="1346" y="100990"/>
                </a:cubicBezTo>
                <a:close/>
                <a:moveTo>
                  <a:pt x="100157" y="100592"/>
                </a:moveTo>
                <a:cubicBezTo>
                  <a:pt x="100233" y="100592"/>
                  <a:pt x="100324" y="100663"/>
                  <a:pt x="100407" y="100821"/>
                </a:cubicBezTo>
                <a:cubicBezTo>
                  <a:pt x="100581" y="101155"/>
                  <a:pt x="100523" y="101455"/>
                  <a:pt x="100280" y="101513"/>
                </a:cubicBezTo>
                <a:cubicBezTo>
                  <a:pt x="100275" y="101514"/>
                  <a:pt x="100269" y="101515"/>
                  <a:pt x="100263" y="101515"/>
                </a:cubicBezTo>
                <a:cubicBezTo>
                  <a:pt x="100164" y="101515"/>
                  <a:pt x="100059" y="101337"/>
                  <a:pt x="100015" y="101098"/>
                </a:cubicBezTo>
                <a:cubicBezTo>
                  <a:pt x="99951" y="100782"/>
                  <a:pt x="100033" y="100592"/>
                  <a:pt x="100157" y="100592"/>
                </a:cubicBezTo>
                <a:close/>
                <a:moveTo>
                  <a:pt x="76701" y="100903"/>
                </a:moveTo>
                <a:cubicBezTo>
                  <a:pt x="76766" y="100903"/>
                  <a:pt x="76832" y="100913"/>
                  <a:pt x="76895" y="100936"/>
                </a:cubicBezTo>
                <a:cubicBezTo>
                  <a:pt x="77184" y="101051"/>
                  <a:pt x="76907" y="101479"/>
                  <a:pt x="76503" y="101559"/>
                </a:cubicBezTo>
                <a:cubicBezTo>
                  <a:pt x="76465" y="101567"/>
                  <a:pt x="76429" y="101571"/>
                  <a:pt x="76396" y="101571"/>
                </a:cubicBezTo>
                <a:cubicBezTo>
                  <a:pt x="76237" y="101571"/>
                  <a:pt x="76137" y="101483"/>
                  <a:pt x="76156" y="101340"/>
                </a:cubicBezTo>
                <a:cubicBezTo>
                  <a:pt x="76184" y="101080"/>
                  <a:pt x="76435" y="100903"/>
                  <a:pt x="76701" y="100903"/>
                </a:cubicBezTo>
                <a:close/>
                <a:moveTo>
                  <a:pt x="106365" y="101312"/>
                </a:moveTo>
                <a:cubicBezTo>
                  <a:pt x="106426" y="101312"/>
                  <a:pt x="106471" y="101335"/>
                  <a:pt x="106479" y="101375"/>
                </a:cubicBezTo>
                <a:cubicBezTo>
                  <a:pt x="106490" y="101432"/>
                  <a:pt x="106433" y="101559"/>
                  <a:pt x="106340" y="101663"/>
                </a:cubicBezTo>
                <a:cubicBezTo>
                  <a:pt x="106301" y="101707"/>
                  <a:pt x="106262" y="101729"/>
                  <a:pt x="106228" y="101729"/>
                </a:cubicBezTo>
                <a:cubicBezTo>
                  <a:pt x="106182" y="101729"/>
                  <a:pt x="106146" y="101690"/>
                  <a:pt x="106133" y="101617"/>
                </a:cubicBezTo>
                <a:cubicBezTo>
                  <a:pt x="106098" y="101479"/>
                  <a:pt x="106167" y="101352"/>
                  <a:pt x="106271" y="101328"/>
                </a:cubicBezTo>
                <a:cubicBezTo>
                  <a:pt x="106304" y="101317"/>
                  <a:pt x="106337" y="101312"/>
                  <a:pt x="106365" y="101312"/>
                </a:cubicBezTo>
                <a:close/>
                <a:moveTo>
                  <a:pt x="17296" y="101232"/>
                </a:moveTo>
                <a:cubicBezTo>
                  <a:pt x="17357" y="101232"/>
                  <a:pt x="17407" y="101245"/>
                  <a:pt x="17450" y="101271"/>
                </a:cubicBezTo>
                <a:cubicBezTo>
                  <a:pt x="17450" y="101282"/>
                  <a:pt x="17450" y="101282"/>
                  <a:pt x="17450" y="101294"/>
                </a:cubicBezTo>
                <a:cubicBezTo>
                  <a:pt x="17497" y="101328"/>
                  <a:pt x="17520" y="101375"/>
                  <a:pt x="17508" y="101444"/>
                </a:cubicBezTo>
                <a:cubicBezTo>
                  <a:pt x="17485" y="101582"/>
                  <a:pt x="17381" y="101732"/>
                  <a:pt x="17289" y="101744"/>
                </a:cubicBezTo>
                <a:cubicBezTo>
                  <a:pt x="17284" y="101745"/>
                  <a:pt x="17279" y="101745"/>
                  <a:pt x="17274" y="101745"/>
                </a:cubicBezTo>
                <a:cubicBezTo>
                  <a:pt x="17183" y="101745"/>
                  <a:pt x="17056" y="101645"/>
                  <a:pt x="17012" y="101525"/>
                </a:cubicBezTo>
                <a:cubicBezTo>
                  <a:pt x="16954" y="101386"/>
                  <a:pt x="17046" y="101259"/>
                  <a:pt x="17231" y="101236"/>
                </a:cubicBezTo>
                <a:cubicBezTo>
                  <a:pt x="17254" y="101233"/>
                  <a:pt x="17276" y="101232"/>
                  <a:pt x="17296" y="101232"/>
                </a:cubicBezTo>
                <a:close/>
                <a:moveTo>
                  <a:pt x="90003" y="100920"/>
                </a:moveTo>
                <a:cubicBezTo>
                  <a:pt x="90110" y="100920"/>
                  <a:pt x="90219" y="101083"/>
                  <a:pt x="90261" y="101294"/>
                </a:cubicBezTo>
                <a:cubicBezTo>
                  <a:pt x="90319" y="101605"/>
                  <a:pt x="90181" y="101767"/>
                  <a:pt x="89765" y="101871"/>
                </a:cubicBezTo>
                <a:cubicBezTo>
                  <a:pt x="89641" y="101903"/>
                  <a:pt x="89523" y="101919"/>
                  <a:pt x="89424" y="101919"/>
                </a:cubicBezTo>
                <a:cubicBezTo>
                  <a:pt x="89273" y="101919"/>
                  <a:pt x="89167" y="101883"/>
                  <a:pt x="89153" y="101813"/>
                </a:cubicBezTo>
                <a:cubicBezTo>
                  <a:pt x="89142" y="101757"/>
                  <a:pt x="89103" y="101728"/>
                  <a:pt x="89046" y="101728"/>
                </a:cubicBezTo>
                <a:cubicBezTo>
                  <a:pt x="88987" y="101728"/>
                  <a:pt x="88907" y="101760"/>
                  <a:pt x="88819" y="101825"/>
                </a:cubicBezTo>
                <a:cubicBezTo>
                  <a:pt x="88738" y="101882"/>
                  <a:pt x="88683" y="101914"/>
                  <a:pt x="88654" y="101914"/>
                </a:cubicBezTo>
                <a:cubicBezTo>
                  <a:pt x="88595" y="101914"/>
                  <a:pt x="88641" y="101784"/>
                  <a:pt x="88796" y="101467"/>
                </a:cubicBezTo>
                <a:cubicBezTo>
                  <a:pt x="88913" y="101203"/>
                  <a:pt x="89072" y="101022"/>
                  <a:pt x="89160" y="101022"/>
                </a:cubicBezTo>
                <a:cubicBezTo>
                  <a:pt x="89175" y="101022"/>
                  <a:pt x="89189" y="101028"/>
                  <a:pt x="89200" y="101040"/>
                </a:cubicBezTo>
                <a:cubicBezTo>
                  <a:pt x="89326" y="101194"/>
                  <a:pt x="89636" y="101298"/>
                  <a:pt x="89815" y="101298"/>
                </a:cubicBezTo>
                <a:cubicBezTo>
                  <a:pt x="89931" y="101298"/>
                  <a:pt x="89992" y="101255"/>
                  <a:pt x="89915" y="101155"/>
                </a:cubicBezTo>
                <a:cubicBezTo>
                  <a:pt x="89834" y="101063"/>
                  <a:pt x="89869" y="100948"/>
                  <a:pt x="89973" y="100924"/>
                </a:cubicBezTo>
                <a:cubicBezTo>
                  <a:pt x="89983" y="100921"/>
                  <a:pt x="89993" y="100920"/>
                  <a:pt x="90003" y="100920"/>
                </a:cubicBezTo>
                <a:close/>
                <a:moveTo>
                  <a:pt x="74754" y="101027"/>
                </a:moveTo>
                <a:cubicBezTo>
                  <a:pt x="74817" y="101027"/>
                  <a:pt x="74874" y="101104"/>
                  <a:pt x="74898" y="101248"/>
                </a:cubicBezTo>
                <a:cubicBezTo>
                  <a:pt x="74933" y="101444"/>
                  <a:pt x="75129" y="101617"/>
                  <a:pt x="75360" y="101663"/>
                </a:cubicBezTo>
                <a:cubicBezTo>
                  <a:pt x="75937" y="101756"/>
                  <a:pt x="75891" y="101871"/>
                  <a:pt x="75221" y="101986"/>
                </a:cubicBezTo>
                <a:cubicBezTo>
                  <a:pt x="75132" y="102001"/>
                  <a:pt x="75054" y="102008"/>
                  <a:pt x="74985" y="102008"/>
                </a:cubicBezTo>
                <a:cubicBezTo>
                  <a:pt x="74723" y="102008"/>
                  <a:pt x="74600" y="101901"/>
                  <a:pt x="74563" y="101663"/>
                </a:cubicBezTo>
                <a:cubicBezTo>
                  <a:pt x="74529" y="101455"/>
                  <a:pt x="74575" y="101167"/>
                  <a:pt x="74667" y="101075"/>
                </a:cubicBezTo>
                <a:cubicBezTo>
                  <a:pt x="74696" y="101042"/>
                  <a:pt x="74726" y="101027"/>
                  <a:pt x="74754" y="101027"/>
                </a:cubicBezTo>
                <a:close/>
                <a:moveTo>
                  <a:pt x="81351" y="101165"/>
                </a:moveTo>
                <a:cubicBezTo>
                  <a:pt x="81416" y="101165"/>
                  <a:pt x="81519" y="101191"/>
                  <a:pt x="81662" y="101248"/>
                </a:cubicBezTo>
                <a:cubicBezTo>
                  <a:pt x="81840" y="101315"/>
                  <a:pt x="82042" y="101358"/>
                  <a:pt x="82187" y="101358"/>
                </a:cubicBezTo>
                <a:cubicBezTo>
                  <a:pt x="82240" y="101358"/>
                  <a:pt x="82286" y="101352"/>
                  <a:pt x="82320" y="101340"/>
                </a:cubicBezTo>
                <a:cubicBezTo>
                  <a:pt x="82485" y="101280"/>
                  <a:pt x="82632" y="101253"/>
                  <a:pt x="82753" y="101253"/>
                </a:cubicBezTo>
                <a:cubicBezTo>
                  <a:pt x="83141" y="101253"/>
                  <a:pt x="83262" y="101526"/>
                  <a:pt x="82840" y="101825"/>
                </a:cubicBezTo>
                <a:cubicBezTo>
                  <a:pt x="82641" y="101964"/>
                  <a:pt x="82509" y="102037"/>
                  <a:pt x="82374" y="102037"/>
                </a:cubicBezTo>
                <a:cubicBezTo>
                  <a:pt x="82217" y="102037"/>
                  <a:pt x="82055" y="101941"/>
                  <a:pt x="81778" y="101744"/>
                </a:cubicBezTo>
                <a:cubicBezTo>
                  <a:pt x="81309" y="101405"/>
                  <a:pt x="81153" y="101165"/>
                  <a:pt x="81351" y="101165"/>
                </a:cubicBezTo>
                <a:close/>
                <a:moveTo>
                  <a:pt x="94812" y="101060"/>
                </a:moveTo>
                <a:cubicBezTo>
                  <a:pt x="95052" y="101060"/>
                  <a:pt x="95217" y="101833"/>
                  <a:pt x="95005" y="102056"/>
                </a:cubicBezTo>
                <a:cubicBezTo>
                  <a:pt x="94968" y="102104"/>
                  <a:pt x="94919" y="102127"/>
                  <a:pt x="94867" y="102127"/>
                </a:cubicBezTo>
                <a:cubicBezTo>
                  <a:pt x="94807" y="102127"/>
                  <a:pt x="94744" y="102095"/>
                  <a:pt x="94694" y="102033"/>
                </a:cubicBezTo>
                <a:cubicBezTo>
                  <a:pt x="94601" y="101917"/>
                  <a:pt x="94613" y="101802"/>
                  <a:pt x="94717" y="101779"/>
                </a:cubicBezTo>
                <a:cubicBezTo>
                  <a:pt x="94832" y="101756"/>
                  <a:pt x="94844" y="101605"/>
                  <a:pt x="94740" y="101421"/>
                </a:cubicBezTo>
                <a:cubicBezTo>
                  <a:pt x="94636" y="101248"/>
                  <a:pt x="94659" y="101086"/>
                  <a:pt x="94786" y="101063"/>
                </a:cubicBezTo>
                <a:cubicBezTo>
                  <a:pt x="94795" y="101061"/>
                  <a:pt x="94803" y="101060"/>
                  <a:pt x="94812" y="101060"/>
                </a:cubicBezTo>
                <a:close/>
                <a:moveTo>
                  <a:pt x="118023" y="101557"/>
                </a:moveTo>
                <a:cubicBezTo>
                  <a:pt x="118120" y="101557"/>
                  <a:pt x="118221" y="101679"/>
                  <a:pt x="118264" y="101859"/>
                </a:cubicBezTo>
                <a:cubicBezTo>
                  <a:pt x="118299" y="102056"/>
                  <a:pt x="118299" y="102217"/>
                  <a:pt x="118264" y="102229"/>
                </a:cubicBezTo>
                <a:cubicBezTo>
                  <a:pt x="118262" y="102229"/>
                  <a:pt x="118260" y="102229"/>
                  <a:pt x="118258" y="102229"/>
                </a:cubicBezTo>
                <a:cubicBezTo>
                  <a:pt x="118209" y="102229"/>
                  <a:pt x="118098" y="102095"/>
                  <a:pt x="117998" y="101929"/>
                </a:cubicBezTo>
                <a:cubicBezTo>
                  <a:pt x="117895" y="101744"/>
                  <a:pt x="117895" y="101582"/>
                  <a:pt x="117998" y="101559"/>
                </a:cubicBezTo>
                <a:cubicBezTo>
                  <a:pt x="118007" y="101558"/>
                  <a:pt x="118015" y="101557"/>
                  <a:pt x="118023" y="101557"/>
                </a:cubicBezTo>
                <a:close/>
                <a:moveTo>
                  <a:pt x="37851" y="101435"/>
                </a:moveTo>
                <a:cubicBezTo>
                  <a:pt x="37983" y="101435"/>
                  <a:pt x="38122" y="101562"/>
                  <a:pt x="38343" y="101836"/>
                </a:cubicBezTo>
                <a:cubicBezTo>
                  <a:pt x="38423" y="101929"/>
                  <a:pt x="38504" y="101998"/>
                  <a:pt x="38573" y="102056"/>
                </a:cubicBezTo>
                <a:cubicBezTo>
                  <a:pt x="38539" y="102090"/>
                  <a:pt x="38516" y="102125"/>
                  <a:pt x="38470" y="102171"/>
                </a:cubicBezTo>
                <a:cubicBezTo>
                  <a:pt x="38424" y="102217"/>
                  <a:pt x="38389" y="102239"/>
                  <a:pt x="38368" y="102239"/>
                </a:cubicBezTo>
                <a:cubicBezTo>
                  <a:pt x="38336" y="102239"/>
                  <a:pt x="38335" y="102188"/>
                  <a:pt x="38377" y="102090"/>
                </a:cubicBezTo>
                <a:cubicBezTo>
                  <a:pt x="38425" y="101955"/>
                  <a:pt x="38385" y="101891"/>
                  <a:pt x="38260" y="101891"/>
                </a:cubicBezTo>
                <a:cubicBezTo>
                  <a:pt x="38205" y="101891"/>
                  <a:pt x="38132" y="101904"/>
                  <a:pt x="38042" y="101929"/>
                </a:cubicBezTo>
                <a:cubicBezTo>
                  <a:pt x="37980" y="101948"/>
                  <a:pt x="37922" y="101957"/>
                  <a:pt x="37869" y="101957"/>
                </a:cubicBezTo>
                <a:cubicBezTo>
                  <a:pt x="37699" y="101957"/>
                  <a:pt x="37582" y="101860"/>
                  <a:pt x="37512" y="101675"/>
                </a:cubicBezTo>
                <a:cubicBezTo>
                  <a:pt x="37523" y="101663"/>
                  <a:pt x="37535" y="101652"/>
                  <a:pt x="37546" y="101629"/>
                </a:cubicBezTo>
                <a:cubicBezTo>
                  <a:pt x="37663" y="101502"/>
                  <a:pt x="37755" y="101435"/>
                  <a:pt x="37851" y="101435"/>
                </a:cubicBezTo>
                <a:close/>
                <a:moveTo>
                  <a:pt x="80740" y="100488"/>
                </a:moveTo>
                <a:cubicBezTo>
                  <a:pt x="80991" y="100488"/>
                  <a:pt x="81026" y="100735"/>
                  <a:pt x="80912" y="101513"/>
                </a:cubicBezTo>
                <a:cubicBezTo>
                  <a:pt x="80857" y="101931"/>
                  <a:pt x="80581" y="102241"/>
                  <a:pt x="80385" y="102241"/>
                </a:cubicBezTo>
                <a:cubicBezTo>
                  <a:pt x="80295" y="102241"/>
                  <a:pt x="80222" y="102175"/>
                  <a:pt x="80196" y="102021"/>
                </a:cubicBezTo>
                <a:cubicBezTo>
                  <a:pt x="80173" y="101894"/>
                  <a:pt x="80242" y="101779"/>
                  <a:pt x="80358" y="101756"/>
                </a:cubicBezTo>
                <a:cubicBezTo>
                  <a:pt x="80462" y="101732"/>
                  <a:pt x="80508" y="101467"/>
                  <a:pt x="80450" y="101144"/>
                </a:cubicBezTo>
                <a:cubicBezTo>
                  <a:pt x="80392" y="100786"/>
                  <a:pt x="80473" y="100532"/>
                  <a:pt x="80646" y="100497"/>
                </a:cubicBezTo>
                <a:cubicBezTo>
                  <a:pt x="80680" y="100492"/>
                  <a:pt x="80711" y="100488"/>
                  <a:pt x="80740" y="100488"/>
                </a:cubicBezTo>
                <a:close/>
                <a:moveTo>
                  <a:pt x="28404" y="102136"/>
                </a:moveTo>
                <a:lnTo>
                  <a:pt x="28404" y="102136"/>
                </a:lnTo>
                <a:cubicBezTo>
                  <a:pt x="28681" y="102240"/>
                  <a:pt x="28647" y="102310"/>
                  <a:pt x="28300" y="102321"/>
                </a:cubicBezTo>
                <a:cubicBezTo>
                  <a:pt x="28324" y="102240"/>
                  <a:pt x="28358" y="102183"/>
                  <a:pt x="28404" y="102136"/>
                </a:cubicBezTo>
                <a:close/>
                <a:moveTo>
                  <a:pt x="147793" y="101781"/>
                </a:moveTo>
                <a:cubicBezTo>
                  <a:pt x="147822" y="101781"/>
                  <a:pt x="147873" y="101906"/>
                  <a:pt x="147929" y="102113"/>
                </a:cubicBezTo>
                <a:cubicBezTo>
                  <a:pt x="147988" y="102334"/>
                  <a:pt x="147997" y="102467"/>
                  <a:pt x="147962" y="102467"/>
                </a:cubicBezTo>
                <a:cubicBezTo>
                  <a:pt x="147949" y="102467"/>
                  <a:pt x="147930" y="102450"/>
                  <a:pt x="147905" y="102413"/>
                </a:cubicBezTo>
                <a:cubicBezTo>
                  <a:pt x="147825" y="102287"/>
                  <a:pt x="147755" y="102021"/>
                  <a:pt x="147767" y="101859"/>
                </a:cubicBezTo>
                <a:cubicBezTo>
                  <a:pt x="147771" y="101806"/>
                  <a:pt x="147780" y="101781"/>
                  <a:pt x="147793" y="101781"/>
                </a:cubicBezTo>
                <a:close/>
                <a:moveTo>
                  <a:pt x="91047" y="102121"/>
                </a:moveTo>
                <a:cubicBezTo>
                  <a:pt x="91138" y="102121"/>
                  <a:pt x="91222" y="102197"/>
                  <a:pt x="91243" y="102310"/>
                </a:cubicBezTo>
                <a:cubicBezTo>
                  <a:pt x="91266" y="102437"/>
                  <a:pt x="91196" y="102564"/>
                  <a:pt x="91093" y="102587"/>
                </a:cubicBezTo>
                <a:cubicBezTo>
                  <a:pt x="91079" y="102589"/>
                  <a:pt x="91067" y="102591"/>
                  <a:pt x="91054" y="102591"/>
                </a:cubicBezTo>
                <a:cubicBezTo>
                  <a:pt x="90957" y="102591"/>
                  <a:pt x="90882" y="102513"/>
                  <a:pt x="90862" y="102390"/>
                </a:cubicBezTo>
                <a:cubicBezTo>
                  <a:pt x="90839" y="102263"/>
                  <a:pt x="90896" y="102148"/>
                  <a:pt x="91012" y="102125"/>
                </a:cubicBezTo>
                <a:cubicBezTo>
                  <a:pt x="91024" y="102122"/>
                  <a:pt x="91036" y="102121"/>
                  <a:pt x="91047" y="102121"/>
                </a:cubicBezTo>
                <a:close/>
                <a:moveTo>
                  <a:pt x="4774" y="101845"/>
                </a:moveTo>
                <a:cubicBezTo>
                  <a:pt x="4976" y="101845"/>
                  <a:pt x="4997" y="102086"/>
                  <a:pt x="4834" y="102540"/>
                </a:cubicBezTo>
                <a:cubicBezTo>
                  <a:pt x="4783" y="102673"/>
                  <a:pt x="4746" y="102743"/>
                  <a:pt x="4716" y="102743"/>
                </a:cubicBezTo>
                <a:cubicBezTo>
                  <a:pt x="4678" y="102743"/>
                  <a:pt x="4652" y="102633"/>
                  <a:pt x="4626" y="102402"/>
                </a:cubicBezTo>
                <a:cubicBezTo>
                  <a:pt x="4580" y="102113"/>
                  <a:pt x="4638" y="101871"/>
                  <a:pt x="4730" y="101848"/>
                </a:cubicBezTo>
                <a:cubicBezTo>
                  <a:pt x="4746" y="101846"/>
                  <a:pt x="4760" y="101845"/>
                  <a:pt x="4774" y="101845"/>
                </a:cubicBezTo>
                <a:close/>
                <a:moveTo>
                  <a:pt x="20440" y="102529"/>
                </a:moveTo>
                <a:cubicBezTo>
                  <a:pt x="20475" y="102564"/>
                  <a:pt x="20555" y="102598"/>
                  <a:pt x="20671" y="102644"/>
                </a:cubicBezTo>
                <a:cubicBezTo>
                  <a:pt x="20659" y="102656"/>
                  <a:pt x="20648" y="102679"/>
                  <a:pt x="20625" y="102691"/>
                </a:cubicBezTo>
                <a:cubicBezTo>
                  <a:pt x="20588" y="102731"/>
                  <a:pt x="20552" y="102751"/>
                  <a:pt x="20520" y="102751"/>
                </a:cubicBezTo>
                <a:cubicBezTo>
                  <a:pt x="20472" y="102751"/>
                  <a:pt x="20435" y="102705"/>
                  <a:pt x="20428" y="102621"/>
                </a:cubicBezTo>
                <a:cubicBezTo>
                  <a:pt x="20417" y="102587"/>
                  <a:pt x="20440" y="102564"/>
                  <a:pt x="20440" y="102529"/>
                </a:cubicBezTo>
                <a:close/>
                <a:moveTo>
                  <a:pt x="76537" y="101806"/>
                </a:moveTo>
                <a:cubicBezTo>
                  <a:pt x="76574" y="101806"/>
                  <a:pt x="76591" y="101893"/>
                  <a:pt x="76618" y="102056"/>
                </a:cubicBezTo>
                <a:cubicBezTo>
                  <a:pt x="76653" y="102252"/>
                  <a:pt x="76595" y="102517"/>
                  <a:pt x="76503" y="102621"/>
                </a:cubicBezTo>
                <a:cubicBezTo>
                  <a:pt x="76412" y="102718"/>
                  <a:pt x="76335" y="102760"/>
                  <a:pt x="76276" y="102760"/>
                </a:cubicBezTo>
                <a:cubicBezTo>
                  <a:pt x="76123" y="102760"/>
                  <a:pt x="76095" y="102481"/>
                  <a:pt x="76295" y="102148"/>
                </a:cubicBezTo>
                <a:cubicBezTo>
                  <a:pt x="76429" y="101916"/>
                  <a:pt x="76496" y="101806"/>
                  <a:pt x="76537" y="101806"/>
                </a:cubicBezTo>
                <a:close/>
                <a:moveTo>
                  <a:pt x="35595" y="102783"/>
                </a:moveTo>
                <a:cubicBezTo>
                  <a:pt x="35561" y="102887"/>
                  <a:pt x="35492" y="102979"/>
                  <a:pt x="35388" y="103002"/>
                </a:cubicBezTo>
                <a:cubicBezTo>
                  <a:pt x="35378" y="103003"/>
                  <a:pt x="35369" y="103004"/>
                  <a:pt x="35360" y="103004"/>
                </a:cubicBezTo>
                <a:cubicBezTo>
                  <a:pt x="35264" y="103004"/>
                  <a:pt x="35223" y="102948"/>
                  <a:pt x="35191" y="102864"/>
                </a:cubicBezTo>
                <a:lnTo>
                  <a:pt x="35191" y="102864"/>
                </a:lnTo>
                <a:cubicBezTo>
                  <a:pt x="35211" y="102865"/>
                  <a:pt x="35230" y="102866"/>
                  <a:pt x="35249" y="102866"/>
                </a:cubicBezTo>
                <a:cubicBezTo>
                  <a:pt x="35377" y="102866"/>
                  <a:pt x="35495" y="102833"/>
                  <a:pt x="35595" y="102783"/>
                </a:cubicBezTo>
                <a:close/>
                <a:moveTo>
                  <a:pt x="122571" y="102617"/>
                </a:moveTo>
                <a:cubicBezTo>
                  <a:pt x="122632" y="102617"/>
                  <a:pt x="122677" y="102640"/>
                  <a:pt x="122685" y="102679"/>
                </a:cubicBezTo>
                <a:cubicBezTo>
                  <a:pt x="122696" y="102737"/>
                  <a:pt x="122639" y="102852"/>
                  <a:pt x="122546" y="102968"/>
                </a:cubicBezTo>
                <a:cubicBezTo>
                  <a:pt x="122512" y="103012"/>
                  <a:pt x="122473" y="103033"/>
                  <a:pt x="122439" y="103033"/>
                </a:cubicBezTo>
                <a:cubicBezTo>
                  <a:pt x="122392" y="103033"/>
                  <a:pt x="122352" y="102994"/>
                  <a:pt x="122339" y="102921"/>
                </a:cubicBezTo>
                <a:cubicBezTo>
                  <a:pt x="122304" y="102794"/>
                  <a:pt x="122373" y="102656"/>
                  <a:pt x="122477" y="102633"/>
                </a:cubicBezTo>
                <a:cubicBezTo>
                  <a:pt x="122510" y="102622"/>
                  <a:pt x="122542" y="102617"/>
                  <a:pt x="122571" y="102617"/>
                </a:cubicBezTo>
                <a:close/>
                <a:moveTo>
                  <a:pt x="86229" y="102444"/>
                </a:moveTo>
                <a:cubicBezTo>
                  <a:pt x="86573" y="102444"/>
                  <a:pt x="86621" y="102521"/>
                  <a:pt x="86510" y="102783"/>
                </a:cubicBezTo>
                <a:cubicBezTo>
                  <a:pt x="86425" y="102968"/>
                  <a:pt x="86331" y="103050"/>
                  <a:pt x="86188" y="103050"/>
                </a:cubicBezTo>
                <a:cubicBezTo>
                  <a:pt x="86116" y="103050"/>
                  <a:pt x="86033" y="103029"/>
                  <a:pt x="85933" y="102991"/>
                </a:cubicBezTo>
                <a:cubicBezTo>
                  <a:pt x="85310" y="102760"/>
                  <a:pt x="85379" y="102471"/>
                  <a:pt x="86060" y="102448"/>
                </a:cubicBezTo>
                <a:cubicBezTo>
                  <a:pt x="86123" y="102445"/>
                  <a:pt x="86179" y="102444"/>
                  <a:pt x="86229" y="102444"/>
                </a:cubicBezTo>
                <a:close/>
                <a:moveTo>
                  <a:pt x="74525" y="102530"/>
                </a:moveTo>
                <a:cubicBezTo>
                  <a:pt x="74550" y="102530"/>
                  <a:pt x="74579" y="102533"/>
                  <a:pt x="74610" y="102540"/>
                </a:cubicBezTo>
                <a:cubicBezTo>
                  <a:pt x="74794" y="102587"/>
                  <a:pt x="74944" y="102702"/>
                  <a:pt x="74956" y="102829"/>
                </a:cubicBezTo>
                <a:cubicBezTo>
                  <a:pt x="74979" y="102944"/>
                  <a:pt x="74864" y="103060"/>
                  <a:pt x="74702" y="103094"/>
                </a:cubicBezTo>
                <a:cubicBezTo>
                  <a:pt x="74687" y="103096"/>
                  <a:pt x="74673" y="103097"/>
                  <a:pt x="74658" y="103097"/>
                </a:cubicBezTo>
                <a:cubicBezTo>
                  <a:pt x="74504" y="103097"/>
                  <a:pt x="74377" y="102986"/>
                  <a:pt x="74356" y="102806"/>
                </a:cubicBezTo>
                <a:cubicBezTo>
                  <a:pt x="74327" y="102631"/>
                  <a:pt x="74387" y="102530"/>
                  <a:pt x="74525" y="102530"/>
                </a:cubicBezTo>
                <a:close/>
                <a:moveTo>
                  <a:pt x="26061" y="102864"/>
                </a:moveTo>
                <a:cubicBezTo>
                  <a:pt x="26142" y="102921"/>
                  <a:pt x="26107" y="102979"/>
                  <a:pt x="25969" y="103060"/>
                </a:cubicBezTo>
                <a:cubicBezTo>
                  <a:pt x="25897" y="103099"/>
                  <a:pt x="25810" y="103120"/>
                  <a:pt x="25738" y="103120"/>
                </a:cubicBezTo>
                <a:cubicBezTo>
                  <a:pt x="25682" y="103120"/>
                  <a:pt x="25636" y="103108"/>
                  <a:pt x="25611" y="103083"/>
                </a:cubicBezTo>
                <a:cubicBezTo>
                  <a:pt x="25553" y="103037"/>
                  <a:pt x="25530" y="102991"/>
                  <a:pt x="25530" y="102944"/>
                </a:cubicBezTo>
                <a:cubicBezTo>
                  <a:pt x="25634" y="102933"/>
                  <a:pt x="25726" y="102921"/>
                  <a:pt x="25853" y="102887"/>
                </a:cubicBezTo>
                <a:cubicBezTo>
                  <a:pt x="25934" y="102875"/>
                  <a:pt x="25980" y="102875"/>
                  <a:pt x="26061" y="102864"/>
                </a:cubicBezTo>
                <a:close/>
                <a:moveTo>
                  <a:pt x="80009" y="102381"/>
                </a:moveTo>
                <a:cubicBezTo>
                  <a:pt x="80047" y="102381"/>
                  <a:pt x="80089" y="102442"/>
                  <a:pt x="80150" y="102564"/>
                </a:cubicBezTo>
                <a:cubicBezTo>
                  <a:pt x="80205" y="102680"/>
                  <a:pt x="80329" y="102740"/>
                  <a:pt x="80518" y="102740"/>
                </a:cubicBezTo>
                <a:cubicBezTo>
                  <a:pt x="80647" y="102740"/>
                  <a:pt x="80805" y="102712"/>
                  <a:pt x="80993" y="102656"/>
                </a:cubicBezTo>
                <a:cubicBezTo>
                  <a:pt x="81159" y="102608"/>
                  <a:pt x="81303" y="102587"/>
                  <a:pt x="81418" y="102587"/>
                </a:cubicBezTo>
                <a:cubicBezTo>
                  <a:pt x="81773" y="102587"/>
                  <a:pt x="81845" y="102790"/>
                  <a:pt x="81408" y="103025"/>
                </a:cubicBezTo>
                <a:cubicBezTo>
                  <a:pt x="81270" y="103099"/>
                  <a:pt x="81089" y="103131"/>
                  <a:pt x="80900" y="103131"/>
                </a:cubicBezTo>
                <a:cubicBezTo>
                  <a:pt x="80376" y="103131"/>
                  <a:pt x="79791" y="102886"/>
                  <a:pt x="79885" y="102598"/>
                </a:cubicBezTo>
                <a:cubicBezTo>
                  <a:pt x="79933" y="102454"/>
                  <a:pt x="79968" y="102381"/>
                  <a:pt x="80009" y="102381"/>
                </a:cubicBezTo>
                <a:close/>
                <a:moveTo>
                  <a:pt x="84268" y="99640"/>
                </a:moveTo>
                <a:cubicBezTo>
                  <a:pt x="84335" y="99640"/>
                  <a:pt x="84396" y="99721"/>
                  <a:pt x="84421" y="99863"/>
                </a:cubicBezTo>
                <a:cubicBezTo>
                  <a:pt x="84454" y="100052"/>
                  <a:pt x="84584" y="100198"/>
                  <a:pt x="84707" y="100198"/>
                </a:cubicBezTo>
                <a:cubicBezTo>
                  <a:pt x="84712" y="100198"/>
                  <a:pt x="84716" y="100198"/>
                  <a:pt x="84721" y="100197"/>
                </a:cubicBezTo>
                <a:cubicBezTo>
                  <a:pt x="84738" y="100194"/>
                  <a:pt x="84751" y="100193"/>
                  <a:pt x="84762" y="100193"/>
                </a:cubicBezTo>
                <a:cubicBezTo>
                  <a:pt x="84837" y="100193"/>
                  <a:pt x="84791" y="100257"/>
                  <a:pt x="84640" y="100347"/>
                </a:cubicBezTo>
                <a:cubicBezTo>
                  <a:pt x="84467" y="100451"/>
                  <a:pt x="84352" y="100682"/>
                  <a:pt x="84386" y="100867"/>
                </a:cubicBezTo>
                <a:cubicBezTo>
                  <a:pt x="84421" y="101063"/>
                  <a:pt x="84582" y="101236"/>
                  <a:pt x="84756" y="101271"/>
                </a:cubicBezTo>
                <a:cubicBezTo>
                  <a:pt x="84929" y="101305"/>
                  <a:pt x="85090" y="101432"/>
                  <a:pt x="85113" y="101548"/>
                </a:cubicBezTo>
                <a:cubicBezTo>
                  <a:pt x="85125" y="101663"/>
                  <a:pt x="85021" y="101779"/>
                  <a:pt x="84848" y="101825"/>
                </a:cubicBezTo>
                <a:cubicBezTo>
                  <a:pt x="84686" y="101859"/>
                  <a:pt x="84582" y="102033"/>
                  <a:pt x="84617" y="102217"/>
                </a:cubicBezTo>
                <a:cubicBezTo>
                  <a:pt x="84652" y="102425"/>
                  <a:pt x="84559" y="102587"/>
                  <a:pt x="84386" y="102621"/>
                </a:cubicBezTo>
                <a:cubicBezTo>
                  <a:pt x="84359" y="102627"/>
                  <a:pt x="84331" y="102630"/>
                  <a:pt x="84306" y="102630"/>
                </a:cubicBezTo>
                <a:cubicBezTo>
                  <a:pt x="84181" y="102630"/>
                  <a:pt x="84082" y="102563"/>
                  <a:pt x="84063" y="102448"/>
                </a:cubicBezTo>
                <a:cubicBezTo>
                  <a:pt x="84041" y="102329"/>
                  <a:pt x="83959" y="102251"/>
                  <a:pt x="83854" y="102251"/>
                </a:cubicBezTo>
                <a:cubicBezTo>
                  <a:pt x="83847" y="102251"/>
                  <a:pt x="83840" y="102251"/>
                  <a:pt x="83832" y="102252"/>
                </a:cubicBezTo>
                <a:cubicBezTo>
                  <a:pt x="83728" y="102275"/>
                  <a:pt x="83671" y="102448"/>
                  <a:pt x="83694" y="102621"/>
                </a:cubicBezTo>
                <a:cubicBezTo>
                  <a:pt x="83754" y="102954"/>
                  <a:pt x="83651" y="103148"/>
                  <a:pt x="83479" y="103148"/>
                </a:cubicBezTo>
                <a:cubicBezTo>
                  <a:pt x="83388" y="103148"/>
                  <a:pt x="83278" y="103094"/>
                  <a:pt x="83163" y="102979"/>
                </a:cubicBezTo>
                <a:cubicBezTo>
                  <a:pt x="82982" y="102798"/>
                  <a:pt x="82930" y="102729"/>
                  <a:pt x="83023" y="102729"/>
                </a:cubicBezTo>
                <a:cubicBezTo>
                  <a:pt x="83061" y="102729"/>
                  <a:pt x="83123" y="102740"/>
                  <a:pt x="83209" y="102760"/>
                </a:cubicBezTo>
                <a:cubicBezTo>
                  <a:pt x="83273" y="102775"/>
                  <a:pt x="83324" y="102784"/>
                  <a:pt x="83363" y="102784"/>
                </a:cubicBezTo>
                <a:cubicBezTo>
                  <a:pt x="83499" y="102784"/>
                  <a:pt x="83487" y="102680"/>
                  <a:pt x="83370" y="102402"/>
                </a:cubicBezTo>
                <a:cubicBezTo>
                  <a:pt x="83209" y="102044"/>
                  <a:pt x="83267" y="101906"/>
                  <a:pt x="83728" y="101686"/>
                </a:cubicBezTo>
                <a:cubicBezTo>
                  <a:pt x="84213" y="101455"/>
                  <a:pt x="84271" y="101317"/>
                  <a:pt x="84155" y="100636"/>
                </a:cubicBezTo>
                <a:cubicBezTo>
                  <a:pt x="84075" y="100197"/>
                  <a:pt x="84098" y="99782"/>
                  <a:pt x="84190" y="99678"/>
                </a:cubicBezTo>
                <a:cubicBezTo>
                  <a:pt x="84216" y="99652"/>
                  <a:pt x="84243" y="99640"/>
                  <a:pt x="84268" y="99640"/>
                </a:cubicBezTo>
                <a:close/>
                <a:moveTo>
                  <a:pt x="102918" y="102388"/>
                </a:moveTo>
                <a:cubicBezTo>
                  <a:pt x="102947" y="102388"/>
                  <a:pt x="103006" y="102451"/>
                  <a:pt x="103108" y="102575"/>
                </a:cubicBezTo>
                <a:cubicBezTo>
                  <a:pt x="103380" y="102895"/>
                  <a:pt x="103464" y="103159"/>
                  <a:pt x="103319" y="103159"/>
                </a:cubicBezTo>
                <a:cubicBezTo>
                  <a:pt x="103292" y="103159"/>
                  <a:pt x="103256" y="103149"/>
                  <a:pt x="103212" y="103129"/>
                </a:cubicBezTo>
                <a:cubicBezTo>
                  <a:pt x="103097" y="103071"/>
                  <a:pt x="102970" y="102864"/>
                  <a:pt x="102924" y="102644"/>
                </a:cubicBezTo>
                <a:cubicBezTo>
                  <a:pt x="102893" y="102472"/>
                  <a:pt x="102885" y="102388"/>
                  <a:pt x="102918" y="102388"/>
                </a:cubicBezTo>
                <a:close/>
                <a:moveTo>
                  <a:pt x="31255" y="102564"/>
                </a:moveTo>
                <a:cubicBezTo>
                  <a:pt x="31313" y="102587"/>
                  <a:pt x="31382" y="102610"/>
                  <a:pt x="31417" y="102633"/>
                </a:cubicBezTo>
                <a:cubicBezTo>
                  <a:pt x="31579" y="102783"/>
                  <a:pt x="31636" y="103141"/>
                  <a:pt x="31498" y="103164"/>
                </a:cubicBezTo>
                <a:cubicBezTo>
                  <a:pt x="31495" y="103164"/>
                  <a:pt x="31493" y="103164"/>
                  <a:pt x="31490" y="103164"/>
                </a:cubicBezTo>
                <a:cubicBezTo>
                  <a:pt x="31423" y="103164"/>
                  <a:pt x="31236" y="103041"/>
                  <a:pt x="31059" y="102887"/>
                </a:cubicBezTo>
                <a:cubicBezTo>
                  <a:pt x="31048" y="102875"/>
                  <a:pt x="31048" y="102875"/>
                  <a:pt x="31036" y="102864"/>
                </a:cubicBezTo>
                <a:cubicBezTo>
                  <a:pt x="31117" y="102794"/>
                  <a:pt x="31186" y="102714"/>
                  <a:pt x="31232" y="102610"/>
                </a:cubicBezTo>
                <a:cubicBezTo>
                  <a:pt x="31244" y="102587"/>
                  <a:pt x="31244" y="102587"/>
                  <a:pt x="31255" y="102564"/>
                </a:cubicBezTo>
                <a:close/>
                <a:moveTo>
                  <a:pt x="106731" y="102408"/>
                </a:moveTo>
                <a:cubicBezTo>
                  <a:pt x="106812" y="102408"/>
                  <a:pt x="106897" y="102435"/>
                  <a:pt x="106975" y="102494"/>
                </a:cubicBezTo>
                <a:cubicBezTo>
                  <a:pt x="107137" y="102621"/>
                  <a:pt x="106860" y="103083"/>
                  <a:pt x="106594" y="103164"/>
                </a:cubicBezTo>
                <a:cubicBezTo>
                  <a:pt x="106588" y="103165"/>
                  <a:pt x="106582" y="103166"/>
                  <a:pt x="106576" y="103166"/>
                </a:cubicBezTo>
                <a:cubicBezTo>
                  <a:pt x="106500" y="103166"/>
                  <a:pt x="106418" y="103034"/>
                  <a:pt x="106375" y="102852"/>
                </a:cubicBezTo>
                <a:cubicBezTo>
                  <a:pt x="106325" y="102600"/>
                  <a:pt x="106513" y="102408"/>
                  <a:pt x="106731" y="102408"/>
                </a:cubicBezTo>
                <a:close/>
                <a:moveTo>
                  <a:pt x="127124" y="102897"/>
                </a:moveTo>
                <a:cubicBezTo>
                  <a:pt x="127143" y="102897"/>
                  <a:pt x="127164" y="102901"/>
                  <a:pt x="127186" y="102910"/>
                </a:cubicBezTo>
                <a:cubicBezTo>
                  <a:pt x="127313" y="102956"/>
                  <a:pt x="127429" y="103048"/>
                  <a:pt x="127440" y="103106"/>
                </a:cubicBezTo>
                <a:cubicBezTo>
                  <a:pt x="127452" y="103164"/>
                  <a:pt x="127383" y="103233"/>
                  <a:pt x="127279" y="103268"/>
                </a:cubicBezTo>
                <a:cubicBezTo>
                  <a:pt x="127268" y="103270"/>
                  <a:pt x="127257" y="103271"/>
                  <a:pt x="127246" y="103271"/>
                </a:cubicBezTo>
                <a:cubicBezTo>
                  <a:pt x="127152" y="103271"/>
                  <a:pt x="127056" y="103185"/>
                  <a:pt x="127025" y="103071"/>
                </a:cubicBezTo>
                <a:cubicBezTo>
                  <a:pt x="126997" y="102969"/>
                  <a:pt x="127044" y="102897"/>
                  <a:pt x="127124" y="102897"/>
                </a:cubicBezTo>
                <a:close/>
                <a:moveTo>
                  <a:pt x="8452" y="102259"/>
                </a:moveTo>
                <a:cubicBezTo>
                  <a:pt x="8497" y="102259"/>
                  <a:pt x="8520" y="102409"/>
                  <a:pt x="8563" y="102725"/>
                </a:cubicBezTo>
                <a:cubicBezTo>
                  <a:pt x="8609" y="103118"/>
                  <a:pt x="8539" y="103372"/>
                  <a:pt x="8355" y="103406"/>
                </a:cubicBezTo>
                <a:cubicBezTo>
                  <a:pt x="8320" y="103412"/>
                  <a:pt x="8288" y="103415"/>
                  <a:pt x="8259" y="103415"/>
                </a:cubicBezTo>
                <a:cubicBezTo>
                  <a:pt x="7995" y="103415"/>
                  <a:pt x="8001" y="103172"/>
                  <a:pt x="8251" y="102610"/>
                </a:cubicBezTo>
                <a:cubicBezTo>
                  <a:pt x="8355" y="102380"/>
                  <a:pt x="8412" y="102259"/>
                  <a:pt x="8452" y="102259"/>
                </a:cubicBezTo>
                <a:close/>
                <a:moveTo>
                  <a:pt x="84896" y="103076"/>
                </a:moveTo>
                <a:cubicBezTo>
                  <a:pt x="84944" y="103076"/>
                  <a:pt x="84985" y="103118"/>
                  <a:pt x="84998" y="103198"/>
                </a:cubicBezTo>
                <a:cubicBezTo>
                  <a:pt x="85021" y="103325"/>
                  <a:pt x="84952" y="103452"/>
                  <a:pt x="84848" y="103475"/>
                </a:cubicBezTo>
                <a:cubicBezTo>
                  <a:pt x="84818" y="103481"/>
                  <a:pt x="84790" y="103484"/>
                  <a:pt x="84764" y="103484"/>
                </a:cubicBezTo>
                <a:cubicBezTo>
                  <a:pt x="84691" y="103484"/>
                  <a:pt x="84640" y="103460"/>
                  <a:pt x="84640" y="103418"/>
                </a:cubicBezTo>
                <a:cubicBezTo>
                  <a:pt x="84629" y="103372"/>
                  <a:pt x="84686" y="103245"/>
                  <a:pt x="84790" y="103141"/>
                </a:cubicBezTo>
                <a:cubicBezTo>
                  <a:pt x="84824" y="103097"/>
                  <a:pt x="84862" y="103076"/>
                  <a:pt x="84896" y="103076"/>
                </a:cubicBezTo>
                <a:close/>
                <a:moveTo>
                  <a:pt x="96151" y="102677"/>
                </a:moveTo>
                <a:cubicBezTo>
                  <a:pt x="96234" y="102677"/>
                  <a:pt x="96334" y="102750"/>
                  <a:pt x="96425" y="102910"/>
                </a:cubicBezTo>
                <a:cubicBezTo>
                  <a:pt x="96679" y="103348"/>
                  <a:pt x="96668" y="103418"/>
                  <a:pt x="96368" y="103487"/>
                </a:cubicBezTo>
                <a:cubicBezTo>
                  <a:pt x="96353" y="103490"/>
                  <a:pt x="96338" y="103492"/>
                  <a:pt x="96323" y="103492"/>
                </a:cubicBezTo>
                <a:cubicBezTo>
                  <a:pt x="96176" y="103492"/>
                  <a:pt x="96030" y="103340"/>
                  <a:pt x="95998" y="103141"/>
                </a:cubicBezTo>
                <a:cubicBezTo>
                  <a:pt x="95942" y="102848"/>
                  <a:pt x="96026" y="102677"/>
                  <a:pt x="96151" y="102677"/>
                </a:cubicBezTo>
                <a:close/>
                <a:moveTo>
                  <a:pt x="78308" y="103181"/>
                </a:moveTo>
                <a:cubicBezTo>
                  <a:pt x="78360" y="103181"/>
                  <a:pt x="78404" y="103224"/>
                  <a:pt x="78419" y="103302"/>
                </a:cubicBezTo>
                <a:cubicBezTo>
                  <a:pt x="78442" y="103429"/>
                  <a:pt x="78373" y="103568"/>
                  <a:pt x="78269" y="103591"/>
                </a:cubicBezTo>
                <a:cubicBezTo>
                  <a:pt x="78244" y="103596"/>
                  <a:pt x="78220" y="103598"/>
                  <a:pt x="78198" y="103598"/>
                </a:cubicBezTo>
                <a:cubicBezTo>
                  <a:pt x="78118" y="103598"/>
                  <a:pt x="78061" y="103567"/>
                  <a:pt x="78061" y="103522"/>
                </a:cubicBezTo>
                <a:cubicBezTo>
                  <a:pt x="78049" y="103464"/>
                  <a:pt x="78107" y="103337"/>
                  <a:pt x="78211" y="103233"/>
                </a:cubicBezTo>
                <a:cubicBezTo>
                  <a:pt x="78242" y="103198"/>
                  <a:pt x="78276" y="103181"/>
                  <a:pt x="78308" y="103181"/>
                </a:cubicBezTo>
                <a:close/>
                <a:moveTo>
                  <a:pt x="7082" y="103137"/>
                </a:moveTo>
                <a:cubicBezTo>
                  <a:pt x="7173" y="103137"/>
                  <a:pt x="7249" y="103223"/>
                  <a:pt x="7270" y="103337"/>
                </a:cubicBezTo>
                <a:cubicBezTo>
                  <a:pt x="7281" y="103475"/>
                  <a:pt x="7212" y="103591"/>
                  <a:pt x="7108" y="103602"/>
                </a:cubicBezTo>
                <a:cubicBezTo>
                  <a:pt x="7096" y="103605"/>
                  <a:pt x="7084" y="103606"/>
                  <a:pt x="7073" y="103606"/>
                </a:cubicBezTo>
                <a:cubicBezTo>
                  <a:pt x="6974" y="103606"/>
                  <a:pt x="6899" y="103520"/>
                  <a:pt x="6889" y="103406"/>
                </a:cubicBezTo>
                <a:cubicBezTo>
                  <a:pt x="6866" y="103268"/>
                  <a:pt x="6935" y="103164"/>
                  <a:pt x="7050" y="103141"/>
                </a:cubicBezTo>
                <a:cubicBezTo>
                  <a:pt x="7061" y="103138"/>
                  <a:pt x="7072" y="103137"/>
                  <a:pt x="7082" y="103137"/>
                </a:cubicBezTo>
                <a:close/>
                <a:moveTo>
                  <a:pt x="16897" y="103029"/>
                </a:moveTo>
                <a:cubicBezTo>
                  <a:pt x="16922" y="103029"/>
                  <a:pt x="16950" y="103109"/>
                  <a:pt x="16977" y="103268"/>
                </a:cubicBezTo>
                <a:cubicBezTo>
                  <a:pt x="17016" y="103470"/>
                  <a:pt x="16998" y="103608"/>
                  <a:pt x="16951" y="103608"/>
                </a:cubicBezTo>
                <a:cubicBezTo>
                  <a:pt x="16941" y="103608"/>
                  <a:pt x="16931" y="103602"/>
                  <a:pt x="16919" y="103591"/>
                </a:cubicBezTo>
                <a:cubicBezTo>
                  <a:pt x="16839" y="103522"/>
                  <a:pt x="16816" y="103325"/>
                  <a:pt x="16850" y="103141"/>
                </a:cubicBezTo>
                <a:cubicBezTo>
                  <a:pt x="16864" y="103066"/>
                  <a:pt x="16880" y="103029"/>
                  <a:pt x="16897" y="103029"/>
                </a:cubicBezTo>
                <a:close/>
                <a:moveTo>
                  <a:pt x="93843" y="102713"/>
                </a:moveTo>
                <a:cubicBezTo>
                  <a:pt x="94058" y="102713"/>
                  <a:pt x="94268" y="102935"/>
                  <a:pt x="94371" y="103314"/>
                </a:cubicBezTo>
                <a:cubicBezTo>
                  <a:pt x="94429" y="103563"/>
                  <a:pt x="94441" y="103682"/>
                  <a:pt x="94401" y="103682"/>
                </a:cubicBezTo>
                <a:cubicBezTo>
                  <a:pt x="94378" y="103682"/>
                  <a:pt x="94337" y="103643"/>
                  <a:pt x="94278" y="103568"/>
                </a:cubicBezTo>
                <a:cubicBezTo>
                  <a:pt x="94198" y="103473"/>
                  <a:pt x="94099" y="103419"/>
                  <a:pt x="94014" y="103419"/>
                </a:cubicBezTo>
                <a:cubicBezTo>
                  <a:pt x="93964" y="103419"/>
                  <a:pt x="93920" y="103437"/>
                  <a:pt x="93886" y="103475"/>
                </a:cubicBezTo>
                <a:cubicBezTo>
                  <a:pt x="93858" y="103511"/>
                  <a:pt x="93821" y="103528"/>
                  <a:pt x="93780" y="103528"/>
                </a:cubicBezTo>
                <a:cubicBezTo>
                  <a:pt x="93703" y="103528"/>
                  <a:pt x="93612" y="103466"/>
                  <a:pt x="93551" y="103360"/>
                </a:cubicBezTo>
                <a:cubicBezTo>
                  <a:pt x="93459" y="103198"/>
                  <a:pt x="93459" y="102968"/>
                  <a:pt x="93551" y="102864"/>
                </a:cubicBezTo>
                <a:cubicBezTo>
                  <a:pt x="93643" y="102761"/>
                  <a:pt x="93743" y="102713"/>
                  <a:pt x="93843" y="102713"/>
                </a:cubicBezTo>
                <a:close/>
                <a:moveTo>
                  <a:pt x="89129" y="103107"/>
                </a:moveTo>
                <a:cubicBezTo>
                  <a:pt x="89142" y="103107"/>
                  <a:pt x="89158" y="103110"/>
                  <a:pt x="89176" y="103118"/>
                </a:cubicBezTo>
                <a:cubicBezTo>
                  <a:pt x="89384" y="103221"/>
                  <a:pt x="89546" y="103649"/>
                  <a:pt x="89396" y="103683"/>
                </a:cubicBezTo>
                <a:cubicBezTo>
                  <a:pt x="89394" y="103684"/>
                  <a:pt x="89392" y="103684"/>
                  <a:pt x="89391" y="103684"/>
                </a:cubicBezTo>
                <a:cubicBezTo>
                  <a:pt x="89342" y="103684"/>
                  <a:pt x="89242" y="103538"/>
                  <a:pt x="89142" y="103360"/>
                </a:cubicBezTo>
                <a:cubicBezTo>
                  <a:pt x="89064" y="103205"/>
                  <a:pt x="89060" y="103107"/>
                  <a:pt x="89129" y="103107"/>
                </a:cubicBezTo>
                <a:close/>
                <a:moveTo>
                  <a:pt x="86950" y="102910"/>
                </a:moveTo>
                <a:cubicBezTo>
                  <a:pt x="87036" y="102910"/>
                  <a:pt x="87171" y="103019"/>
                  <a:pt x="87307" y="103210"/>
                </a:cubicBezTo>
                <a:cubicBezTo>
                  <a:pt x="87595" y="103602"/>
                  <a:pt x="87712" y="103781"/>
                  <a:pt x="87645" y="103781"/>
                </a:cubicBezTo>
                <a:cubicBezTo>
                  <a:pt x="87599" y="103781"/>
                  <a:pt x="87468" y="103699"/>
                  <a:pt x="87249" y="103545"/>
                </a:cubicBezTo>
                <a:cubicBezTo>
                  <a:pt x="86995" y="103372"/>
                  <a:pt x="86833" y="103118"/>
                  <a:pt x="86868" y="102979"/>
                </a:cubicBezTo>
                <a:cubicBezTo>
                  <a:pt x="86882" y="102932"/>
                  <a:pt x="86911" y="102910"/>
                  <a:pt x="86950" y="102910"/>
                </a:cubicBezTo>
                <a:close/>
                <a:moveTo>
                  <a:pt x="105501" y="102465"/>
                </a:moveTo>
                <a:cubicBezTo>
                  <a:pt x="105526" y="102465"/>
                  <a:pt x="105520" y="102563"/>
                  <a:pt x="105498" y="102760"/>
                </a:cubicBezTo>
                <a:cubicBezTo>
                  <a:pt x="105467" y="103007"/>
                  <a:pt x="105528" y="103135"/>
                  <a:pt x="105673" y="103135"/>
                </a:cubicBezTo>
                <a:cubicBezTo>
                  <a:pt x="105690" y="103135"/>
                  <a:pt x="105709" y="103133"/>
                  <a:pt x="105729" y="103129"/>
                </a:cubicBezTo>
                <a:cubicBezTo>
                  <a:pt x="105765" y="103119"/>
                  <a:pt x="105800" y="103115"/>
                  <a:pt x="105833" y="103115"/>
                </a:cubicBezTo>
                <a:cubicBezTo>
                  <a:pt x="105955" y="103115"/>
                  <a:pt x="106045" y="103179"/>
                  <a:pt x="106063" y="103279"/>
                </a:cubicBezTo>
                <a:cubicBezTo>
                  <a:pt x="106082" y="103384"/>
                  <a:pt x="106188" y="103450"/>
                  <a:pt x="106316" y="103450"/>
                </a:cubicBezTo>
                <a:cubicBezTo>
                  <a:pt x="106342" y="103450"/>
                  <a:pt x="106370" y="103447"/>
                  <a:pt x="106398" y="103441"/>
                </a:cubicBezTo>
                <a:cubicBezTo>
                  <a:pt x="106432" y="103431"/>
                  <a:pt x="106466" y="103426"/>
                  <a:pt x="106498" y="103426"/>
                </a:cubicBezTo>
                <a:cubicBezTo>
                  <a:pt x="106618" y="103426"/>
                  <a:pt x="106717" y="103491"/>
                  <a:pt x="106744" y="103591"/>
                </a:cubicBezTo>
                <a:cubicBezTo>
                  <a:pt x="106767" y="103718"/>
                  <a:pt x="106698" y="103845"/>
                  <a:pt x="106583" y="103868"/>
                </a:cubicBezTo>
                <a:cubicBezTo>
                  <a:pt x="106562" y="103874"/>
                  <a:pt x="106535" y="103876"/>
                  <a:pt x="106502" y="103876"/>
                </a:cubicBezTo>
                <a:cubicBezTo>
                  <a:pt x="106138" y="103876"/>
                  <a:pt x="105114" y="103543"/>
                  <a:pt x="105082" y="103395"/>
                </a:cubicBezTo>
                <a:cubicBezTo>
                  <a:pt x="105071" y="103325"/>
                  <a:pt x="105175" y="103060"/>
                  <a:pt x="105302" y="102794"/>
                </a:cubicBezTo>
                <a:cubicBezTo>
                  <a:pt x="105414" y="102575"/>
                  <a:pt x="105475" y="102465"/>
                  <a:pt x="105501" y="102465"/>
                </a:cubicBezTo>
                <a:close/>
                <a:moveTo>
                  <a:pt x="9774" y="103008"/>
                </a:moveTo>
                <a:cubicBezTo>
                  <a:pt x="9880" y="103008"/>
                  <a:pt x="9959" y="103055"/>
                  <a:pt x="9971" y="103164"/>
                </a:cubicBezTo>
                <a:cubicBezTo>
                  <a:pt x="9982" y="103268"/>
                  <a:pt x="9867" y="103383"/>
                  <a:pt x="9728" y="103406"/>
                </a:cubicBezTo>
                <a:cubicBezTo>
                  <a:pt x="9578" y="103429"/>
                  <a:pt x="9428" y="103591"/>
                  <a:pt x="9405" y="103741"/>
                </a:cubicBezTo>
                <a:cubicBezTo>
                  <a:pt x="9388" y="103863"/>
                  <a:pt x="9331" y="103939"/>
                  <a:pt x="9269" y="103939"/>
                </a:cubicBezTo>
                <a:cubicBezTo>
                  <a:pt x="9249" y="103939"/>
                  <a:pt x="9229" y="103931"/>
                  <a:pt x="9209" y="103914"/>
                </a:cubicBezTo>
                <a:cubicBezTo>
                  <a:pt x="9117" y="103845"/>
                  <a:pt x="9105" y="103637"/>
                  <a:pt x="9174" y="103452"/>
                </a:cubicBezTo>
                <a:cubicBezTo>
                  <a:pt x="9259" y="103192"/>
                  <a:pt x="9566" y="103008"/>
                  <a:pt x="9774" y="103008"/>
                </a:cubicBezTo>
                <a:close/>
                <a:moveTo>
                  <a:pt x="10409" y="103194"/>
                </a:moveTo>
                <a:cubicBezTo>
                  <a:pt x="10485" y="103194"/>
                  <a:pt x="10583" y="103265"/>
                  <a:pt x="10698" y="103406"/>
                </a:cubicBezTo>
                <a:cubicBezTo>
                  <a:pt x="11047" y="103828"/>
                  <a:pt x="11131" y="104112"/>
                  <a:pt x="10909" y="104112"/>
                </a:cubicBezTo>
                <a:cubicBezTo>
                  <a:pt x="10882" y="104112"/>
                  <a:pt x="10850" y="104108"/>
                  <a:pt x="10813" y="104099"/>
                </a:cubicBezTo>
                <a:cubicBezTo>
                  <a:pt x="10686" y="104064"/>
                  <a:pt x="10571" y="103914"/>
                  <a:pt x="10582" y="103764"/>
                </a:cubicBezTo>
                <a:cubicBezTo>
                  <a:pt x="10593" y="103638"/>
                  <a:pt x="10528" y="103541"/>
                  <a:pt x="10429" y="103541"/>
                </a:cubicBezTo>
                <a:cubicBezTo>
                  <a:pt x="10419" y="103541"/>
                  <a:pt x="10409" y="103542"/>
                  <a:pt x="10398" y="103545"/>
                </a:cubicBezTo>
                <a:cubicBezTo>
                  <a:pt x="10393" y="103545"/>
                  <a:pt x="10388" y="103545"/>
                  <a:pt x="10384" y="103545"/>
                </a:cubicBezTo>
                <a:cubicBezTo>
                  <a:pt x="10289" y="103545"/>
                  <a:pt x="10238" y="103434"/>
                  <a:pt x="10282" y="103302"/>
                </a:cubicBezTo>
                <a:cubicBezTo>
                  <a:pt x="10311" y="103230"/>
                  <a:pt x="10354" y="103194"/>
                  <a:pt x="10409" y="103194"/>
                </a:cubicBezTo>
                <a:close/>
                <a:moveTo>
                  <a:pt x="6625" y="103544"/>
                </a:moveTo>
                <a:cubicBezTo>
                  <a:pt x="6656" y="103544"/>
                  <a:pt x="6695" y="103671"/>
                  <a:pt x="6727" y="103891"/>
                </a:cubicBezTo>
                <a:cubicBezTo>
                  <a:pt x="6752" y="104117"/>
                  <a:pt x="6747" y="104252"/>
                  <a:pt x="6712" y="104252"/>
                </a:cubicBezTo>
                <a:cubicBezTo>
                  <a:pt x="6698" y="104252"/>
                  <a:pt x="6680" y="104232"/>
                  <a:pt x="6658" y="104191"/>
                </a:cubicBezTo>
                <a:cubicBezTo>
                  <a:pt x="6589" y="104053"/>
                  <a:pt x="6554" y="103787"/>
                  <a:pt x="6589" y="103614"/>
                </a:cubicBezTo>
                <a:cubicBezTo>
                  <a:pt x="6599" y="103566"/>
                  <a:pt x="6611" y="103544"/>
                  <a:pt x="6625" y="103544"/>
                </a:cubicBezTo>
                <a:close/>
                <a:moveTo>
                  <a:pt x="7578" y="103789"/>
                </a:moveTo>
                <a:cubicBezTo>
                  <a:pt x="7700" y="103789"/>
                  <a:pt x="7868" y="103827"/>
                  <a:pt x="8032" y="103902"/>
                </a:cubicBezTo>
                <a:cubicBezTo>
                  <a:pt x="8499" y="104120"/>
                  <a:pt x="8584" y="104270"/>
                  <a:pt x="8345" y="104270"/>
                </a:cubicBezTo>
                <a:cubicBezTo>
                  <a:pt x="8242" y="104270"/>
                  <a:pt x="8078" y="104242"/>
                  <a:pt x="7858" y="104180"/>
                </a:cubicBezTo>
                <a:cubicBezTo>
                  <a:pt x="7547" y="104099"/>
                  <a:pt x="7351" y="103937"/>
                  <a:pt x="7408" y="103845"/>
                </a:cubicBezTo>
                <a:cubicBezTo>
                  <a:pt x="7432" y="103807"/>
                  <a:pt x="7494" y="103789"/>
                  <a:pt x="7578" y="103789"/>
                </a:cubicBezTo>
                <a:close/>
                <a:moveTo>
                  <a:pt x="85701" y="103323"/>
                </a:moveTo>
                <a:cubicBezTo>
                  <a:pt x="85886" y="103323"/>
                  <a:pt x="85972" y="103460"/>
                  <a:pt x="86037" y="103810"/>
                </a:cubicBezTo>
                <a:cubicBezTo>
                  <a:pt x="86091" y="104089"/>
                  <a:pt x="86054" y="104299"/>
                  <a:pt x="85965" y="104299"/>
                </a:cubicBezTo>
                <a:cubicBezTo>
                  <a:pt x="85959" y="104299"/>
                  <a:pt x="85952" y="104297"/>
                  <a:pt x="85945" y="104295"/>
                </a:cubicBezTo>
                <a:cubicBezTo>
                  <a:pt x="85852" y="104249"/>
                  <a:pt x="85737" y="104064"/>
                  <a:pt x="85702" y="103891"/>
                </a:cubicBezTo>
                <a:cubicBezTo>
                  <a:pt x="85679" y="103718"/>
                  <a:pt x="85541" y="103545"/>
                  <a:pt x="85390" y="103510"/>
                </a:cubicBezTo>
                <a:cubicBezTo>
                  <a:pt x="85252" y="103487"/>
                  <a:pt x="85321" y="103406"/>
                  <a:pt x="85541" y="103348"/>
                </a:cubicBezTo>
                <a:cubicBezTo>
                  <a:pt x="85601" y="103332"/>
                  <a:pt x="85654" y="103323"/>
                  <a:pt x="85701" y="103323"/>
                </a:cubicBezTo>
                <a:close/>
                <a:moveTo>
                  <a:pt x="75818" y="103658"/>
                </a:moveTo>
                <a:cubicBezTo>
                  <a:pt x="75846" y="103658"/>
                  <a:pt x="75876" y="103729"/>
                  <a:pt x="75902" y="103868"/>
                </a:cubicBezTo>
                <a:cubicBezTo>
                  <a:pt x="75949" y="104076"/>
                  <a:pt x="75902" y="104283"/>
                  <a:pt x="75810" y="104295"/>
                </a:cubicBezTo>
                <a:cubicBezTo>
                  <a:pt x="75797" y="104298"/>
                  <a:pt x="75783" y="104299"/>
                  <a:pt x="75769" y="104299"/>
                </a:cubicBezTo>
                <a:cubicBezTo>
                  <a:pt x="75661" y="104299"/>
                  <a:pt x="75533" y="104221"/>
                  <a:pt x="75441" y="104099"/>
                </a:cubicBezTo>
                <a:cubicBezTo>
                  <a:pt x="75369" y="104003"/>
                  <a:pt x="75358" y="103951"/>
                  <a:pt x="75399" y="103951"/>
                </a:cubicBezTo>
                <a:cubicBezTo>
                  <a:pt x="75418" y="103951"/>
                  <a:pt x="75448" y="103962"/>
                  <a:pt x="75487" y="103983"/>
                </a:cubicBezTo>
                <a:cubicBezTo>
                  <a:pt x="75509" y="103994"/>
                  <a:pt x="75532" y="103999"/>
                  <a:pt x="75554" y="103999"/>
                </a:cubicBezTo>
                <a:cubicBezTo>
                  <a:pt x="75651" y="103999"/>
                  <a:pt x="75745" y="103906"/>
                  <a:pt x="75764" y="103776"/>
                </a:cubicBezTo>
                <a:cubicBezTo>
                  <a:pt x="75779" y="103697"/>
                  <a:pt x="75798" y="103658"/>
                  <a:pt x="75818" y="103658"/>
                </a:cubicBezTo>
                <a:close/>
                <a:moveTo>
                  <a:pt x="119570" y="103681"/>
                </a:moveTo>
                <a:cubicBezTo>
                  <a:pt x="119633" y="103681"/>
                  <a:pt x="119695" y="103756"/>
                  <a:pt x="119718" y="103891"/>
                </a:cubicBezTo>
                <a:cubicBezTo>
                  <a:pt x="119764" y="104087"/>
                  <a:pt x="119718" y="104272"/>
                  <a:pt x="119614" y="104295"/>
                </a:cubicBezTo>
                <a:cubicBezTo>
                  <a:pt x="119596" y="104300"/>
                  <a:pt x="119578" y="104303"/>
                  <a:pt x="119561" y="104303"/>
                </a:cubicBezTo>
                <a:cubicBezTo>
                  <a:pt x="119468" y="104303"/>
                  <a:pt x="119391" y="104230"/>
                  <a:pt x="119372" y="104133"/>
                </a:cubicBezTo>
                <a:cubicBezTo>
                  <a:pt x="119337" y="104006"/>
                  <a:pt x="119395" y="103833"/>
                  <a:pt x="119487" y="103729"/>
                </a:cubicBezTo>
                <a:cubicBezTo>
                  <a:pt x="119513" y="103697"/>
                  <a:pt x="119541" y="103681"/>
                  <a:pt x="119570" y="103681"/>
                </a:cubicBezTo>
                <a:close/>
                <a:moveTo>
                  <a:pt x="78774" y="103804"/>
                </a:moveTo>
                <a:cubicBezTo>
                  <a:pt x="78971" y="103804"/>
                  <a:pt x="79128" y="103887"/>
                  <a:pt x="79146" y="104006"/>
                </a:cubicBezTo>
                <a:cubicBezTo>
                  <a:pt x="79169" y="104180"/>
                  <a:pt x="78984" y="104318"/>
                  <a:pt x="78707" y="104353"/>
                </a:cubicBezTo>
                <a:cubicBezTo>
                  <a:pt x="78660" y="104359"/>
                  <a:pt x="78616" y="104361"/>
                  <a:pt x="78574" y="104361"/>
                </a:cubicBezTo>
                <a:cubicBezTo>
                  <a:pt x="78064" y="104361"/>
                  <a:pt x="78038" y="103928"/>
                  <a:pt x="78615" y="103822"/>
                </a:cubicBezTo>
                <a:cubicBezTo>
                  <a:pt x="78669" y="103810"/>
                  <a:pt x="78723" y="103804"/>
                  <a:pt x="78774" y="103804"/>
                </a:cubicBezTo>
                <a:close/>
                <a:moveTo>
                  <a:pt x="95885" y="104002"/>
                </a:moveTo>
                <a:cubicBezTo>
                  <a:pt x="95908" y="104002"/>
                  <a:pt x="95935" y="104007"/>
                  <a:pt x="95964" y="104018"/>
                </a:cubicBezTo>
                <a:cubicBezTo>
                  <a:pt x="96090" y="104076"/>
                  <a:pt x="96183" y="104168"/>
                  <a:pt x="96194" y="104214"/>
                </a:cubicBezTo>
                <a:cubicBezTo>
                  <a:pt x="96206" y="104272"/>
                  <a:pt x="96137" y="104341"/>
                  <a:pt x="96021" y="104364"/>
                </a:cubicBezTo>
                <a:cubicBezTo>
                  <a:pt x="96010" y="104367"/>
                  <a:pt x="96000" y="104368"/>
                  <a:pt x="95989" y="104368"/>
                </a:cubicBezTo>
                <a:cubicBezTo>
                  <a:pt x="95897" y="104368"/>
                  <a:pt x="95811" y="104282"/>
                  <a:pt x="95790" y="104168"/>
                </a:cubicBezTo>
                <a:cubicBezTo>
                  <a:pt x="95764" y="104061"/>
                  <a:pt x="95806" y="104002"/>
                  <a:pt x="95885" y="104002"/>
                </a:cubicBezTo>
                <a:close/>
                <a:moveTo>
                  <a:pt x="81001" y="103683"/>
                </a:moveTo>
                <a:cubicBezTo>
                  <a:pt x="81075" y="103683"/>
                  <a:pt x="81157" y="103687"/>
                  <a:pt x="81247" y="103695"/>
                </a:cubicBezTo>
                <a:cubicBezTo>
                  <a:pt x="81443" y="103718"/>
                  <a:pt x="81212" y="104330"/>
                  <a:pt x="80970" y="104445"/>
                </a:cubicBezTo>
                <a:cubicBezTo>
                  <a:pt x="80941" y="104457"/>
                  <a:pt x="80912" y="104463"/>
                  <a:pt x="80882" y="104463"/>
                </a:cubicBezTo>
                <a:cubicBezTo>
                  <a:pt x="80742" y="104463"/>
                  <a:pt x="80594" y="104335"/>
                  <a:pt x="80508" y="104145"/>
                </a:cubicBezTo>
                <a:cubicBezTo>
                  <a:pt x="80389" y="103837"/>
                  <a:pt x="80543" y="103683"/>
                  <a:pt x="81001" y="103683"/>
                </a:cubicBezTo>
                <a:close/>
                <a:moveTo>
                  <a:pt x="19048" y="104012"/>
                </a:moveTo>
                <a:cubicBezTo>
                  <a:pt x="19192" y="104012"/>
                  <a:pt x="19463" y="104248"/>
                  <a:pt x="19482" y="104445"/>
                </a:cubicBezTo>
                <a:cubicBezTo>
                  <a:pt x="19492" y="104497"/>
                  <a:pt x="19472" y="104524"/>
                  <a:pt x="19431" y="104524"/>
                </a:cubicBezTo>
                <a:cubicBezTo>
                  <a:pt x="19382" y="104524"/>
                  <a:pt x="19305" y="104486"/>
                  <a:pt x="19216" y="104410"/>
                </a:cubicBezTo>
                <a:cubicBezTo>
                  <a:pt x="19043" y="104272"/>
                  <a:pt x="18939" y="104110"/>
                  <a:pt x="18974" y="104053"/>
                </a:cubicBezTo>
                <a:cubicBezTo>
                  <a:pt x="18989" y="104025"/>
                  <a:pt x="19015" y="104012"/>
                  <a:pt x="19048" y="104012"/>
                </a:cubicBezTo>
                <a:close/>
                <a:moveTo>
                  <a:pt x="107554" y="104129"/>
                </a:moveTo>
                <a:cubicBezTo>
                  <a:pt x="107615" y="104129"/>
                  <a:pt x="107660" y="104152"/>
                  <a:pt x="107668" y="104191"/>
                </a:cubicBezTo>
                <a:cubicBezTo>
                  <a:pt x="107679" y="104249"/>
                  <a:pt x="107622" y="104376"/>
                  <a:pt x="107518" y="104480"/>
                </a:cubicBezTo>
                <a:cubicBezTo>
                  <a:pt x="107484" y="104523"/>
                  <a:pt x="107446" y="104544"/>
                  <a:pt x="107412" y="104544"/>
                </a:cubicBezTo>
                <a:cubicBezTo>
                  <a:pt x="107364" y="104544"/>
                  <a:pt x="107323" y="104503"/>
                  <a:pt x="107310" y="104422"/>
                </a:cubicBezTo>
                <a:cubicBezTo>
                  <a:pt x="107287" y="104295"/>
                  <a:pt x="107345" y="104168"/>
                  <a:pt x="107460" y="104145"/>
                </a:cubicBezTo>
                <a:cubicBezTo>
                  <a:pt x="107493" y="104134"/>
                  <a:pt x="107525" y="104129"/>
                  <a:pt x="107554" y="104129"/>
                </a:cubicBezTo>
                <a:close/>
                <a:moveTo>
                  <a:pt x="95118" y="104172"/>
                </a:moveTo>
                <a:cubicBezTo>
                  <a:pt x="95164" y="104172"/>
                  <a:pt x="95200" y="104210"/>
                  <a:pt x="95213" y="104283"/>
                </a:cubicBezTo>
                <a:cubicBezTo>
                  <a:pt x="95236" y="104422"/>
                  <a:pt x="95179" y="104549"/>
                  <a:pt x="95063" y="104572"/>
                </a:cubicBezTo>
                <a:cubicBezTo>
                  <a:pt x="95036" y="104578"/>
                  <a:pt x="95010" y="104581"/>
                  <a:pt x="94986" y="104581"/>
                </a:cubicBezTo>
                <a:cubicBezTo>
                  <a:pt x="94917" y="104581"/>
                  <a:pt x="94864" y="104557"/>
                  <a:pt x="94855" y="104514"/>
                </a:cubicBezTo>
                <a:cubicBezTo>
                  <a:pt x="94844" y="104457"/>
                  <a:pt x="94913" y="104341"/>
                  <a:pt x="95005" y="104237"/>
                </a:cubicBezTo>
                <a:cubicBezTo>
                  <a:pt x="95045" y="104193"/>
                  <a:pt x="95084" y="104172"/>
                  <a:pt x="95118" y="104172"/>
                </a:cubicBezTo>
                <a:close/>
                <a:moveTo>
                  <a:pt x="102328" y="104440"/>
                </a:moveTo>
                <a:cubicBezTo>
                  <a:pt x="102417" y="104440"/>
                  <a:pt x="102458" y="104476"/>
                  <a:pt x="102427" y="104537"/>
                </a:cubicBezTo>
                <a:cubicBezTo>
                  <a:pt x="102391" y="104602"/>
                  <a:pt x="102273" y="104651"/>
                  <a:pt x="102157" y="104651"/>
                </a:cubicBezTo>
                <a:cubicBezTo>
                  <a:pt x="102127" y="104651"/>
                  <a:pt x="102098" y="104648"/>
                  <a:pt x="102070" y="104641"/>
                </a:cubicBezTo>
                <a:cubicBezTo>
                  <a:pt x="101908" y="104595"/>
                  <a:pt x="101943" y="104526"/>
                  <a:pt x="102162" y="104468"/>
                </a:cubicBezTo>
                <a:cubicBezTo>
                  <a:pt x="102227" y="104449"/>
                  <a:pt x="102284" y="104440"/>
                  <a:pt x="102328" y="104440"/>
                </a:cubicBezTo>
                <a:close/>
                <a:moveTo>
                  <a:pt x="106525" y="104227"/>
                </a:moveTo>
                <a:cubicBezTo>
                  <a:pt x="106557" y="104227"/>
                  <a:pt x="106588" y="104230"/>
                  <a:pt x="106617" y="104237"/>
                </a:cubicBezTo>
                <a:cubicBezTo>
                  <a:pt x="106918" y="104306"/>
                  <a:pt x="106906" y="104376"/>
                  <a:pt x="106525" y="104607"/>
                </a:cubicBezTo>
                <a:cubicBezTo>
                  <a:pt x="106315" y="104740"/>
                  <a:pt x="106090" y="104826"/>
                  <a:pt x="105959" y="104826"/>
                </a:cubicBezTo>
                <a:cubicBezTo>
                  <a:pt x="105932" y="104826"/>
                  <a:pt x="105908" y="104822"/>
                  <a:pt x="105890" y="104814"/>
                </a:cubicBezTo>
                <a:cubicBezTo>
                  <a:pt x="105570" y="104708"/>
                  <a:pt x="106137" y="104227"/>
                  <a:pt x="106525" y="104227"/>
                </a:cubicBezTo>
                <a:close/>
                <a:moveTo>
                  <a:pt x="74705" y="104518"/>
                </a:moveTo>
                <a:cubicBezTo>
                  <a:pt x="74784" y="104518"/>
                  <a:pt x="74840" y="104547"/>
                  <a:pt x="74840" y="104583"/>
                </a:cubicBezTo>
                <a:cubicBezTo>
                  <a:pt x="74852" y="104641"/>
                  <a:pt x="74783" y="104768"/>
                  <a:pt x="74690" y="104872"/>
                </a:cubicBezTo>
                <a:cubicBezTo>
                  <a:pt x="74653" y="104910"/>
                  <a:pt x="74615" y="104928"/>
                  <a:pt x="74582" y="104928"/>
                </a:cubicBezTo>
                <a:cubicBezTo>
                  <a:pt x="74534" y="104928"/>
                  <a:pt x="74496" y="104889"/>
                  <a:pt x="74483" y="104814"/>
                </a:cubicBezTo>
                <a:cubicBezTo>
                  <a:pt x="74460" y="104676"/>
                  <a:pt x="74529" y="104549"/>
                  <a:pt x="74633" y="104526"/>
                </a:cubicBezTo>
                <a:cubicBezTo>
                  <a:pt x="74658" y="104521"/>
                  <a:pt x="74682" y="104518"/>
                  <a:pt x="74705" y="104518"/>
                </a:cubicBezTo>
                <a:close/>
                <a:moveTo>
                  <a:pt x="82117" y="102973"/>
                </a:moveTo>
                <a:cubicBezTo>
                  <a:pt x="82157" y="102973"/>
                  <a:pt x="82178" y="103051"/>
                  <a:pt x="82205" y="103198"/>
                </a:cubicBezTo>
                <a:cubicBezTo>
                  <a:pt x="82228" y="103347"/>
                  <a:pt x="82294" y="103427"/>
                  <a:pt x="82384" y="103427"/>
                </a:cubicBezTo>
                <a:cubicBezTo>
                  <a:pt x="82427" y="103427"/>
                  <a:pt x="82476" y="103409"/>
                  <a:pt x="82528" y="103372"/>
                </a:cubicBezTo>
                <a:cubicBezTo>
                  <a:pt x="82585" y="103331"/>
                  <a:pt x="82631" y="103310"/>
                  <a:pt x="82669" y="103310"/>
                </a:cubicBezTo>
                <a:cubicBezTo>
                  <a:pt x="82762" y="103310"/>
                  <a:pt x="82803" y="103433"/>
                  <a:pt x="82828" y="103695"/>
                </a:cubicBezTo>
                <a:cubicBezTo>
                  <a:pt x="82850" y="103998"/>
                  <a:pt x="82982" y="104192"/>
                  <a:pt x="83148" y="104192"/>
                </a:cubicBezTo>
                <a:cubicBezTo>
                  <a:pt x="83153" y="104192"/>
                  <a:pt x="83158" y="104191"/>
                  <a:pt x="83163" y="104191"/>
                </a:cubicBezTo>
                <a:cubicBezTo>
                  <a:pt x="83258" y="104182"/>
                  <a:pt x="83335" y="104175"/>
                  <a:pt x="83399" y="104175"/>
                </a:cubicBezTo>
                <a:cubicBezTo>
                  <a:pt x="83650" y="104175"/>
                  <a:pt x="83687" y="104277"/>
                  <a:pt x="83798" y="104710"/>
                </a:cubicBezTo>
                <a:cubicBezTo>
                  <a:pt x="83852" y="104944"/>
                  <a:pt x="83867" y="105050"/>
                  <a:pt x="83828" y="105050"/>
                </a:cubicBezTo>
                <a:cubicBezTo>
                  <a:pt x="83801" y="105050"/>
                  <a:pt x="83750" y="105000"/>
                  <a:pt x="83671" y="104907"/>
                </a:cubicBezTo>
                <a:cubicBezTo>
                  <a:pt x="83577" y="104785"/>
                  <a:pt x="83512" y="104722"/>
                  <a:pt x="83459" y="104722"/>
                </a:cubicBezTo>
                <a:cubicBezTo>
                  <a:pt x="83403" y="104722"/>
                  <a:pt x="83361" y="104797"/>
                  <a:pt x="83313" y="104953"/>
                </a:cubicBezTo>
                <a:cubicBezTo>
                  <a:pt x="83265" y="105085"/>
                  <a:pt x="83223" y="105154"/>
                  <a:pt x="83163" y="105154"/>
                </a:cubicBezTo>
                <a:cubicBezTo>
                  <a:pt x="83092" y="105154"/>
                  <a:pt x="82996" y="105056"/>
                  <a:pt x="82840" y="104849"/>
                </a:cubicBezTo>
                <a:cubicBezTo>
                  <a:pt x="82636" y="104588"/>
                  <a:pt x="82443" y="104450"/>
                  <a:pt x="82338" y="104450"/>
                </a:cubicBezTo>
                <a:cubicBezTo>
                  <a:pt x="82252" y="104450"/>
                  <a:pt x="82224" y="104542"/>
                  <a:pt x="82297" y="104734"/>
                </a:cubicBezTo>
                <a:cubicBezTo>
                  <a:pt x="82355" y="104884"/>
                  <a:pt x="82309" y="105045"/>
                  <a:pt x="82182" y="105126"/>
                </a:cubicBezTo>
                <a:cubicBezTo>
                  <a:pt x="82156" y="105144"/>
                  <a:pt x="82130" y="105152"/>
                  <a:pt x="82105" y="105152"/>
                </a:cubicBezTo>
                <a:cubicBezTo>
                  <a:pt x="81788" y="105152"/>
                  <a:pt x="81580" y="103806"/>
                  <a:pt x="81858" y="103314"/>
                </a:cubicBezTo>
                <a:cubicBezTo>
                  <a:pt x="81996" y="103082"/>
                  <a:pt x="82069" y="102973"/>
                  <a:pt x="82117" y="102973"/>
                </a:cubicBezTo>
                <a:close/>
                <a:moveTo>
                  <a:pt x="90896" y="103577"/>
                </a:moveTo>
                <a:cubicBezTo>
                  <a:pt x="90994" y="103577"/>
                  <a:pt x="91095" y="103709"/>
                  <a:pt x="91127" y="103891"/>
                </a:cubicBezTo>
                <a:cubicBezTo>
                  <a:pt x="91157" y="104034"/>
                  <a:pt x="91190" y="104106"/>
                  <a:pt x="91253" y="104106"/>
                </a:cubicBezTo>
                <a:cubicBezTo>
                  <a:pt x="91312" y="104106"/>
                  <a:pt x="91397" y="104043"/>
                  <a:pt x="91531" y="103914"/>
                </a:cubicBezTo>
                <a:cubicBezTo>
                  <a:pt x="91691" y="103764"/>
                  <a:pt x="91881" y="103667"/>
                  <a:pt x="92008" y="103667"/>
                </a:cubicBezTo>
                <a:cubicBezTo>
                  <a:pt x="92037" y="103667"/>
                  <a:pt x="92064" y="103672"/>
                  <a:pt x="92085" y="103683"/>
                </a:cubicBezTo>
                <a:cubicBezTo>
                  <a:pt x="92376" y="103812"/>
                  <a:pt x="92235" y="104233"/>
                  <a:pt x="91943" y="104233"/>
                </a:cubicBezTo>
                <a:cubicBezTo>
                  <a:pt x="91922" y="104233"/>
                  <a:pt x="91900" y="104230"/>
                  <a:pt x="91877" y="104226"/>
                </a:cubicBezTo>
                <a:cubicBezTo>
                  <a:pt x="91860" y="104221"/>
                  <a:pt x="91842" y="104219"/>
                  <a:pt x="91826" y="104219"/>
                </a:cubicBezTo>
                <a:cubicBezTo>
                  <a:pt x="91671" y="104219"/>
                  <a:pt x="91576" y="104410"/>
                  <a:pt x="91566" y="104734"/>
                </a:cubicBezTo>
                <a:cubicBezTo>
                  <a:pt x="91552" y="105075"/>
                  <a:pt x="91533" y="105215"/>
                  <a:pt x="91404" y="105215"/>
                </a:cubicBezTo>
                <a:cubicBezTo>
                  <a:pt x="91324" y="105215"/>
                  <a:pt x="91202" y="105161"/>
                  <a:pt x="91012" y="105068"/>
                </a:cubicBezTo>
                <a:cubicBezTo>
                  <a:pt x="90723" y="104918"/>
                  <a:pt x="90458" y="104641"/>
                  <a:pt x="90423" y="104433"/>
                </a:cubicBezTo>
                <a:cubicBezTo>
                  <a:pt x="90392" y="104255"/>
                  <a:pt x="90384" y="104171"/>
                  <a:pt x="90417" y="104171"/>
                </a:cubicBezTo>
                <a:cubicBezTo>
                  <a:pt x="90446" y="104171"/>
                  <a:pt x="90506" y="104234"/>
                  <a:pt x="90608" y="104353"/>
                </a:cubicBezTo>
                <a:cubicBezTo>
                  <a:pt x="90688" y="104451"/>
                  <a:pt x="90739" y="104504"/>
                  <a:pt x="90767" y="104504"/>
                </a:cubicBezTo>
                <a:cubicBezTo>
                  <a:pt x="90809" y="104504"/>
                  <a:pt x="90804" y="104391"/>
                  <a:pt x="90769" y="104145"/>
                </a:cubicBezTo>
                <a:cubicBezTo>
                  <a:pt x="90723" y="103856"/>
                  <a:pt x="90769" y="103602"/>
                  <a:pt x="90873" y="103579"/>
                </a:cubicBezTo>
                <a:cubicBezTo>
                  <a:pt x="90881" y="103578"/>
                  <a:pt x="90888" y="103577"/>
                  <a:pt x="90896" y="103577"/>
                </a:cubicBezTo>
                <a:close/>
                <a:moveTo>
                  <a:pt x="80375" y="105128"/>
                </a:moveTo>
                <a:cubicBezTo>
                  <a:pt x="80413" y="105128"/>
                  <a:pt x="80484" y="105144"/>
                  <a:pt x="80589" y="105172"/>
                </a:cubicBezTo>
                <a:cubicBezTo>
                  <a:pt x="80785" y="105218"/>
                  <a:pt x="80912" y="105334"/>
                  <a:pt x="80877" y="105403"/>
                </a:cubicBezTo>
                <a:cubicBezTo>
                  <a:pt x="80862" y="105430"/>
                  <a:pt x="80831" y="105443"/>
                  <a:pt x="80792" y="105443"/>
                </a:cubicBezTo>
                <a:cubicBezTo>
                  <a:pt x="80716" y="105443"/>
                  <a:pt x="80607" y="105395"/>
                  <a:pt x="80508" y="105311"/>
                </a:cubicBezTo>
                <a:cubicBezTo>
                  <a:pt x="80350" y="105183"/>
                  <a:pt x="80305" y="105128"/>
                  <a:pt x="80375" y="105128"/>
                </a:cubicBezTo>
                <a:close/>
                <a:moveTo>
                  <a:pt x="137779" y="105019"/>
                </a:moveTo>
                <a:cubicBezTo>
                  <a:pt x="137940" y="105019"/>
                  <a:pt x="137879" y="105184"/>
                  <a:pt x="137633" y="105391"/>
                </a:cubicBezTo>
                <a:cubicBezTo>
                  <a:pt x="137571" y="105443"/>
                  <a:pt x="137518" y="105469"/>
                  <a:pt x="137482" y="105469"/>
                </a:cubicBezTo>
                <a:cubicBezTo>
                  <a:pt x="137437" y="105469"/>
                  <a:pt x="137417" y="105429"/>
                  <a:pt x="137436" y="105345"/>
                </a:cubicBezTo>
                <a:cubicBezTo>
                  <a:pt x="137471" y="105195"/>
                  <a:pt x="137575" y="105068"/>
                  <a:pt x="137679" y="105034"/>
                </a:cubicBezTo>
                <a:cubicBezTo>
                  <a:pt x="137719" y="105024"/>
                  <a:pt x="137752" y="105019"/>
                  <a:pt x="137779" y="105019"/>
                </a:cubicBezTo>
                <a:close/>
                <a:moveTo>
                  <a:pt x="92641" y="104733"/>
                </a:moveTo>
                <a:cubicBezTo>
                  <a:pt x="92655" y="104733"/>
                  <a:pt x="92670" y="104737"/>
                  <a:pt x="92685" y="104745"/>
                </a:cubicBezTo>
                <a:cubicBezTo>
                  <a:pt x="92801" y="104791"/>
                  <a:pt x="92939" y="104999"/>
                  <a:pt x="92974" y="105172"/>
                </a:cubicBezTo>
                <a:cubicBezTo>
                  <a:pt x="92997" y="105345"/>
                  <a:pt x="92939" y="105518"/>
                  <a:pt x="92835" y="105542"/>
                </a:cubicBezTo>
                <a:cubicBezTo>
                  <a:pt x="92830" y="105543"/>
                  <a:pt x="92824" y="105543"/>
                  <a:pt x="92819" y="105543"/>
                </a:cubicBezTo>
                <a:cubicBezTo>
                  <a:pt x="92718" y="105543"/>
                  <a:pt x="92602" y="105355"/>
                  <a:pt x="92558" y="105114"/>
                </a:cubicBezTo>
                <a:cubicBezTo>
                  <a:pt x="92519" y="104885"/>
                  <a:pt x="92556" y="104733"/>
                  <a:pt x="92641" y="104733"/>
                </a:cubicBezTo>
                <a:close/>
                <a:moveTo>
                  <a:pt x="148464" y="105141"/>
                </a:moveTo>
                <a:cubicBezTo>
                  <a:pt x="148517" y="105141"/>
                  <a:pt x="148556" y="105159"/>
                  <a:pt x="148563" y="105195"/>
                </a:cubicBezTo>
                <a:cubicBezTo>
                  <a:pt x="148587" y="105253"/>
                  <a:pt x="148529" y="105380"/>
                  <a:pt x="148436" y="105484"/>
                </a:cubicBezTo>
                <a:cubicBezTo>
                  <a:pt x="148401" y="105535"/>
                  <a:pt x="148361" y="105559"/>
                  <a:pt x="148324" y="105559"/>
                </a:cubicBezTo>
                <a:cubicBezTo>
                  <a:pt x="148277" y="105559"/>
                  <a:pt x="148236" y="105520"/>
                  <a:pt x="148217" y="105449"/>
                </a:cubicBezTo>
                <a:cubicBezTo>
                  <a:pt x="148183" y="105322"/>
                  <a:pt x="148252" y="105184"/>
                  <a:pt x="148356" y="105161"/>
                </a:cubicBezTo>
                <a:cubicBezTo>
                  <a:pt x="148395" y="105148"/>
                  <a:pt x="148432" y="105141"/>
                  <a:pt x="148464" y="105141"/>
                </a:cubicBezTo>
                <a:close/>
                <a:moveTo>
                  <a:pt x="76733" y="104184"/>
                </a:moveTo>
                <a:cubicBezTo>
                  <a:pt x="76800" y="104184"/>
                  <a:pt x="76870" y="104186"/>
                  <a:pt x="76941" y="104191"/>
                </a:cubicBezTo>
                <a:cubicBezTo>
                  <a:pt x="77357" y="104214"/>
                  <a:pt x="77530" y="104341"/>
                  <a:pt x="77495" y="104583"/>
                </a:cubicBezTo>
                <a:cubicBezTo>
                  <a:pt x="77474" y="104755"/>
                  <a:pt x="77542" y="104886"/>
                  <a:pt x="77644" y="104886"/>
                </a:cubicBezTo>
                <a:cubicBezTo>
                  <a:pt x="77652" y="104886"/>
                  <a:pt x="77660" y="104885"/>
                  <a:pt x="77668" y="104884"/>
                </a:cubicBezTo>
                <a:cubicBezTo>
                  <a:pt x="77689" y="104880"/>
                  <a:pt x="77709" y="104878"/>
                  <a:pt x="77726" y="104878"/>
                </a:cubicBezTo>
                <a:cubicBezTo>
                  <a:pt x="78041" y="104878"/>
                  <a:pt x="77855" y="105432"/>
                  <a:pt x="77472" y="105530"/>
                </a:cubicBezTo>
                <a:cubicBezTo>
                  <a:pt x="77406" y="105549"/>
                  <a:pt x="77350" y="105560"/>
                  <a:pt x="77303" y="105560"/>
                </a:cubicBezTo>
                <a:cubicBezTo>
                  <a:pt x="77122" y="105560"/>
                  <a:pt x="77075" y="105400"/>
                  <a:pt x="77057" y="104941"/>
                </a:cubicBezTo>
                <a:cubicBezTo>
                  <a:pt x="77048" y="104534"/>
                  <a:pt x="76996" y="104361"/>
                  <a:pt x="76885" y="104361"/>
                </a:cubicBezTo>
                <a:cubicBezTo>
                  <a:pt x="76854" y="104361"/>
                  <a:pt x="76819" y="104374"/>
                  <a:pt x="76780" y="104399"/>
                </a:cubicBezTo>
                <a:cubicBezTo>
                  <a:pt x="76653" y="104491"/>
                  <a:pt x="76595" y="104745"/>
                  <a:pt x="76653" y="104964"/>
                </a:cubicBezTo>
                <a:cubicBezTo>
                  <a:pt x="76724" y="105189"/>
                  <a:pt x="76687" y="105305"/>
                  <a:pt x="76558" y="105305"/>
                </a:cubicBezTo>
                <a:cubicBezTo>
                  <a:pt x="76541" y="105305"/>
                  <a:pt x="76523" y="105303"/>
                  <a:pt x="76503" y="105299"/>
                </a:cubicBezTo>
                <a:cubicBezTo>
                  <a:pt x="76260" y="105253"/>
                  <a:pt x="76110" y="104537"/>
                  <a:pt x="76272" y="104249"/>
                </a:cubicBezTo>
                <a:cubicBezTo>
                  <a:pt x="76299" y="104213"/>
                  <a:pt x="76495" y="104184"/>
                  <a:pt x="76733" y="104184"/>
                </a:cubicBezTo>
                <a:close/>
                <a:moveTo>
                  <a:pt x="74190" y="104837"/>
                </a:moveTo>
                <a:cubicBezTo>
                  <a:pt x="74279" y="104837"/>
                  <a:pt x="74129" y="105052"/>
                  <a:pt x="73859" y="105311"/>
                </a:cubicBezTo>
                <a:cubicBezTo>
                  <a:pt x="73619" y="105536"/>
                  <a:pt x="73456" y="105644"/>
                  <a:pt x="73350" y="105644"/>
                </a:cubicBezTo>
                <a:cubicBezTo>
                  <a:pt x="73293" y="105644"/>
                  <a:pt x="73253" y="105613"/>
                  <a:pt x="73224" y="105553"/>
                </a:cubicBezTo>
                <a:cubicBezTo>
                  <a:pt x="73181" y="105459"/>
                  <a:pt x="73123" y="105410"/>
                  <a:pt x="73064" y="105410"/>
                </a:cubicBezTo>
                <a:cubicBezTo>
                  <a:pt x="73029" y="105410"/>
                  <a:pt x="72993" y="105427"/>
                  <a:pt x="72959" y="105461"/>
                </a:cubicBezTo>
                <a:cubicBezTo>
                  <a:pt x="72933" y="105490"/>
                  <a:pt x="72912" y="105503"/>
                  <a:pt x="72896" y="105503"/>
                </a:cubicBezTo>
                <a:cubicBezTo>
                  <a:pt x="72853" y="105503"/>
                  <a:pt x="72842" y="105411"/>
                  <a:pt x="72867" y="105253"/>
                </a:cubicBezTo>
                <a:cubicBezTo>
                  <a:pt x="72913" y="104941"/>
                  <a:pt x="73178" y="104861"/>
                  <a:pt x="74183" y="104837"/>
                </a:cubicBezTo>
                <a:cubicBezTo>
                  <a:pt x="74185" y="104837"/>
                  <a:pt x="74188" y="104837"/>
                  <a:pt x="74190" y="104837"/>
                </a:cubicBezTo>
                <a:close/>
                <a:moveTo>
                  <a:pt x="117543" y="105355"/>
                </a:moveTo>
                <a:cubicBezTo>
                  <a:pt x="117563" y="105355"/>
                  <a:pt x="117584" y="105359"/>
                  <a:pt x="117606" y="105368"/>
                </a:cubicBezTo>
                <a:cubicBezTo>
                  <a:pt x="117733" y="105426"/>
                  <a:pt x="117837" y="105518"/>
                  <a:pt x="117848" y="105576"/>
                </a:cubicBezTo>
                <a:cubicBezTo>
                  <a:pt x="117871" y="105634"/>
                  <a:pt x="117791" y="105703"/>
                  <a:pt x="117687" y="105726"/>
                </a:cubicBezTo>
                <a:cubicBezTo>
                  <a:pt x="117673" y="105731"/>
                  <a:pt x="117659" y="105733"/>
                  <a:pt x="117645" y="105733"/>
                </a:cubicBezTo>
                <a:cubicBezTo>
                  <a:pt x="117554" y="105733"/>
                  <a:pt x="117464" y="105640"/>
                  <a:pt x="117444" y="105530"/>
                </a:cubicBezTo>
                <a:cubicBezTo>
                  <a:pt x="117416" y="105428"/>
                  <a:pt x="117464" y="105355"/>
                  <a:pt x="117543" y="105355"/>
                </a:cubicBezTo>
                <a:close/>
                <a:moveTo>
                  <a:pt x="88040" y="104784"/>
                </a:moveTo>
                <a:cubicBezTo>
                  <a:pt x="88108" y="104784"/>
                  <a:pt x="88207" y="104833"/>
                  <a:pt x="88334" y="104930"/>
                </a:cubicBezTo>
                <a:cubicBezTo>
                  <a:pt x="88478" y="105042"/>
                  <a:pt x="88628" y="105110"/>
                  <a:pt x="88721" y="105110"/>
                </a:cubicBezTo>
                <a:cubicBezTo>
                  <a:pt x="88763" y="105110"/>
                  <a:pt x="88793" y="105097"/>
                  <a:pt x="88807" y="105068"/>
                </a:cubicBezTo>
                <a:cubicBezTo>
                  <a:pt x="88828" y="105034"/>
                  <a:pt x="88850" y="105017"/>
                  <a:pt x="88870" y="105017"/>
                </a:cubicBezTo>
                <a:cubicBezTo>
                  <a:pt x="88904" y="105017"/>
                  <a:pt x="88935" y="105066"/>
                  <a:pt x="88957" y="105161"/>
                </a:cubicBezTo>
                <a:cubicBezTo>
                  <a:pt x="88980" y="105311"/>
                  <a:pt x="88853" y="105472"/>
                  <a:pt x="88669" y="105530"/>
                </a:cubicBezTo>
                <a:cubicBezTo>
                  <a:pt x="88208" y="105688"/>
                  <a:pt x="87931" y="105766"/>
                  <a:pt x="87755" y="105766"/>
                </a:cubicBezTo>
                <a:cubicBezTo>
                  <a:pt x="87595" y="105766"/>
                  <a:pt x="87517" y="105702"/>
                  <a:pt x="87457" y="105576"/>
                </a:cubicBezTo>
                <a:cubicBezTo>
                  <a:pt x="87387" y="105426"/>
                  <a:pt x="87457" y="105288"/>
                  <a:pt x="87618" y="105253"/>
                </a:cubicBezTo>
                <a:cubicBezTo>
                  <a:pt x="87780" y="105218"/>
                  <a:pt x="87918" y="105068"/>
                  <a:pt x="87930" y="104907"/>
                </a:cubicBezTo>
                <a:cubicBezTo>
                  <a:pt x="87941" y="104824"/>
                  <a:pt x="87978" y="104784"/>
                  <a:pt x="88040" y="104784"/>
                </a:cubicBezTo>
                <a:close/>
                <a:moveTo>
                  <a:pt x="79542" y="104647"/>
                </a:moveTo>
                <a:cubicBezTo>
                  <a:pt x="79551" y="104647"/>
                  <a:pt x="79565" y="104663"/>
                  <a:pt x="79584" y="104699"/>
                </a:cubicBezTo>
                <a:cubicBezTo>
                  <a:pt x="79629" y="104788"/>
                  <a:pt x="79703" y="104839"/>
                  <a:pt x="79774" y="104839"/>
                </a:cubicBezTo>
                <a:cubicBezTo>
                  <a:pt x="79813" y="104839"/>
                  <a:pt x="79852" y="104824"/>
                  <a:pt x="79885" y="104791"/>
                </a:cubicBezTo>
                <a:cubicBezTo>
                  <a:pt x="79898" y="104776"/>
                  <a:pt x="79912" y="104769"/>
                  <a:pt x="79927" y="104769"/>
                </a:cubicBezTo>
                <a:cubicBezTo>
                  <a:pt x="80005" y="104769"/>
                  <a:pt x="80102" y="104961"/>
                  <a:pt x="80150" y="105241"/>
                </a:cubicBezTo>
                <a:cubicBezTo>
                  <a:pt x="80204" y="105566"/>
                  <a:pt x="80157" y="105810"/>
                  <a:pt x="80027" y="105810"/>
                </a:cubicBezTo>
                <a:cubicBezTo>
                  <a:pt x="80018" y="105810"/>
                  <a:pt x="80009" y="105809"/>
                  <a:pt x="80000" y="105807"/>
                </a:cubicBezTo>
                <a:cubicBezTo>
                  <a:pt x="79873" y="105784"/>
                  <a:pt x="79688" y="105461"/>
                  <a:pt x="79596" y="105103"/>
                </a:cubicBezTo>
                <a:cubicBezTo>
                  <a:pt x="79534" y="104821"/>
                  <a:pt x="79513" y="104647"/>
                  <a:pt x="79542" y="104647"/>
                </a:cubicBezTo>
                <a:close/>
                <a:moveTo>
                  <a:pt x="98455" y="105073"/>
                </a:moveTo>
                <a:cubicBezTo>
                  <a:pt x="98482" y="105073"/>
                  <a:pt x="98517" y="105083"/>
                  <a:pt x="98561" y="105103"/>
                </a:cubicBezTo>
                <a:cubicBezTo>
                  <a:pt x="98688" y="105161"/>
                  <a:pt x="98826" y="105380"/>
                  <a:pt x="98872" y="105599"/>
                </a:cubicBezTo>
                <a:cubicBezTo>
                  <a:pt x="98910" y="105787"/>
                  <a:pt x="98920" y="105876"/>
                  <a:pt x="98885" y="105876"/>
                </a:cubicBezTo>
                <a:cubicBezTo>
                  <a:pt x="98855" y="105876"/>
                  <a:pt x="98793" y="105813"/>
                  <a:pt x="98688" y="105692"/>
                </a:cubicBezTo>
                <a:cubicBezTo>
                  <a:pt x="98406" y="105342"/>
                  <a:pt x="98312" y="105073"/>
                  <a:pt x="98455" y="105073"/>
                </a:cubicBezTo>
                <a:close/>
                <a:moveTo>
                  <a:pt x="113035" y="104984"/>
                </a:moveTo>
                <a:cubicBezTo>
                  <a:pt x="113058" y="104984"/>
                  <a:pt x="113079" y="105020"/>
                  <a:pt x="113093" y="105091"/>
                </a:cubicBezTo>
                <a:cubicBezTo>
                  <a:pt x="113139" y="105241"/>
                  <a:pt x="113024" y="105518"/>
                  <a:pt x="112850" y="105692"/>
                </a:cubicBezTo>
                <a:cubicBezTo>
                  <a:pt x="112717" y="105825"/>
                  <a:pt x="112593" y="105883"/>
                  <a:pt x="112499" y="105883"/>
                </a:cubicBezTo>
                <a:cubicBezTo>
                  <a:pt x="112308" y="105883"/>
                  <a:pt x="112238" y="105647"/>
                  <a:pt x="112446" y="105322"/>
                </a:cubicBezTo>
                <a:cubicBezTo>
                  <a:pt x="112544" y="105170"/>
                  <a:pt x="112606" y="105095"/>
                  <a:pt x="112649" y="105095"/>
                </a:cubicBezTo>
                <a:cubicBezTo>
                  <a:pt x="112689" y="105095"/>
                  <a:pt x="112713" y="105156"/>
                  <a:pt x="112735" y="105276"/>
                </a:cubicBezTo>
                <a:cubicBezTo>
                  <a:pt x="112762" y="105398"/>
                  <a:pt x="112783" y="105459"/>
                  <a:pt x="112808" y="105459"/>
                </a:cubicBezTo>
                <a:cubicBezTo>
                  <a:pt x="112837" y="105459"/>
                  <a:pt x="112870" y="105375"/>
                  <a:pt x="112920" y="105207"/>
                </a:cubicBezTo>
                <a:cubicBezTo>
                  <a:pt x="112960" y="105057"/>
                  <a:pt x="113001" y="104984"/>
                  <a:pt x="113035" y="104984"/>
                </a:cubicBezTo>
                <a:close/>
                <a:moveTo>
                  <a:pt x="111214" y="104916"/>
                </a:moveTo>
                <a:cubicBezTo>
                  <a:pt x="111397" y="104916"/>
                  <a:pt x="112017" y="105696"/>
                  <a:pt x="111950" y="105853"/>
                </a:cubicBezTo>
                <a:cubicBezTo>
                  <a:pt x="111937" y="105873"/>
                  <a:pt x="111873" y="105886"/>
                  <a:pt x="111785" y="105886"/>
                </a:cubicBezTo>
                <a:cubicBezTo>
                  <a:pt x="111722" y="105886"/>
                  <a:pt x="111647" y="105879"/>
                  <a:pt x="111569" y="105865"/>
                </a:cubicBezTo>
                <a:cubicBezTo>
                  <a:pt x="111211" y="105795"/>
                  <a:pt x="110900" y="104987"/>
                  <a:pt x="111200" y="104918"/>
                </a:cubicBezTo>
                <a:cubicBezTo>
                  <a:pt x="111204" y="104917"/>
                  <a:pt x="111209" y="104916"/>
                  <a:pt x="111214" y="104916"/>
                </a:cubicBezTo>
                <a:close/>
                <a:moveTo>
                  <a:pt x="83295" y="105751"/>
                </a:moveTo>
                <a:cubicBezTo>
                  <a:pt x="83334" y="105751"/>
                  <a:pt x="83397" y="105763"/>
                  <a:pt x="83486" y="105784"/>
                </a:cubicBezTo>
                <a:cubicBezTo>
                  <a:pt x="83694" y="105830"/>
                  <a:pt x="83821" y="105946"/>
                  <a:pt x="83774" y="106026"/>
                </a:cubicBezTo>
                <a:cubicBezTo>
                  <a:pt x="83762" y="106056"/>
                  <a:pt x="83731" y="106070"/>
                  <a:pt x="83690" y="106070"/>
                </a:cubicBezTo>
                <a:cubicBezTo>
                  <a:pt x="83617" y="106070"/>
                  <a:pt x="83512" y="106026"/>
                  <a:pt x="83417" y="105946"/>
                </a:cubicBezTo>
                <a:cubicBezTo>
                  <a:pt x="83249" y="105810"/>
                  <a:pt x="83208" y="105751"/>
                  <a:pt x="83295" y="105751"/>
                </a:cubicBezTo>
                <a:close/>
                <a:moveTo>
                  <a:pt x="75688" y="105069"/>
                </a:moveTo>
                <a:cubicBezTo>
                  <a:pt x="75876" y="105069"/>
                  <a:pt x="76169" y="105473"/>
                  <a:pt x="76226" y="105876"/>
                </a:cubicBezTo>
                <a:cubicBezTo>
                  <a:pt x="76243" y="106031"/>
                  <a:pt x="76249" y="106109"/>
                  <a:pt x="76231" y="106109"/>
                </a:cubicBezTo>
                <a:cubicBezTo>
                  <a:pt x="76215" y="106109"/>
                  <a:pt x="76177" y="106039"/>
                  <a:pt x="76110" y="105899"/>
                </a:cubicBezTo>
                <a:cubicBezTo>
                  <a:pt x="76006" y="105715"/>
                  <a:pt x="75845" y="105530"/>
                  <a:pt x="75695" y="105461"/>
                </a:cubicBezTo>
                <a:cubicBezTo>
                  <a:pt x="75579" y="105403"/>
                  <a:pt x="75521" y="105241"/>
                  <a:pt x="75579" y="105138"/>
                </a:cubicBezTo>
                <a:cubicBezTo>
                  <a:pt x="75607" y="105090"/>
                  <a:pt x="75645" y="105069"/>
                  <a:pt x="75688" y="105069"/>
                </a:cubicBezTo>
                <a:close/>
                <a:moveTo>
                  <a:pt x="69988" y="104983"/>
                </a:moveTo>
                <a:cubicBezTo>
                  <a:pt x="70017" y="104983"/>
                  <a:pt x="70055" y="105081"/>
                  <a:pt x="70120" y="105276"/>
                </a:cubicBezTo>
                <a:cubicBezTo>
                  <a:pt x="70180" y="105453"/>
                  <a:pt x="70222" y="105539"/>
                  <a:pt x="70261" y="105539"/>
                </a:cubicBezTo>
                <a:cubicBezTo>
                  <a:pt x="70297" y="105539"/>
                  <a:pt x="70330" y="105470"/>
                  <a:pt x="70373" y="105334"/>
                </a:cubicBezTo>
                <a:cubicBezTo>
                  <a:pt x="70419" y="105192"/>
                  <a:pt x="70453" y="105120"/>
                  <a:pt x="70481" y="105120"/>
                </a:cubicBezTo>
                <a:cubicBezTo>
                  <a:pt x="70511" y="105120"/>
                  <a:pt x="70535" y="105198"/>
                  <a:pt x="70558" y="105357"/>
                </a:cubicBezTo>
                <a:cubicBezTo>
                  <a:pt x="70604" y="105565"/>
                  <a:pt x="70789" y="105784"/>
                  <a:pt x="70985" y="105842"/>
                </a:cubicBezTo>
                <a:cubicBezTo>
                  <a:pt x="71205" y="105899"/>
                  <a:pt x="71262" y="105992"/>
                  <a:pt x="71135" y="106084"/>
                </a:cubicBezTo>
                <a:cubicBezTo>
                  <a:pt x="71102" y="106107"/>
                  <a:pt x="71049" y="106118"/>
                  <a:pt x="70982" y="106118"/>
                </a:cubicBezTo>
                <a:cubicBezTo>
                  <a:pt x="70819" y="106118"/>
                  <a:pt x="70579" y="106052"/>
                  <a:pt x="70373" y="105946"/>
                </a:cubicBezTo>
                <a:cubicBezTo>
                  <a:pt x="70004" y="105749"/>
                  <a:pt x="69854" y="105542"/>
                  <a:pt x="69912" y="105253"/>
                </a:cubicBezTo>
                <a:cubicBezTo>
                  <a:pt x="69940" y="105073"/>
                  <a:pt x="69960" y="104983"/>
                  <a:pt x="69988" y="104983"/>
                </a:cubicBezTo>
                <a:close/>
                <a:moveTo>
                  <a:pt x="74878" y="105281"/>
                </a:moveTo>
                <a:cubicBezTo>
                  <a:pt x="74928" y="105281"/>
                  <a:pt x="74979" y="105287"/>
                  <a:pt x="75025" y="105299"/>
                </a:cubicBezTo>
                <a:cubicBezTo>
                  <a:pt x="75302" y="105368"/>
                  <a:pt x="75325" y="105438"/>
                  <a:pt x="75141" y="105761"/>
                </a:cubicBezTo>
                <a:cubicBezTo>
                  <a:pt x="75025" y="105969"/>
                  <a:pt x="74829" y="106165"/>
                  <a:pt x="74725" y="106188"/>
                </a:cubicBezTo>
                <a:cubicBezTo>
                  <a:pt x="74715" y="106190"/>
                  <a:pt x="74706" y="106190"/>
                  <a:pt x="74697" y="106190"/>
                </a:cubicBezTo>
                <a:cubicBezTo>
                  <a:pt x="74450" y="106190"/>
                  <a:pt x="74329" y="105614"/>
                  <a:pt x="74540" y="105391"/>
                </a:cubicBezTo>
                <a:cubicBezTo>
                  <a:pt x="74600" y="105324"/>
                  <a:pt x="74739" y="105281"/>
                  <a:pt x="74878" y="105281"/>
                </a:cubicBezTo>
                <a:close/>
                <a:moveTo>
                  <a:pt x="139251" y="105759"/>
                </a:moveTo>
                <a:cubicBezTo>
                  <a:pt x="139597" y="105759"/>
                  <a:pt x="139931" y="105903"/>
                  <a:pt x="139872" y="106130"/>
                </a:cubicBezTo>
                <a:cubicBezTo>
                  <a:pt x="139853" y="106214"/>
                  <a:pt x="139626" y="106267"/>
                  <a:pt x="139329" y="106267"/>
                </a:cubicBezTo>
                <a:cubicBezTo>
                  <a:pt x="139256" y="106267"/>
                  <a:pt x="139178" y="106264"/>
                  <a:pt x="139098" y="106257"/>
                </a:cubicBezTo>
                <a:cubicBezTo>
                  <a:pt x="138464" y="106188"/>
                  <a:pt x="138417" y="106153"/>
                  <a:pt x="138718" y="105911"/>
                </a:cubicBezTo>
                <a:cubicBezTo>
                  <a:pt x="138852" y="105806"/>
                  <a:pt x="139053" y="105759"/>
                  <a:pt x="139251" y="105759"/>
                </a:cubicBezTo>
                <a:close/>
                <a:moveTo>
                  <a:pt x="120485" y="105341"/>
                </a:moveTo>
                <a:cubicBezTo>
                  <a:pt x="120545" y="105341"/>
                  <a:pt x="120624" y="105350"/>
                  <a:pt x="120723" y="105368"/>
                </a:cubicBezTo>
                <a:cubicBezTo>
                  <a:pt x="120907" y="105403"/>
                  <a:pt x="121115" y="105657"/>
                  <a:pt x="121173" y="105922"/>
                </a:cubicBezTo>
                <a:cubicBezTo>
                  <a:pt x="121225" y="106161"/>
                  <a:pt x="121248" y="106279"/>
                  <a:pt x="121196" y="106279"/>
                </a:cubicBezTo>
                <a:cubicBezTo>
                  <a:pt x="121145" y="106279"/>
                  <a:pt x="121021" y="106163"/>
                  <a:pt x="120780" y="105934"/>
                </a:cubicBezTo>
                <a:cubicBezTo>
                  <a:pt x="120334" y="105506"/>
                  <a:pt x="120240" y="105341"/>
                  <a:pt x="120485" y="105341"/>
                </a:cubicBezTo>
                <a:close/>
                <a:moveTo>
                  <a:pt x="140978" y="105516"/>
                </a:moveTo>
                <a:cubicBezTo>
                  <a:pt x="141179" y="105516"/>
                  <a:pt x="141286" y="105603"/>
                  <a:pt x="141326" y="105795"/>
                </a:cubicBezTo>
                <a:cubicBezTo>
                  <a:pt x="141395" y="106061"/>
                  <a:pt x="141280" y="106199"/>
                  <a:pt x="140888" y="106269"/>
                </a:cubicBezTo>
                <a:cubicBezTo>
                  <a:pt x="140818" y="106280"/>
                  <a:pt x="140753" y="106285"/>
                  <a:pt x="140693" y="106285"/>
                </a:cubicBezTo>
                <a:cubicBezTo>
                  <a:pt x="140072" y="106285"/>
                  <a:pt x="139952" y="105733"/>
                  <a:pt x="140657" y="105565"/>
                </a:cubicBezTo>
                <a:cubicBezTo>
                  <a:pt x="140783" y="105533"/>
                  <a:pt x="140890" y="105516"/>
                  <a:pt x="140978" y="105516"/>
                </a:cubicBezTo>
                <a:close/>
                <a:moveTo>
                  <a:pt x="137951" y="105786"/>
                </a:moveTo>
                <a:cubicBezTo>
                  <a:pt x="138013" y="105786"/>
                  <a:pt x="138075" y="105860"/>
                  <a:pt x="138106" y="105992"/>
                </a:cubicBezTo>
                <a:cubicBezTo>
                  <a:pt x="138152" y="106188"/>
                  <a:pt x="138152" y="106361"/>
                  <a:pt x="138106" y="106373"/>
                </a:cubicBezTo>
                <a:cubicBezTo>
                  <a:pt x="138093" y="106376"/>
                  <a:pt x="138081" y="106378"/>
                  <a:pt x="138068" y="106378"/>
                </a:cubicBezTo>
                <a:cubicBezTo>
                  <a:pt x="137886" y="106378"/>
                  <a:pt x="137723" y="106004"/>
                  <a:pt x="137863" y="105842"/>
                </a:cubicBezTo>
                <a:cubicBezTo>
                  <a:pt x="137890" y="105804"/>
                  <a:pt x="137920" y="105786"/>
                  <a:pt x="137951" y="105786"/>
                </a:cubicBezTo>
                <a:close/>
                <a:moveTo>
                  <a:pt x="91984" y="105983"/>
                </a:moveTo>
                <a:cubicBezTo>
                  <a:pt x="92058" y="105983"/>
                  <a:pt x="92111" y="106007"/>
                  <a:pt x="92120" y="106049"/>
                </a:cubicBezTo>
                <a:cubicBezTo>
                  <a:pt x="92131" y="106107"/>
                  <a:pt x="92062" y="106223"/>
                  <a:pt x="91970" y="106326"/>
                </a:cubicBezTo>
                <a:cubicBezTo>
                  <a:pt x="91930" y="106371"/>
                  <a:pt x="91891" y="106392"/>
                  <a:pt x="91856" y="106392"/>
                </a:cubicBezTo>
                <a:cubicBezTo>
                  <a:pt x="91809" y="106392"/>
                  <a:pt x="91770" y="106353"/>
                  <a:pt x="91750" y="106280"/>
                </a:cubicBezTo>
                <a:cubicBezTo>
                  <a:pt x="91727" y="106142"/>
                  <a:pt x="91797" y="106015"/>
                  <a:pt x="91901" y="105992"/>
                </a:cubicBezTo>
                <a:cubicBezTo>
                  <a:pt x="91930" y="105986"/>
                  <a:pt x="91959" y="105983"/>
                  <a:pt x="91984" y="105983"/>
                </a:cubicBezTo>
                <a:close/>
                <a:moveTo>
                  <a:pt x="105665" y="105601"/>
                </a:moveTo>
                <a:cubicBezTo>
                  <a:pt x="105767" y="105601"/>
                  <a:pt x="105771" y="105866"/>
                  <a:pt x="105648" y="106246"/>
                </a:cubicBezTo>
                <a:cubicBezTo>
                  <a:pt x="105595" y="106416"/>
                  <a:pt x="105563" y="106503"/>
                  <a:pt x="105535" y="106503"/>
                </a:cubicBezTo>
                <a:cubicBezTo>
                  <a:pt x="105509" y="106503"/>
                  <a:pt x="105486" y="106422"/>
                  <a:pt x="105452" y="106257"/>
                </a:cubicBezTo>
                <a:cubicBezTo>
                  <a:pt x="105405" y="106049"/>
                  <a:pt x="105452" y="105795"/>
                  <a:pt x="105544" y="105680"/>
                </a:cubicBezTo>
                <a:cubicBezTo>
                  <a:pt x="105593" y="105626"/>
                  <a:pt x="105633" y="105601"/>
                  <a:pt x="105665" y="105601"/>
                </a:cubicBezTo>
                <a:close/>
                <a:moveTo>
                  <a:pt x="59570" y="106146"/>
                </a:moveTo>
                <a:cubicBezTo>
                  <a:pt x="59651" y="106146"/>
                  <a:pt x="59708" y="106177"/>
                  <a:pt x="59708" y="106223"/>
                </a:cubicBezTo>
                <a:cubicBezTo>
                  <a:pt x="59720" y="106269"/>
                  <a:pt x="59650" y="106396"/>
                  <a:pt x="59546" y="106488"/>
                </a:cubicBezTo>
                <a:cubicBezTo>
                  <a:pt x="59510" y="106529"/>
                  <a:pt x="59474" y="106548"/>
                  <a:pt x="59441" y="106548"/>
                </a:cubicBezTo>
                <a:cubicBezTo>
                  <a:pt x="59392" y="106548"/>
                  <a:pt x="59353" y="106503"/>
                  <a:pt x="59339" y="106419"/>
                </a:cubicBezTo>
                <a:cubicBezTo>
                  <a:pt x="59327" y="106292"/>
                  <a:pt x="59396" y="106165"/>
                  <a:pt x="59500" y="106153"/>
                </a:cubicBezTo>
                <a:cubicBezTo>
                  <a:pt x="59525" y="106148"/>
                  <a:pt x="59549" y="106146"/>
                  <a:pt x="59570" y="106146"/>
                </a:cubicBezTo>
                <a:close/>
                <a:moveTo>
                  <a:pt x="86229" y="105091"/>
                </a:moveTo>
                <a:cubicBezTo>
                  <a:pt x="86383" y="105091"/>
                  <a:pt x="86569" y="105143"/>
                  <a:pt x="86706" y="105253"/>
                </a:cubicBezTo>
                <a:cubicBezTo>
                  <a:pt x="87030" y="105507"/>
                  <a:pt x="87041" y="105542"/>
                  <a:pt x="86949" y="106234"/>
                </a:cubicBezTo>
                <a:cubicBezTo>
                  <a:pt x="86917" y="106446"/>
                  <a:pt x="86892" y="106558"/>
                  <a:pt x="86835" y="106558"/>
                </a:cubicBezTo>
                <a:cubicBezTo>
                  <a:pt x="86767" y="106558"/>
                  <a:pt x="86654" y="106403"/>
                  <a:pt x="86429" y="106072"/>
                </a:cubicBezTo>
                <a:cubicBezTo>
                  <a:pt x="86187" y="105715"/>
                  <a:pt x="85968" y="105345"/>
                  <a:pt x="85956" y="105276"/>
                </a:cubicBezTo>
                <a:cubicBezTo>
                  <a:pt x="85932" y="105155"/>
                  <a:pt x="86060" y="105091"/>
                  <a:pt x="86229" y="105091"/>
                </a:cubicBezTo>
                <a:close/>
                <a:moveTo>
                  <a:pt x="121476" y="105670"/>
                </a:moveTo>
                <a:cubicBezTo>
                  <a:pt x="121522" y="105670"/>
                  <a:pt x="121585" y="105698"/>
                  <a:pt x="121669" y="105749"/>
                </a:cubicBezTo>
                <a:cubicBezTo>
                  <a:pt x="122061" y="105980"/>
                  <a:pt x="122061" y="106384"/>
                  <a:pt x="121681" y="106557"/>
                </a:cubicBezTo>
                <a:cubicBezTo>
                  <a:pt x="121640" y="106573"/>
                  <a:pt x="121604" y="106581"/>
                  <a:pt x="121572" y="106581"/>
                </a:cubicBezTo>
                <a:cubicBezTo>
                  <a:pt x="121443" y="106581"/>
                  <a:pt x="121387" y="106443"/>
                  <a:pt x="121369" y="106119"/>
                </a:cubicBezTo>
                <a:cubicBezTo>
                  <a:pt x="121353" y="105802"/>
                  <a:pt x="121375" y="105670"/>
                  <a:pt x="121476" y="105670"/>
                </a:cubicBezTo>
                <a:close/>
                <a:moveTo>
                  <a:pt x="95346" y="105291"/>
                </a:moveTo>
                <a:cubicBezTo>
                  <a:pt x="95386" y="105291"/>
                  <a:pt x="95415" y="105403"/>
                  <a:pt x="95456" y="105611"/>
                </a:cubicBezTo>
                <a:cubicBezTo>
                  <a:pt x="95513" y="105888"/>
                  <a:pt x="95409" y="106257"/>
                  <a:pt x="95236" y="106430"/>
                </a:cubicBezTo>
                <a:cubicBezTo>
                  <a:pt x="95127" y="106536"/>
                  <a:pt x="94999" y="106582"/>
                  <a:pt x="94888" y="106582"/>
                </a:cubicBezTo>
                <a:cubicBezTo>
                  <a:pt x="94670" y="106582"/>
                  <a:pt x="94510" y="106409"/>
                  <a:pt x="94648" y="106165"/>
                </a:cubicBezTo>
                <a:cubicBezTo>
                  <a:pt x="94661" y="106138"/>
                  <a:pt x="94676" y="106126"/>
                  <a:pt x="94692" y="106126"/>
                </a:cubicBezTo>
                <a:cubicBezTo>
                  <a:pt x="94731" y="106126"/>
                  <a:pt x="94773" y="106203"/>
                  <a:pt x="94798" y="106326"/>
                </a:cubicBezTo>
                <a:cubicBezTo>
                  <a:pt x="94803" y="106367"/>
                  <a:pt x="94816" y="106386"/>
                  <a:pt x="94833" y="106386"/>
                </a:cubicBezTo>
                <a:cubicBezTo>
                  <a:pt x="94890" y="106386"/>
                  <a:pt x="95001" y="106185"/>
                  <a:pt x="95098" y="105876"/>
                </a:cubicBezTo>
                <a:cubicBezTo>
                  <a:pt x="95227" y="105475"/>
                  <a:pt x="95295" y="105291"/>
                  <a:pt x="95346" y="105291"/>
                </a:cubicBezTo>
                <a:close/>
                <a:moveTo>
                  <a:pt x="108135" y="105538"/>
                </a:moveTo>
                <a:cubicBezTo>
                  <a:pt x="108313" y="105538"/>
                  <a:pt x="108838" y="106305"/>
                  <a:pt x="108787" y="106557"/>
                </a:cubicBezTo>
                <a:cubicBezTo>
                  <a:pt x="108778" y="106588"/>
                  <a:pt x="108760" y="106602"/>
                  <a:pt x="108734" y="106602"/>
                </a:cubicBezTo>
                <a:cubicBezTo>
                  <a:pt x="108660" y="106602"/>
                  <a:pt x="108525" y="106488"/>
                  <a:pt x="108372" y="106292"/>
                </a:cubicBezTo>
                <a:cubicBezTo>
                  <a:pt x="108176" y="106015"/>
                  <a:pt x="108049" y="105715"/>
                  <a:pt x="108083" y="105588"/>
                </a:cubicBezTo>
                <a:cubicBezTo>
                  <a:pt x="108092" y="105553"/>
                  <a:pt x="108110" y="105538"/>
                  <a:pt x="108135" y="105538"/>
                </a:cubicBezTo>
                <a:close/>
                <a:moveTo>
                  <a:pt x="97985" y="105723"/>
                </a:moveTo>
                <a:cubicBezTo>
                  <a:pt x="98048" y="105723"/>
                  <a:pt x="98148" y="105795"/>
                  <a:pt x="98318" y="105934"/>
                </a:cubicBezTo>
                <a:cubicBezTo>
                  <a:pt x="98699" y="106234"/>
                  <a:pt x="98711" y="106292"/>
                  <a:pt x="98457" y="106488"/>
                </a:cubicBezTo>
                <a:cubicBezTo>
                  <a:pt x="98355" y="106566"/>
                  <a:pt x="98226" y="106613"/>
                  <a:pt x="98122" y="106613"/>
                </a:cubicBezTo>
                <a:cubicBezTo>
                  <a:pt x="98072" y="106613"/>
                  <a:pt x="98028" y="106603"/>
                  <a:pt x="97995" y="106580"/>
                </a:cubicBezTo>
                <a:cubicBezTo>
                  <a:pt x="97891" y="106500"/>
                  <a:pt x="97833" y="106257"/>
                  <a:pt x="97857" y="106026"/>
                </a:cubicBezTo>
                <a:cubicBezTo>
                  <a:pt x="97888" y="105821"/>
                  <a:pt x="97912" y="105723"/>
                  <a:pt x="97985" y="105723"/>
                </a:cubicBezTo>
                <a:close/>
                <a:moveTo>
                  <a:pt x="94098" y="106305"/>
                </a:moveTo>
                <a:cubicBezTo>
                  <a:pt x="94146" y="106305"/>
                  <a:pt x="94184" y="106344"/>
                  <a:pt x="94198" y="106419"/>
                </a:cubicBezTo>
                <a:cubicBezTo>
                  <a:pt x="94221" y="106557"/>
                  <a:pt x="94151" y="106684"/>
                  <a:pt x="94047" y="106707"/>
                </a:cubicBezTo>
                <a:cubicBezTo>
                  <a:pt x="94021" y="106713"/>
                  <a:pt x="93995" y="106716"/>
                  <a:pt x="93970" y="106716"/>
                </a:cubicBezTo>
                <a:cubicBezTo>
                  <a:pt x="93901" y="106716"/>
                  <a:pt x="93848" y="106692"/>
                  <a:pt x="93840" y="106650"/>
                </a:cubicBezTo>
                <a:cubicBezTo>
                  <a:pt x="93828" y="106592"/>
                  <a:pt x="93886" y="106465"/>
                  <a:pt x="93990" y="106361"/>
                </a:cubicBezTo>
                <a:cubicBezTo>
                  <a:pt x="94027" y="106323"/>
                  <a:pt x="94065" y="106305"/>
                  <a:pt x="94098" y="106305"/>
                </a:cubicBezTo>
                <a:close/>
                <a:moveTo>
                  <a:pt x="93066" y="105730"/>
                </a:moveTo>
                <a:cubicBezTo>
                  <a:pt x="93166" y="105730"/>
                  <a:pt x="93267" y="105761"/>
                  <a:pt x="93355" y="105830"/>
                </a:cubicBezTo>
                <a:cubicBezTo>
                  <a:pt x="93574" y="106003"/>
                  <a:pt x="93574" y="106084"/>
                  <a:pt x="93343" y="106488"/>
                </a:cubicBezTo>
                <a:cubicBezTo>
                  <a:pt x="93237" y="106677"/>
                  <a:pt x="93100" y="106766"/>
                  <a:pt x="92969" y="106766"/>
                </a:cubicBezTo>
                <a:cubicBezTo>
                  <a:pt x="92788" y="106766"/>
                  <a:pt x="92619" y="106595"/>
                  <a:pt x="92558" y="106280"/>
                </a:cubicBezTo>
                <a:cubicBezTo>
                  <a:pt x="92507" y="105974"/>
                  <a:pt x="92783" y="105730"/>
                  <a:pt x="93066" y="105730"/>
                </a:cubicBezTo>
                <a:close/>
                <a:moveTo>
                  <a:pt x="136899" y="105709"/>
                </a:moveTo>
                <a:cubicBezTo>
                  <a:pt x="136977" y="105709"/>
                  <a:pt x="137075" y="105802"/>
                  <a:pt x="137229" y="105992"/>
                </a:cubicBezTo>
                <a:cubicBezTo>
                  <a:pt x="137690" y="106557"/>
                  <a:pt x="137725" y="106730"/>
                  <a:pt x="137379" y="106823"/>
                </a:cubicBezTo>
                <a:cubicBezTo>
                  <a:pt x="137355" y="106828"/>
                  <a:pt x="137331" y="106831"/>
                  <a:pt x="137308" y="106831"/>
                </a:cubicBezTo>
                <a:cubicBezTo>
                  <a:pt x="137184" y="106831"/>
                  <a:pt x="137073" y="106757"/>
                  <a:pt x="137044" y="106650"/>
                </a:cubicBezTo>
                <a:cubicBezTo>
                  <a:pt x="137024" y="106572"/>
                  <a:pt x="136983" y="106534"/>
                  <a:pt x="136937" y="106534"/>
                </a:cubicBezTo>
                <a:cubicBezTo>
                  <a:pt x="136900" y="106534"/>
                  <a:pt x="136860" y="106558"/>
                  <a:pt x="136825" y="106603"/>
                </a:cubicBezTo>
                <a:cubicBezTo>
                  <a:pt x="136780" y="106657"/>
                  <a:pt x="136740" y="106681"/>
                  <a:pt x="136708" y="106681"/>
                </a:cubicBezTo>
                <a:cubicBezTo>
                  <a:pt x="136573" y="106681"/>
                  <a:pt x="136551" y="106276"/>
                  <a:pt x="136709" y="105922"/>
                </a:cubicBezTo>
                <a:cubicBezTo>
                  <a:pt x="136774" y="105782"/>
                  <a:pt x="136829" y="105709"/>
                  <a:pt x="136899" y="105709"/>
                </a:cubicBezTo>
                <a:close/>
                <a:moveTo>
                  <a:pt x="62344" y="105996"/>
                </a:moveTo>
                <a:cubicBezTo>
                  <a:pt x="62417" y="105996"/>
                  <a:pt x="62488" y="106119"/>
                  <a:pt x="62524" y="106326"/>
                </a:cubicBezTo>
                <a:cubicBezTo>
                  <a:pt x="62559" y="106592"/>
                  <a:pt x="62501" y="106811"/>
                  <a:pt x="62397" y="106834"/>
                </a:cubicBezTo>
                <a:cubicBezTo>
                  <a:pt x="62393" y="106835"/>
                  <a:pt x="62389" y="106835"/>
                  <a:pt x="62385" y="106835"/>
                </a:cubicBezTo>
                <a:cubicBezTo>
                  <a:pt x="62285" y="106835"/>
                  <a:pt x="62177" y="106701"/>
                  <a:pt x="62155" y="106534"/>
                </a:cubicBezTo>
                <a:cubicBezTo>
                  <a:pt x="62120" y="106361"/>
                  <a:pt x="62190" y="106119"/>
                  <a:pt x="62282" y="106026"/>
                </a:cubicBezTo>
                <a:cubicBezTo>
                  <a:pt x="62302" y="106006"/>
                  <a:pt x="62323" y="105996"/>
                  <a:pt x="62344" y="105996"/>
                </a:cubicBezTo>
                <a:close/>
                <a:moveTo>
                  <a:pt x="89909" y="106497"/>
                </a:moveTo>
                <a:cubicBezTo>
                  <a:pt x="89961" y="106497"/>
                  <a:pt x="90005" y="106543"/>
                  <a:pt x="90019" y="106627"/>
                </a:cubicBezTo>
                <a:cubicBezTo>
                  <a:pt x="90042" y="106754"/>
                  <a:pt x="89973" y="106892"/>
                  <a:pt x="89869" y="106915"/>
                </a:cubicBezTo>
                <a:cubicBezTo>
                  <a:pt x="89840" y="106921"/>
                  <a:pt x="89813" y="106924"/>
                  <a:pt x="89789" y="106924"/>
                </a:cubicBezTo>
                <a:cubicBezTo>
                  <a:pt x="89718" y="106924"/>
                  <a:pt x="89670" y="106898"/>
                  <a:pt x="89661" y="106846"/>
                </a:cubicBezTo>
                <a:cubicBezTo>
                  <a:pt x="89650" y="106788"/>
                  <a:pt x="89707" y="106661"/>
                  <a:pt x="89800" y="106557"/>
                </a:cubicBezTo>
                <a:cubicBezTo>
                  <a:pt x="89836" y="106516"/>
                  <a:pt x="89874" y="106497"/>
                  <a:pt x="89909" y="106497"/>
                </a:cubicBezTo>
                <a:close/>
                <a:moveTo>
                  <a:pt x="135303" y="106162"/>
                </a:moveTo>
                <a:cubicBezTo>
                  <a:pt x="135401" y="106162"/>
                  <a:pt x="135512" y="106282"/>
                  <a:pt x="135555" y="106442"/>
                </a:cubicBezTo>
                <a:cubicBezTo>
                  <a:pt x="135601" y="106615"/>
                  <a:pt x="135555" y="106857"/>
                  <a:pt x="135474" y="106950"/>
                </a:cubicBezTo>
                <a:cubicBezTo>
                  <a:pt x="135451" y="106979"/>
                  <a:pt x="135426" y="106993"/>
                  <a:pt x="135401" y="106993"/>
                </a:cubicBezTo>
                <a:cubicBezTo>
                  <a:pt x="135327" y="106993"/>
                  <a:pt x="135252" y="106874"/>
                  <a:pt x="135209" y="106684"/>
                </a:cubicBezTo>
                <a:cubicBezTo>
                  <a:pt x="135139" y="106419"/>
                  <a:pt x="135174" y="106188"/>
                  <a:pt x="135278" y="106165"/>
                </a:cubicBezTo>
                <a:cubicBezTo>
                  <a:pt x="135286" y="106163"/>
                  <a:pt x="135294" y="106162"/>
                  <a:pt x="135303" y="106162"/>
                </a:cubicBezTo>
                <a:close/>
                <a:moveTo>
                  <a:pt x="71651" y="104683"/>
                </a:moveTo>
                <a:cubicBezTo>
                  <a:pt x="71663" y="104683"/>
                  <a:pt x="71676" y="104684"/>
                  <a:pt x="71689" y="104687"/>
                </a:cubicBezTo>
                <a:cubicBezTo>
                  <a:pt x="71839" y="104710"/>
                  <a:pt x="72001" y="105011"/>
                  <a:pt x="72047" y="105345"/>
                </a:cubicBezTo>
                <a:cubicBezTo>
                  <a:pt x="72092" y="105661"/>
                  <a:pt x="72171" y="105911"/>
                  <a:pt x="72228" y="105911"/>
                </a:cubicBezTo>
                <a:cubicBezTo>
                  <a:pt x="72229" y="105911"/>
                  <a:pt x="72231" y="105911"/>
                  <a:pt x="72232" y="105911"/>
                </a:cubicBezTo>
                <a:cubicBezTo>
                  <a:pt x="72441" y="105845"/>
                  <a:pt x="72595" y="105807"/>
                  <a:pt x="72702" y="105807"/>
                </a:cubicBezTo>
                <a:cubicBezTo>
                  <a:pt x="72951" y="105807"/>
                  <a:pt x="72947" y="106010"/>
                  <a:pt x="72786" y="106534"/>
                </a:cubicBezTo>
                <a:cubicBezTo>
                  <a:pt x="72671" y="106923"/>
                  <a:pt x="72601" y="107096"/>
                  <a:pt x="72525" y="107096"/>
                </a:cubicBezTo>
                <a:cubicBezTo>
                  <a:pt x="72479" y="107096"/>
                  <a:pt x="72431" y="107033"/>
                  <a:pt x="72370" y="106915"/>
                </a:cubicBezTo>
                <a:cubicBezTo>
                  <a:pt x="72298" y="106788"/>
                  <a:pt x="72247" y="106724"/>
                  <a:pt x="72221" y="106724"/>
                </a:cubicBezTo>
                <a:cubicBezTo>
                  <a:pt x="72197" y="106724"/>
                  <a:pt x="72192" y="106776"/>
                  <a:pt x="72209" y="106880"/>
                </a:cubicBezTo>
                <a:cubicBezTo>
                  <a:pt x="72232" y="107085"/>
                  <a:pt x="72222" y="107177"/>
                  <a:pt x="72190" y="107177"/>
                </a:cubicBezTo>
                <a:cubicBezTo>
                  <a:pt x="72110" y="107177"/>
                  <a:pt x="71894" y="106609"/>
                  <a:pt x="71712" y="105819"/>
                </a:cubicBezTo>
                <a:cubicBezTo>
                  <a:pt x="71508" y="104981"/>
                  <a:pt x="71494" y="104683"/>
                  <a:pt x="71651" y="104683"/>
                </a:cubicBezTo>
                <a:close/>
                <a:moveTo>
                  <a:pt x="117659" y="106720"/>
                </a:moveTo>
                <a:cubicBezTo>
                  <a:pt x="117807" y="106720"/>
                  <a:pt x="117924" y="106775"/>
                  <a:pt x="117941" y="106869"/>
                </a:cubicBezTo>
                <a:cubicBezTo>
                  <a:pt x="117975" y="106996"/>
                  <a:pt x="117871" y="107123"/>
                  <a:pt x="117710" y="107169"/>
                </a:cubicBezTo>
                <a:cubicBezTo>
                  <a:pt x="117672" y="107177"/>
                  <a:pt x="117634" y="107180"/>
                  <a:pt x="117596" y="107180"/>
                </a:cubicBezTo>
                <a:cubicBezTo>
                  <a:pt x="117460" y="107180"/>
                  <a:pt x="117329" y="107132"/>
                  <a:pt x="117248" y="107042"/>
                </a:cubicBezTo>
                <a:cubicBezTo>
                  <a:pt x="117156" y="106927"/>
                  <a:pt x="117271" y="106788"/>
                  <a:pt x="117491" y="106742"/>
                </a:cubicBezTo>
                <a:cubicBezTo>
                  <a:pt x="117548" y="106727"/>
                  <a:pt x="117606" y="106720"/>
                  <a:pt x="117659" y="106720"/>
                </a:cubicBezTo>
                <a:close/>
                <a:moveTo>
                  <a:pt x="129268" y="106355"/>
                </a:moveTo>
                <a:cubicBezTo>
                  <a:pt x="129309" y="106355"/>
                  <a:pt x="129403" y="106442"/>
                  <a:pt x="129576" y="106603"/>
                </a:cubicBezTo>
                <a:cubicBezTo>
                  <a:pt x="130049" y="107042"/>
                  <a:pt x="130061" y="107088"/>
                  <a:pt x="129714" y="107181"/>
                </a:cubicBezTo>
                <a:cubicBezTo>
                  <a:pt x="129696" y="107186"/>
                  <a:pt x="129677" y="107188"/>
                  <a:pt x="129659" y="107188"/>
                </a:cubicBezTo>
                <a:cubicBezTo>
                  <a:pt x="129507" y="107188"/>
                  <a:pt x="129372" y="107021"/>
                  <a:pt x="129310" y="106754"/>
                </a:cubicBezTo>
                <a:cubicBezTo>
                  <a:pt x="129247" y="106482"/>
                  <a:pt x="129218" y="106355"/>
                  <a:pt x="129268" y="106355"/>
                </a:cubicBezTo>
                <a:close/>
                <a:moveTo>
                  <a:pt x="71489" y="107072"/>
                </a:moveTo>
                <a:cubicBezTo>
                  <a:pt x="71580" y="107072"/>
                  <a:pt x="71624" y="107107"/>
                  <a:pt x="71585" y="107169"/>
                </a:cubicBezTo>
                <a:cubicBezTo>
                  <a:pt x="71550" y="107231"/>
                  <a:pt x="71432" y="107273"/>
                  <a:pt x="71316" y="107273"/>
                </a:cubicBezTo>
                <a:cubicBezTo>
                  <a:pt x="71282" y="107273"/>
                  <a:pt x="71248" y="107269"/>
                  <a:pt x="71216" y="107261"/>
                </a:cubicBezTo>
                <a:cubicBezTo>
                  <a:pt x="71054" y="107215"/>
                  <a:pt x="71101" y="107158"/>
                  <a:pt x="71320" y="107100"/>
                </a:cubicBezTo>
                <a:cubicBezTo>
                  <a:pt x="71385" y="107081"/>
                  <a:pt x="71443" y="107072"/>
                  <a:pt x="71489" y="107072"/>
                </a:cubicBezTo>
                <a:close/>
                <a:moveTo>
                  <a:pt x="84027" y="106356"/>
                </a:moveTo>
                <a:cubicBezTo>
                  <a:pt x="84096" y="106356"/>
                  <a:pt x="84179" y="106437"/>
                  <a:pt x="84317" y="106592"/>
                </a:cubicBezTo>
                <a:cubicBezTo>
                  <a:pt x="84490" y="106788"/>
                  <a:pt x="84652" y="107065"/>
                  <a:pt x="84663" y="107192"/>
                </a:cubicBezTo>
                <a:cubicBezTo>
                  <a:pt x="84669" y="107253"/>
                  <a:pt x="84658" y="107285"/>
                  <a:pt x="84637" y="107285"/>
                </a:cubicBezTo>
                <a:cubicBezTo>
                  <a:pt x="84614" y="107285"/>
                  <a:pt x="84578" y="107247"/>
                  <a:pt x="84536" y="107169"/>
                </a:cubicBezTo>
                <a:cubicBezTo>
                  <a:pt x="84480" y="107048"/>
                  <a:pt x="84311" y="106971"/>
                  <a:pt x="84132" y="106971"/>
                </a:cubicBezTo>
                <a:cubicBezTo>
                  <a:pt x="84090" y="106971"/>
                  <a:pt x="84047" y="106976"/>
                  <a:pt x="84005" y="106984"/>
                </a:cubicBezTo>
                <a:cubicBezTo>
                  <a:pt x="83929" y="106998"/>
                  <a:pt x="83868" y="107005"/>
                  <a:pt x="83822" y="107005"/>
                </a:cubicBezTo>
                <a:cubicBezTo>
                  <a:pt x="83665" y="107005"/>
                  <a:pt x="83673" y="106917"/>
                  <a:pt x="83798" y="106650"/>
                </a:cubicBezTo>
                <a:cubicBezTo>
                  <a:pt x="83894" y="106451"/>
                  <a:pt x="83952" y="106356"/>
                  <a:pt x="84027" y="106356"/>
                </a:cubicBezTo>
                <a:close/>
                <a:moveTo>
                  <a:pt x="95644" y="106935"/>
                </a:moveTo>
                <a:cubicBezTo>
                  <a:pt x="95669" y="106935"/>
                  <a:pt x="95695" y="106940"/>
                  <a:pt x="95721" y="106950"/>
                </a:cubicBezTo>
                <a:cubicBezTo>
                  <a:pt x="96021" y="107088"/>
                  <a:pt x="95998" y="107227"/>
                  <a:pt x="95652" y="107308"/>
                </a:cubicBezTo>
                <a:cubicBezTo>
                  <a:pt x="95625" y="107313"/>
                  <a:pt x="95600" y="107316"/>
                  <a:pt x="95577" y="107316"/>
                </a:cubicBezTo>
                <a:cubicBezTo>
                  <a:pt x="95453" y="107316"/>
                  <a:pt x="95394" y="107238"/>
                  <a:pt x="95433" y="107111"/>
                </a:cubicBezTo>
                <a:cubicBezTo>
                  <a:pt x="95469" y="107002"/>
                  <a:pt x="95549" y="106935"/>
                  <a:pt x="95644" y="106935"/>
                </a:cubicBezTo>
                <a:close/>
                <a:moveTo>
                  <a:pt x="111885" y="106900"/>
                </a:moveTo>
                <a:cubicBezTo>
                  <a:pt x="111985" y="106900"/>
                  <a:pt x="112070" y="106976"/>
                  <a:pt x="112100" y="107088"/>
                </a:cubicBezTo>
                <a:cubicBezTo>
                  <a:pt x="112123" y="107215"/>
                  <a:pt x="112112" y="107319"/>
                  <a:pt x="112066" y="107331"/>
                </a:cubicBezTo>
                <a:cubicBezTo>
                  <a:pt x="112062" y="107331"/>
                  <a:pt x="112058" y="107332"/>
                  <a:pt x="112054" y="107332"/>
                </a:cubicBezTo>
                <a:cubicBezTo>
                  <a:pt x="112003" y="107332"/>
                  <a:pt x="111897" y="107265"/>
                  <a:pt x="111812" y="107158"/>
                </a:cubicBezTo>
                <a:cubicBezTo>
                  <a:pt x="111719" y="107042"/>
                  <a:pt x="111742" y="106927"/>
                  <a:pt x="111846" y="106904"/>
                </a:cubicBezTo>
                <a:cubicBezTo>
                  <a:pt x="111859" y="106901"/>
                  <a:pt x="111873" y="106900"/>
                  <a:pt x="111885" y="106900"/>
                </a:cubicBezTo>
                <a:close/>
                <a:moveTo>
                  <a:pt x="86878" y="106842"/>
                </a:moveTo>
                <a:cubicBezTo>
                  <a:pt x="86969" y="106842"/>
                  <a:pt x="87002" y="106931"/>
                  <a:pt x="86960" y="107065"/>
                </a:cubicBezTo>
                <a:cubicBezTo>
                  <a:pt x="86914" y="107204"/>
                  <a:pt x="86799" y="107342"/>
                  <a:pt x="86695" y="107365"/>
                </a:cubicBezTo>
                <a:cubicBezTo>
                  <a:pt x="86683" y="107368"/>
                  <a:pt x="86672" y="107369"/>
                  <a:pt x="86661" y="107369"/>
                </a:cubicBezTo>
                <a:cubicBezTo>
                  <a:pt x="86571" y="107369"/>
                  <a:pt x="86538" y="107281"/>
                  <a:pt x="86579" y="107146"/>
                </a:cubicBezTo>
                <a:cubicBezTo>
                  <a:pt x="86626" y="106996"/>
                  <a:pt x="86741" y="106880"/>
                  <a:pt x="86845" y="106846"/>
                </a:cubicBezTo>
                <a:cubicBezTo>
                  <a:pt x="86857" y="106843"/>
                  <a:pt x="86868" y="106842"/>
                  <a:pt x="86878" y="106842"/>
                </a:cubicBezTo>
                <a:close/>
                <a:moveTo>
                  <a:pt x="100296" y="105822"/>
                </a:moveTo>
                <a:cubicBezTo>
                  <a:pt x="100488" y="105822"/>
                  <a:pt x="100774" y="105963"/>
                  <a:pt x="101008" y="106176"/>
                </a:cubicBezTo>
                <a:cubicBezTo>
                  <a:pt x="101562" y="106696"/>
                  <a:pt x="101562" y="106696"/>
                  <a:pt x="101319" y="107134"/>
                </a:cubicBezTo>
                <a:cubicBezTo>
                  <a:pt x="101223" y="107309"/>
                  <a:pt x="101158" y="107393"/>
                  <a:pt x="101096" y="107393"/>
                </a:cubicBezTo>
                <a:cubicBezTo>
                  <a:pt x="101047" y="107393"/>
                  <a:pt x="101000" y="107340"/>
                  <a:pt x="100938" y="107238"/>
                </a:cubicBezTo>
                <a:cubicBezTo>
                  <a:pt x="100846" y="107077"/>
                  <a:pt x="100858" y="106823"/>
                  <a:pt x="100950" y="106661"/>
                </a:cubicBezTo>
                <a:cubicBezTo>
                  <a:pt x="101045" y="106471"/>
                  <a:pt x="101054" y="106398"/>
                  <a:pt x="100950" y="106398"/>
                </a:cubicBezTo>
                <a:cubicBezTo>
                  <a:pt x="100928" y="106398"/>
                  <a:pt x="100901" y="106401"/>
                  <a:pt x="100869" y="106407"/>
                </a:cubicBezTo>
                <a:cubicBezTo>
                  <a:pt x="100851" y="106412"/>
                  <a:pt x="100831" y="106414"/>
                  <a:pt x="100810" y="106414"/>
                </a:cubicBezTo>
                <a:cubicBezTo>
                  <a:pt x="100665" y="106414"/>
                  <a:pt x="100450" y="106317"/>
                  <a:pt x="100269" y="106176"/>
                </a:cubicBezTo>
                <a:cubicBezTo>
                  <a:pt x="99934" y="105922"/>
                  <a:pt x="99934" y="105888"/>
                  <a:pt x="100223" y="105830"/>
                </a:cubicBezTo>
                <a:cubicBezTo>
                  <a:pt x="100245" y="105824"/>
                  <a:pt x="100270" y="105822"/>
                  <a:pt x="100296" y="105822"/>
                </a:cubicBezTo>
                <a:close/>
                <a:moveTo>
                  <a:pt x="112652" y="106483"/>
                </a:moveTo>
                <a:cubicBezTo>
                  <a:pt x="112717" y="106483"/>
                  <a:pt x="112796" y="106514"/>
                  <a:pt x="112885" y="106580"/>
                </a:cubicBezTo>
                <a:cubicBezTo>
                  <a:pt x="113174" y="106800"/>
                  <a:pt x="113174" y="107319"/>
                  <a:pt x="112874" y="107388"/>
                </a:cubicBezTo>
                <a:cubicBezTo>
                  <a:pt x="112859" y="107391"/>
                  <a:pt x="112844" y="107393"/>
                  <a:pt x="112830" y="107393"/>
                </a:cubicBezTo>
                <a:cubicBezTo>
                  <a:pt x="112682" y="107393"/>
                  <a:pt x="112534" y="107237"/>
                  <a:pt x="112481" y="106996"/>
                </a:cubicBezTo>
                <a:cubicBezTo>
                  <a:pt x="112415" y="106675"/>
                  <a:pt x="112490" y="106483"/>
                  <a:pt x="112652" y="106483"/>
                </a:cubicBezTo>
                <a:close/>
                <a:moveTo>
                  <a:pt x="58887" y="106812"/>
                </a:moveTo>
                <a:cubicBezTo>
                  <a:pt x="58955" y="106812"/>
                  <a:pt x="59011" y="106893"/>
                  <a:pt x="59027" y="107031"/>
                </a:cubicBezTo>
                <a:cubicBezTo>
                  <a:pt x="59062" y="107227"/>
                  <a:pt x="59039" y="107400"/>
                  <a:pt x="58992" y="107411"/>
                </a:cubicBezTo>
                <a:cubicBezTo>
                  <a:pt x="58984" y="107413"/>
                  <a:pt x="58976" y="107413"/>
                  <a:pt x="58969" y="107413"/>
                </a:cubicBezTo>
                <a:cubicBezTo>
                  <a:pt x="58773" y="107413"/>
                  <a:pt x="58641" y="107013"/>
                  <a:pt x="58796" y="106857"/>
                </a:cubicBezTo>
                <a:cubicBezTo>
                  <a:pt x="58827" y="106826"/>
                  <a:pt x="58858" y="106812"/>
                  <a:pt x="58887" y="106812"/>
                </a:cubicBezTo>
                <a:close/>
                <a:moveTo>
                  <a:pt x="128633" y="106822"/>
                </a:moveTo>
                <a:cubicBezTo>
                  <a:pt x="128678" y="106822"/>
                  <a:pt x="128714" y="106857"/>
                  <a:pt x="128733" y="106927"/>
                </a:cubicBezTo>
                <a:cubicBezTo>
                  <a:pt x="128756" y="107054"/>
                  <a:pt x="128710" y="107238"/>
                  <a:pt x="128618" y="107354"/>
                </a:cubicBezTo>
                <a:cubicBezTo>
                  <a:pt x="128576" y="107400"/>
                  <a:pt x="128537" y="107424"/>
                  <a:pt x="128503" y="107424"/>
                </a:cubicBezTo>
                <a:cubicBezTo>
                  <a:pt x="128462" y="107424"/>
                  <a:pt x="128429" y="107389"/>
                  <a:pt x="128410" y="107319"/>
                </a:cubicBezTo>
                <a:cubicBezTo>
                  <a:pt x="128375" y="107181"/>
                  <a:pt x="128421" y="107007"/>
                  <a:pt x="128514" y="106892"/>
                </a:cubicBezTo>
                <a:cubicBezTo>
                  <a:pt x="128555" y="106845"/>
                  <a:pt x="128597" y="106822"/>
                  <a:pt x="128633" y="106822"/>
                </a:cubicBezTo>
                <a:close/>
                <a:moveTo>
                  <a:pt x="133480" y="106914"/>
                </a:moveTo>
                <a:cubicBezTo>
                  <a:pt x="133552" y="106914"/>
                  <a:pt x="133559" y="107018"/>
                  <a:pt x="133466" y="107227"/>
                </a:cubicBezTo>
                <a:cubicBezTo>
                  <a:pt x="133382" y="107414"/>
                  <a:pt x="133233" y="107555"/>
                  <a:pt x="133128" y="107555"/>
                </a:cubicBezTo>
                <a:cubicBezTo>
                  <a:pt x="133117" y="107555"/>
                  <a:pt x="133106" y="107553"/>
                  <a:pt x="133096" y="107550"/>
                </a:cubicBezTo>
                <a:cubicBezTo>
                  <a:pt x="132981" y="107504"/>
                  <a:pt x="132992" y="107365"/>
                  <a:pt x="133108" y="107215"/>
                </a:cubicBezTo>
                <a:cubicBezTo>
                  <a:pt x="133274" y="107015"/>
                  <a:pt x="133409" y="106914"/>
                  <a:pt x="133480" y="106914"/>
                </a:cubicBezTo>
                <a:close/>
                <a:moveTo>
                  <a:pt x="100274" y="106865"/>
                </a:moveTo>
                <a:cubicBezTo>
                  <a:pt x="100293" y="106865"/>
                  <a:pt x="100315" y="106870"/>
                  <a:pt x="100338" y="106880"/>
                </a:cubicBezTo>
                <a:cubicBezTo>
                  <a:pt x="100465" y="106938"/>
                  <a:pt x="100581" y="107123"/>
                  <a:pt x="100627" y="107319"/>
                </a:cubicBezTo>
                <a:cubicBezTo>
                  <a:pt x="100655" y="107479"/>
                  <a:pt x="100614" y="107577"/>
                  <a:pt x="100530" y="107577"/>
                </a:cubicBezTo>
                <a:cubicBezTo>
                  <a:pt x="100510" y="107577"/>
                  <a:pt x="100489" y="107572"/>
                  <a:pt x="100465" y="107561"/>
                </a:cubicBezTo>
                <a:cubicBezTo>
                  <a:pt x="100338" y="107504"/>
                  <a:pt x="100223" y="107319"/>
                  <a:pt x="100177" y="107123"/>
                </a:cubicBezTo>
                <a:cubicBezTo>
                  <a:pt x="100148" y="106963"/>
                  <a:pt x="100189" y="106865"/>
                  <a:pt x="100274" y="106865"/>
                </a:cubicBezTo>
                <a:close/>
                <a:moveTo>
                  <a:pt x="127233" y="106670"/>
                </a:moveTo>
                <a:cubicBezTo>
                  <a:pt x="127332" y="106670"/>
                  <a:pt x="127494" y="106750"/>
                  <a:pt x="127729" y="106904"/>
                </a:cubicBezTo>
                <a:cubicBezTo>
                  <a:pt x="128214" y="107215"/>
                  <a:pt x="128375" y="107538"/>
                  <a:pt x="128087" y="107619"/>
                </a:cubicBezTo>
                <a:cubicBezTo>
                  <a:pt x="128072" y="107623"/>
                  <a:pt x="128055" y="107624"/>
                  <a:pt x="128039" y="107624"/>
                </a:cubicBezTo>
                <a:cubicBezTo>
                  <a:pt x="127940" y="107624"/>
                  <a:pt x="127819" y="107568"/>
                  <a:pt x="127740" y="107469"/>
                </a:cubicBezTo>
                <a:cubicBezTo>
                  <a:pt x="127686" y="107414"/>
                  <a:pt x="127621" y="107385"/>
                  <a:pt x="127561" y="107385"/>
                </a:cubicBezTo>
                <a:cubicBezTo>
                  <a:pt x="127506" y="107385"/>
                  <a:pt x="127455" y="107409"/>
                  <a:pt x="127417" y="107458"/>
                </a:cubicBezTo>
                <a:cubicBezTo>
                  <a:pt x="127397" y="107478"/>
                  <a:pt x="127376" y="107488"/>
                  <a:pt x="127354" y="107488"/>
                </a:cubicBezTo>
                <a:cubicBezTo>
                  <a:pt x="127277" y="107488"/>
                  <a:pt x="127197" y="107365"/>
                  <a:pt x="127152" y="107158"/>
                </a:cubicBezTo>
                <a:cubicBezTo>
                  <a:pt x="127078" y="106827"/>
                  <a:pt x="127094" y="106670"/>
                  <a:pt x="127233" y="106670"/>
                </a:cubicBezTo>
                <a:close/>
                <a:moveTo>
                  <a:pt x="57957" y="106982"/>
                </a:moveTo>
                <a:cubicBezTo>
                  <a:pt x="57992" y="106982"/>
                  <a:pt x="58058" y="107024"/>
                  <a:pt x="58161" y="107100"/>
                </a:cubicBezTo>
                <a:cubicBezTo>
                  <a:pt x="58519" y="107365"/>
                  <a:pt x="58542" y="107411"/>
                  <a:pt x="58334" y="107619"/>
                </a:cubicBezTo>
                <a:cubicBezTo>
                  <a:pt x="58317" y="107639"/>
                  <a:pt x="58297" y="107648"/>
                  <a:pt x="58275" y="107648"/>
                </a:cubicBezTo>
                <a:cubicBezTo>
                  <a:pt x="58193" y="107648"/>
                  <a:pt x="58084" y="107519"/>
                  <a:pt x="58011" y="107319"/>
                </a:cubicBezTo>
                <a:cubicBezTo>
                  <a:pt x="57926" y="107086"/>
                  <a:pt x="57902" y="106982"/>
                  <a:pt x="57957" y="106982"/>
                </a:cubicBezTo>
                <a:close/>
                <a:moveTo>
                  <a:pt x="113825" y="105928"/>
                </a:moveTo>
                <a:cubicBezTo>
                  <a:pt x="113963" y="105928"/>
                  <a:pt x="114207" y="106147"/>
                  <a:pt x="114489" y="106557"/>
                </a:cubicBezTo>
                <a:cubicBezTo>
                  <a:pt x="115067" y="107400"/>
                  <a:pt x="115113" y="107550"/>
                  <a:pt x="114743" y="107642"/>
                </a:cubicBezTo>
                <a:cubicBezTo>
                  <a:pt x="114721" y="107648"/>
                  <a:pt x="114700" y="107651"/>
                  <a:pt x="114679" y="107651"/>
                </a:cubicBezTo>
                <a:cubicBezTo>
                  <a:pt x="114539" y="107651"/>
                  <a:pt x="114440" y="107519"/>
                  <a:pt x="114420" y="107308"/>
                </a:cubicBezTo>
                <a:cubicBezTo>
                  <a:pt x="114410" y="107099"/>
                  <a:pt x="114286" y="106956"/>
                  <a:pt x="114143" y="106956"/>
                </a:cubicBezTo>
                <a:cubicBezTo>
                  <a:pt x="114128" y="106956"/>
                  <a:pt x="114113" y="106958"/>
                  <a:pt x="114097" y="106961"/>
                </a:cubicBezTo>
                <a:cubicBezTo>
                  <a:pt x="114062" y="106969"/>
                  <a:pt x="114030" y="106973"/>
                  <a:pt x="114001" y="106973"/>
                </a:cubicBezTo>
                <a:cubicBezTo>
                  <a:pt x="113811" y="106973"/>
                  <a:pt x="113745" y="106791"/>
                  <a:pt x="113705" y="106199"/>
                </a:cubicBezTo>
                <a:cubicBezTo>
                  <a:pt x="113691" y="106016"/>
                  <a:pt x="113737" y="105928"/>
                  <a:pt x="113825" y="105928"/>
                </a:cubicBezTo>
                <a:close/>
                <a:moveTo>
                  <a:pt x="109536" y="107245"/>
                </a:moveTo>
                <a:cubicBezTo>
                  <a:pt x="109632" y="107245"/>
                  <a:pt x="109714" y="107311"/>
                  <a:pt x="109734" y="107411"/>
                </a:cubicBezTo>
                <a:cubicBezTo>
                  <a:pt x="109757" y="107527"/>
                  <a:pt x="109711" y="107700"/>
                  <a:pt x="109607" y="107804"/>
                </a:cubicBezTo>
                <a:cubicBezTo>
                  <a:pt x="109578" y="107836"/>
                  <a:pt x="109549" y="107852"/>
                  <a:pt x="109522" y="107852"/>
                </a:cubicBezTo>
                <a:cubicBezTo>
                  <a:pt x="109461" y="107852"/>
                  <a:pt x="109408" y="107777"/>
                  <a:pt x="109376" y="107642"/>
                </a:cubicBezTo>
                <a:cubicBezTo>
                  <a:pt x="109330" y="107446"/>
                  <a:pt x="109388" y="107273"/>
                  <a:pt x="109492" y="107250"/>
                </a:cubicBezTo>
                <a:cubicBezTo>
                  <a:pt x="109506" y="107247"/>
                  <a:pt x="109521" y="107245"/>
                  <a:pt x="109536" y="107245"/>
                </a:cubicBezTo>
                <a:close/>
                <a:moveTo>
                  <a:pt x="132001" y="107147"/>
                </a:moveTo>
                <a:cubicBezTo>
                  <a:pt x="132144" y="107147"/>
                  <a:pt x="132277" y="107217"/>
                  <a:pt x="132311" y="107354"/>
                </a:cubicBezTo>
                <a:cubicBezTo>
                  <a:pt x="132318" y="107392"/>
                  <a:pt x="132296" y="107409"/>
                  <a:pt x="132254" y="107409"/>
                </a:cubicBezTo>
                <a:cubicBezTo>
                  <a:pt x="132220" y="107409"/>
                  <a:pt x="132172" y="107398"/>
                  <a:pt x="132115" y="107377"/>
                </a:cubicBezTo>
                <a:cubicBezTo>
                  <a:pt x="132099" y="107371"/>
                  <a:pt x="132083" y="107368"/>
                  <a:pt x="132069" y="107368"/>
                </a:cubicBezTo>
                <a:cubicBezTo>
                  <a:pt x="131975" y="107368"/>
                  <a:pt x="131936" y="107498"/>
                  <a:pt x="131977" y="107688"/>
                </a:cubicBezTo>
                <a:cubicBezTo>
                  <a:pt x="132021" y="107880"/>
                  <a:pt x="132018" y="107968"/>
                  <a:pt x="131951" y="107968"/>
                </a:cubicBezTo>
                <a:cubicBezTo>
                  <a:pt x="131912" y="107968"/>
                  <a:pt x="131853" y="107939"/>
                  <a:pt x="131769" y="107885"/>
                </a:cubicBezTo>
                <a:cubicBezTo>
                  <a:pt x="131538" y="107723"/>
                  <a:pt x="131503" y="107608"/>
                  <a:pt x="131630" y="107365"/>
                </a:cubicBezTo>
                <a:cubicBezTo>
                  <a:pt x="131700" y="107220"/>
                  <a:pt x="131856" y="107147"/>
                  <a:pt x="132001" y="107147"/>
                </a:cubicBezTo>
                <a:close/>
                <a:moveTo>
                  <a:pt x="73154" y="106831"/>
                </a:moveTo>
                <a:cubicBezTo>
                  <a:pt x="73212" y="106831"/>
                  <a:pt x="73295" y="106859"/>
                  <a:pt x="73409" y="106904"/>
                </a:cubicBezTo>
                <a:cubicBezTo>
                  <a:pt x="73546" y="106962"/>
                  <a:pt x="73660" y="106991"/>
                  <a:pt x="73732" y="106991"/>
                </a:cubicBezTo>
                <a:cubicBezTo>
                  <a:pt x="73788" y="106991"/>
                  <a:pt x="73818" y="106974"/>
                  <a:pt x="73813" y="106938"/>
                </a:cubicBezTo>
                <a:cubicBezTo>
                  <a:pt x="73807" y="106893"/>
                  <a:pt x="73833" y="106870"/>
                  <a:pt x="73881" y="106870"/>
                </a:cubicBezTo>
                <a:cubicBezTo>
                  <a:pt x="73919" y="106870"/>
                  <a:pt x="73971" y="106884"/>
                  <a:pt x="74032" y="106915"/>
                </a:cubicBezTo>
                <a:cubicBezTo>
                  <a:pt x="74194" y="106996"/>
                  <a:pt x="74148" y="107158"/>
                  <a:pt x="73906" y="107388"/>
                </a:cubicBezTo>
                <a:cubicBezTo>
                  <a:pt x="73686" y="107585"/>
                  <a:pt x="73571" y="107781"/>
                  <a:pt x="73652" y="107839"/>
                </a:cubicBezTo>
                <a:cubicBezTo>
                  <a:pt x="73721" y="107908"/>
                  <a:pt x="73652" y="107977"/>
                  <a:pt x="73490" y="108012"/>
                </a:cubicBezTo>
                <a:cubicBezTo>
                  <a:pt x="73476" y="108014"/>
                  <a:pt x="73462" y="108015"/>
                  <a:pt x="73449" y="108015"/>
                </a:cubicBezTo>
                <a:cubicBezTo>
                  <a:pt x="73274" y="108015"/>
                  <a:pt x="73150" y="107807"/>
                  <a:pt x="73086" y="107400"/>
                </a:cubicBezTo>
                <a:cubicBezTo>
                  <a:pt x="73021" y="106980"/>
                  <a:pt x="73019" y="106831"/>
                  <a:pt x="73154" y="106831"/>
                </a:cubicBezTo>
                <a:close/>
                <a:moveTo>
                  <a:pt x="60382" y="107651"/>
                </a:moveTo>
                <a:cubicBezTo>
                  <a:pt x="60463" y="107651"/>
                  <a:pt x="60528" y="107675"/>
                  <a:pt x="60528" y="107723"/>
                </a:cubicBezTo>
                <a:cubicBezTo>
                  <a:pt x="60539" y="107781"/>
                  <a:pt x="60470" y="107896"/>
                  <a:pt x="60378" y="108000"/>
                </a:cubicBezTo>
                <a:cubicBezTo>
                  <a:pt x="60338" y="108036"/>
                  <a:pt x="60299" y="108052"/>
                  <a:pt x="60267" y="108052"/>
                </a:cubicBezTo>
                <a:cubicBezTo>
                  <a:pt x="60215" y="108052"/>
                  <a:pt x="60177" y="108009"/>
                  <a:pt x="60170" y="107931"/>
                </a:cubicBezTo>
                <a:cubicBezTo>
                  <a:pt x="60147" y="107804"/>
                  <a:pt x="60216" y="107677"/>
                  <a:pt x="60331" y="107654"/>
                </a:cubicBezTo>
                <a:cubicBezTo>
                  <a:pt x="60349" y="107652"/>
                  <a:pt x="60366" y="107651"/>
                  <a:pt x="60382" y="107651"/>
                </a:cubicBezTo>
                <a:close/>
                <a:moveTo>
                  <a:pt x="75923" y="106501"/>
                </a:moveTo>
                <a:cubicBezTo>
                  <a:pt x="76029" y="106501"/>
                  <a:pt x="76113" y="106525"/>
                  <a:pt x="76156" y="106580"/>
                </a:cubicBezTo>
                <a:cubicBezTo>
                  <a:pt x="76212" y="106656"/>
                  <a:pt x="76304" y="106699"/>
                  <a:pt x="76399" y="106699"/>
                </a:cubicBezTo>
                <a:cubicBezTo>
                  <a:pt x="76463" y="106699"/>
                  <a:pt x="76528" y="106680"/>
                  <a:pt x="76583" y="106638"/>
                </a:cubicBezTo>
                <a:cubicBezTo>
                  <a:pt x="76620" y="106614"/>
                  <a:pt x="76655" y="106602"/>
                  <a:pt x="76688" y="106602"/>
                </a:cubicBezTo>
                <a:cubicBezTo>
                  <a:pt x="76985" y="106602"/>
                  <a:pt x="77152" y="107491"/>
                  <a:pt x="76872" y="107885"/>
                </a:cubicBezTo>
                <a:cubicBezTo>
                  <a:pt x="76773" y="108022"/>
                  <a:pt x="76713" y="108092"/>
                  <a:pt x="76683" y="108092"/>
                </a:cubicBezTo>
                <a:cubicBezTo>
                  <a:pt x="76650" y="108092"/>
                  <a:pt x="76652" y="108008"/>
                  <a:pt x="76676" y="107839"/>
                </a:cubicBezTo>
                <a:cubicBezTo>
                  <a:pt x="76741" y="107457"/>
                  <a:pt x="76260" y="106910"/>
                  <a:pt x="75895" y="106910"/>
                </a:cubicBezTo>
                <a:cubicBezTo>
                  <a:pt x="75874" y="106910"/>
                  <a:pt x="75853" y="106911"/>
                  <a:pt x="75833" y="106915"/>
                </a:cubicBezTo>
                <a:cubicBezTo>
                  <a:pt x="75718" y="106938"/>
                  <a:pt x="75648" y="107111"/>
                  <a:pt x="75683" y="107308"/>
                </a:cubicBezTo>
                <a:cubicBezTo>
                  <a:pt x="75712" y="107487"/>
                  <a:pt x="75696" y="107568"/>
                  <a:pt x="75597" y="107568"/>
                </a:cubicBezTo>
                <a:cubicBezTo>
                  <a:pt x="75537" y="107568"/>
                  <a:pt x="75445" y="107538"/>
                  <a:pt x="75314" y="107481"/>
                </a:cubicBezTo>
                <a:cubicBezTo>
                  <a:pt x="75071" y="107388"/>
                  <a:pt x="74864" y="107227"/>
                  <a:pt x="74852" y="107111"/>
                </a:cubicBezTo>
                <a:cubicBezTo>
                  <a:pt x="74806" y="106846"/>
                  <a:pt x="75521" y="106501"/>
                  <a:pt x="75923" y="106501"/>
                </a:cubicBezTo>
                <a:close/>
                <a:moveTo>
                  <a:pt x="82894" y="107202"/>
                </a:moveTo>
                <a:cubicBezTo>
                  <a:pt x="83002" y="107202"/>
                  <a:pt x="83108" y="107380"/>
                  <a:pt x="83151" y="107619"/>
                </a:cubicBezTo>
                <a:cubicBezTo>
                  <a:pt x="83197" y="107885"/>
                  <a:pt x="83140" y="108104"/>
                  <a:pt x="83036" y="108127"/>
                </a:cubicBezTo>
                <a:cubicBezTo>
                  <a:pt x="83032" y="108127"/>
                  <a:pt x="83028" y="108128"/>
                  <a:pt x="83025" y="108128"/>
                </a:cubicBezTo>
                <a:cubicBezTo>
                  <a:pt x="82913" y="108128"/>
                  <a:pt x="82803" y="107957"/>
                  <a:pt x="82759" y="107700"/>
                </a:cubicBezTo>
                <a:cubicBezTo>
                  <a:pt x="82713" y="107435"/>
                  <a:pt x="82759" y="107227"/>
                  <a:pt x="82874" y="107204"/>
                </a:cubicBezTo>
                <a:cubicBezTo>
                  <a:pt x="82881" y="107202"/>
                  <a:pt x="82887" y="107202"/>
                  <a:pt x="82894" y="107202"/>
                </a:cubicBezTo>
                <a:close/>
                <a:moveTo>
                  <a:pt x="110070" y="106814"/>
                </a:moveTo>
                <a:cubicBezTo>
                  <a:pt x="110289" y="106814"/>
                  <a:pt x="111190" y="107212"/>
                  <a:pt x="111350" y="107411"/>
                </a:cubicBezTo>
                <a:cubicBezTo>
                  <a:pt x="111350" y="107423"/>
                  <a:pt x="111234" y="107642"/>
                  <a:pt x="111096" y="107873"/>
                </a:cubicBezTo>
                <a:cubicBezTo>
                  <a:pt x="110986" y="108062"/>
                  <a:pt x="110918" y="108163"/>
                  <a:pt x="110865" y="108163"/>
                </a:cubicBezTo>
                <a:cubicBezTo>
                  <a:pt x="110800" y="108163"/>
                  <a:pt x="110756" y="108019"/>
                  <a:pt x="110680" y="107712"/>
                </a:cubicBezTo>
                <a:cubicBezTo>
                  <a:pt x="110588" y="107388"/>
                  <a:pt x="110415" y="107100"/>
                  <a:pt x="110300" y="107088"/>
                </a:cubicBezTo>
                <a:cubicBezTo>
                  <a:pt x="110173" y="107077"/>
                  <a:pt x="110046" y="106961"/>
                  <a:pt x="110022" y="106846"/>
                </a:cubicBezTo>
                <a:cubicBezTo>
                  <a:pt x="110018" y="106824"/>
                  <a:pt x="110035" y="106814"/>
                  <a:pt x="110070" y="106814"/>
                </a:cubicBezTo>
                <a:close/>
                <a:moveTo>
                  <a:pt x="82271" y="107640"/>
                </a:moveTo>
                <a:cubicBezTo>
                  <a:pt x="82298" y="107640"/>
                  <a:pt x="82332" y="107722"/>
                  <a:pt x="82366" y="107873"/>
                </a:cubicBezTo>
                <a:cubicBezTo>
                  <a:pt x="82416" y="108080"/>
                  <a:pt x="82406" y="108220"/>
                  <a:pt x="82351" y="108220"/>
                </a:cubicBezTo>
                <a:cubicBezTo>
                  <a:pt x="82342" y="108220"/>
                  <a:pt x="82332" y="108216"/>
                  <a:pt x="82320" y="108208"/>
                </a:cubicBezTo>
                <a:cubicBezTo>
                  <a:pt x="82239" y="108139"/>
                  <a:pt x="82193" y="107942"/>
                  <a:pt x="82228" y="107758"/>
                </a:cubicBezTo>
                <a:cubicBezTo>
                  <a:pt x="82237" y="107678"/>
                  <a:pt x="82252" y="107640"/>
                  <a:pt x="82271" y="107640"/>
                </a:cubicBezTo>
                <a:close/>
                <a:moveTo>
                  <a:pt x="130470" y="105864"/>
                </a:moveTo>
                <a:cubicBezTo>
                  <a:pt x="130516" y="105864"/>
                  <a:pt x="130552" y="106131"/>
                  <a:pt x="130638" y="106742"/>
                </a:cubicBezTo>
                <a:cubicBezTo>
                  <a:pt x="130732" y="107443"/>
                  <a:pt x="130788" y="107688"/>
                  <a:pt x="130909" y="107688"/>
                </a:cubicBezTo>
                <a:cubicBezTo>
                  <a:pt x="130952" y="107688"/>
                  <a:pt x="131002" y="107658"/>
                  <a:pt x="131065" y="107608"/>
                </a:cubicBezTo>
                <a:cubicBezTo>
                  <a:pt x="131135" y="107552"/>
                  <a:pt x="131193" y="107525"/>
                  <a:pt x="131232" y="107525"/>
                </a:cubicBezTo>
                <a:cubicBezTo>
                  <a:pt x="131283" y="107525"/>
                  <a:pt x="131304" y="107569"/>
                  <a:pt x="131284" y="107654"/>
                </a:cubicBezTo>
                <a:cubicBezTo>
                  <a:pt x="131249" y="107815"/>
                  <a:pt x="131065" y="108023"/>
                  <a:pt x="130857" y="108150"/>
                </a:cubicBezTo>
                <a:cubicBezTo>
                  <a:pt x="130764" y="108207"/>
                  <a:pt x="130692" y="108240"/>
                  <a:pt x="130633" y="108240"/>
                </a:cubicBezTo>
                <a:cubicBezTo>
                  <a:pt x="130501" y="108240"/>
                  <a:pt x="130433" y="108076"/>
                  <a:pt x="130338" y="107654"/>
                </a:cubicBezTo>
                <a:cubicBezTo>
                  <a:pt x="130245" y="107273"/>
                  <a:pt x="130245" y="106650"/>
                  <a:pt x="130326" y="106292"/>
                </a:cubicBezTo>
                <a:cubicBezTo>
                  <a:pt x="130396" y="106018"/>
                  <a:pt x="130435" y="105864"/>
                  <a:pt x="130470" y="105864"/>
                </a:cubicBezTo>
                <a:close/>
                <a:moveTo>
                  <a:pt x="93935" y="107339"/>
                </a:moveTo>
                <a:cubicBezTo>
                  <a:pt x="94012" y="107339"/>
                  <a:pt x="94122" y="107363"/>
                  <a:pt x="94267" y="107411"/>
                </a:cubicBezTo>
                <a:cubicBezTo>
                  <a:pt x="94567" y="107504"/>
                  <a:pt x="94763" y="107700"/>
                  <a:pt x="94728" y="107908"/>
                </a:cubicBezTo>
                <a:cubicBezTo>
                  <a:pt x="94705" y="108092"/>
                  <a:pt x="94648" y="108254"/>
                  <a:pt x="94601" y="108266"/>
                </a:cubicBezTo>
                <a:cubicBezTo>
                  <a:pt x="94597" y="108267"/>
                  <a:pt x="94592" y="108267"/>
                  <a:pt x="94586" y="108267"/>
                </a:cubicBezTo>
                <a:cubicBezTo>
                  <a:pt x="94406" y="108267"/>
                  <a:pt x="93839" y="107716"/>
                  <a:pt x="93805" y="107481"/>
                </a:cubicBezTo>
                <a:cubicBezTo>
                  <a:pt x="93785" y="107386"/>
                  <a:pt x="93827" y="107339"/>
                  <a:pt x="93935" y="107339"/>
                </a:cubicBezTo>
                <a:close/>
                <a:moveTo>
                  <a:pt x="92210" y="107680"/>
                </a:moveTo>
                <a:cubicBezTo>
                  <a:pt x="92655" y="107680"/>
                  <a:pt x="92894" y="108158"/>
                  <a:pt x="92443" y="108266"/>
                </a:cubicBezTo>
                <a:cubicBezTo>
                  <a:pt x="92430" y="108268"/>
                  <a:pt x="92416" y="108269"/>
                  <a:pt x="92401" y="108269"/>
                </a:cubicBezTo>
                <a:cubicBezTo>
                  <a:pt x="92258" y="108269"/>
                  <a:pt x="92037" y="108171"/>
                  <a:pt x="91901" y="108035"/>
                </a:cubicBezTo>
                <a:cubicBezTo>
                  <a:pt x="91658" y="107815"/>
                  <a:pt x="91704" y="107746"/>
                  <a:pt x="92108" y="107688"/>
                </a:cubicBezTo>
                <a:cubicBezTo>
                  <a:pt x="92143" y="107683"/>
                  <a:pt x="92177" y="107680"/>
                  <a:pt x="92210" y="107680"/>
                </a:cubicBezTo>
                <a:close/>
                <a:moveTo>
                  <a:pt x="80989" y="106984"/>
                </a:moveTo>
                <a:cubicBezTo>
                  <a:pt x="81179" y="106984"/>
                  <a:pt x="81264" y="107124"/>
                  <a:pt x="81316" y="107435"/>
                </a:cubicBezTo>
                <a:cubicBezTo>
                  <a:pt x="81351" y="107596"/>
                  <a:pt x="81200" y="107781"/>
                  <a:pt x="81016" y="107815"/>
                </a:cubicBezTo>
                <a:cubicBezTo>
                  <a:pt x="80831" y="107850"/>
                  <a:pt x="80577" y="108035"/>
                  <a:pt x="80485" y="108196"/>
                </a:cubicBezTo>
                <a:cubicBezTo>
                  <a:pt x="80432" y="108288"/>
                  <a:pt x="80390" y="108337"/>
                  <a:pt x="80353" y="108337"/>
                </a:cubicBezTo>
                <a:cubicBezTo>
                  <a:pt x="80292" y="108337"/>
                  <a:pt x="80246" y="108206"/>
                  <a:pt x="80196" y="107919"/>
                </a:cubicBezTo>
                <a:cubicBezTo>
                  <a:pt x="80115" y="107458"/>
                  <a:pt x="80208" y="107261"/>
                  <a:pt x="80554" y="107111"/>
                </a:cubicBezTo>
                <a:cubicBezTo>
                  <a:pt x="80741" y="107028"/>
                  <a:pt x="80881" y="106984"/>
                  <a:pt x="80989" y="106984"/>
                </a:cubicBezTo>
                <a:close/>
                <a:moveTo>
                  <a:pt x="65582" y="107962"/>
                </a:moveTo>
                <a:cubicBezTo>
                  <a:pt x="65678" y="107962"/>
                  <a:pt x="65781" y="108048"/>
                  <a:pt x="65791" y="108162"/>
                </a:cubicBezTo>
                <a:cubicBezTo>
                  <a:pt x="65814" y="108289"/>
                  <a:pt x="65791" y="108393"/>
                  <a:pt x="65733" y="108404"/>
                </a:cubicBezTo>
                <a:cubicBezTo>
                  <a:pt x="65730" y="108405"/>
                  <a:pt x="65727" y="108405"/>
                  <a:pt x="65724" y="108405"/>
                </a:cubicBezTo>
                <a:cubicBezTo>
                  <a:pt x="65673" y="108405"/>
                  <a:pt x="65567" y="108327"/>
                  <a:pt x="65491" y="108208"/>
                </a:cubicBezTo>
                <a:cubicBezTo>
                  <a:pt x="65410" y="108104"/>
                  <a:pt x="65433" y="107989"/>
                  <a:pt x="65549" y="107965"/>
                </a:cubicBezTo>
                <a:cubicBezTo>
                  <a:pt x="65559" y="107963"/>
                  <a:pt x="65570" y="107962"/>
                  <a:pt x="65582" y="107962"/>
                </a:cubicBezTo>
                <a:close/>
                <a:moveTo>
                  <a:pt x="116278" y="105797"/>
                </a:moveTo>
                <a:cubicBezTo>
                  <a:pt x="116306" y="105797"/>
                  <a:pt x="116325" y="105929"/>
                  <a:pt x="116325" y="106223"/>
                </a:cubicBezTo>
                <a:cubicBezTo>
                  <a:pt x="116325" y="106523"/>
                  <a:pt x="116475" y="106834"/>
                  <a:pt x="116660" y="106950"/>
                </a:cubicBezTo>
                <a:cubicBezTo>
                  <a:pt x="116844" y="107077"/>
                  <a:pt x="117006" y="107308"/>
                  <a:pt x="117052" y="107504"/>
                </a:cubicBezTo>
                <a:cubicBezTo>
                  <a:pt x="117085" y="107663"/>
                  <a:pt x="117088" y="107739"/>
                  <a:pt x="117029" y="107739"/>
                </a:cubicBezTo>
                <a:cubicBezTo>
                  <a:pt x="116986" y="107739"/>
                  <a:pt x="116909" y="107698"/>
                  <a:pt x="116786" y="107619"/>
                </a:cubicBezTo>
                <a:cubicBezTo>
                  <a:pt x="116690" y="107561"/>
                  <a:pt x="116618" y="107529"/>
                  <a:pt x="116564" y="107529"/>
                </a:cubicBezTo>
                <a:cubicBezTo>
                  <a:pt x="116454" y="107529"/>
                  <a:pt x="116413" y="107658"/>
                  <a:pt x="116382" y="107965"/>
                </a:cubicBezTo>
                <a:cubicBezTo>
                  <a:pt x="116353" y="108301"/>
                  <a:pt x="116304" y="108441"/>
                  <a:pt x="116252" y="108441"/>
                </a:cubicBezTo>
                <a:cubicBezTo>
                  <a:pt x="116144" y="108441"/>
                  <a:pt x="116027" y="107804"/>
                  <a:pt x="116082" y="107065"/>
                </a:cubicBezTo>
                <a:cubicBezTo>
                  <a:pt x="116136" y="106295"/>
                  <a:pt x="116224" y="105797"/>
                  <a:pt x="116278" y="105797"/>
                </a:cubicBezTo>
                <a:close/>
                <a:moveTo>
                  <a:pt x="111411" y="108062"/>
                </a:moveTo>
                <a:cubicBezTo>
                  <a:pt x="111458" y="108062"/>
                  <a:pt x="111498" y="108100"/>
                  <a:pt x="111511" y="108173"/>
                </a:cubicBezTo>
                <a:cubicBezTo>
                  <a:pt x="111546" y="108300"/>
                  <a:pt x="111477" y="108439"/>
                  <a:pt x="111373" y="108462"/>
                </a:cubicBezTo>
                <a:cubicBezTo>
                  <a:pt x="111343" y="108468"/>
                  <a:pt x="111315" y="108471"/>
                  <a:pt x="111289" y="108471"/>
                </a:cubicBezTo>
                <a:cubicBezTo>
                  <a:pt x="111215" y="108471"/>
                  <a:pt x="111162" y="108447"/>
                  <a:pt x="111154" y="108404"/>
                </a:cubicBezTo>
                <a:cubicBezTo>
                  <a:pt x="111142" y="108358"/>
                  <a:pt x="111211" y="108231"/>
                  <a:pt x="111304" y="108127"/>
                </a:cubicBezTo>
                <a:cubicBezTo>
                  <a:pt x="111338" y="108083"/>
                  <a:pt x="111377" y="108062"/>
                  <a:pt x="111411" y="108062"/>
                </a:cubicBezTo>
                <a:close/>
                <a:moveTo>
                  <a:pt x="59754" y="107755"/>
                </a:moveTo>
                <a:cubicBezTo>
                  <a:pt x="59851" y="107755"/>
                  <a:pt x="59952" y="107888"/>
                  <a:pt x="59974" y="108081"/>
                </a:cubicBezTo>
                <a:cubicBezTo>
                  <a:pt x="60008" y="108277"/>
                  <a:pt x="59858" y="108462"/>
                  <a:pt x="59639" y="108496"/>
                </a:cubicBezTo>
                <a:cubicBezTo>
                  <a:pt x="59603" y="108502"/>
                  <a:pt x="59568" y="108504"/>
                  <a:pt x="59535" y="108504"/>
                </a:cubicBezTo>
                <a:cubicBezTo>
                  <a:pt x="59354" y="108504"/>
                  <a:pt x="59221" y="108429"/>
                  <a:pt x="59212" y="108312"/>
                </a:cubicBezTo>
                <a:cubicBezTo>
                  <a:pt x="59194" y="108207"/>
                  <a:pt x="59243" y="108141"/>
                  <a:pt x="59313" y="108141"/>
                </a:cubicBezTo>
                <a:cubicBezTo>
                  <a:pt x="59336" y="108141"/>
                  <a:pt x="59360" y="108148"/>
                  <a:pt x="59385" y="108162"/>
                </a:cubicBezTo>
                <a:cubicBezTo>
                  <a:pt x="59415" y="108177"/>
                  <a:pt x="59444" y="108184"/>
                  <a:pt x="59470" y="108184"/>
                </a:cubicBezTo>
                <a:cubicBezTo>
                  <a:pt x="59541" y="108184"/>
                  <a:pt x="59587" y="108128"/>
                  <a:pt x="59570" y="108035"/>
                </a:cubicBezTo>
                <a:cubicBezTo>
                  <a:pt x="59546" y="107896"/>
                  <a:pt x="59627" y="107781"/>
                  <a:pt x="59731" y="107758"/>
                </a:cubicBezTo>
                <a:cubicBezTo>
                  <a:pt x="59739" y="107756"/>
                  <a:pt x="59746" y="107755"/>
                  <a:pt x="59754" y="107755"/>
                </a:cubicBezTo>
                <a:close/>
                <a:moveTo>
                  <a:pt x="95411" y="108095"/>
                </a:moveTo>
                <a:cubicBezTo>
                  <a:pt x="95481" y="108095"/>
                  <a:pt x="95528" y="108119"/>
                  <a:pt x="95536" y="108162"/>
                </a:cubicBezTo>
                <a:cubicBezTo>
                  <a:pt x="95548" y="108219"/>
                  <a:pt x="95490" y="108335"/>
                  <a:pt x="95386" y="108450"/>
                </a:cubicBezTo>
                <a:cubicBezTo>
                  <a:pt x="95349" y="108488"/>
                  <a:pt x="95311" y="108506"/>
                  <a:pt x="95278" y="108506"/>
                </a:cubicBezTo>
                <a:cubicBezTo>
                  <a:pt x="95230" y="108506"/>
                  <a:pt x="95192" y="108468"/>
                  <a:pt x="95179" y="108393"/>
                </a:cubicBezTo>
                <a:cubicBezTo>
                  <a:pt x="95156" y="108254"/>
                  <a:pt x="95225" y="108127"/>
                  <a:pt x="95329" y="108104"/>
                </a:cubicBezTo>
                <a:cubicBezTo>
                  <a:pt x="95359" y="108098"/>
                  <a:pt x="95386" y="108095"/>
                  <a:pt x="95411" y="108095"/>
                </a:cubicBezTo>
                <a:close/>
                <a:moveTo>
                  <a:pt x="85331" y="105064"/>
                </a:moveTo>
                <a:cubicBezTo>
                  <a:pt x="85571" y="105064"/>
                  <a:pt x="85578" y="105298"/>
                  <a:pt x="85367" y="105819"/>
                </a:cubicBezTo>
                <a:cubicBezTo>
                  <a:pt x="85252" y="106107"/>
                  <a:pt x="85287" y="106650"/>
                  <a:pt x="85471" y="107377"/>
                </a:cubicBezTo>
                <a:cubicBezTo>
                  <a:pt x="85694" y="108223"/>
                  <a:pt x="85713" y="108551"/>
                  <a:pt x="85464" y="108551"/>
                </a:cubicBezTo>
                <a:cubicBezTo>
                  <a:pt x="85377" y="108551"/>
                  <a:pt x="85257" y="108511"/>
                  <a:pt x="85102" y="108439"/>
                </a:cubicBezTo>
                <a:cubicBezTo>
                  <a:pt x="84859" y="108335"/>
                  <a:pt x="84836" y="108208"/>
                  <a:pt x="84975" y="107908"/>
                </a:cubicBezTo>
                <a:cubicBezTo>
                  <a:pt x="85079" y="107688"/>
                  <a:pt x="85056" y="107273"/>
                  <a:pt x="84940" y="106961"/>
                </a:cubicBezTo>
                <a:cubicBezTo>
                  <a:pt x="84813" y="106650"/>
                  <a:pt x="84790" y="106326"/>
                  <a:pt x="84894" y="106211"/>
                </a:cubicBezTo>
                <a:cubicBezTo>
                  <a:pt x="84998" y="106096"/>
                  <a:pt x="85056" y="105819"/>
                  <a:pt x="85010" y="105576"/>
                </a:cubicBezTo>
                <a:cubicBezTo>
                  <a:pt x="84963" y="105334"/>
                  <a:pt x="85056" y="105114"/>
                  <a:pt x="85206" y="105080"/>
                </a:cubicBezTo>
                <a:cubicBezTo>
                  <a:pt x="85253" y="105069"/>
                  <a:pt x="85295" y="105064"/>
                  <a:pt x="85331" y="105064"/>
                </a:cubicBezTo>
                <a:close/>
                <a:moveTo>
                  <a:pt x="105784" y="108224"/>
                </a:moveTo>
                <a:cubicBezTo>
                  <a:pt x="105805" y="108224"/>
                  <a:pt x="105830" y="108230"/>
                  <a:pt x="105856" y="108243"/>
                </a:cubicBezTo>
                <a:cubicBezTo>
                  <a:pt x="105983" y="108289"/>
                  <a:pt x="106086" y="108381"/>
                  <a:pt x="106098" y="108439"/>
                </a:cubicBezTo>
                <a:cubicBezTo>
                  <a:pt x="106110" y="108508"/>
                  <a:pt x="106040" y="108566"/>
                  <a:pt x="105936" y="108600"/>
                </a:cubicBezTo>
                <a:cubicBezTo>
                  <a:pt x="105927" y="108603"/>
                  <a:pt x="105917" y="108604"/>
                  <a:pt x="105907" y="108604"/>
                </a:cubicBezTo>
                <a:cubicBezTo>
                  <a:pt x="105811" y="108604"/>
                  <a:pt x="105714" y="108508"/>
                  <a:pt x="105682" y="108393"/>
                </a:cubicBezTo>
                <a:cubicBezTo>
                  <a:pt x="105665" y="108294"/>
                  <a:pt x="105709" y="108224"/>
                  <a:pt x="105784" y="108224"/>
                </a:cubicBezTo>
                <a:close/>
                <a:moveTo>
                  <a:pt x="71997" y="107673"/>
                </a:moveTo>
                <a:cubicBezTo>
                  <a:pt x="72076" y="107673"/>
                  <a:pt x="72142" y="107750"/>
                  <a:pt x="72163" y="107873"/>
                </a:cubicBezTo>
                <a:cubicBezTo>
                  <a:pt x="72186" y="108000"/>
                  <a:pt x="72070" y="108127"/>
                  <a:pt x="71909" y="108162"/>
                </a:cubicBezTo>
                <a:cubicBezTo>
                  <a:pt x="71735" y="108185"/>
                  <a:pt x="71632" y="108335"/>
                  <a:pt x="71655" y="108473"/>
                </a:cubicBezTo>
                <a:cubicBezTo>
                  <a:pt x="71671" y="108586"/>
                  <a:pt x="71653" y="108648"/>
                  <a:pt x="71610" y="108648"/>
                </a:cubicBezTo>
                <a:cubicBezTo>
                  <a:pt x="71591" y="108648"/>
                  <a:pt x="71567" y="108636"/>
                  <a:pt x="71539" y="108612"/>
                </a:cubicBezTo>
                <a:cubicBezTo>
                  <a:pt x="71366" y="108473"/>
                  <a:pt x="71701" y="107723"/>
                  <a:pt x="71966" y="107677"/>
                </a:cubicBezTo>
                <a:cubicBezTo>
                  <a:pt x="71977" y="107674"/>
                  <a:pt x="71987" y="107673"/>
                  <a:pt x="71997" y="107673"/>
                </a:cubicBezTo>
                <a:close/>
                <a:moveTo>
                  <a:pt x="132059" y="108322"/>
                </a:moveTo>
                <a:cubicBezTo>
                  <a:pt x="132079" y="108322"/>
                  <a:pt x="132102" y="108326"/>
                  <a:pt x="132127" y="108335"/>
                </a:cubicBezTo>
                <a:cubicBezTo>
                  <a:pt x="132254" y="108393"/>
                  <a:pt x="132358" y="108473"/>
                  <a:pt x="132369" y="108543"/>
                </a:cubicBezTo>
                <a:cubicBezTo>
                  <a:pt x="132392" y="108600"/>
                  <a:pt x="132311" y="108670"/>
                  <a:pt x="132207" y="108693"/>
                </a:cubicBezTo>
                <a:cubicBezTo>
                  <a:pt x="132196" y="108695"/>
                  <a:pt x="132184" y="108697"/>
                  <a:pt x="132172" y="108697"/>
                </a:cubicBezTo>
                <a:cubicBezTo>
                  <a:pt x="132078" y="108697"/>
                  <a:pt x="131984" y="108619"/>
                  <a:pt x="131954" y="108496"/>
                </a:cubicBezTo>
                <a:cubicBezTo>
                  <a:pt x="131926" y="108394"/>
                  <a:pt x="131973" y="108322"/>
                  <a:pt x="132059" y="108322"/>
                </a:cubicBezTo>
                <a:close/>
                <a:moveTo>
                  <a:pt x="78673" y="107561"/>
                </a:moveTo>
                <a:cubicBezTo>
                  <a:pt x="78753" y="107561"/>
                  <a:pt x="78811" y="107642"/>
                  <a:pt x="78811" y="107758"/>
                </a:cubicBezTo>
                <a:cubicBezTo>
                  <a:pt x="78811" y="107810"/>
                  <a:pt x="78875" y="107836"/>
                  <a:pt x="78976" y="107836"/>
                </a:cubicBezTo>
                <a:cubicBezTo>
                  <a:pt x="79077" y="107836"/>
                  <a:pt x="79215" y="107810"/>
                  <a:pt x="79365" y="107758"/>
                </a:cubicBezTo>
                <a:cubicBezTo>
                  <a:pt x="79490" y="107713"/>
                  <a:pt x="79598" y="107693"/>
                  <a:pt x="79687" y="107693"/>
                </a:cubicBezTo>
                <a:cubicBezTo>
                  <a:pt x="80057" y="107693"/>
                  <a:pt x="80096" y="108047"/>
                  <a:pt x="79677" y="108485"/>
                </a:cubicBezTo>
                <a:cubicBezTo>
                  <a:pt x="79544" y="108632"/>
                  <a:pt x="79426" y="108704"/>
                  <a:pt x="79334" y="108704"/>
                </a:cubicBezTo>
                <a:cubicBezTo>
                  <a:pt x="79281" y="108704"/>
                  <a:pt x="79237" y="108681"/>
                  <a:pt x="79204" y="108635"/>
                </a:cubicBezTo>
                <a:cubicBezTo>
                  <a:pt x="79131" y="108544"/>
                  <a:pt x="78966" y="108482"/>
                  <a:pt x="78803" y="108482"/>
                </a:cubicBezTo>
                <a:cubicBezTo>
                  <a:pt x="78759" y="108482"/>
                  <a:pt x="78715" y="108487"/>
                  <a:pt x="78673" y="108496"/>
                </a:cubicBezTo>
                <a:cubicBezTo>
                  <a:pt x="78639" y="108503"/>
                  <a:pt x="78607" y="108506"/>
                  <a:pt x="78577" y="108506"/>
                </a:cubicBezTo>
                <a:cubicBezTo>
                  <a:pt x="78381" y="108506"/>
                  <a:pt x="78263" y="108374"/>
                  <a:pt x="78222" y="108104"/>
                </a:cubicBezTo>
                <a:cubicBezTo>
                  <a:pt x="78153" y="107688"/>
                  <a:pt x="78246" y="107573"/>
                  <a:pt x="78673" y="107561"/>
                </a:cubicBezTo>
                <a:close/>
                <a:moveTo>
                  <a:pt x="96851" y="105673"/>
                </a:moveTo>
                <a:cubicBezTo>
                  <a:pt x="97063" y="105673"/>
                  <a:pt x="97336" y="106032"/>
                  <a:pt x="97429" y="106488"/>
                </a:cubicBezTo>
                <a:cubicBezTo>
                  <a:pt x="97464" y="106696"/>
                  <a:pt x="97776" y="106904"/>
                  <a:pt x="98122" y="106973"/>
                </a:cubicBezTo>
                <a:cubicBezTo>
                  <a:pt x="98468" y="107031"/>
                  <a:pt x="98780" y="107192"/>
                  <a:pt x="98803" y="107319"/>
                </a:cubicBezTo>
                <a:cubicBezTo>
                  <a:pt x="98822" y="107434"/>
                  <a:pt x="98936" y="107501"/>
                  <a:pt x="99067" y="107501"/>
                </a:cubicBezTo>
                <a:cubicBezTo>
                  <a:pt x="99094" y="107501"/>
                  <a:pt x="99122" y="107498"/>
                  <a:pt x="99149" y="107492"/>
                </a:cubicBezTo>
                <a:cubicBezTo>
                  <a:pt x="99311" y="107458"/>
                  <a:pt x="99380" y="107342"/>
                  <a:pt x="99299" y="107250"/>
                </a:cubicBezTo>
                <a:cubicBezTo>
                  <a:pt x="99219" y="107146"/>
                  <a:pt x="99276" y="106973"/>
                  <a:pt x="99403" y="106880"/>
                </a:cubicBezTo>
                <a:cubicBezTo>
                  <a:pt x="99445" y="106851"/>
                  <a:pt x="99483" y="106836"/>
                  <a:pt x="99519" y="106836"/>
                </a:cubicBezTo>
                <a:cubicBezTo>
                  <a:pt x="99651" y="106836"/>
                  <a:pt x="99752" y="107047"/>
                  <a:pt x="99888" y="107538"/>
                </a:cubicBezTo>
                <a:cubicBezTo>
                  <a:pt x="100093" y="108318"/>
                  <a:pt x="100067" y="108736"/>
                  <a:pt x="99818" y="108736"/>
                </a:cubicBezTo>
                <a:cubicBezTo>
                  <a:pt x="99772" y="108736"/>
                  <a:pt x="99718" y="108721"/>
                  <a:pt x="99657" y="108693"/>
                </a:cubicBezTo>
                <a:cubicBezTo>
                  <a:pt x="99519" y="108623"/>
                  <a:pt x="99415" y="108381"/>
                  <a:pt x="99426" y="108127"/>
                </a:cubicBezTo>
                <a:cubicBezTo>
                  <a:pt x="99436" y="107862"/>
                  <a:pt x="99362" y="107747"/>
                  <a:pt x="99184" y="107747"/>
                </a:cubicBezTo>
                <a:cubicBezTo>
                  <a:pt x="99153" y="107747"/>
                  <a:pt x="99118" y="107751"/>
                  <a:pt x="99080" y="107758"/>
                </a:cubicBezTo>
                <a:cubicBezTo>
                  <a:pt x="98872" y="107804"/>
                  <a:pt x="98734" y="107954"/>
                  <a:pt x="98757" y="108104"/>
                </a:cubicBezTo>
                <a:cubicBezTo>
                  <a:pt x="98769" y="108157"/>
                  <a:pt x="98754" y="108183"/>
                  <a:pt x="98717" y="108183"/>
                </a:cubicBezTo>
                <a:cubicBezTo>
                  <a:pt x="98650" y="108183"/>
                  <a:pt x="98512" y="108099"/>
                  <a:pt x="98341" y="107942"/>
                </a:cubicBezTo>
                <a:cubicBezTo>
                  <a:pt x="98158" y="107778"/>
                  <a:pt x="98030" y="107696"/>
                  <a:pt x="97948" y="107696"/>
                </a:cubicBezTo>
                <a:cubicBezTo>
                  <a:pt x="97885" y="107696"/>
                  <a:pt x="97848" y="107744"/>
                  <a:pt x="97833" y="107839"/>
                </a:cubicBezTo>
                <a:cubicBezTo>
                  <a:pt x="97818" y="107939"/>
                  <a:pt x="97802" y="107988"/>
                  <a:pt x="97783" y="107988"/>
                </a:cubicBezTo>
                <a:cubicBezTo>
                  <a:pt x="97760" y="107988"/>
                  <a:pt x="97733" y="107919"/>
                  <a:pt x="97695" y="107781"/>
                </a:cubicBezTo>
                <a:cubicBezTo>
                  <a:pt x="97649" y="107561"/>
                  <a:pt x="97499" y="107388"/>
                  <a:pt x="97372" y="107365"/>
                </a:cubicBezTo>
                <a:cubicBezTo>
                  <a:pt x="97233" y="107342"/>
                  <a:pt x="97083" y="107134"/>
                  <a:pt x="97014" y="106869"/>
                </a:cubicBezTo>
                <a:cubicBezTo>
                  <a:pt x="96945" y="106615"/>
                  <a:pt x="96818" y="106315"/>
                  <a:pt x="96714" y="106188"/>
                </a:cubicBezTo>
                <a:cubicBezTo>
                  <a:pt x="96598" y="106049"/>
                  <a:pt x="96598" y="105865"/>
                  <a:pt x="96714" y="105738"/>
                </a:cubicBezTo>
                <a:cubicBezTo>
                  <a:pt x="96754" y="105693"/>
                  <a:pt x="96801" y="105673"/>
                  <a:pt x="96851" y="105673"/>
                </a:cubicBezTo>
                <a:close/>
                <a:moveTo>
                  <a:pt x="90343" y="107966"/>
                </a:moveTo>
                <a:cubicBezTo>
                  <a:pt x="90438" y="107966"/>
                  <a:pt x="90531" y="107984"/>
                  <a:pt x="90619" y="108023"/>
                </a:cubicBezTo>
                <a:cubicBezTo>
                  <a:pt x="90931" y="108162"/>
                  <a:pt x="91058" y="108566"/>
                  <a:pt x="90804" y="108623"/>
                </a:cubicBezTo>
                <a:cubicBezTo>
                  <a:pt x="90799" y="108624"/>
                  <a:pt x="90794" y="108624"/>
                  <a:pt x="90789" y="108624"/>
                </a:cubicBezTo>
                <a:cubicBezTo>
                  <a:pt x="90695" y="108624"/>
                  <a:pt x="90547" y="108523"/>
                  <a:pt x="90481" y="108381"/>
                </a:cubicBezTo>
                <a:cubicBezTo>
                  <a:pt x="90442" y="108303"/>
                  <a:pt x="90401" y="108262"/>
                  <a:pt x="90353" y="108262"/>
                </a:cubicBezTo>
                <a:cubicBezTo>
                  <a:pt x="90272" y="108262"/>
                  <a:pt x="90170" y="108374"/>
                  <a:pt x="90019" y="108612"/>
                </a:cubicBezTo>
                <a:cubicBezTo>
                  <a:pt x="89882" y="108831"/>
                  <a:pt x="89723" y="108964"/>
                  <a:pt x="89623" y="108964"/>
                </a:cubicBezTo>
                <a:cubicBezTo>
                  <a:pt x="89597" y="108964"/>
                  <a:pt x="89574" y="108954"/>
                  <a:pt x="89557" y="108935"/>
                </a:cubicBezTo>
                <a:cubicBezTo>
                  <a:pt x="89243" y="108542"/>
                  <a:pt x="89806" y="107966"/>
                  <a:pt x="90343" y="107966"/>
                </a:cubicBezTo>
                <a:close/>
                <a:moveTo>
                  <a:pt x="70555" y="106529"/>
                </a:moveTo>
                <a:cubicBezTo>
                  <a:pt x="70642" y="106529"/>
                  <a:pt x="70736" y="106740"/>
                  <a:pt x="70789" y="107181"/>
                </a:cubicBezTo>
                <a:cubicBezTo>
                  <a:pt x="70847" y="107573"/>
                  <a:pt x="70951" y="107942"/>
                  <a:pt x="71043" y="108012"/>
                </a:cubicBezTo>
                <a:cubicBezTo>
                  <a:pt x="71274" y="108196"/>
                  <a:pt x="71262" y="108439"/>
                  <a:pt x="71008" y="108785"/>
                </a:cubicBezTo>
                <a:cubicBezTo>
                  <a:pt x="70928" y="108906"/>
                  <a:pt x="70852" y="108967"/>
                  <a:pt x="70762" y="108967"/>
                </a:cubicBezTo>
                <a:cubicBezTo>
                  <a:pt x="70671" y="108967"/>
                  <a:pt x="70564" y="108906"/>
                  <a:pt x="70420" y="108785"/>
                </a:cubicBezTo>
                <a:cubicBezTo>
                  <a:pt x="70080" y="108495"/>
                  <a:pt x="69896" y="108084"/>
                  <a:pt x="70070" y="108084"/>
                </a:cubicBezTo>
                <a:cubicBezTo>
                  <a:pt x="70097" y="108084"/>
                  <a:pt x="70132" y="108094"/>
                  <a:pt x="70177" y="108116"/>
                </a:cubicBezTo>
                <a:cubicBezTo>
                  <a:pt x="70184" y="108118"/>
                  <a:pt x="70190" y="108120"/>
                  <a:pt x="70196" y="108120"/>
                </a:cubicBezTo>
                <a:cubicBezTo>
                  <a:pt x="70291" y="108120"/>
                  <a:pt x="70362" y="107799"/>
                  <a:pt x="70362" y="107377"/>
                </a:cubicBezTo>
                <a:cubicBezTo>
                  <a:pt x="70362" y="106822"/>
                  <a:pt x="70453" y="106529"/>
                  <a:pt x="70555" y="106529"/>
                </a:cubicBezTo>
                <a:close/>
                <a:moveTo>
                  <a:pt x="97219" y="108273"/>
                </a:moveTo>
                <a:cubicBezTo>
                  <a:pt x="97320" y="108273"/>
                  <a:pt x="97389" y="108386"/>
                  <a:pt x="97429" y="108612"/>
                </a:cubicBezTo>
                <a:cubicBezTo>
                  <a:pt x="97484" y="108862"/>
                  <a:pt x="97425" y="109041"/>
                  <a:pt x="97302" y="109041"/>
                </a:cubicBezTo>
                <a:cubicBezTo>
                  <a:pt x="97295" y="109041"/>
                  <a:pt x="97287" y="109040"/>
                  <a:pt x="97279" y="109039"/>
                </a:cubicBezTo>
                <a:cubicBezTo>
                  <a:pt x="96887" y="108981"/>
                  <a:pt x="96760" y="108566"/>
                  <a:pt x="97072" y="108335"/>
                </a:cubicBezTo>
                <a:cubicBezTo>
                  <a:pt x="97127" y="108293"/>
                  <a:pt x="97176" y="108273"/>
                  <a:pt x="97219" y="108273"/>
                </a:cubicBezTo>
                <a:close/>
                <a:moveTo>
                  <a:pt x="115066" y="108125"/>
                </a:moveTo>
                <a:cubicBezTo>
                  <a:pt x="115128" y="108125"/>
                  <a:pt x="115182" y="108282"/>
                  <a:pt x="115251" y="108612"/>
                </a:cubicBezTo>
                <a:cubicBezTo>
                  <a:pt x="115320" y="108961"/>
                  <a:pt x="115344" y="109116"/>
                  <a:pt x="115296" y="109116"/>
                </a:cubicBezTo>
                <a:cubicBezTo>
                  <a:pt x="115264" y="109116"/>
                  <a:pt x="115198" y="109043"/>
                  <a:pt x="115090" y="108912"/>
                </a:cubicBezTo>
                <a:cubicBezTo>
                  <a:pt x="114882" y="108647"/>
                  <a:pt x="114847" y="108450"/>
                  <a:pt x="114963" y="108243"/>
                </a:cubicBezTo>
                <a:cubicBezTo>
                  <a:pt x="115001" y="108165"/>
                  <a:pt x="115035" y="108125"/>
                  <a:pt x="115066" y="108125"/>
                </a:cubicBezTo>
                <a:close/>
                <a:moveTo>
                  <a:pt x="86064" y="108323"/>
                </a:moveTo>
                <a:cubicBezTo>
                  <a:pt x="86076" y="108323"/>
                  <a:pt x="86090" y="108327"/>
                  <a:pt x="86106" y="108335"/>
                </a:cubicBezTo>
                <a:cubicBezTo>
                  <a:pt x="86291" y="108427"/>
                  <a:pt x="86487" y="109085"/>
                  <a:pt x="86337" y="109120"/>
                </a:cubicBezTo>
                <a:cubicBezTo>
                  <a:pt x="86336" y="109120"/>
                  <a:pt x="86335" y="109120"/>
                  <a:pt x="86334" y="109120"/>
                </a:cubicBezTo>
                <a:cubicBezTo>
                  <a:pt x="86296" y="109120"/>
                  <a:pt x="86184" y="108928"/>
                  <a:pt x="86083" y="108681"/>
                </a:cubicBezTo>
                <a:cubicBezTo>
                  <a:pt x="85993" y="108472"/>
                  <a:pt x="85990" y="108323"/>
                  <a:pt x="86064" y="108323"/>
                </a:cubicBezTo>
                <a:close/>
                <a:moveTo>
                  <a:pt x="89008" y="107680"/>
                </a:moveTo>
                <a:cubicBezTo>
                  <a:pt x="89026" y="107680"/>
                  <a:pt x="89044" y="107687"/>
                  <a:pt x="89061" y="107700"/>
                </a:cubicBezTo>
                <a:cubicBezTo>
                  <a:pt x="89373" y="107954"/>
                  <a:pt x="89350" y="108577"/>
                  <a:pt x="89015" y="108947"/>
                </a:cubicBezTo>
                <a:cubicBezTo>
                  <a:pt x="88874" y="109098"/>
                  <a:pt x="88789" y="109176"/>
                  <a:pt x="88731" y="109176"/>
                </a:cubicBezTo>
                <a:cubicBezTo>
                  <a:pt x="88670" y="109176"/>
                  <a:pt x="88640" y="109090"/>
                  <a:pt x="88611" y="108912"/>
                </a:cubicBezTo>
                <a:cubicBezTo>
                  <a:pt x="88537" y="108457"/>
                  <a:pt x="88803" y="107680"/>
                  <a:pt x="89008" y="107680"/>
                </a:cubicBezTo>
                <a:close/>
                <a:moveTo>
                  <a:pt x="61245" y="108061"/>
                </a:moveTo>
                <a:cubicBezTo>
                  <a:pt x="61267" y="108061"/>
                  <a:pt x="61289" y="108064"/>
                  <a:pt x="61312" y="108069"/>
                </a:cubicBezTo>
                <a:cubicBezTo>
                  <a:pt x="61428" y="108105"/>
                  <a:pt x="61566" y="108123"/>
                  <a:pt x="61693" y="108123"/>
                </a:cubicBezTo>
                <a:cubicBezTo>
                  <a:pt x="61769" y="108123"/>
                  <a:pt x="61841" y="108117"/>
                  <a:pt x="61901" y="108104"/>
                </a:cubicBezTo>
                <a:cubicBezTo>
                  <a:pt x="61936" y="108098"/>
                  <a:pt x="61968" y="108095"/>
                  <a:pt x="61997" y="108095"/>
                </a:cubicBezTo>
                <a:cubicBezTo>
                  <a:pt x="62249" y="108095"/>
                  <a:pt x="62241" y="108330"/>
                  <a:pt x="61982" y="108900"/>
                </a:cubicBezTo>
                <a:cubicBezTo>
                  <a:pt x="61881" y="109128"/>
                  <a:pt x="61821" y="109238"/>
                  <a:pt x="61781" y="109238"/>
                </a:cubicBezTo>
                <a:cubicBezTo>
                  <a:pt x="61747" y="109238"/>
                  <a:pt x="61726" y="109162"/>
                  <a:pt x="61705" y="109016"/>
                </a:cubicBezTo>
                <a:cubicBezTo>
                  <a:pt x="61680" y="108839"/>
                  <a:pt x="61599" y="108748"/>
                  <a:pt x="61462" y="108748"/>
                </a:cubicBezTo>
                <a:cubicBezTo>
                  <a:pt x="61412" y="108748"/>
                  <a:pt x="61355" y="108760"/>
                  <a:pt x="61289" y="108785"/>
                </a:cubicBezTo>
                <a:cubicBezTo>
                  <a:pt x="61212" y="108817"/>
                  <a:pt x="61151" y="108834"/>
                  <a:pt x="61104" y="108834"/>
                </a:cubicBezTo>
                <a:cubicBezTo>
                  <a:pt x="60981" y="108834"/>
                  <a:pt x="60950" y="108720"/>
                  <a:pt x="60966" y="108462"/>
                </a:cubicBezTo>
                <a:cubicBezTo>
                  <a:pt x="60996" y="108200"/>
                  <a:pt x="61097" y="108061"/>
                  <a:pt x="61245" y="108061"/>
                </a:cubicBezTo>
                <a:close/>
                <a:moveTo>
                  <a:pt x="83950" y="108326"/>
                </a:moveTo>
                <a:cubicBezTo>
                  <a:pt x="83994" y="108326"/>
                  <a:pt x="84035" y="108455"/>
                  <a:pt x="84086" y="108716"/>
                </a:cubicBezTo>
                <a:cubicBezTo>
                  <a:pt x="84144" y="109050"/>
                  <a:pt x="84109" y="109339"/>
                  <a:pt x="84017" y="109362"/>
                </a:cubicBezTo>
                <a:cubicBezTo>
                  <a:pt x="84010" y="109363"/>
                  <a:pt x="84003" y="109364"/>
                  <a:pt x="83996" y="109364"/>
                </a:cubicBezTo>
                <a:cubicBezTo>
                  <a:pt x="83804" y="109364"/>
                  <a:pt x="83733" y="108897"/>
                  <a:pt x="83867" y="108462"/>
                </a:cubicBezTo>
                <a:cubicBezTo>
                  <a:pt x="83897" y="108372"/>
                  <a:pt x="83924" y="108326"/>
                  <a:pt x="83950" y="108326"/>
                </a:cubicBezTo>
                <a:close/>
                <a:moveTo>
                  <a:pt x="92965" y="108782"/>
                </a:moveTo>
                <a:cubicBezTo>
                  <a:pt x="93211" y="108782"/>
                  <a:pt x="93442" y="108851"/>
                  <a:pt x="93470" y="108993"/>
                </a:cubicBezTo>
                <a:cubicBezTo>
                  <a:pt x="93482" y="109085"/>
                  <a:pt x="93343" y="109247"/>
                  <a:pt x="93147" y="109362"/>
                </a:cubicBezTo>
                <a:cubicBezTo>
                  <a:pt x="93021" y="109430"/>
                  <a:pt x="92888" y="109460"/>
                  <a:pt x="92766" y="109460"/>
                </a:cubicBezTo>
                <a:cubicBezTo>
                  <a:pt x="92451" y="109460"/>
                  <a:pt x="92209" y="109262"/>
                  <a:pt x="92351" y="109004"/>
                </a:cubicBezTo>
                <a:cubicBezTo>
                  <a:pt x="92433" y="108857"/>
                  <a:pt x="92708" y="108782"/>
                  <a:pt x="92965" y="108782"/>
                </a:cubicBezTo>
                <a:close/>
                <a:moveTo>
                  <a:pt x="113873" y="107618"/>
                </a:moveTo>
                <a:cubicBezTo>
                  <a:pt x="113891" y="107618"/>
                  <a:pt x="113935" y="107642"/>
                  <a:pt x="114005" y="107688"/>
                </a:cubicBezTo>
                <a:cubicBezTo>
                  <a:pt x="114143" y="107792"/>
                  <a:pt x="114339" y="108058"/>
                  <a:pt x="114443" y="108300"/>
                </a:cubicBezTo>
                <a:cubicBezTo>
                  <a:pt x="114547" y="108554"/>
                  <a:pt x="114651" y="108773"/>
                  <a:pt x="114674" y="108820"/>
                </a:cubicBezTo>
                <a:cubicBezTo>
                  <a:pt x="114688" y="108848"/>
                  <a:pt x="114651" y="108863"/>
                  <a:pt x="114584" y="108863"/>
                </a:cubicBezTo>
                <a:cubicBezTo>
                  <a:pt x="114541" y="108863"/>
                  <a:pt x="114484" y="108856"/>
                  <a:pt x="114420" y="108843"/>
                </a:cubicBezTo>
                <a:cubicBezTo>
                  <a:pt x="114410" y="108841"/>
                  <a:pt x="114399" y="108841"/>
                  <a:pt x="114388" y="108841"/>
                </a:cubicBezTo>
                <a:cubicBezTo>
                  <a:pt x="114224" y="108841"/>
                  <a:pt x="113970" y="108997"/>
                  <a:pt x="113797" y="109224"/>
                </a:cubicBezTo>
                <a:cubicBezTo>
                  <a:pt x="113647" y="109417"/>
                  <a:pt x="113536" y="109508"/>
                  <a:pt x="113438" y="109508"/>
                </a:cubicBezTo>
                <a:cubicBezTo>
                  <a:pt x="113378" y="109508"/>
                  <a:pt x="113323" y="109474"/>
                  <a:pt x="113266" y="109408"/>
                </a:cubicBezTo>
                <a:cubicBezTo>
                  <a:pt x="113177" y="109295"/>
                  <a:pt x="113173" y="109239"/>
                  <a:pt x="113250" y="109239"/>
                </a:cubicBezTo>
                <a:cubicBezTo>
                  <a:pt x="113283" y="109239"/>
                  <a:pt x="113331" y="109249"/>
                  <a:pt x="113393" y="109270"/>
                </a:cubicBezTo>
                <a:cubicBezTo>
                  <a:pt x="113434" y="109284"/>
                  <a:pt x="113462" y="109290"/>
                  <a:pt x="113476" y="109290"/>
                </a:cubicBezTo>
                <a:cubicBezTo>
                  <a:pt x="113523" y="109290"/>
                  <a:pt x="113439" y="109223"/>
                  <a:pt x="113254" y="109108"/>
                </a:cubicBezTo>
                <a:cubicBezTo>
                  <a:pt x="113012" y="108958"/>
                  <a:pt x="112712" y="108808"/>
                  <a:pt x="112573" y="108773"/>
                </a:cubicBezTo>
                <a:cubicBezTo>
                  <a:pt x="112412" y="108727"/>
                  <a:pt x="112400" y="108647"/>
                  <a:pt x="112539" y="108520"/>
                </a:cubicBezTo>
                <a:cubicBezTo>
                  <a:pt x="112654" y="108416"/>
                  <a:pt x="112666" y="108196"/>
                  <a:pt x="112562" y="108035"/>
                </a:cubicBezTo>
                <a:cubicBezTo>
                  <a:pt x="112470" y="107873"/>
                  <a:pt x="112493" y="107712"/>
                  <a:pt x="112608" y="107677"/>
                </a:cubicBezTo>
                <a:cubicBezTo>
                  <a:pt x="112618" y="107675"/>
                  <a:pt x="112628" y="107674"/>
                  <a:pt x="112638" y="107674"/>
                </a:cubicBezTo>
                <a:cubicBezTo>
                  <a:pt x="112754" y="107674"/>
                  <a:pt x="112865" y="107796"/>
                  <a:pt x="112897" y="107977"/>
                </a:cubicBezTo>
                <a:cubicBezTo>
                  <a:pt x="112938" y="108133"/>
                  <a:pt x="113060" y="108213"/>
                  <a:pt x="113269" y="108213"/>
                </a:cubicBezTo>
                <a:cubicBezTo>
                  <a:pt x="113354" y="108213"/>
                  <a:pt x="113453" y="108200"/>
                  <a:pt x="113566" y="108173"/>
                </a:cubicBezTo>
                <a:cubicBezTo>
                  <a:pt x="113982" y="108069"/>
                  <a:pt x="114097" y="107965"/>
                  <a:pt x="113959" y="107781"/>
                </a:cubicBezTo>
                <a:cubicBezTo>
                  <a:pt x="113876" y="107671"/>
                  <a:pt x="113847" y="107618"/>
                  <a:pt x="113873" y="107618"/>
                </a:cubicBezTo>
                <a:close/>
                <a:moveTo>
                  <a:pt x="94133" y="109081"/>
                </a:moveTo>
                <a:cubicBezTo>
                  <a:pt x="94223" y="109081"/>
                  <a:pt x="94304" y="109149"/>
                  <a:pt x="94324" y="109270"/>
                </a:cubicBezTo>
                <a:cubicBezTo>
                  <a:pt x="94348" y="109397"/>
                  <a:pt x="94290" y="109512"/>
                  <a:pt x="94174" y="109535"/>
                </a:cubicBezTo>
                <a:cubicBezTo>
                  <a:pt x="94156" y="109541"/>
                  <a:pt x="94139" y="109543"/>
                  <a:pt x="94121" y="109543"/>
                </a:cubicBezTo>
                <a:cubicBezTo>
                  <a:pt x="94029" y="109543"/>
                  <a:pt x="93952" y="109467"/>
                  <a:pt x="93932" y="109351"/>
                </a:cubicBezTo>
                <a:cubicBezTo>
                  <a:pt x="93909" y="109224"/>
                  <a:pt x="93978" y="109108"/>
                  <a:pt x="94094" y="109085"/>
                </a:cubicBezTo>
                <a:cubicBezTo>
                  <a:pt x="94107" y="109082"/>
                  <a:pt x="94120" y="109081"/>
                  <a:pt x="94133" y="109081"/>
                </a:cubicBezTo>
                <a:close/>
                <a:moveTo>
                  <a:pt x="117460" y="107464"/>
                </a:moveTo>
                <a:cubicBezTo>
                  <a:pt x="117563" y="107464"/>
                  <a:pt x="117699" y="107518"/>
                  <a:pt x="117768" y="107596"/>
                </a:cubicBezTo>
                <a:cubicBezTo>
                  <a:pt x="117860" y="107700"/>
                  <a:pt x="118195" y="107781"/>
                  <a:pt x="118529" y="107781"/>
                </a:cubicBezTo>
                <a:cubicBezTo>
                  <a:pt x="119187" y="107792"/>
                  <a:pt x="119395" y="108116"/>
                  <a:pt x="118968" y="108450"/>
                </a:cubicBezTo>
                <a:cubicBezTo>
                  <a:pt x="118893" y="108514"/>
                  <a:pt x="118795" y="108546"/>
                  <a:pt x="118697" y="108546"/>
                </a:cubicBezTo>
                <a:cubicBezTo>
                  <a:pt x="118599" y="108546"/>
                  <a:pt x="118501" y="108514"/>
                  <a:pt x="118426" y="108450"/>
                </a:cubicBezTo>
                <a:cubicBezTo>
                  <a:pt x="118276" y="108338"/>
                  <a:pt x="118161" y="108280"/>
                  <a:pt x="118081" y="108280"/>
                </a:cubicBezTo>
                <a:cubicBezTo>
                  <a:pt x="117912" y="108280"/>
                  <a:pt x="117889" y="108531"/>
                  <a:pt x="117998" y="109062"/>
                </a:cubicBezTo>
                <a:cubicBezTo>
                  <a:pt x="118076" y="109426"/>
                  <a:pt x="118083" y="109607"/>
                  <a:pt x="118018" y="109607"/>
                </a:cubicBezTo>
                <a:cubicBezTo>
                  <a:pt x="117996" y="109607"/>
                  <a:pt x="117967" y="109587"/>
                  <a:pt x="117929" y="109547"/>
                </a:cubicBezTo>
                <a:cubicBezTo>
                  <a:pt x="117841" y="109442"/>
                  <a:pt x="117719" y="109388"/>
                  <a:pt x="117607" y="109388"/>
                </a:cubicBezTo>
                <a:cubicBezTo>
                  <a:pt x="117557" y="109388"/>
                  <a:pt x="117510" y="109399"/>
                  <a:pt x="117467" y="109420"/>
                </a:cubicBezTo>
                <a:cubicBezTo>
                  <a:pt x="117421" y="109446"/>
                  <a:pt x="117377" y="109458"/>
                  <a:pt x="117336" y="109458"/>
                </a:cubicBezTo>
                <a:cubicBezTo>
                  <a:pt x="117036" y="109458"/>
                  <a:pt x="116916" y="108796"/>
                  <a:pt x="117190" y="108277"/>
                </a:cubicBezTo>
                <a:cubicBezTo>
                  <a:pt x="117352" y="107965"/>
                  <a:pt x="117410" y="107688"/>
                  <a:pt x="117329" y="107619"/>
                </a:cubicBezTo>
                <a:cubicBezTo>
                  <a:pt x="117260" y="107573"/>
                  <a:pt x="117294" y="107492"/>
                  <a:pt x="117410" y="107469"/>
                </a:cubicBezTo>
                <a:cubicBezTo>
                  <a:pt x="117425" y="107466"/>
                  <a:pt x="117442" y="107464"/>
                  <a:pt x="117460" y="107464"/>
                </a:cubicBezTo>
                <a:close/>
                <a:moveTo>
                  <a:pt x="73582" y="109011"/>
                </a:moveTo>
                <a:cubicBezTo>
                  <a:pt x="73644" y="109011"/>
                  <a:pt x="73724" y="109045"/>
                  <a:pt x="73813" y="109120"/>
                </a:cubicBezTo>
                <a:cubicBezTo>
                  <a:pt x="74044" y="109304"/>
                  <a:pt x="74067" y="109639"/>
                  <a:pt x="73871" y="109674"/>
                </a:cubicBezTo>
                <a:cubicBezTo>
                  <a:pt x="73863" y="109676"/>
                  <a:pt x="73854" y="109677"/>
                  <a:pt x="73846" y="109677"/>
                </a:cubicBezTo>
                <a:cubicBezTo>
                  <a:pt x="73745" y="109677"/>
                  <a:pt x="73620" y="109555"/>
                  <a:pt x="73525" y="109385"/>
                </a:cubicBezTo>
                <a:cubicBezTo>
                  <a:pt x="73407" y="109159"/>
                  <a:pt x="73454" y="109011"/>
                  <a:pt x="73582" y="109011"/>
                </a:cubicBezTo>
                <a:close/>
                <a:moveTo>
                  <a:pt x="62750" y="107735"/>
                </a:moveTo>
                <a:cubicBezTo>
                  <a:pt x="62836" y="107735"/>
                  <a:pt x="62971" y="107888"/>
                  <a:pt x="63148" y="108196"/>
                </a:cubicBezTo>
                <a:cubicBezTo>
                  <a:pt x="63540" y="108866"/>
                  <a:pt x="63609" y="109397"/>
                  <a:pt x="63321" y="109593"/>
                </a:cubicBezTo>
                <a:cubicBezTo>
                  <a:pt x="63232" y="109652"/>
                  <a:pt x="63149" y="109680"/>
                  <a:pt x="63074" y="109680"/>
                </a:cubicBezTo>
                <a:cubicBezTo>
                  <a:pt x="62915" y="109680"/>
                  <a:pt x="62798" y="109552"/>
                  <a:pt x="62767" y="109316"/>
                </a:cubicBezTo>
                <a:cubicBezTo>
                  <a:pt x="62751" y="109237"/>
                  <a:pt x="62784" y="109196"/>
                  <a:pt x="62846" y="109196"/>
                </a:cubicBezTo>
                <a:cubicBezTo>
                  <a:pt x="62875" y="109196"/>
                  <a:pt x="62911" y="109205"/>
                  <a:pt x="62952" y="109224"/>
                </a:cubicBezTo>
                <a:cubicBezTo>
                  <a:pt x="62974" y="109237"/>
                  <a:pt x="62996" y="109244"/>
                  <a:pt x="63015" y="109244"/>
                </a:cubicBezTo>
                <a:cubicBezTo>
                  <a:pt x="63094" y="109244"/>
                  <a:pt x="63141" y="109136"/>
                  <a:pt x="63113" y="108970"/>
                </a:cubicBezTo>
                <a:cubicBezTo>
                  <a:pt x="63081" y="108787"/>
                  <a:pt x="62988" y="108644"/>
                  <a:pt x="62892" y="108644"/>
                </a:cubicBezTo>
                <a:cubicBezTo>
                  <a:pt x="62885" y="108644"/>
                  <a:pt x="62878" y="108645"/>
                  <a:pt x="62871" y="108647"/>
                </a:cubicBezTo>
                <a:cubicBezTo>
                  <a:pt x="62868" y="108647"/>
                  <a:pt x="62865" y="108647"/>
                  <a:pt x="62862" y="108647"/>
                </a:cubicBezTo>
                <a:cubicBezTo>
                  <a:pt x="62761" y="108647"/>
                  <a:pt x="62674" y="108465"/>
                  <a:pt x="62651" y="108208"/>
                </a:cubicBezTo>
                <a:cubicBezTo>
                  <a:pt x="62628" y="107893"/>
                  <a:pt x="62664" y="107735"/>
                  <a:pt x="62750" y="107735"/>
                </a:cubicBezTo>
                <a:close/>
                <a:moveTo>
                  <a:pt x="58807" y="108869"/>
                </a:moveTo>
                <a:cubicBezTo>
                  <a:pt x="58860" y="108869"/>
                  <a:pt x="58910" y="109017"/>
                  <a:pt x="58946" y="109304"/>
                </a:cubicBezTo>
                <a:cubicBezTo>
                  <a:pt x="58987" y="109541"/>
                  <a:pt x="58937" y="109704"/>
                  <a:pt x="58844" y="109704"/>
                </a:cubicBezTo>
                <a:cubicBezTo>
                  <a:pt x="58832" y="109704"/>
                  <a:pt x="58820" y="109702"/>
                  <a:pt x="58808" y="109697"/>
                </a:cubicBezTo>
                <a:cubicBezTo>
                  <a:pt x="58692" y="109639"/>
                  <a:pt x="58635" y="109431"/>
                  <a:pt x="58669" y="109224"/>
                </a:cubicBezTo>
                <a:cubicBezTo>
                  <a:pt x="58713" y="108985"/>
                  <a:pt x="58761" y="108869"/>
                  <a:pt x="58807" y="108869"/>
                </a:cubicBezTo>
                <a:close/>
                <a:moveTo>
                  <a:pt x="111002" y="108804"/>
                </a:moveTo>
                <a:cubicBezTo>
                  <a:pt x="111041" y="108804"/>
                  <a:pt x="111063" y="108893"/>
                  <a:pt x="111096" y="109062"/>
                </a:cubicBezTo>
                <a:cubicBezTo>
                  <a:pt x="111142" y="109281"/>
                  <a:pt x="111107" y="109524"/>
                  <a:pt x="111004" y="109639"/>
                </a:cubicBezTo>
                <a:cubicBezTo>
                  <a:pt x="110917" y="109739"/>
                  <a:pt x="110840" y="109782"/>
                  <a:pt x="110781" y="109782"/>
                </a:cubicBezTo>
                <a:cubicBezTo>
                  <a:pt x="110629" y="109782"/>
                  <a:pt x="110590" y="109495"/>
                  <a:pt x="110773" y="109154"/>
                </a:cubicBezTo>
                <a:cubicBezTo>
                  <a:pt x="110895" y="108916"/>
                  <a:pt x="110959" y="108804"/>
                  <a:pt x="111002" y="108804"/>
                </a:cubicBezTo>
                <a:close/>
                <a:moveTo>
                  <a:pt x="84429" y="108861"/>
                </a:moveTo>
                <a:cubicBezTo>
                  <a:pt x="84495" y="108861"/>
                  <a:pt x="84609" y="108890"/>
                  <a:pt x="84779" y="108958"/>
                </a:cubicBezTo>
                <a:cubicBezTo>
                  <a:pt x="84959" y="109027"/>
                  <a:pt x="85140" y="109064"/>
                  <a:pt x="85253" y="109064"/>
                </a:cubicBezTo>
                <a:cubicBezTo>
                  <a:pt x="85292" y="109064"/>
                  <a:pt x="85324" y="109059"/>
                  <a:pt x="85344" y="109050"/>
                </a:cubicBezTo>
                <a:cubicBezTo>
                  <a:pt x="85437" y="109012"/>
                  <a:pt x="85514" y="108991"/>
                  <a:pt x="85578" y="108991"/>
                </a:cubicBezTo>
                <a:cubicBezTo>
                  <a:pt x="85746" y="108991"/>
                  <a:pt x="85828" y="109132"/>
                  <a:pt x="85887" y="109466"/>
                </a:cubicBezTo>
                <a:cubicBezTo>
                  <a:pt x="85927" y="109721"/>
                  <a:pt x="85912" y="109827"/>
                  <a:pt x="85800" y="109827"/>
                </a:cubicBezTo>
                <a:cubicBezTo>
                  <a:pt x="85750" y="109827"/>
                  <a:pt x="85680" y="109806"/>
                  <a:pt x="85587" y="109766"/>
                </a:cubicBezTo>
                <a:cubicBezTo>
                  <a:pt x="84777" y="109436"/>
                  <a:pt x="84136" y="108861"/>
                  <a:pt x="84429" y="108861"/>
                </a:cubicBezTo>
                <a:close/>
                <a:moveTo>
                  <a:pt x="60999" y="109439"/>
                </a:moveTo>
                <a:cubicBezTo>
                  <a:pt x="61093" y="109439"/>
                  <a:pt x="61188" y="109525"/>
                  <a:pt x="61209" y="109639"/>
                </a:cubicBezTo>
                <a:cubicBezTo>
                  <a:pt x="61232" y="109766"/>
                  <a:pt x="61197" y="109870"/>
                  <a:pt x="61151" y="109882"/>
                </a:cubicBezTo>
                <a:cubicBezTo>
                  <a:pt x="61147" y="109882"/>
                  <a:pt x="61143" y="109883"/>
                  <a:pt x="61139" y="109883"/>
                </a:cubicBezTo>
                <a:cubicBezTo>
                  <a:pt x="61080" y="109883"/>
                  <a:pt x="60983" y="109804"/>
                  <a:pt x="60897" y="109685"/>
                </a:cubicBezTo>
                <a:cubicBezTo>
                  <a:pt x="60816" y="109581"/>
                  <a:pt x="60851" y="109454"/>
                  <a:pt x="60966" y="109443"/>
                </a:cubicBezTo>
                <a:cubicBezTo>
                  <a:pt x="60977" y="109441"/>
                  <a:pt x="60988" y="109439"/>
                  <a:pt x="60999" y="109439"/>
                </a:cubicBezTo>
                <a:close/>
                <a:moveTo>
                  <a:pt x="105219" y="109329"/>
                </a:moveTo>
                <a:cubicBezTo>
                  <a:pt x="105234" y="109329"/>
                  <a:pt x="105250" y="109332"/>
                  <a:pt x="105267" y="109339"/>
                </a:cubicBezTo>
                <a:cubicBezTo>
                  <a:pt x="105394" y="109397"/>
                  <a:pt x="105509" y="109524"/>
                  <a:pt x="105532" y="109651"/>
                </a:cubicBezTo>
                <a:cubicBezTo>
                  <a:pt x="105555" y="109778"/>
                  <a:pt x="105498" y="109893"/>
                  <a:pt x="105382" y="109916"/>
                </a:cubicBezTo>
                <a:cubicBezTo>
                  <a:pt x="105375" y="109918"/>
                  <a:pt x="105367" y="109919"/>
                  <a:pt x="105359" y="109919"/>
                </a:cubicBezTo>
                <a:cubicBezTo>
                  <a:pt x="105262" y="109919"/>
                  <a:pt x="105160" y="109786"/>
                  <a:pt x="105117" y="109605"/>
                </a:cubicBezTo>
                <a:cubicBezTo>
                  <a:pt x="105087" y="109437"/>
                  <a:pt x="105133" y="109329"/>
                  <a:pt x="105219" y="109329"/>
                </a:cubicBezTo>
                <a:close/>
                <a:moveTo>
                  <a:pt x="81396" y="108215"/>
                </a:moveTo>
                <a:cubicBezTo>
                  <a:pt x="81558" y="108215"/>
                  <a:pt x="81616" y="108398"/>
                  <a:pt x="81616" y="108854"/>
                </a:cubicBezTo>
                <a:cubicBezTo>
                  <a:pt x="81616" y="109258"/>
                  <a:pt x="81720" y="109581"/>
                  <a:pt x="81881" y="109651"/>
                </a:cubicBezTo>
                <a:cubicBezTo>
                  <a:pt x="82020" y="109720"/>
                  <a:pt x="82089" y="109847"/>
                  <a:pt x="82020" y="109951"/>
                </a:cubicBezTo>
                <a:cubicBezTo>
                  <a:pt x="82000" y="109982"/>
                  <a:pt x="81974" y="109997"/>
                  <a:pt x="81945" y="109997"/>
                </a:cubicBezTo>
                <a:cubicBezTo>
                  <a:pt x="81888" y="109997"/>
                  <a:pt x="81820" y="109938"/>
                  <a:pt x="81766" y="109824"/>
                </a:cubicBezTo>
                <a:cubicBezTo>
                  <a:pt x="81713" y="109717"/>
                  <a:pt x="81668" y="109665"/>
                  <a:pt x="81630" y="109665"/>
                </a:cubicBezTo>
                <a:cubicBezTo>
                  <a:pt x="81594" y="109665"/>
                  <a:pt x="81563" y="109711"/>
                  <a:pt x="81535" y="109801"/>
                </a:cubicBezTo>
                <a:cubicBezTo>
                  <a:pt x="81524" y="109832"/>
                  <a:pt x="81511" y="109847"/>
                  <a:pt x="81496" y="109847"/>
                </a:cubicBezTo>
                <a:cubicBezTo>
                  <a:pt x="81433" y="109847"/>
                  <a:pt x="81342" y="109587"/>
                  <a:pt x="81258" y="109177"/>
                </a:cubicBezTo>
                <a:cubicBezTo>
                  <a:pt x="81131" y="108520"/>
                  <a:pt x="81154" y="108266"/>
                  <a:pt x="81351" y="108219"/>
                </a:cubicBezTo>
                <a:cubicBezTo>
                  <a:pt x="81367" y="108217"/>
                  <a:pt x="81382" y="108215"/>
                  <a:pt x="81396" y="108215"/>
                </a:cubicBezTo>
                <a:close/>
                <a:moveTo>
                  <a:pt x="90582" y="109380"/>
                </a:moveTo>
                <a:cubicBezTo>
                  <a:pt x="90662" y="109380"/>
                  <a:pt x="90715" y="109401"/>
                  <a:pt x="90723" y="109431"/>
                </a:cubicBezTo>
                <a:cubicBezTo>
                  <a:pt x="90723" y="109478"/>
                  <a:pt x="90642" y="109651"/>
                  <a:pt x="90527" y="109824"/>
                </a:cubicBezTo>
                <a:cubicBezTo>
                  <a:pt x="90443" y="109941"/>
                  <a:pt x="90387" y="109999"/>
                  <a:pt x="90345" y="109999"/>
                </a:cubicBezTo>
                <a:cubicBezTo>
                  <a:pt x="90301" y="109999"/>
                  <a:pt x="90274" y="109932"/>
                  <a:pt x="90250" y="109801"/>
                </a:cubicBezTo>
                <a:cubicBezTo>
                  <a:pt x="90215" y="109593"/>
                  <a:pt x="90296" y="109431"/>
                  <a:pt x="90446" y="109397"/>
                </a:cubicBezTo>
                <a:cubicBezTo>
                  <a:pt x="90496" y="109385"/>
                  <a:pt x="90542" y="109380"/>
                  <a:pt x="90582" y="109380"/>
                </a:cubicBezTo>
                <a:close/>
                <a:moveTo>
                  <a:pt x="53825" y="109290"/>
                </a:moveTo>
                <a:cubicBezTo>
                  <a:pt x="53994" y="109290"/>
                  <a:pt x="54001" y="109554"/>
                  <a:pt x="53787" y="109893"/>
                </a:cubicBezTo>
                <a:cubicBezTo>
                  <a:pt x="53644" y="110123"/>
                  <a:pt x="53450" y="110243"/>
                  <a:pt x="53295" y="110243"/>
                </a:cubicBezTo>
                <a:cubicBezTo>
                  <a:pt x="53163" y="110243"/>
                  <a:pt x="53058" y="110155"/>
                  <a:pt x="53036" y="109974"/>
                </a:cubicBezTo>
                <a:cubicBezTo>
                  <a:pt x="53013" y="109778"/>
                  <a:pt x="53059" y="109605"/>
                  <a:pt x="53163" y="109593"/>
                </a:cubicBezTo>
                <a:cubicBezTo>
                  <a:pt x="53256" y="109570"/>
                  <a:pt x="53487" y="109466"/>
                  <a:pt x="53637" y="109362"/>
                </a:cubicBezTo>
                <a:cubicBezTo>
                  <a:pt x="53712" y="109313"/>
                  <a:pt x="53775" y="109290"/>
                  <a:pt x="53825" y="109290"/>
                </a:cubicBezTo>
                <a:close/>
                <a:moveTo>
                  <a:pt x="57921" y="109086"/>
                </a:moveTo>
                <a:cubicBezTo>
                  <a:pt x="58154" y="109086"/>
                  <a:pt x="58625" y="109725"/>
                  <a:pt x="58635" y="110170"/>
                </a:cubicBezTo>
                <a:cubicBezTo>
                  <a:pt x="58635" y="110424"/>
                  <a:pt x="58485" y="110678"/>
                  <a:pt x="58300" y="110736"/>
                </a:cubicBezTo>
                <a:cubicBezTo>
                  <a:pt x="58241" y="110754"/>
                  <a:pt x="58184" y="110763"/>
                  <a:pt x="58134" y="110763"/>
                </a:cubicBezTo>
                <a:cubicBezTo>
                  <a:pt x="58026" y="110763"/>
                  <a:pt x="57946" y="110722"/>
                  <a:pt x="57930" y="110643"/>
                </a:cubicBezTo>
                <a:cubicBezTo>
                  <a:pt x="57919" y="110528"/>
                  <a:pt x="58000" y="110413"/>
                  <a:pt x="58115" y="110401"/>
                </a:cubicBezTo>
                <a:cubicBezTo>
                  <a:pt x="58450" y="110343"/>
                  <a:pt x="58242" y="109951"/>
                  <a:pt x="57827" y="109893"/>
                </a:cubicBezTo>
                <a:cubicBezTo>
                  <a:pt x="57596" y="109858"/>
                  <a:pt x="57411" y="109720"/>
                  <a:pt x="57388" y="109570"/>
                </a:cubicBezTo>
                <a:cubicBezTo>
                  <a:pt x="57370" y="109455"/>
                  <a:pt x="57406" y="109388"/>
                  <a:pt x="57476" y="109388"/>
                </a:cubicBezTo>
                <a:cubicBezTo>
                  <a:pt x="57497" y="109388"/>
                  <a:pt x="57522" y="109395"/>
                  <a:pt x="57550" y="109408"/>
                </a:cubicBezTo>
                <a:cubicBezTo>
                  <a:pt x="57571" y="109420"/>
                  <a:pt x="57592" y="109426"/>
                  <a:pt x="57614" y="109426"/>
                </a:cubicBezTo>
                <a:cubicBezTo>
                  <a:pt x="57697" y="109426"/>
                  <a:pt x="57776" y="109341"/>
                  <a:pt x="57804" y="109212"/>
                </a:cubicBezTo>
                <a:cubicBezTo>
                  <a:pt x="57822" y="109124"/>
                  <a:pt x="57864" y="109086"/>
                  <a:pt x="57921" y="109086"/>
                </a:cubicBezTo>
                <a:close/>
                <a:moveTo>
                  <a:pt x="65536" y="110331"/>
                </a:moveTo>
                <a:cubicBezTo>
                  <a:pt x="65641" y="110331"/>
                  <a:pt x="65723" y="110410"/>
                  <a:pt x="65745" y="110539"/>
                </a:cubicBezTo>
                <a:cubicBezTo>
                  <a:pt x="65768" y="110666"/>
                  <a:pt x="65699" y="110782"/>
                  <a:pt x="65583" y="110793"/>
                </a:cubicBezTo>
                <a:cubicBezTo>
                  <a:pt x="65571" y="110796"/>
                  <a:pt x="65560" y="110797"/>
                  <a:pt x="65548" y="110797"/>
                </a:cubicBezTo>
                <a:cubicBezTo>
                  <a:pt x="65457" y="110797"/>
                  <a:pt x="65373" y="110720"/>
                  <a:pt x="65352" y="110597"/>
                </a:cubicBezTo>
                <a:cubicBezTo>
                  <a:pt x="65341" y="110470"/>
                  <a:pt x="65410" y="110355"/>
                  <a:pt x="65514" y="110332"/>
                </a:cubicBezTo>
                <a:cubicBezTo>
                  <a:pt x="65521" y="110331"/>
                  <a:pt x="65529" y="110331"/>
                  <a:pt x="65536" y="110331"/>
                </a:cubicBezTo>
                <a:close/>
                <a:moveTo>
                  <a:pt x="72086" y="109350"/>
                </a:moveTo>
                <a:cubicBezTo>
                  <a:pt x="72088" y="109350"/>
                  <a:pt x="72091" y="109350"/>
                  <a:pt x="72093" y="109351"/>
                </a:cubicBezTo>
                <a:cubicBezTo>
                  <a:pt x="72197" y="109362"/>
                  <a:pt x="72336" y="109662"/>
                  <a:pt x="72393" y="110009"/>
                </a:cubicBezTo>
                <a:cubicBezTo>
                  <a:pt x="72449" y="110373"/>
                  <a:pt x="72504" y="110520"/>
                  <a:pt x="72631" y="110520"/>
                </a:cubicBezTo>
                <a:cubicBezTo>
                  <a:pt x="72689" y="110520"/>
                  <a:pt x="72761" y="110490"/>
                  <a:pt x="72855" y="110436"/>
                </a:cubicBezTo>
                <a:cubicBezTo>
                  <a:pt x="72995" y="110361"/>
                  <a:pt x="73077" y="110320"/>
                  <a:pt x="73104" y="110320"/>
                </a:cubicBezTo>
                <a:cubicBezTo>
                  <a:pt x="73141" y="110320"/>
                  <a:pt x="73085" y="110389"/>
                  <a:pt x="72947" y="110539"/>
                </a:cubicBezTo>
                <a:cubicBezTo>
                  <a:pt x="72797" y="110700"/>
                  <a:pt x="72593" y="110800"/>
                  <a:pt x="72444" y="110800"/>
                </a:cubicBezTo>
                <a:cubicBezTo>
                  <a:pt x="72422" y="110800"/>
                  <a:pt x="72401" y="110798"/>
                  <a:pt x="72382" y="110793"/>
                </a:cubicBezTo>
                <a:cubicBezTo>
                  <a:pt x="72061" y="110713"/>
                  <a:pt x="71786" y="109350"/>
                  <a:pt x="72086" y="109350"/>
                </a:cubicBezTo>
                <a:close/>
                <a:moveTo>
                  <a:pt x="71246" y="109450"/>
                </a:moveTo>
                <a:cubicBezTo>
                  <a:pt x="71310" y="109450"/>
                  <a:pt x="71395" y="109486"/>
                  <a:pt x="71493" y="109570"/>
                </a:cubicBezTo>
                <a:cubicBezTo>
                  <a:pt x="71735" y="109778"/>
                  <a:pt x="71816" y="110770"/>
                  <a:pt x="71597" y="110817"/>
                </a:cubicBezTo>
                <a:cubicBezTo>
                  <a:pt x="71588" y="110818"/>
                  <a:pt x="71579" y="110819"/>
                  <a:pt x="71570" y="110819"/>
                </a:cubicBezTo>
                <a:cubicBezTo>
                  <a:pt x="71471" y="110819"/>
                  <a:pt x="71413" y="110700"/>
                  <a:pt x="71424" y="110551"/>
                </a:cubicBezTo>
                <a:cubicBezTo>
                  <a:pt x="71447" y="110401"/>
                  <a:pt x="71355" y="110078"/>
                  <a:pt x="71228" y="109870"/>
                </a:cubicBezTo>
                <a:cubicBezTo>
                  <a:pt x="71069" y="109625"/>
                  <a:pt x="71106" y="109450"/>
                  <a:pt x="71246" y="109450"/>
                </a:cubicBezTo>
                <a:close/>
                <a:moveTo>
                  <a:pt x="61395" y="110193"/>
                </a:moveTo>
                <a:cubicBezTo>
                  <a:pt x="61448" y="110193"/>
                  <a:pt x="61518" y="110229"/>
                  <a:pt x="61613" y="110297"/>
                </a:cubicBezTo>
                <a:cubicBezTo>
                  <a:pt x="61786" y="110424"/>
                  <a:pt x="61947" y="110632"/>
                  <a:pt x="61959" y="110782"/>
                </a:cubicBezTo>
                <a:cubicBezTo>
                  <a:pt x="61970" y="110853"/>
                  <a:pt x="61957" y="110888"/>
                  <a:pt x="61928" y="110888"/>
                </a:cubicBezTo>
                <a:cubicBezTo>
                  <a:pt x="61895" y="110888"/>
                  <a:pt x="61841" y="110844"/>
                  <a:pt x="61774" y="110759"/>
                </a:cubicBezTo>
                <a:cubicBezTo>
                  <a:pt x="61700" y="110656"/>
                  <a:pt x="61598" y="110599"/>
                  <a:pt x="61504" y="110599"/>
                </a:cubicBezTo>
                <a:cubicBezTo>
                  <a:pt x="61451" y="110599"/>
                  <a:pt x="61400" y="110617"/>
                  <a:pt x="61359" y="110655"/>
                </a:cubicBezTo>
                <a:cubicBezTo>
                  <a:pt x="61322" y="110692"/>
                  <a:pt x="61292" y="110710"/>
                  <a:pt x="61270" y="110710"/>
                </a:cubicBezTo>
                <a:cubicBezTo>
                  <a:pt x="61223" y="110710"/>
                  <a:pt x="61212" y="110627"/>
                  <a:pt x="61243" y="110470"/>
                </a:cubicBezTo>
                <a:cubicBezTo>
                  <a:pt x="61271" y="110280"/>
                  <a:pt x="61312" y="110193"/>
                  <a:pt x="61395" y="110193"/>
                </a:cubicBezTo>
                <a:close/>
                <a:moveTo>
                  <a:pt x="102920" y="106462"/>
                </a:moveTo>
                <a:cubicBezTo>
                  <a:pt x="102959" y="106462"/>
                  <a:pt x="103025" y="106496"/>
                  <a:pt x="103120" y="106557"/>
                </a:cubicBezTo>
                <a:cubicBezTo>
                  <a:pt x="103226" y="106620"/>
                  <a:pt x="103335" y="106652"/>
                  <a:pt x="103424" y="106652"/>
                </a:cubicBezTo>
                <a:cubicBezTo>
                  <a:pt x="103500" y="106652"/>
                  <a:pt x="103561" y="106628"/>
                  <a:pt x="103593" y="106580"/>
                </a:cubicBezTo>
                <a:cubicBezTo>
                  <a:pt x="103617" y="106545"/>
                  <a:pt x="103633" y="106529"/>
                  <a:pt x="103644" y="106529"/>
                </a:cubicBezTo>
                <a:cubicBezTo>
                  <a:pt x="103664" y="106529"/>
                  <a:pt x="103658" y="106593"/>
                  <a:pt x="103628" y="106707"/>
                </a:cubicBezTo>
                <a:cubicBezTo>
                  <a:pt x="103582" y="106892"/>
                  <a:pt x="103686" y="107169"/>
                  <a:pt x="103882" y="107354"/>
                </a:cubicBezTo>
                <a:cubicBezTo>
                  <a:pt x="104039" y="107511"/>
                  <a:pt x="104095" y="107585"/>
                  <a:pt x="104047" y="107585"/>
                </a:cubicBezTo>
                <a:cubicBezTo>
                  <a:pt x="104028" y="107585"/>
                  <a:pt x="103992" y="107573"/>
                  <a:pt x="103940" y="107550"/>
                </a:cubicBezTo>
                <a:cubicBezTo>
                  <a:pt x="103896" y="107533"/>
                  <a:pt x="103856" y="107525"/>
                  <a:pt x="103822" y="107525"/>
                </a:cubicBezTo>
                <a:cubicBezTo>
                  <a:pt x="103740" y="107525"/>
                  <a:pt x="103692" y="107572"/>
                  <a:pt x="103709" y="107654"/>
                </a:cubicBezTo>
                <a:cubicBezTo>
                  <a:pt x="103732" y="107781"/>
                  <a:pt x="103478" y="107942"/>
                  <a:pt x="103132" y="108035"/>
                </a:cubicBezTo>
                <a:cubicBezTo>
                  <a:pt x="101862" y="108335"/>
                  <a:pt x="101354" y="108520"/>
                  <a:pt x="101619" y="108577"/>
                </a:cubicBezTo>
                <a:cubicBezTo>
                  <a:pt x="101816" y="108612"/>
                  <a:pt x="101862" y="108716"/>
                  <a:pt x="101758" y="108935"/>
                </a:cubicBezTo>
                <a:cubicBezTo>
                  <a:pt x="101692" y="109073"/>
                  <a:pt x="101698" y="109140"/>
                  <a:pt x="101793" y="109140"/>
                </a:cubicBezTo>
                <a:cubicBezTo>
                  <a:pt x="101866" y="109140"/>
                  <a:pt x="101990" y="109102"/>
                  <a:pt x="102173" y="109027"/>
                </a:cubicBezTo>
                <a:cubicBezTo>
                  <a:pt x="102474" y="108912"/>
                  <a:pt x="102658" y="108727"/>
                  <a:pt x="102577" y="108635"/>
                </a:cubicBezTo>
                <a:cubicBezTo>
                  <a:pt x="102491" y="108527"/>
                  <a:pt x="102500" y="108482"/>
                  <a:pt x="102564" y="108482"/>
                </a:cubicBezTo>
                <a:cubicBezTo>
                  <a:pt x="102705" y="108482"/>
                  <a:pt x="103116" y="108704"/>
                  <a:pt x="103362" y="108958"/>
                </a:cubicBezTo>
                <a:cubicBezTo>
                  <a:pt x="103522" y="109129"/>
                  <a:pt x="103611" y="109218"/>
                  <a:pt x="103677" y="109218"/>
                </a:cubicBezTo>
                <a:cubicBezTo>
                  <a:pt x="103748" y="109218"/>
                  <a:pt x="103792" y="109112"/>
                  <a:pt x="103870" y="108889"/>
                </a:cubicBezTo>
                <a:cubicBezTo>
                  <a:pt x="103945" y="108691"/>
                  <a:pt x="104059" y="108555"/>
                  <a:pt x="104148" y="108555"/>
                </a:cubicBezTo>
                <a:cubicBezTo>
                  <a:pt x="104169" y="108555"/>
                  <a:pt x="104188" y="108562"/>
                  <a:pt x="104205" y="108577"/>
                </a:cubicBezTo>
                <a:cubicBezTo>
                  <a:pt x="104297" y="108647"/>
                  <a:pt x="104297" y="108889"/>
                  <a:pt x="104205" y="109120"/>
                </a:cubicBezTo>
                <a:cubicBezTo>
                  <a:pt x="104095" y="109382"/>
                  <a:pt x="104084" y="109477"/>
                  <a:pt x="104223" y="109477"/>
                </a:cubicBezTo>
                <a:cubicBezTo>
                  <a:pt x="104273" y="109477"/>
                  <a:pt x="104344" y="109464"/>
                  <a:pt x="104436" y="109443"/>
                </a:cubicBezTo>
                <a:cubicBezTo>
                  <a:pt x="104489" y="109430"/>
                  <a:pt x="104537" y="109424"/>
                  <a:pt x="104582" y="109424"/>
                </a:cubicBezTo>
                <a:cubicBezTo>
                  <a:pt x="104781" y="109424"/>
                  <a:pt x="104899" y="109553"/>
                  <a:pt x="104955" y="109835"/>
                </a:cubicBezTo>
                <a:cubicBezTo>
                  <a:pt x="105005" y="110096"/>
                  <a:pt x="105025" y="110217"/>
                  <a:pt x="104976" y="110217"/>
                </a:cubicBezTo>
                <a:cubicBezTo>
                  <a:pt x="104935" y="110217"/>
                  <a:pt x="104844" y="110128"/>
                  <a:pt x="104678" y="109962"/>
                </a:cubicBezTo>
                <a:cubicBezTo>
                  <a:pt x="104523" y="109807"/>
                  <a:pt x="104433" y="109719"/>
                  <a:pt x="104390" y="109719"/>
                </a:cubicBezTo>
                <a:cubicBezTo>
                  <a:pt x="104334" y="109719"/>
                  <a:pt x="104359" y="109870"/>
                  <a:pt x="104424" y="110216"/>
                </a:cubicBezTo>
                <a:cubicBezTo>
                  <a:pt x="104505" y="110563"/>
                  <a:pt x="104459" y="110874"/>
                  <a:pt x="104343" y="110897"/>
                </a:cubicBezTo>
                <a:cubicBezTo>
                  <a:pt x="104334" y="110900"/>
                  <a:pt x="104325" y="110901"/>
                  <a:pt x="104316" y="110901"/>
                </a:cubicBezTo>
                <a:cubicBezTo>
                  <a:pt x="104216" y="110901"/>
                  <a:pt x="104148" y="110727"/>
                  <a:pt x="104159" y="110493"/>
                </a:cubicBezTo>
                <a:cubicBezTo>
                  <a:pt x="104184" y="110194"/>
                  <a:pt x="104131" y="110098"/>
                  <a:pt x="103802" y="110098"/>
                </a:cubicBezTo>
                <a:cubicBezTo>
                  <a:pt x="103674" y="110098"/>
                  <a:pt x="103505" y="110113"/>
                  <a:pt x="103282" y="110135"/>
                </a:cubicBezTo>
                <a:cubicBezTo>
                  <a:pt x="102774" y="110205"/>
                  <a:pt x="102347" y="110343"/>
                  <a:pt x="102300" y="110459"/>
                </a:cubicBezTo>
                <a:cubicBezTo>
                  <a:pt x="102282" y="110520"/>
                  <a:pt x="102229" y="110548"/>
                  <a:pt x="102160" y="110548"/>
                </a:cubicBezTo>
                <a:cubicBezTo>
                  <a:pt x="102098" y="110548"/>
                  <a:pt x="102025" y="110525"/>
                  <a:pt x="101954" y="110482"/>
                </a:cubicBezTo>
                <a:cubicBezTo>
                  <a:pt x="101841" y="110409"/>
                  <a:pt x="101733" y="110364"/>
                  <a:pt x="101667" y="110364"/>
                </a:cubicBezTo>
                <a:cubicBezTo>
                  <a:pt x="101639" y="110364"/>
                  <a:pt x="101618" y="110372"/>
                  <a:pt x="101608" y="110389"/>
                </a:cubicBezTo>
                <a:cubicBezTo>
                  <a:pt x="101604" y="110396"/>
                  <a:pt x="101600" y="110399"/>
                  <a:pt x="101596" y="110399"/>
                </a:cubicBezTo>
                <a:cubicBezTo>
                  <a:pt x="101478" y="110399"/>
                  <a:pt x="101126" y="108059"/>
                  <a:pt x="101204" y="107769"/>
                </a:cubicBezTo>
                <a:cubicBezTo>
                  <a:pt x="101250" y="107608"/>
                  <a:pt x="101492" y="107331"/>
                  <a:pt x="101746" y="107146"/>
                </a:cubicBezTo>
                <a:cubicBezTo>
                  <a:pt x="101922" y="107014"/>
                  <a:pt x="102053" y="106948"/>
                  <a:pt x="102189" y="106948"/>
                </a:cubicBezTo>
                <a:cubicBezTo>
                  <a:pt x="102338" y="106948"/>
                  <a:pt x="102492" y="107029"/>
                  <a:pt x="102716" y="107192"/>
                </a:cubicBezTo>
                <a:lnTo>
                  <a:pt x="103224" y="107585"/>
                </a:lnTo>
                <a:lnTo>
                  <a:pt x="103005" y="106961"/>
                </a:lnTo>
                <a:cubicBezTo>
                  <a:pt x="102873" y="106605"/>
                  <a:pt x="102840" y="106462"/>
                  <a:pt x="102920" y="106462"/>
                </a:cubicBezTo>
                <a:close/>
                <a:moveTo>
                  <a:pt x="59904" y="108785"/>
                </a:moveTo>
                <a:lnTo>
                  <a:pt x="60285" y="109558"/>
                </a:lnTo>
                <a:cubicBezTo>
                  <a:pt x="60686" y="110379"/>
                  <a:pt x="60771" y="110588"/>
                  <a:pt x="60595" y="110588"/>
                </a:cubicBezTo>
                <a:cubicBezTo>
                  <a:pt x="60548" y="110588"/>
                  <a:pt x="60483" y="110573"/>
                  <a:pt x="60401" y="110551"/>
                </a:cubicBezTo>
                <a:cubicBezTo>
                  <a:pt x="60328" y="110531"/>
                  <a:pt x="60272" y="110521"/>
                  <a:pt x="60233" y="110521"/>
                </a:cubicBezTo>
                <a:cubicBezTo>
                  <a:pt x="60136" y="110521"/>
                  <a:pt x="60144" y="110584"/>
                  <a:pt x="60251" y="110724"/>
                </a:cubicBezTo>
                <a:cubicBezTo>
                  <a:pt x="60336" y="110843"/>
                  <a:pt x="60354" y="110902"/>
                  <a:pt x="60287" y="110902"/>
                </a:cubicBezTo>
                <a:cubicBezTo>
                  <a:pt x="60236" y="110902"/>
                  <a:pt x="60138" y="110869"/>
                  <a:pt x="59985" y="110805"/>
                </a:cubicBezTo>
                <a:cubicBezTo>
                  <a:pt x="59720" y="110690"/>
                  <a:pt x="59546" y="110516"/>
                  <a:pt x="59593" y="110401"/>
                </a:cubicBezTo>
                <a:cubicBezTo>
                  <a:pt x="59639" y="110297"/>
                  <a:pt x="59720" y="109893"/>
                  <a:pt x="59789" y="109489"/>
                </a:cubicBezTo>
                <a:lnTo>
                  <a:pt x="59904" y="108785"/>
                </a:lnTo>
                <a:close/>
                <a:moveTo>
                  <a:pt x="100536" y="109770"/>
                </a:moveTo>
                <a:cubicBezTo>
                  <a:pt x="100572" y="109770"/>
                  <a:pt x="100655" y="109901"/>
                  <a:pt x="100754" y="110135"/>
                </a:cubicBezTo>
                <a:cubicBezTo>
                  <a:pt x="100915" y="110493"/>
                  <a:pt x="101065" y="110817"/>
                  <a:pt x="101077" y="110863"/>
                </a:cubicBezTo>
                <a:cubicBezTo>
                  <a:pt x="101094" y="110889"/>
                  <a:pt x="100962" y="110902"/>
                  <a:pt x="100773" y="110902"/>
                </a:cubicBezTo>
                <a:cubicBezTo>
                  <a:pt x="100710" y="110902"/>
                  <a:pt x="100641" y="110900"/>
                  <a:pt x="100569" y="110897"/>
                </a:cubicBezTo>
                <a:cubicBezTo>
                  <a:pt x="99900" y="110840"/>
                  <a:pt x="98768" y="110274"/>
                  <a:pt x="98711" y="109962"/>
                </a:cubicBezTo>
                <a:cubicBezTo>
                  <a:pt x="98687" y="109831"/>
                  <a:pt x="98814" y="109772"/>
                  <a:pt x="98996" y="109772"/>
                </a:cubicBezTo>
                <a:cubicBezTo>
                  <a:pt x="99264" y="109772"/>
                  <a:pt x="99652" y="109900"/>
                  <a:pt x="99865" y="110112"/>
                </a:cubicBezTo>
                <a:cubicBezTo>
                  <a:pt x="100017" y="110264"/>
                  <a:pt x="100163" y="110335"/>
                  <a:pt x="100280" y="110335"/>
                </a:cubicBezTo>
                <a:cubicBezTo>
                  <a:pt x="100456" y="110335"/>
                  <a:pt x="100565" y="110173"/>
                  <a:pt x="100523" y="109882"/>
                </a:cubicBezTo>
                <a:cubicBezTo>
                  <a:pt x="100511" y="109806"/>
                  <a:pt x="100517" y="109770"/>
                  <a:pt x="100536" y="109770"/>
                </a:cubicBezTo>
                <a:close/>
                <a:moveTo>
                  <a:pt x="111083" y="110471"/>
                </a:moveTo>
                <a:cubicBezTo>
                  <a:pt x="111152" y="110471"/>
                  <a:pt x="111197" y="110539"/>
                  <a:pt x="111188" y="110655"/>
                </a:cubicBezTo>
                <a:cubicBezTo>
                  <a:pt x="111177" y="110817"/>
                  <a:pt x="111096" y="110967"/>
                  <a:pt x="111015" y="110967"/>
                </a:cubicBezTo>
                <a:cubicBezTo>
                  <a:pt x="111003" y="110968"/>
                  <a:pt x="110992" y="110969"/>
                  <a:pt x="110981" y="110969"/>
                </a:cubicBezTo>
                <a:cubicBezTo>
                  <a:pt x="110772" y="110969"/>
                  <a:pt x="110772" y="110659"/>
                  <a:pt x="110992" y="110505"/>
                </a:cubicBezTo>
                <a:cubicBezTo>
                  <a:pt x="111025" y="110482"/>
                  <a:pt x="111056" y="110471"/>
                  <a:pt x="111083" y="110471"/>
                </a:cubicBezTo>
                <a:close/>
                <a:moveTo>
                  <a:pt x="97598" y="109269"/>
                </a:moveTo>
                <a:cubicBezTo>
                  <a:pt x="97670" y="109269"/>
                  <a:pt x="97814" y="109439"/>
                  <a:pt x="97937" y="109674"/>
                </a:cubicBezTo>
                <a:cubicBezTo>
                  <a:pt x="98046" y="109902"/>
                  <a:pt x="98195" y="110068"/>
                  <a:pt x="98289" y="110068"/>
                </a:cubicBezTo>
                <a:cubicBezTo>
                  <a:pt x="98295" y="110068"/>
                  <a:pt x="98301" y="110068"/>
                  <a:pt x="98307" y="110066"/>
                </a:cubicBezTo>
                <a:cubicBezTo>
                  <a:pt x="98312" y="110065"/>
                  <a:pt x="98317" y="110064"/>
                  <a:pt x="98321" y="110064"/>
                </a:cubicBezTo>
                <a:cubicBezTo>
                  <a:pt x="98406" y="110064"/>
                  <a:pt x="98468" y="110254"/>
                  <a:pt x="98457" y="110516"/>
                </a:cubicBezTo>
                <a:cubicBezTo>
                  <a:pt x="98457" y="110793"/>
                  <a:pt x="98376" y="111013"/>
                  <a:pt x="98284" y="111024"/>
                </a:cubicBezTo>
                <a:cubicBezTo>
                  <a:pt x="98277" y="111026"/>
                  <a:pt x="98271" y="111026"/>
                  <a:pt x="98265" y="111026"/>
                </a:cubicBezTo>
                <a:cubicBezTo>
                  <a:pt x="98168" y="111026"/>
                  <a:pt x="98073" y="110858"/>
                  <a:pt x="98030" y="110609"/>
                </a:cubicBezTo>
                <a:cubicBezTo>
                  <a:pt x="97974" y="110352"/>
                  <a:pt x="97875" y="110181"/>
                  <a:pt x="97784" y="110181"/>
                </a:cubicBezTo>
                <a:cubicBezTo>
                  <a:pt x="97782" y="110181"/>
                  <a:pt x="97779" y="110181"/>
                  <a:pt x="97776" y="110182"/>
                </a:cubicBezTo>
                <a:cubicBezTo>
                  <a:pt x="97771" y="110183"/>
                  <a:pt x="97767" y="110184"/>
                  <a:pt x="97762" y="110184"/>
                </a:cubicBezTo>
                <a:cubicBezTo>
                  <a:pt x="97683" y="110184"/>
                  <a:pt x="97588" y="110005"/>
                  <a:pt x="97533" y="109755"/>
                </a:cubicBezTo>
                <a:cubicBezTo>
                  <a:pt x="97487" y="109501"/>
                  <a:pt x="97510" y="109293"/>
                  <a:pt x="97591" y="109270"/>
                </a:cubicBezTo>
                <a:cubicBezTo>
                  <a:pt x="97593" y="109269"/>
                  <a:pt x="97595" y="109269"/>
                  <a:pt x="97598" y="109269"/>
                </a:cubicBezTo>
                <a:close/>
                <a:moveTo>
                  <a:pt x="83329" y="109609"/>
                </a:moveTo>
                <a:cubicBezTo>
                  <a:pt x="83417" y="109609"/>
                  <a:pt x="83417" y="109749"/>
                  <a:pt x="83370" y="110101"/>
                </a:cubicBezTo>
                <a:cubicBezTo>
                  <a:pt x="83315" y="110509"/>
                  <a:pt x="83334" y="110642"/>
                  <a:pt x="83518" y="110642"/>
                </a:cubicBezTo>
                <a:cubicBezTo>
                  <a:pt x="83562" y="110642"/>
                  <a:pt x="83617" y="110634"/>
                  <a:pt x="83682" y="110620"/>
                </a:cubicBezTo>
                <a:cubicBezTo>
                  <a:pt x="83722" y="110613"/>
                  <a:pt x="83760" y="110610"/>
                  <a:pt x="83795" y="110610"/>
                </a:cubicBezTo>
                <a:cubicBezTo>
                  <a:pt x="84105" y="110610"/>
                  <a:pt x="84221" y="110868"/>
                  <a:pt x="83982" y="111117"/>
                </a:cubicBezTo>
                <a:cubicBezTo>
                  <a:pt x="83968" y="111133"/>
                  <a:pt x="83944" y="111141"/>
                  <a:pt x="83913" y="111141"/>
                </a:cubicBezTo>
                <a:cubicBezTo>
                  <a:pt x="83775" y="111141"/>
                  <a:pt x="83488" y="110979"/>
                  <a:pt x="83186" y="110724"/>
                </a:cubicBezTo>
                <a:cubicBezTo>
                  <a:pt x="82539" y="110182"/>
                  <a:pt x="82539" y="110101"/>
                  <a:pt x="83140" y="109697"/>
                </a:cubicBezTo>
                <a:cubicBezTo>
                  <a:pt x="83225" y="109641"/>
                  <a:pt x="83287" y="109609"/>
                  <a:pt x="83329" y="109609"/>
                </a:cubicBezTo>
                <a:close/>
                <a:moveTo>
                  <a:pt x="55875" y="108445"/>
                </a:moveTo>
                <a:cubicBezTo>
                  <a:pt x="55967" y="108445"/>
                  <a:pt x="56004" y="108686"/>
                  <a:pt x="56037" y="109212"/>
                </a:cubicBezTo>
                <a:cubicBezTo>
                  <a:pt x="56071" y="109649"/>
                  <a:pt x="56170" y="110010"/>
                  <a:pt x="56260" y="110010"/>
                </a:cubicBezTo>
                <a:cubicBezTo>
                  <a:pt x="56263" y="110010"/>
                  <a:pt x="56266" y="110009"/>
                  <a:pt x="56268" y="110009"/>
                </a:cubicBezTo>
                <a:cubicBezTo>
                  <a:pt x="56276" y="110007"/>
                  <a:pt x="56283" y="110007"/>
                  <a:pt x="56290" y="110007"/>
                </a:cubicBezTo>
                <a:cubicBezTo>
                  <a:pt x="56491" y="110007"/>
                  <a:pt x="56539" y="110474"/>
                  <a:pt x="56372" y="110920"/>
                </a:cubicBezTo>
                <a:cubicBezTo>
                  <a:pt x="56315" y="111075"/>
                  <a:pt x="56278" y="111153"/>
                  <a:pt x="56249" y="111153"/>
                </a:cubicBezTo>
                <a:cubicBezTo>
                  <a:pt x="56220" y="111153"/>
                  <a:pt x="56199" y="111072"/>
                  <a:pt x="56176" y="110909"/>
                </a:cubicBezTo>
                <a:cubicBezTo>
                  <a:pt x="56143" y="110703"/>
                  <a:pt x="56060" y="110537"/>
                  <a:pt x="55973" y="110537"/>
                </a:cubicBezTo>
                <a:cubicBezTo>
                  <a:pt x="55968" y="110537"/>
                  <a:pt x="55962" y="110538"/>
                  <a:pt x="55957" y="110539"/>
                </a:cubicBezTo>
                <a:cubicBezTo>
                  <a:pt x="55955" y="110540"/>
                  <a:pt x="55953" y="110540"/>
                  <a:pt x="55952" y="110540"/>
                </a:cubicBezTo>
                <a:cubicBezTo>
                  <a:pt x="55861" y="110540"/>
                  <a:pt x="55783" y="110233"/>
                  <a:pt x="55772" y="109858"/>
                </a:cubicBezTo>
                <a:cubicBezTo>
                  <a:pt x="55772" y="109428"/>
                  <a:pt x="55688" y="109187"/>
                  <a:pt x="55559" y="109187"/>
                </a:cubicBezTo>
                <a:cubicBezTo>
                  <a:pt x="55553" y="109187"/>
                  <a:pt x="55547" y="109188"/>
                  <a:pt x="55541" y="109189"/>
                </a:cubicBezTo>
                <a:cubicBezTo>
                  <a:pt x="55531" y="109191"/>
                  <a:pt x="55522" y="109191"/>
                  <a:pt x="55513" y="109191"/>
                </a:cubicBezTo>
                <a:cubicBezTo>
                  <a:pt x="55403" y="109191"/>
                  <a:pt x="55414" y="109055"/>
                  <a:pt x="55564" y="108820"/>
                </a:cubicBezTo>
                <a:cubicBezTo>
                  <a:pt x="55711" y="108575"/>
                  <a:pt x="55808" y="108445"/>
                  <a:pt x="55875" y="108445"/>
                </a:cubicBezTo>
                <a:close/>
                <a:moveTo>
                  <a:pt x="67501" y="110749"/>
                </a:moveTo>
                <a:cubicBezTo>
                  <a:pt x="67552" y="110749"/>
                  <a:pt x="67590" y="110788"/>
                  <a:pt x="67603" y="110863"/>
                </a:cubicBezTo>
                <a:cubicBezTo>
                  <a:pt x="67615" y="111001"/>
                  <a:pt x="67546" y="111128"/>
                  <a:pt x="67442" y="111151"/>
                </a:cubicBezTo>
                <a:cubicBezTo>
                  <a:pt x="67422" y="111153"/>
                  <a:pt x="67404" y="111154"/>
                  <a:pt x="67386" y="111154"/>
                </a:cubicBezTo>
                <a:cubicBezTo>
                  <a:pt x="67298" y="111154"/>
                  <a:pt x="67234" y="111130"/>
                  <a:pt x="67234" y="111082"/>
                </a:cubicBezTo>
                <a:cubicBezTo>
                  <a:pt x="67222" y="111024"/>
                  <a:pt x="67292" y="110909"/>
                  <a:pt x="67384" y="110805"/>
                </a:cubicBezTo>
                <a:cubicBezTo>
                  <a:pt x="67426" y="110767"/>
                  <a:pt x="67467" y="110749"/>
                  <a:pt x="67501" y="110749"/>
                </a:cubicBezTo>
                <a:close/>
                <a:moveTo>
                  <a:pt x="112198" y="109221"/>
                </a:moveTo>
                <a:cubicBezTo>
                  <a:pt x="112307" y="109221"/>
                  <a:pt x="112364" y="109344"/>
                  <a:pt x="112343" y="109535"/>
                </a:cubicBezTo>
                <a:cubicBezTo>
                  <a:pt x="112319" y="109755"/>
                  <a:pt x="112389" y="109939"/>
                  <a:pt x="112516" y="109985"/>
                </a:cubicBezTo>
                <a:cubicBezTo>
                  <a:pt x="112631" y="110032"/>
                  <a:pt x="112747" y="110170"/>
                  <a:pt x="112770" y="110297"/>
                </a:cubicBezTo>
                <a:cubicBezTo>
                  <a:pt x="112796" y="110404"/>
                  <a:pt x="112761" y="110463"/>
                  <a:pt x="112691" y="110463"/>
                </a:cubicBezTo>
                <a:cubicBezTo>
                  <a:pt x="112670" y="110463"/>
                  <a:pt x="112646" y="110458"/>
                  <a:pt x="112620" y="110447"/>
                </a:cubicBezTo>
                <a:cubicBezTo>
                  <a:pt x="112607" y="110443"/>
                  <a:pt x="112594" y="110442"/>
                  <a:pt x="112581" y="110442"/>
                </a:cubicBezTo>
                <a:cubicBezTo>
                  <a:pt x="112472" y="110442"/>
                  <a:pt x="112343" y="110565"/>
                  <a:pt x="112250" y="110770"/>
                </a:cubicBezTo>
                <a:cubicBezTo>
                  <a:pt x="112158" y="111001"/>
                  <a:pt x="112008" y="111186"/>
                  <a:pt x="111915" y="111209"/>
                </a:cubicBezTo>
                <a:cubicBezTo>
                  <a:pt x="111905" y="111211"/>
                  <a:pt x="111895" y="111213"/>
                  <a:pt x="111885" y="111213"/>
                </a:cubicBezTo>
                <a:cubicBezTo>
                  <a:pt x="111611" y="111213"/>
                  <a:pt x="111556" y="110324"/>
                  <a:pt x="111823" y="110112"/>
                </a:cubicBezTo>
                <a:cubicBezTo>
                  <a:pt x="111973" y="109997"/>
                  <a:pt x="112066" y="109766"/>
                  <a:pt x="112019" y="109593"/>
                </a:cubicBezTo>
                <a:cubicBezTo>
                  <a:pt x="111985" y="109420"/>
                  <a:pt x="112054" y="109258"/>
                  <a:pt x="112169" y="109224"/>
                </a:cubicBezTo>
                <a:cubicBezTo>
                  <a:pt x="112179" y="109222"/>
                  <a:pt x="112189" y="109221"/>
                  <a:pt x="112198" y="109221"/>
                </a:cubicBezTo>
                <a:close/>
                <a:moveTo>
                  <a:pt x="105137" y="110479"/>
                </a:moveTo>
                <a:cubicBezTo>
                  <a:pt x="105276" y="110479"/>
                  <a:pt x="105462" y="110537"/>
                  <a:pt x="105636" y="110655"/>
                </a:cubicBezTo>
                <a:cubicBezTo>
                  <a:pt x="105994" y="110886"/>
                  <a:pt x="106133" y="111186"/>
                  <a:pt x="105890" y="111232"/>
                </a:cubicBezTo>
                <a:cubicBezTo>
                  <a:pt x="105882" y="111233"/>
                  <a:pt x="105873" y="111234"/>
                  <a:pt x="105863" y="111234"/>
                </a:cubicBezTo>
                <a:cubicBezTo>
                  <a:pt x="105627" y="111234"/>
                  <a:pt x="104965" y="110844"/>
                  <a:pt x="104921" y="110666"/>
                </a:cubicBezTo>
                <a:cubicBezTo>
                  <a:pt x="104897" y="110542"/>
                  <a:pt x="104991" y="110479"/>
                  <a:pt x="105137" y="110479"/>
                </a:cubicBezTo>
                <a:close/>
                <a:moveTo>
                  <a:pt x="76033" y="107989"/>
                </a:moveTo>
                <a:cubicBezTo>
                  <a:pt x="76101" y="107989"/>
                  <a:pt x="76254" y="108098"/>
                  <a:pt x="76445" y="108289"/>
                </a:cubicBezTo>
                <a:cubicBezTo>
                  <a:pt x="77010" y="108889"/>
                  <a:pt x="77057" y="109050"/>
                  <a:pt x="76710" y="109120"/>
                </a:cubicBezTo>
                <a:cubicBezTo>
                  <a:pt x="76202" y="109224"/>
                  <a:pt x="76087" y="109801"/>
                  <a:pt x="76468" y="110239"/>
                </a:cubicBezTo>
                <a:cubicBezTo>
                  <a:pt x="76617" y="110404"/>
                  <a:pt x="76702" y="110493"/>
                  <a:pt x="76742" y="110493"/>
                </a:cubicBezTo>
                <a:cubicBezTo>
                  <a:pt x="76792" y="110493"/>
                  <a:pt x="76773" y="110355"/>
                  <a:pt x="76722" y="110055"/>
                </a:cubicBezTo>
                <a:cubicBezTo>
                  <a:pt x="76676" y="109770"/>
                  <a:pt x="76653" y="109626"/>
                  <a:pt x="76713" y="109626"/>
                </a:cubicBezTo>
                <a:cubicBezTo>
                  <a:pt x="76775" y="109626"/>
                  <a:pt x="76925" y="109779"/>
                  <a:pt x="77230" y="110089"/>
                </a:cubicBezTo>
                <a:cubicBezTo>
                  <a:pt x="77911" y="110793"/>
                  <a:pt x="77934" y="111128"/>
                  <a:pt x="77299" y="111255"/>
                </a:cubicBezTo>
                <a:cubicBezTo>
                  <a:pt x="77249" y="111265"/>
                  <a:pt x="77201" y="111270"/>
                  <a:pt x="77156" y="111270"/>
                </a:cubicBezTo>
                <a:cubicBezTo>
                  <a:pt x="76880" y="111270"/>
                  <a:pt x="76682" y="111077"/>
                  <a:pt x="76364" y="110551"/>
                </a:cubicBezTo>
                <a:cubicBezTo>
                  <a:pt x="76118" y="110137"/>
                  <a:pt x="75807" y="109800"/>
                  <a:pt x="75673" y="109800"/>
                </a:cubicBezTo>
                <a:cubicBezTo>
                  <a:pt x="75668" y="109800"/>
                  <a:pt x="75664" y="109800"/>
                  <a:pt x="75660" y="109801"/>
                </a:cubicBezTo>
                <a:cubicBezTo>
                  <a:pt x="75641" y="109805"/>
                  <a:pt x="75624" y="109807"/>
                  <a:pt x="75609" y="109807"/>
                </a:cubicBezTo>
                <a:cubicBezTo>
                  <a:pt x="75503" y="109807"/>
                  <a:pt x="75485" y="109702"/>
                  <a:pt x="75556" y="109501"/>
                </a:cubicBezTo>
                <a:cubicBezTo>
                  <a:pt x="75578" y="109435"/>
                  <a:pt x="75583" y="109404"/>
                  <a:pt x="75575" y="109404"/>
                </a:cubicBezTo>
                <a:cubicBezTo>
                  <a:pt x="75560" y="109404"/>
                  <a:pt x="75508" y="109488"/>
                  <a:pt x="75429" y="109639"/>
                </a:cubicBezTo>
                <a:cubicBezTo>
                  <a:pt x="75259" y="109953"/>
                  <a:pt x="75092" y="110134"/>
                  <a:pt x="75013" y="110134"/>
                </a:cubicBezTo>
                <a:cubicBezTo>
                  <a:pt x="74958" y="110134"/>
                  <a:pt x="74945" y="110047"/>
                  <a:pt x="75002" y="109858"/>
                </a:cubicBezTo>
                <a:cubicBezTo>
                  <a:pt x="75036" y="109751"/>
                  <a:pt x="75026" y="109698"/>
                  <a:pt x="74976" y="109698"/>
                </a:cubicBezTo>
                <a:cubicBezTo>
                  <a:pt x="74940" y="109698"/>
                  <a:pt x="74883" y="109725"/>
                  <a:pt x="74806" y="109778"/>
                </a:cubicBezTo>
                <a:cubicBezTo>
                  <a:pt x="74735" y="109831"/>
                  <a:pt x="74672" y="109856"/>
                  <a:pt x="74620" y="109856"/>
                </a:cubicBezTo>
                <a:cubicBezTo>
                  <a:pt x="74437" y="109856"/>
                  <a:pt x="74385" y="109546"/>
                  <a:pt x="74529" y="109097"/>
                </a:cubicBezTo>
                <a:cubicBezTo>
                  <a:pt x="74591" y="108910"/>
                  <a:pt x="74792" y="108780"/>
                  <a:pt x="75016" y="108780"/>
                </a:cubicBezTo>
                <a:cubicBezTo>
                  <a:pt x="75042" y="108780"/>
                  <a:pt x="75068" y="108781"/>
                  <a:pt x="75094" y="108785"/>
                </a:cubicBezTo>
                <a:cubicBezTo>
                  <a:pt x="75133" y="108789"/>
                  <a:pt x="75168" y="108791"/>
                  <a:pt x="75200" y="108791"/>
                </a:cubicBezTo>
                <a:cubicBezTo>
                  <a:pt x="75437" y="108791"/>
                  <a:pt x="75503" y="108673"/>
                  <a:pt x="75452" y="108358"/>
                </a:cubicBezTo>
                <a:cubicBezTo>
                  <a:pt x="75416" y="108113"/>
                  <a:pt x="75416" y="108008"/>
                  <a:pt x="75488" y="108008"/>
                </a:cubicBezTo>
                <a:cubicBezTo>
                  <a:pt x="75532" y="108008"/>
                  <a:pt x="75602" y="108046"/>
                  <a:pt x="75706" y="108116"/>
                </a:cubicBezTo>
                <a:cubicBezTo>
                  <a:pt x="75828" y="108200"/>
                  <a:pt x="75906" y="108244"/>
                  <a:pt x="75951" y="108244"/>
                </a:cubicBezTo>
                <a:cubicBezTo>
                  <a:pt x="76005" y="108244"/>
                  <a:pt x="76013" y="108183"/>
                  <a:pt x="75995" y="108058"/>
                </a:cubicBezTo>
                <a:cubicBezTo>
                  <a:pt x="75988" y="108011"/>
                  <a:pt x="76002" y="107989"/>
                  <a:pt x="76033" y="107989"/>
                </a:cubicBezTo>
                <a:close/>
                <a:moveTo>
                  <a:pt x="87113" y="110606"/>
                </a:moveTo>
                <a:cubicBezTo>
                  <a:pt x="87219" y="110606"/>
                  <a:pt x="87320" y="110737"/>
                  <a:pt x="87341" y="110897"/>
                </a:cubicBezTo>
                <a:cubicBezTo>
                  <a:pt x="87376" y="111070"/>
                  <a:pt x="87330" y="111313"/>
                  <a:pt x="87237" y="111405"/>
                </a:cubicBezTo>
                <a:cubicBezTo>
                  <a:pt x="87215" y="111430"/>
                  <a:pt x="87192" y="111441"/>
                  <a:pt x="87169" y="111441"/>
                </a:cubicBezTo>
                <a:cubicBezTo>
                  <a:pt x="87094" y="111441"/>
                  <a:pt x="87019" y="111319"/>
                  <a:pt x="86983" y="111117"/>
                </a:cubicBezTo>
                <a:cubicBezTo>
                  <a:pt x="86937" y="110863"/>
                  <a:pt x="86983" y="110632"/>
                  <a:pt x="87087" y="110609"/>
                </a:cubicBezTo>
                <a:cubicBezTo>
                  <a:pt x="87096" y="110607"/>
                  <a:pt x="87104" y="110606"/>
                  <a:pt x="87113" y="110606"/>
                </a:cubicBezTo>
                <a:close/>
                <a:moveTo>
                  <a:pt x="56870" y="111086"/>
                </a:moveTo>
                <a:cubicBezTo>
                  <a:pt x="56950" y="111086"/>
                  <a:pt x="57010" y="111117"/>
                  <a:pt x="57019" y="111163"/>
                </a:cubicBezTo>
                <a:cubicBezTo>
                  <a:pt x="57019" y="111209"/>
                  <a:pt x="56949" y="111336"/>
                  <a:pt x="56857" y="111428"/>
                </a:cubicBezTo>
                <a:cubicBezTo>
                  <a:pt x="56815" y="111470"/>
                  <a:pt x="56775" y="111489"/>
                  <a:pt x="56741" y="111489"/>
                </a:cubicBezTo>
                <a:cubicBezTo>
                  <a:pt x="56690" y="111489"/>
                  <a:pt x="56652" y="111446"/>
                  <a:pt x="56638" y="111371"/>
                </a:cubicBezTo>
                <a:cubicBezTo>
                  <a:pt x="56626" y="111232"/>
                  <a:pt x="56695" y="111117"/>
                  <a:pt x="56799" y="111094"/>
                </a:cubicBezTo>
                <a:cubicBezTo>
                  <a:pt x="56824" y="111089"/>
                  <a:pt x="56848" y="111086"/>
                  <a:pt x="56870" y="111086"/>
                </a:cubicBezTo>
                <a:close/>
                <a:moveTo>
                  <a:pt x="87784" y="110750"/>
                </a:moveTo>
                <a:cubicBezTo>
                  <a:pt x="87815" y="110750"/>
                  <a:pt x="87870" y="110801"/>
                  <a:pt x="87953" y="110897"/>
                </a:cubicBezTo>
                <a:cubicBezTo>
                  <a:pt x="88288" y="111301"/>
                  <a:pt x="88334" y="111544"/>
                  <a:pt x="88091" y="111601"/>
                </a:cubicBezTo>
                <a:cubicBezTo>
                  <a:pt x="88088" y="111602"/>
                  <a:pt x="88085" y="111602"/>
                  <a:pt x="88082" y="111602"/>
                </a:cubicBezTo>
                <a:cubicBezTo>
                  <a:pt x="87969" y="111602"/>
                  <a:pt x="87836" y="111398"/>
                  <a:pt x="87791" y="111117"/>
                </a:cubicBezTo>
                <a:cubicBezTo>
                  <a:pt x="87743" y="110866"/>
                  <a:pt x="87736" y="110750"/>
                  <a:pt x="87784" y="110750"/>
                </a:cubicBezTo>
                <a:close/>
                <a:moveTo>
                  <a:pt x="57954" y="111147"/>
                </a:moveTo>
                <a:cubicBezTo>
                  <a:pt x="58102" y="111147"/>
                  <a:pt x="58222" y="111224"/>
                  <a:pt x="58242" y="111336"/>
                </a:cubicBezTo>
                <a:cubicBezTo>
                  <a:pt x="58254" y="111463"/>
                  <a:pt x="58196" y="111578"/>
                  <a:pt x="58092" y="111601"/>
                </a:cubicBezTo>
                <a:cubicBezTo>
                  <a:pt x="58085" y="111602"/>
                  <a:pt x="58077" y="111603"/>
                  <a:pt x="58070" y="111603"/>
                </a:cubicBezTo>
                <a:cubicBezTo>
                  <a:pt x="57959" y="111603"/>
                  <a:pt x="57832" y="111525"/>
                  <a:pt x="57746" y="111417"/>
                </a:cubicBezTo>
                <a:cubicBezTo>
                  <a:pt x="57665" y="111301"/>
                  <a:pt x="57734" y="111186"/>
                  <a:pt x="57896" y="111151"/>
                </a:cubicBezTo>
                <a:cubicBezTo>
                  <a:pt x="57916" y="111149"/>
                  <a:pt x="57935" y="111147"/>
                  <a:pt x="57954" y="111147"/>
                </a:cubicBezTo>
                <a:close/>
                <a:moveTo>
                  <a:pt x="98815" y="110771"/>
                </a:moveTo>
                <a:cubicBezTo>
                  <a:pt x="98829" y="110771"/>
                  <a:pt x="98844" y="110774"/>
                  <a:pt x="98861" y="110782"/>
                </a:cubicBezTo>
                <a:cubicBezTo>
                  <a:pt x="98988" y="110840"/>
                  <a:pt x="99103" y="111024"/>
                  <a:pt x="99149" y="111221"/>
                </a:cubicBezTo>
                <a:cubicBezTo>
                  <a:pt x="99184" y="111417"/>
                  <a:pt x="99126" y="111578"/>
                  <a:pt x="99011" y="111601"/>
                </a:cubicBezTo>
                <a:cubicBezTo>
                  <a:pt x="99005" y="111603"/>
                  <a:pt x="99000" y="111603"/>
                  <a:pt x="98995" y="111603"/>
                </a:cubicBezTo>
                <a:cubicBezTo>
                  <a:pt x="98894" y="111603"/>
                  <a:pt x="98778" y="111404"/>
                  <a:pt x="98734" y="111163"/>
                </a:cubicBezTo>
                <a:cubicBezTo>
                  <a:pt x="98684" y="110932"/>
                  <a:pt x="98721" y="110771"/>
                  <a:pt x="98815" y="110771"/>
                </a:cubicBezTo>
                <a:close/>
                <a:moveTo>
                  <a:pt x="95838" y="108746"/>
                </a:moveTo>
                <a:cubicBezTo>
                  <a:pt x="96191" y="108746"/>
                  <a:pt x="96469" y="108908"/>
                  <a:pt x="96679" y="109224"/>
                </a:cubicBezTo>
                <a:cubicBezTo>
                  <a:pt x="96887" y="109524"/>
                  <a:pt x="96968" y="109801"/>
                  <a:pt x="96875" y="109858"/>
                </a:cubicBezTo>
                <a:cubicBezTo>
                  <a:pt x="96795" y="109916"/>
                  <a:pt x="96818" y="110309"/>
                  <a:pt x="96933" y="110747"/>
                </a:cubicBezTo>
                <a:cubicBezTo>
                  <a:pt x="97118" y="111451"/>
                  <a:pt x="97095" y="111544"/>
                  <a:pt x="96645" y="111636"/>
                </a:cubicBezTo>
                <a:cubicBezTo>
                  <a:pt x="96559" y="111656"/>
                  <a:pt x="96486" y="111666"/>
                  <a:pt x="96427" y="111666"/>
                </a:cubicBezTo>
                <a:cubicBezTo>
                  <a:pt x="96245" y="111666"/>
                  <a:pt x="96180" y="111573"/>
                  <a:pt x="96206" y="111382"/>
                </a:cubicBezTo>
                <a:cubicBezTo>
                  <a:pt x="96229" y="111174"/>
                  <a:pt x="96067" y="110759"/>
                  <a:pt x="95848" y="110447"/>
                </a:cubicBezTo>
                <a:cubicBezTo>
                  <a:pt x="95557" y="110018"/>
                  <a:pt x="95566" y="109640"/>
                  <a:pt x="95753" y="109640"/>
                </a:cubicBezTo>
                <a:cubicBezTo>
                  <a:pt x="95833" y="109640"/>
                  <a:pt x="95945" y="109708"/>
                  <a:pt x="96079" y="109870"/>
                </a:cubicBezTo>
                <a:cubicBezTo>
                  <a:pt x="96153" y="109964"/>
                  <a:pt x="96211" y="110011"/>
                  <a:pt x="96243" y="110011"/>
                </a:cubicBezTo>
                <a:cubicBezTo>
                  <a:pt x="96265" y="110011"/>
                  <a:pt x="96273" y="109987"/>
                  <a:pt x="96264" y="109939"/>
                </a:cubicBezTo>
                <a:cubicBezTo>
                  <a:pt x="96252" y="109824"/>
                  <a:pt x="95987" y="109524"/>
                  <a:pt x="95687" y="109270"/>
                </a:cubicBezTo>
                <a:lnTo>
                  <a:pt x="95144" y="108808"/>
                </a:lnTo>
                <a:lnTo>
                  <a:pt x="95733" y="108750"/>
                </a:lnTo>
                <a:cubicBezTo>
                  <a:pt x="95768" y="108747"/>
                  <a:pt x="95803" y="108746"/>
                  <a:pt x="95838" y="108746"/>
                </a:cubicBezTo>
                <a:close/>
                <a:moveTo>
                  <a:pt x="62599" y="110715"/>
                </a:moveTo>
                <a:cubicBezTo>
                  <a:pt x="62714" y="110715"/>
                  <a:pt x="62782" y="110863"/>
                  <a:pt x="62825" y="111186"/>
                </a:cubicBezTo>
                <a:cubicBezTo>
                  <a:pt x="62867" y="111492"/>
                  <a:pt x="62880" y="111711"/>
                  <a:pt x="62856" y="111711"/>
                </a:cubicBezTo>
                <a:cubicBezTo>
                  <a:pt x="62853" y="111711"/>
                  <a:pt x="62851" y="111709"/>
                  <a:pt x="62848" y="111705"/>
                </a:cubicBezTo>
                <a:cubicBezTo>
                  <a:pt x="62801" y="111659"/>
                  <a:pt x="62628" y="111463"/>
                  <a:pt x="62478" y="111278"/>
                </a:cubicBezTo>
                <a:cubicBezTo>
                  <a:pt x="62236" y="111001"/>
                  <a:pt x="62224" y="110920"/>
                  <a:pt x="62455" y="110770"/>
                </a:cubicBezTo>
                <a:cubicBezTo>
                  <a:pt x="62510" y="110734"/>
                  <a:pt x="62557" y="110715"/>
                  <a:pt x="62599" y="110715"/>
                </a:cubicBezTo>
                <a:close/>
                <a:moveTo>
                  <a:pt x="95154" y="110298"/>
                </a:moveTo>
                <a:cubicBezTo>
                  <a:pt x="95299" y="110298"/>
                  <a:pt x="95303" y="110386"/>
                  <a:pt x="95202" y="110597"/>
                </a:cubicBezTo>
                <a:cubicBezTo>
                  <a:pt x="95075" y="110874"/>
                  <a:pt x="95098" y="110978"/>
                  <a:pt x="95306" y="111024"/>
                </a:cubicBezTo>
                <a:cubicBezTo>
                  <a:pt x="95710" y="111105"/>
                  <a:pt x="95421" y="111486"/>
                  <a:pt x="94832" y="111659"/>
                </a:cubicBezTo>
                <a:cubicBezTo>
                  <a:pt x="94702" y="111697"/>
                  <a:pt x="94602" y="111720"/>
                  <a:pt x="94522" y="111720"/>
                </a:cubicBezTo>
                <a:cubicBezTo>
                  <a:pt x="94310" y="111720"/>
                  <a:pt x="94240" y="111564"/>
                  <a:pt x="94140" y="111128"/>
                </a:cubicBezTo>
                <a:cubicBezTo>
                  <a:pt x="94062" y="110766"/>
                  <a:pt x="94040" y="110609"/>
                  <a:pt x="94097" y="110609"/>
                </a:cubicBezTo>
                <a:cubicBezTo>
                  <a:pt x="94133" y="110609"/>
                  <a:pt x="94199" y="110671"/>
                  <a:pt x="94301" y="110782"/>
                </a:cubicBezTo>
                <a:cubicBezTo>
                  <a:pt x="94491" y="110983"/>
                  <a:pt x="94640" y="111081"/>
                  <a:pt x="94718" y="111081"/>
                </a:cubicBezTo>
                <a:cubicBezTo>
                  <a:pt x="94801" y="111081"/>
                  <a:pt x="94802" y="110968"/>
                  <a:pt x="94682" y="110747"/>
                </a:cubicBezTo>
                <a:cubicBezTo>
                  <a:pt x="94555" y="110516"/>
                  <a:pt x="94625" y="110401"/>
                  <a:pt x="94936" y="110332"/>
                </a:cubicBezTo>
                <a:cubicBezTo>
                  <a:pt x="95029" y="110310"/>
                  <a:pt x="95101" y="110298"/>
                  <a:pt x="95154" y="110298"/>
                </a:cubicBezTo>
                <a:close/>
                <a:moveTo>
                  <a:pt x="75196" y="110678"/>
                </a:moveTo>
                <a:cubicBezTo>
                  <a:pt x="75396" y="110678"/>
                  <a:pt x="75617" y="110717"/>
                  <a:pt x="75787" y="110805"/>
                </a:cubicBezTo>
                <a:cubicBezTo>
                  <a:pt x="76179" y="110990"/>
                  <a:pt x="76156" y="111047"/>
                  <a:pt x="75521" y="111601"/>
                </a:cubicBezTo>
                <a:cubicBezTo>
                  <a:pt x="75320" y="111767"/>
                  <a:pt x="75182" y="111860"/>
                  <a:pt x="75131" y="111860"/>
                </a:cubicBezTo>
                <a:cubicBezTo>
                  <a:pt x="75100" y="111860"/>
                  <a:pt x="75101" y="111826"/>
                  <a:pt x="75141" y="111751"/>
                </a:cubicBezTo>
                <a:cubicBezTo>
                  <a:pt x="75378" y="111349"/>
                  <a:pt x="75357" y="111094"/>
                  <a:pt x="75102" y="111094"/>
                </a:cubicBezTo>
                <a:cubicBezTo>
                  <a:pt x="75072" y="111094"/>
                  <a:pt x="75039" y="111098"/>
                  <a:pt x="75002" y="111105"/>
                </a:cubicBezTo>
                <a:cubicBezTo>
                  <a:pt x="74975" y="111110"/>
                  <a:pt x="74949" y="111113"/>
                  <a:pt x="74923" y="111113"/>
                </a:cubicBezTo>
                <a:cubicBezTo>
                  <a:pt x="74785" y="111113"/>
                  <a:pt x="74675" y="111037"/>
                  <a:pt x="74656" y="110920"/>
                </a:cubicBezTo>
                <a:cubicBezTo>
                  <a:pt x="74635" y="110768"/>
                  <a:pt x="74893" y="110678"/>
                  <a:pt x="75196" y="110678"/>
                </a:cubicBezTo>
                <a:close/>
                <a:moveTo>
                  <a:pt x="58775" y="111549"/>
                </a:moveTo>
                <a:cubicBezTo>
                  <a:pt x="58828" y="111549"/>
                  <a:pt x="58870" y="111592"/>
                  <a:pt x="58877" y="111671"/>
                </a:cubicBezTo>
                <a:cubicBezTo>
                  <a:pt x="58900" y="111809"/>
                  <a:pt x="58819" y="111948"/>
                  <a:pt x="58727" y="111959"/>
                </a:cubicBezTo>
                <a:cubicBezTo>
                  <a:pt x="58702" y="111964"/>
                  <a:pt x="58679" y="111966"/>
                  <a:pt x="58657" y="111966"/>
                </a:cubicBezTo>
                <a:cubicBezTo>
                  <a:pt x="58576" y="111966"/>
                  <a:pt x="58517" y="111935"/>
                  <a:pt x="58508" y="111890"/>
                </a:cubicBezTo>
                <a:cubicBezTo>
                  <a:pt x="58496" y="111821"/>
                  <a:pt x="58565" y="111694"/>
                  <a:pt x="58669" y="111601"/>
                </a:cubicBezTo>
                <a:cubicBezTo>
                  <a:pt x="58705" y="111566"/>
                  <a:pt x="58742" y="111549"/>
                  <a:pt x="58775" y="111549"/>
                </a:cubicBezTo>
                <a:close/>
                <a:moveTo>
                  <a:pt x="78547" y="110211"/>
                </a:moveTo>
                <a:cubicBezTo>
                  <a:pt x="78566" y="110211"/>
                  <a:pt x="78563" y="110239"/>
                  <a:pt x="78534" y="110297"/>
                </a:cubicBezTo>
                <a:cubicBezTo>
                  <a:pt x="78476" y="110424"/>
                  <a:pt x="78580" y="110690"/>
                  <a:pt x="78777" y="110920"/>
                </a:cubicBezTo>
                <a:cubicBezTo>
                  <a:pt x="79227" y="111440"/>
                  <a:pt x="79146" y="111844"/>
                  <a:pt x="78557" y="111994"/>
                </a:cubicBezTo>
                <a:cubicBezTo>
                  <a:pt x="78482" y="112015"/>
                  <a:pt x="78413" y="112025"/>
                  <a:pt x="78350" y="112025"/>
                </a:cubicBezTo>
                <a:cubicBezTo>
                  <a:pt x="78172" y="112025"/>
                  <a:pt x="78052" y="111943"/>
                  <a:pt x="78026" y="111798"/>
                </a:cubicBezTo>
                <a:cubicBezTo>
                  <a:pt x="78003" y="111624"/>
                  <a:pt x="78061" y="111463"/>
                  <a:pt x="78176" y="111440"/>
                </a:cubicBezTo>
                <a:cubicBezTo>
                  <a:pt x="78280" y="111417"/>
                  <a:pt x="78326" y="111197"/>
                  <a:pt x="78292" y="110955"/>
                </a:cubicBezTo>
                <a:cubicBezTo>
                  <a:pt x="78257" y="110713"/>
                  <a:pt x="78315" y="110413"/>
                  <a:pt x="78430" y="110297"/>
                </a:cubicBezTo>
                <a:cubicBezTo>
                  <a:pt x="78488" y="110239"/>
                  <a:pt x="78528" y="110211"/>
                  <a:pt x="78547" y="110211"/>
                </a:cubicBezTo>
                <a:close/>
                <a:moveTo>
                  <a:pt x="74180" y="111333"/>
                </a:moveTo>
                <a:cubicBezTo>
                  <a:pt x="74207" y="111333"/>
                  <a:pt x="74249" y="111374"/>
                  <a:pt x="74310" y="111451"/>
                </a:cubicBezTo>
                <a:cubicBezTo>
                  <a:pt x="74386" y="111549"/>
                  <a:pt x="74484" y="111600"/>
                  <a:pt x="74574" y="111600"/>
                </a:cubicBezTo>
                <a:cubicBezTo>
                  <a:pt x="74634" y="111600"/>
                  <a:pt x="74691" y="111578"/>
                  <a:pt x="74737" y="111532"/>
                </a:cubicBezTo>
                <a:cubicBezTo>
                  <a:pt x="74799" y="111462"/>
                  <a:pt x="74861" y="111418"/>
                  <a:pt x="74898" y="111418"/>
                </a:cubicBezTo>
                <a:cubicBezTo>
                  <a:pt x="74917" y="111418"/>
                  <a:pt x="74929" y="111429"/>
                  <a:pt x="74933" y="111451"/>
                </a:cubicBezTo>
                <a:cubicBezTo>
                  <a:pt x="74944" y="111521"/>
                  <a:pt x="74806" y="111705"/>
                  <a:pt x="74610" y="111890"/>
                </a:cubicBezTo>
                <a:cubicBezTo>
                  <a:pt x="74477" y="112013"/>
                  <a:pt x="74390" y="112079"/>
                  <a:pt x="74329" y="112079"/>
                </a:cubicBezTo>
                <a:cubicBezTo>
                  <a:pt x="74247" y="112079"/>
                  <a:pt x="74211" y="111959"/>
                  <a:pt x="74171" y="111694"/>
                </a:cubicBezTo>
                <a:cubicBezTo>
                  <a:pt x="74135" y="111448"/>
                  <a:pt x="74135" y="111333"/>
                  <a:pt x="74180" y="111333"/>
                </a:cubicBezTo>
                <a:close/>
                <a:moveTo>
                  <a:pt x="110035" y="110156"/>
                </a:moveTo>
                <a:cubicBezTo>
                  <a:pt x="110197" y="110156"/>
                  <a:pt x="110322" y="110243"/>
                  <a:pt x="110357" y="110424"/>
                </a:cubicBezTo>
                <a:cubicBezTo>
                  <a:pt x="110374" y="110509"/>
                  <a:pt x="110342" y="110562"/>
                  <a:pt x="110273" y="110562"/>
                </a:cubicBezTo>
                <a:cubicBezTo>
                  <a:pt x="110248" y="110562"/>
                  <a:pt x="110218" y="110555"/>
                  <a:pt x="110184" y="110539"/>
                </a:cubicBezTo>
                <a:cubicBezTo>
                  <a:pt x="110152" y="110529"/>
                  <a:pt x="110124" y="110524"/>
                  <a:pt x="110099" y="110524"/>
                </a:cubicBezTo>
                <a:cubicBezTo>
                  <a:pt x="110018" y="110524"/>
                  <a:pt x="109982" y="110580"/>
                  <a:pt x="109999" y="110678"/>
                </a:cubicBezTo>
                <a:cubicBezTo>
                  <a:pt x="110034" y="110805"/>
                  <a:pt x="109896" y="111013"/>
                  <a:pt x="109688" y="111140"/>
                </a:cubicBezTo>
                <a:cubicBezTo>
                  <a:pt x="109492" y="111278"/>
                  <a:pt x="109365" y="111521"/>
                  <a:pt x="109399" y="111705"/>
                </a:cubicBezTo>
                <a:cubicBezTo>
                  <a:pt x="109453" y="111946"/>
                  <a:pt x="109371" y="112082"/>
                  <a:pt x="109249" y="112082"/>
                </a:cubicBezTo>
                <a:cubicBezTo>
                  <a:pt x="109161" y="112082"/>
                  <a:pt x="109053" y="112011"/>
                  <a:pt x="108961" y="111855"/>
                </a:cubicBezTo>
                <a:cubicBezTo>
                  <a:pt x="108764" y="111509"/>
                  <a:pt x="108857" y="111197"/>
                  <a:pt x="109341" y="110574"/>
                </a:cubicBezTo>
                <a:cubicBezTo>
                  <a:pt x="109556" y="110301"/>
                  <a:pt x="109826" y="110156"/>
                  <a:pt x="110035" y="110156"/>
                </a:cubicBezTo>
                <a:close/>
                <a:moveTo>
                  <a:pt x="57877" y="111736"/>
                </a:moveTo>
                <a:cubicBezTo>
                  <a:pt x="57911" y="111736"/>
                  <a:pt x="57948" y="111741"/>
                  <a:pt x="57988" y="111751"/>
                </a:cubicBezTo>
                <a:cubicBezTo>
                  <a:pt x="58173" y="111798"/>
                  <a:pt x="58311" y="111867"/>
                  <a:pt x="58323" y="111925"/>
                </a:cubicBezTo>
                <a:cubicBezTo>
                  <a:pt x="58334" y="111982"/>
                  <a:pt x="58207" y="112052"/>
                  <a:pt x="58034" y="112075"/>
                </a:cubicBezTo>
                <a:cubicBezTo>
                  <a:pt x="58009" y="112080"/>
                  <a:pt x="57984" y="112083"/>
                  <a:pt x="57960" y="112083"/>
                </a:cubicBezTo>
                <a:cubicBezTo>
                  <a:pt x="57829" y="112083"/>
                  <a:pt x="57721" y="112007"/>
                  <a:pt x="57711" y="111890"/>
                </a:cubicBezTo>
                <a:cubicBezTo>
                  <a:pt x="57693" y="111792"/>
                  <a:pt x="57764" y="111736"/>
                  <a:pt x="57877" y="111736"/>
                </a:cubicBezTo>
                <a:close/>
                <a:moveTo>
                  <a:pt x="82769" y="111770"/>
                </a:moveTo>
                <a:cubicBezTo>
                  <a:pt x="82937" y="111770"/>
                  <a:pt x="83064" y="111827"/>
                  <a:pt x="83082" y="111925"/>
                </a:cubicBezTo>
                <a:cubicBezTo>
                  <a:pt x="83105" y="112063"/>
                  <a:pt x="83059" y="112167"/>
                  <a:pt x="82966" y="112179"/>
                </a:cubicBezTo>
                <a:cubicBezTo>
                  <a:pt x="82961" y="112179"/>
                  <a:pt x="82954" y="112180"/>
                  <a:pt x="82947" y="112180"/>
                </a:cubicBezTo>
                <a:cubicBezTo>
                  <a:pt x="82857" y="112180"/>
                  <a:pt x="82675" y="112114"/>
                  <a:pt x="82493" y="112028"/>
                </a:cubicBezTo>
                <a:cubicBezTo>
                  <a:pt x="82228" y="111902"/>
                  <a:pt x="82251" y="111855"/>
                  <a:pt x="82609" y="111786"/>
                </a:cubicBezTo>
                <a:cubicBezTo>
                  <a:pt x="82665" y="111775"/>
                  <a:pt x="82719" y="111770"/>
                  <a:pt x="82769" y="111770"/>
                </a:cubicBezTo>
                <a:close/>
                <a:moveTo>
                  <a:pt x="55860" y="111112"/>
                </a:moveTo>
                <a:cubicBezTo>
                  <a:pt x="55933" y="111112"/>
                  <a:pt x="55917" y="111241"/>
                  <a:pt x="55830" y="111567"/>
                </a:cubicBezTo>
                <a:cubicBezTo>
                  <a:pt x="55737" y="111867"/>
                  <a:pt x="55645" y="112167"/>
                  <a:pt x="55622" y="112225"/>
                </a:cubicBezTo>
                <a:cubicBezTo>
                  <a:pt x="55617" y="112233"/>
                  <a:pt x="55612" y="112236"/>
                  <a:pt x="55607" y="112236"/>
                </a:cubicBezTo>
                <a:cubicBezTo>
                  <a:pt x="55575" y="112236"/>
                  <a:pt x="55536" y="112085"/>
                  <a:pt x="55507" y="111855"/>
                </a:cubicBezTo>
                <a:cubicBezTo>
                  <a:pt x="55472" y="111590"/>
                  <a:pt x="55564" y="111290"/>
                  <a:pt x="55703" y="111186"/>
                </a:cubicBezTo>
                <a:cubicBezTo>
                  <a:pt x="55775" y="111139"/>
                  <a:pt x="55827" y="111112"/>
                  <a:pt x="55860" y="111112"/>
                </a:cubicBezTo>
                <a:close/>
                <a:moveTo>
                  <a:pt x="90735" y="108866"/>
                </a:moveTo>
                <a:cubicBezTo>
                  <a:pt x="90735" y="108866"/>
                  <a:pt x="91069" y="108958"/>
                  <a:pt x="91439" y="109085"/>
                </a:cubicBezTo>
                <a:cubicBezTo>
                  <a:pt x="91970" y="109258"/>
                  <a:pt x="92108" y="109420"/>
                  <a:pt x="92085" y="109801"/>
                </a:cubicBezTo>
                <a:cubicBezTo>
                  <a:pt x="92068" y="110038"/>
                  <a:pt x="92095" y="110163"/>
                  <a:pt x="92156" y="110163"/>
                </a:cubicBezTo>
                <a:cubicBezTo>
                  <a:pt x="92178" y="110163"/>
                  <a:pt x="92204" y="110146"/>
                  <a:pt x="92235" y="110112"/>
                </a:cubicBezTo>
                <a:cubicBezTo>
                  <a:pt x="92263" y="110081"/>
                  <a:pt x="92301" y="110067"/>
                  <a:pt x="92344" y="110067"/>
                </a:cubicBezTo>
                <a:cubicBezTo>
                  <a:pt x="92445" y="110067"/>
                  <a:pt x="92577" y="110148"/>
                  <a:pt x="92674" y="110286"/>
                </a:cubicBezTo>
                <a:cubicBezTo>
                  <a:pt x="92795" y="110445"/>
                  <a:pt x="92861" y="110529"/>
                  <a:pt x="92889" y="110529"/>
                </a:cubicBezTo>
                <a:cubicBezTo>
                  <a:pt x="92920" y="110529"/>
                  <a:pt x="92906" y="110428"/>
                  <a:pt x="92870" y="110216"/>
                </a:cubicBezTo>
                <a:cubicBezTo>
                  <a:pt x="92831" y="109979"/>
                  <a:pt x="92893" y="109860"/>
                  <a:pt x="93049" y="109860"/>
                </a:cubicBezTo>
                <a:cubicBezTo>
                  <a:pt x="93076" y="109860"/>
                  <a:pt x="93104" y="109863"/>
                  <a:pt x="93136" y="109870"/>
                </a:cubicBezTo>
                <a:cubicBezTo>
                  <a:pt x="93205" y="109883"/>
                  <a:pt x="93300" y="109889"/>
                  <a:pt x="93406" y="109889"/>
                </a:cubicBezTo>
                <a:cubicBezTo>
                  <a:pt x="93583" y="109889"/>
                  <a:pt x="93789" y="109871"/>
                  <a:pt x="93955" y="109835"/>
                </a:cubicBezTo>
                <a:cubicBezTo>
                  <a:pt x="94045" y="109815"/>
                  <a:pt x="94124" y="109806"/>
                  <a:pt x="94189" y="109806"/>
                </a:cubicBezTo>
                <a:cubicBezTo>
                  <a:pt x="94575" y="109806"/>
                  <a:pt x="94524" y="110125"/>
                  <a:pt x="94001" y="110401"/>
                </a:cubicBezTo>
                <a:cubicBezTo>
                  <a:pt x="93609" y="110609"/>
                  <a:pt x="93563" y="110759"/>
                  <a:pt x="93747" y="111197"/>
                </a:cubicBezTo>
                <a:cubicBezTo>
                  <a:pt x="93886" y="111509"/>
                  <a:pt x="93897" y="111763"/>
                  <a:pt x="93782" y="111786"/>
                </a:cubicBezTo>
                <a:cubicBezTo>
                  <a:pt x="93777" y="111787"/>
                  <a:pt x="93773" y="111788"/>
                  <a:pt x="93768" y="111788"/>
                </a:cubicBezTo>
                <a:cubicBezTo>
                  <a:pt x="93666" y="111788"/>
                  <a:pt x="93537" y="111553"/>
                  <a:pt x="93482" y="111255"/>
                </a:cubicBezTo>
                <a:cubicBezTo>
                  <a:pt x="93421" y="110934"/>
                  <a:pt x="93365" y="110805"/>
                  <a:pt x="93203" y="110805"/>
                </a:cubicBezTo>
                <a:cubicBezTo>
                  <a:pt x="93120" y="110805"/>
                  <a:pt x="93011" y="110839"/>
                  <a:pt x="92859" y="110897"/>
                </a:cubicBezTo>
                <a:cubicBezTo>
                  <a:pt x="92570" y="111013"/>
                  <a:pt x="92270" y="111128"/>
                  <a:pt x="92178" y="111163"/>
                </a:cubicBezTo>
                <a:cubicBezTo>
                  <a:pt x="92097" y="111186"/>
                  <a:pt x="92097" y="111301"/>
                  <a:pt x="92189" y="111417"/>
                </a:cubicBezTo>
                <a:cubicBezTo>
                  <a:pt x="92243" y="111484"/>
                  <a:pt x="92312" y="111520"/>
                  <a:pt x="92377" y="111520"/>
                </a:cubicBezTo>
                <a:cubicBezTo>
                  <a:pt x="92423" y="111520"/>
                  <a:pt x="92467" y="111501"/>
                  <a:pt x="92501" y="111463"/>
                </a:cubicBezTo>
                <a:cubicBezTo>
                  <a:pt x="92518" y="111443"/>
                  <a:pt x="92541" y="111433"/>
                  <a:pt x="92568" y="111433"/>
                </a:cubicBezTo>
                <a:cubicBezTo>
                  <a:pt x="92647" y="111433"/>
                  <a:pt x="92758" y="111518"/>
                  <a:pt x="92835" y="111648"/>
                </a:cubicBezTo>
                <a:cubicBezTo>
                  <a:pt x="92941" y="111850"/>
                  <a:pt x="92943" y="111948"/>
                  <a:pt x="92820" y="111948"/>
                </a:cubicBezTo>
                <a:cubicBezTo>
                  <a:pt x="92795" y="111948"/>
                  <a:pt x="92766" y="111944"/>
                  <a:pt x="92732" y="111936"/>
                </a:cubicBezTo>
                <a:cubicBezTo>
                  <a:pt x="92709" y="111931"/>
                  <a:pt x="92685" y="111929"/>
                  <a:pt x="92661" y="111929"/>
                </a:cubicBezTo>
                <a:cubicBezTo>
                  <a:pt x="92514" y="111929"/>
                  <a:pt x="92351" y="112015"/>
                  <a:pt x="92281" y="112144"/>
                </a:cubicBezTo>
                <a:cubicBezTo>
                  <a:pt x="92228" y="112230"/>
                  <a:pt x="92154" y="112273"/>
                  <a:pt x="92059" y="112273"/>
                </a:cubicBezTo>
                <a:cubicBezTo>
                  <a:pt x="91948" y="112273"/>
                  <a:pt x="91808" y="112215"/>
                  <a:pt x="91635" y="112098"/>
                </a:cubicBezTo>
                <a:lnTo>
                  <a:pt x="91150" y="111775"/>
                </a:lnTo>
                <a:lnTo>
                  <a:pt x="91520" y="111417"/>
                </a:lnTo>
                <a:lnTo>
                  <a:pt x="91901" y="111059"/>
                </a:lnTo>
                <a:lnTo>
                  <a:pt x="91416" y="110978"/>
                </a:lnTo>
                <a:cubicBezTo>
                  <a:pt x="91081" y="110932"/>
                  <a:pt x="91000" y="110840"/>
                  <a:pt x="91150" y="110678"/>
                </a:cubicBezTo>
                <a:cubicBezTo>
                  <a:pt x="91289" y="110528"/>
                  <a:pt x="91289" y="110355"/>
                  <a:pt x="91139" y="110182"/>
                </a:cubicBezTo>
                <a:cubicBezTo>
                  <a:pt x="90954" y="109951"/>
                  <a:pt x="90619" y="108889"/>
                  <a:pt x="90735" y="108866"/>
                </a:cubicBezTo>
                <a:close/>
                <a:moveTo>
                  <a:pt x="99737" y="111063"/>
                </a:moveTo>
                <a:cubicBezTo>
                  <a:pt x="99755" y="111063"/>
                  <a:pt x="99774" y="111066"/>
                  <a:pt x="99796" y="111070"/>
                </a:cubicBezTo>
                <a:cubicBezTo>
                  <a:pt x="100073" y="111140"/>
                  <a:pt x="100246" y="112282"/>
                  <a:pt x="99980" y="112340"/>
                </a:cubicBezTo>
                <a:cubicBezTo>
                  <a:pt x="99979" y="112340"/>
                  <a:pt x="99978" y="112340"/>
                  <a:pt x="99976" y="112340"/>
                </a:cubicBezTo>
                <a:cubicBezTo>
                  <a:pt x="99906" y="112340"/>
                  <a:pt x="99771" y="112045"/>
                  <a:pt x="99680" y="111694"/>
                </a:cubicBezTo>
                <a:cubicBezTo>
                  <a:pt x="99566" y="111248"/>
                  <a:pt x="99583" y="111063"/>
                  <a:pt x="99737" y="111063"/>
                </a:cubicBezTo>
                <a:close/>
                <a:moveTo>
                  <a:pt x="59608" y="111091"/>
                </a:moveTo>
                <a:cubicBezTo>
                  <a:pt x="59753" y="111091"/>
                  <a:pt x="59990" y="111201"/>
                  <a:pt x="60170" y="111359"/>
                </a:cubicBezTo>
                <a:cubicBezTo>
                  <a:pt x="60349" y="111511"/>
                  <a:pt x="60592" y="111586"/>
                  <a:pt x="60767" y="111586"/>
                </a:cubicBezTo>
                <a:cubicBezTo>
                  <a:pt x="60952" y="111586"/>
                  <a:pt x="61062" y="111502"/>
                  <a:pt x="60943" y="111336"/>
                </a:cubicBezTo>
                <a:cubicBezTo>
                  <a:pt x="60880" y="111258"/>
                  <a:pt x="60902" y="111220"/>
                  <a:pt x="61006" y="111220"/>
                </a:cubicBezTo>
                <a:cubicBezTo>
                  <a:pt x="61072" y="111220"/>
                  <a:pt x="61171" y="111235"/>
                  <a:pt x="61301" y="111267"/>
                </a:cubicBezTo>
                <a:cubicBezTo>
                  <a:pt x="61458" y="111306"/>
                  <a:pt x="61608" y="111327"/>
                  <a:pt x="61717" y="111327"/>
                </a:cubicBezTo>
                <a:cubicBezTo>
                  <a:pt x="61799" y="111327"/>
                  <a:pt x="61858" y="111315"/>
                  <a:pt x="61878" y="111290"/>
                </a:cubicBezTo>
                <a:cubicBezTo>
                  <a:pt x="61883" y="111282"/>
                  <a:pt x="61888" y="111278"/>
                  <a:pt x="61895" y="111278"/>
                </a:cubicBezTo>
                <a:cubicBezTo>
                  <a:pt x="61934" y="111278"/>
                  <a:pt x="62000" y="111427"/>
                  <a:pt x="62040" y="111636"/>
                </a:cubicBezTo>
                <a:cubicBezTo>
                  <a:pt x="62086" y="111878"/>
                  <a:pt x="62051" y="112098"/>
                  <a:pt x="61947" y="112121"/>
                </a:cubicBezTo>
                <a:cubicBezTo>
                  <a:pt x="61941" y="112122"/>
                  <a:pt x="61934" y="112122"/>
                  <a:pt x="61928" y="112122"/>
                </a:cubicBezTo>
                <a:cubicBezTo>
                  <a:pt x="61832" y="112122"/>
                  <a:pt x="61750" y="112043"/>
                  <a:pt x="61728" y="111913"/>
                </a:cubicBezTo>
                <a:cubicBezTo>
                  <a:pt x="61707" y="111799"/>
                  <a:pt x="61631" y="111713"/>
                  <a:pt x="61532" y="111713"/>
                </a:cubicBezTo>
                <a:cubicBezTo>
                  <a:pt x="61521" y="111713"/>
                  <a:pt x="61509" y="111714"/>
                  <a:pt x="61497" y="111717"/>
                </a:cubicBezTo>
                <a:cubicBezTo>
                  <a:pt x="61393" y="111728"/>
                  <a:pt x="61324" y="111925"/>
                  <a:pt x="61359" y="112121"/>
                </a:cubicBezTo>
                <a:cubicBezTo>
                  <a:pt x="61381" y="112290"/>
                  <a:pt x="61360" y="112375"/>
                  <a:pt x="61292" y="112375"/>
                </a:cubicBezTo>
                <a:cubicBezTo>
                  <a:pt x="61253" y="112375"/>
                  <a:pt x="61199" y="112348"/>
                  <a:pt x="61128" y="112294"/>
                </a:cubicBezTo>
                <a:cubicBezTo>
                  <a:pt x="60987" y="112197"/>
                  <a:pt x="60837" y="112120"/>
                  <a:pt x="60771" y="112120"/>
                </a:cubicBezTo>
                <a:cubicBezTo>
                  <a:pt x="60766" y="112120"/>
                  <a:pt x="60762" y="112120"/>
                  <a:pt x="60758" y="112121"/>
                </a:cubicBezTo>
                <a:cubicBezTo>
                  <a:pt x="60708" y="112139"/>
                  <a:pt x="60648" y="112147"/>
                  <a:pt x="60583" y="112147"/>
                </a:cubicBezTo>
                <a:cubicBezTo>
                  <a:pt x="60236" y="112147"/>
                  <a:pt x="59754" y="111913"/>
                  <a:pt x="59812" y="111728"/>
                </a:cubicBezTo>
                <a:cubicBezTo>
                  <a:pt x="59858" y="111590"/>
                  <a:pt x="59766" y="111394"/>
                  <a:pt x="59604" y="111301"/>
                </a:cubicBezTo>
                <a:cubicBezTo>
                  <a:pt x="59350" y="111174"/>
                  <a:pt x="59350" y="111140"/>
                  <a:pt x="59570" y="111094"/>
                </a:cubicBezTo>
                <a:cubicBezTo>
                  <a:pt x="59581" y="111092"/>
                  <a:pt x="59594" y="111091"/>
                  <a:pt x="59608" y="111091"/>
                </a:cubicBezTo>
                <a:close/>
                <a:moveTo>
                  <a:pt x="67155" y="111530"/>
                </a:moveTo>
                <a:cubicBezTo>
                  <a:pt x="67321" y="111530"/>
                  <a:pt x="67516" y="111608"/>
                  <a:pt x="67672" y="111775"/>
                </a:cubicBezTo>
                <a:cubicBezTo>
                  <a:pt x="68053" y="112179"/>
                  <a:pt x="68030" y="112536"/>
                  <a:pt x="67615" y="112733"/>
                </a:cubicBezTo>
                <a:cubicBezTo>
                  <a:pt x="67570" y="112752"/>
                  <a:pt x="67528" y="112761"/>
                  <a:pt x="67489" y="112761"/>
                </a:cubicBezTo>
                <a:cubicBezTo>
                  <a:pt x="67365" y="112761"/>
                  <a:pt x="67274" y="112668"/>
                  <a:pt x="67257" y="112502"/>
                </a:cubicBezTo>
                <a:cubicBezTo>
                  <a:pt x="67225" y="112319"/>
                  <a:pt x="67132" y="112176"/>
                  <a:pt x="67045" y="112176"/>
                </a:cubicBezTo>
                <a:cubicBezTo>
                  <a:pt x="67039" y="112176"/>
                  <a:pt x="67032" y="112177"/>
                  <a:pt x="67026" y="112179"/>
                </a:cubicBezTo>
                <a:cubicBezTo>
                  <a:pt x="67022" y="112179"/>
                  <a:pt x="67018" y="112179"/>
                  <a:pt x="67013" y="112179"/>
                </a:cubicBezTo>
                <a:cubicBezTo>
                  <a:pt x="66925" y="112179"/>
                  <a:pt x="66840" y="112067"/>
                  <a:pt x="66818" y="111902"/>
                </a:cubicBezTo>
                <a:cubicBezTo>
                  <a:pt x="66779" y="111661"/>
                  <a:pt x="66942" y="111530"/>
                  <a:pt x="67155" y="111530"/>
                </a:cubicBezTo>
                <a:close/>
                <a:moveTo>
                  <a:pt x="98408" y="112071"/>
                </a:moveTo>
                <a:cubicBezTo>
                  <a:pt x="98440" y="112071"/>
                  <a:pt x="98486" y="112193"/>
                  <a:pt x="98526" y="112409"/>
                </a:cubicBezTo>
                <a:cubicBezTo>
                  <a:pt x="98568" y="112635"/>
                  <a:pt x="98567" y="112770"/>
                  <a:pt x="98537" y="112770"/>
                </a:cubicBezTo>
                <a:cubicBezTo>
                  <a:pt x="98526" y="112770"/>
                  <a:pt x="98510" y="112751"/>
                  <a:pt x="98491" y="112710"/>
                </a:cubicBezTo>
                <a:cubicBezTo>
                  <a:pt x="98411" y="112571"/>
                  <a:pt x="98353" y="112306"/>
                  <a:pt x="98376" y="112144"/>
                </a:cubicBezTo>
                <a:cubicBezTo>
                  <a:pt x="98383" y="112095"/>
                  <a:pt x="98394" y="112071"/>
                  <a:pt x="98408" y="112071"/>
                </a:cubicBezTo>
                <a:close/>
                <a:moveTo>
                  <a:pt x="69546" y="112670"/>
                </a:moveTo>
                <a:cubicBezTo>
                  <a:pt x="69641" y="112670"/>
                  <a:pt x="69685" y="112706"/>
                  <a:pt x="69646" y="112767"/>
                </a:cubicBezTo>
                <a:cubicBezTo>
                  <a:pt x="69602" y="112829"/>
                  <a:pt x="69489" y="112871"/>
                  <a:pt x="69376" y="112871"/>
                </a:cubicBezTo>
                <a:cubicBezTo>
                  <a:pt x="69342" y="112871"/>
                  <a:pt x="69309" y="112868"/>
                  <a:pt x="69277" y="112860"/>
                </a:cubicBezTo>
                <a:cubicBezTo>
                  <a:pt x="69115" y="112813"/>
                  <a:pt x="69150" y="112744"/>
                  <a:pt x="69369" y="112698"/>
                </a:cubicBezTo>
                <a:cubicBezTo>
                  <a:pt x="69439" y="112679"/>
                  <a:pt x="69499" y="112670"/>
                  <a:pt x="69546" y="112670"/>
                </a:cubicBezTo>
                <a:close/>
                <a:moveTo>
                  <a:pt x="96922" y="112058"/>
                </a:moveTo>
                <a:cubicBezTo>
                  <a:pt x="97199" y="112058"/>
                  <a:pt x="97194" y="112652"/>
                  <a:pt x="96898" y="112871"/>
                </a:cubicBezTo>
                <a:cubicBezTo>
                  <a:pt x="96781" y="112947"/>
                  <a:pt x="96645" y="112998"/>
                  <a:pt x="96557" y="112998"/>
                </a:cubicBezTo>
                <a:cubicBezTo>
                  <a:pt x="96525" y="112998"/>
                  <a:pt x="96499" y="112991"/>
                  <a:pt x="96483" y="112975"/>
                </a:cubicBezTo>
                <a:cubicBezTo>
                  <a:pt x="96414" y="112929"/>
                  <a:pt x="96460" y="112860"/>
                  <a:pt x="96587" y="112836"/>
                </a:cubicBezTo>
                <a:cubicBezTo>
                  <a:pt x="96725" y="112802"/>
                  <a:pt x="96795" y="112640"/>
                  <a:pt x="96748" y="112444"/>
                </a:cubicBezTo>
                <a:cubicBezTo>
                  <a:pt x="96714" y="112248"/>
                  <a:pt x="96772" y="112086"/>
                  <a:pt x="96875" y="112063"/>
                </a:cubicBezTo>
                <a:cubicBezTo>
                  <a:pt x="96892" y="112060"/>
                  <a:pt x="96907" y="112058"/>
                  <a:pt x="96922" y="112058"/>
                </a:cubicBezTo>
                <a:close/>
                <a:moveTo>
                  <a:pt x="55569" y="112516"/>
                </a:moveTo>
                <a:cubicBezTo>
                  <a:pt x="55642" y="112516"/>
                  <a:pt x="55737" y="112572"/>
                  <a:pt x="55818" y="112675"/>
                </a:cubicBezTo>
                <a:cubicBezTo>
                  <a:pt x="56012" y="112946"/>
                  <a:pt x="56008" y="113134"/>
                  <a:pt x="55876" y="113134"/>
                </a:cubicBezTo>
                <a:cubicBezTo>
                  <a:pt x="55812" y="113134"/>
                  <a:pt x="55716" y="113089"/>
                  <a:pt x="55599" y="112987"/>
                </a:cubicBezTo>
                <a:cubicBezTo>
                  <a:pt x="55449" y="112848"/>
                  <a:pt x="55391" y="112675"/>
                  <a:pt x="55472" y="112571"/>
                </a:cubicBezTo>
                <a:cubicBezTo>
                  <a:pt x="55493" y="112533"/>
                  <a:pt x="55527" y="112516"/>
                  <a:pt x="55569" y="112516"/>
                </a:cubicBezTo>
                <a:close/>
                <a:moveTo>
                  <a:pt x="106622" y="105077"/>
                </a:moveTo>
                <a:cubicBezTo>
                  <a:pt x="106737" y="105077"/>
                  <a:pt x="106899" y="105414"/>
                  <a:pt x="106987" y="105876"/>
                </a:cubicBezTo>
                <a:cubicBezTo>
                  <a:pt x="107079" y="106326"/>
                  <a:pt x="107287" y="106857"/>
                  <a:pt x="107425" y="107019"/>
                </a:cubicBezTo>
                <a:cubicBezTo>
                  <a:pt x="107514" y="107122"/>
                  <a:pt x="107571" y="107175"/>
                  <a:pt x="107601" y="107175"/>
                </a:cubicBezTo>
                <a:cubicBezTo>
                  <a:pt x="107646" y="107175"/>
                  <a:pt x="107635" y="107059"/>
                  <a:pt x="107587" y="106811"/>
                </a:cubicBezTo>
                <a:cubicBezTo>
                  <a:pt x="107529" y="106534"/>
                  <a:pt x="107564" y="106280"/>
                  <a:pt x="107668" y="106257"/>
                </a:cubicBezTo>
                <a:cubicBezTo>
                  <a:pt x="107674" y="106256"/>
                  <a:pt x="107680" y="106255"/>
                  <a:pt x="107686" y="106255"/>
                </a:cubicBezTo>
                <a:cubicBezTo>
                  <a:pt x="107912" y="106255"/>
                  <a:pt x="108147" y="107254"/>
                  <a:pt x="107945" y="107411"/>
                </a:cubicBezTo>
                <a:cubicBezTo>
                  <a:pt x="107852" y="107481"/>
                  <a:pt x="107806" y="107919"/>
                  <a:pt x="107841" y="108416"/>
                </a:cubicBezTo>
                <a:cubicBezTo>
                  <a:pt x="107863" y="108950"/>
                  <a:pt x="107880" y="109159"/>
                  <a:pt x="107983" y="109159"/>
                </a:cubicBezTo>
                <a:cubicBezTo>
                  <a:pt x="108044" y="109159"/>
                  <a:pt x="108137" y="109084"/>
                  <a:pt x="108280" y="108958"/>
                </a:cubicBezTo>
                <a:cubicBezTo>
                  <a:pt x="108626" y="108670"/>
                  <a:pt x="108649" y="108485"/>
                  <a:pt x="108441" y="107781"/>
                </a:cubicBezTo>
                <a:cubicBezTo>
                  <a:pt x="108308" y="107349"/>
                  <a:pt x="108277" y="107150"/>
                  <a:pt x="108339" y="107150"/>
                </a:cubicBezTo>
                <a:cubicBezTo>
                  <a:pt x="108363" y="107150"/>
                  <a:pt x="108401" y="107180"/>
                  <a:pt x="108453" y="107238"/>
                </a:cubicBezTo>
                <a:cubicBezTo>
                  <a:pt x="108603" y="107411"/>
                  <a:pt x="108695" y="107619"/>
                  <a:pt x="108660" y="107735"/>
                </a:cubicBezTo>
                <a:cubicBezTo>
                  <a:pt x="108631" y="107843"/>
                  <a:pt x="108677" y="107901"/>
                  <a:pt x="108778" y="107901"/>
                </a:cubicBezTo>
                <a:cubicBezTo>
                  <a:pt x="108795" y="107901"/>
                  <a:pt x="108814" y="107900"/>
                  <a:pt x="108834" y="107896"/>
                </a:cubicBezTo>
                <a:cubicBezTo>
                  <a:pt x="108855" y="107891"/>
                  <a:pt x="108879" y="107888"/>
                  <a:pt x="108904" y="107888"/>
                </a:cubicBezTo>
                <a:cubicBezTo>
                  <a:pt x="109191" y="107888"/>
                  <a:pt x="109693" y="108232"/>
                  <a:pt x="109757" y="108508"/>
                </a:cubicBezTo>
                <a:cubicBezTo>
                  <a:pt x="109792" y="108658"/>
                  <a:pt x="109722" y="108924"/>
                  <a:pt x="109584" y="109131"/>
                </a:cubicBezTo>
                <a:cubicBezTo>
                  <a:pt x="109490" y="109278"/>
                  <a:pt x="109420" y="109352"/>
                  <a:pt x="109371" y="109352"/>
                </a:cubicBezTo>
                <a:cubicBezTo>
                  <a:pt x="109335" y="109352"/>
                  <a:pt x="109310" y="109313"/>
                  <a:pt x="109295" y="109235"/>
                </a:cubicBezTo>
                <a:cubicBezTo>
                  <a:pt x="109270" y="109099"/>
                  <a:pt x="109179" y="109041"/>
                  <a:pt x="109063" y="109041"/>
                </a:cubicBezTo>
                <a:cubicBezTo>
                  <a:pt x="108814" y="109041"/>
                  <a:pt x="108451" y="109312"/>
                  <a:pt x="108372" y="109674"/>
                </a:cubicBezTo>
                <a:cubicBezTo>
                  <a:pt x="108299" y="109977"/>
                  <a:pt x="108320" y="110129"/>
                  <a:pt x="108419" y="110129"/>
                </a:cubicBezTo>
                <a:cubicBezTo>
                  <a:pt x="108430" y="110129"/>
                  <a:pt x="108441" y="110127"/>
                  <a:pt x="108453" y="110124"/>
                </a:cubicBezTo>
                <a:cubicBezTo>
                  <a:pt x="108462" y="110122"/>
                  <a:pt x="108471" y="110121"/>
                  <a:pt x="108480" y="110121"/>
                </a:cubicBezTo>
                <a:cubicBezTo>
                  <a:pt x="108587" y="110121"/>
                  <a:pt x="108698" y="110243"/>
                  <a:pt x="108730" y="110424"/>
                </a:cubicBezTo>
                <a:cubicBezTo>
                  <a:pt x="108776" y="110620"/>
                  <a:pt x="108718" y="110793"/>
                  <a:pt x="108614" y="110828"/>
                </a:cubicBezTo>
                <a:cubicBezTo>
                  <a:pt x="108601" y="110831"/>
                  <a:pt x="108588" y="110832"/>
                  <a:pt x="108575" y="110832"/>
                </a:cubicBezTo>
                <a:cubicBezTo>
                  <a:pt x="108476" y="110832"/>
                  <a:pt x="108392" y="110756"/>
                  <a:pt x="108372" y="110643"/>
                </a:cubicBezTo>
                <a:cubicBezTo>
                  <a:pt x="108352" y="110536"/>
                  <a:pt x="108259" y="110462"/>
                  <a:pt x="108161" y="110462"/>
                </a:cubicBezTo>
                <a:cubicBezTo>
                  <a:pt x="108143" y="110462"/>
                  <a:pt x="108125" y="110465"/>
                  <a:pt x="108106" y="110470"/>
                </a:cubicBezTo>
                <a:cubicBezTo>
                  <a:pt x="107991" y="110493"/>
                  <a:pt x="107968" y="110643"/>
                  <a:pt x="108060" y="110805"/>
                </a:cubicBezTo>
                <a:cubicBezTo>
                  <a:pt x="108168" y="110998"/>
                  <a:pt x="108115" y="111072"/>
                  <a:pt x="107894" y="111072"/>
                </a:cubicBezTo>
                <a:cubicBezTo>
                  <a:pt x="107877" y="111072"/>
                  <a:pt x="107859" y="111071"/>
                  <a:pt x="107841" y="111070"/>
                </a:cubicBezTo>
                <a:cubicBezTo>
                  <a:pt x="107622" y="111047"/>
                  <a:pt x="107425" y="110932"/>
                  <a:pt x="107391" y="110805"/>
                </a:cubicBezTo>
                <a:cubicBezTo>
                  <a:pt x="107382" y="110755"/>
                  <a:pt x="107360" y="110730"/>
                  <a:pt x="107329" y="110730"/>
                </a:cubicBezTo>
                <a:cubicBezTo>
                  <a:pt x="107281" y="110730"/>
                  <a:pt x="107209" y="110790"/>
                  <a:pt x="107125" y="110909"/>
                </a:cubicBezTo>
                <a:cubicBezTo>
                  <a:pt x="107026" y="111051"/>
                  <a:pt x="106961" y="111120"/>
                  <a:pt x="106899" y="111120"/>
                </a:cubicBezTo>
                <a:cubicBezTo>
                  <a:pt x="106847" y="111120"/>
                  <a:pt x="106797" y="111068"/>
                  <a:pt x="106733" y="110967"/>
                </a:cubicBezTo>
                <a:cubicBezTo>
                  <a:pt x="106698" y="110916"/>
                  <a:pt x="106673" y="110891"/>
                  <a:pt x="106659" y="110891"/>
                </a:cubicBezTo>
                <a:cubicBezTo>
                  <a:pt x="106633" y="110891"/>
                  <a:pt x="106649" y="110984"/>
                  <a:pt x="106710" y="111151"/>
                </a:cubicBezTo>
                <a:cubicBezTo>
                  <a:pt x="106777" y="111361"/>
                  <a:pt x="106899" y="111492"/>
                  <a:pt x="107017" y="111492"/>
                </a:cubicBezTo>
                <a:cubicBezTo>
                  <a:pt x="107042" y="111492"/>
                  <a:pt x="107067" y="111486"/>
                  <a:pt x="107091" y="111474"/>
                </a:cubicBezTo>
                <a:cubicBezTo>
                  <a:pt x="107116" y="111463"/>
                  <a:pt x="107144" y="111457"/>
                  <a:pt x="107172" y="111457"/>
                </a:cubicBezTo>
                <a:cubicBezTo>
                  <a:pt x="107285" y="111457"/>
                  <a:pt x="107412" y="111544"/>
                  <a:pt x="107495" y="111682"/>
                </a:cubicBezTo>
                <a:cubicBezTo>
                  <a:pt x="107590" y="111848"/>
                  <a:pt x="107730" y="111927"/>
                  <a:pt x="107862" y="111927"/>
                </a:cubicBezTo>
                <a:cubicBezTo>
                  <a:pt x="108032" y="111927"/>
                  <a:pt x="108189" y="111796"/>
                  <a:pt x="108222" y="111555"/>
                </a:cubicBezTo>
                <a:cubicBezTo>
                  <a:pt x="108232" y="111469"/>
                  <a:pt x="108247" y="111427"/>
                  <a:pt x="108266" y="111427"/>
                </a:cubicBezTo>
                <a:cubicBezTo>
                  <a:pt x="108290" y="111427"/>
                  <a:pt x="108322" y="111495"/>
                  <a:pt x="108360" y="111624"/>
                </a:cubicBezTo>
                <a:cubicBezTo>
                  <a:pt x="108407" y="111832"/>
                  <a:pt x="108383" y="112294"/>
                  <a:pt x="108314" y="112629"/>
                </a:cubicBezTo>
                <a:cubicBezTo>
                  <a:pt x="108226" y="113000"/>
                  <a:pt x="108137" y="113155"/>
                  <a:pt x="107971" y="113155"/>
                </a:cubicBezTo>
                <a:cubicBezTo>
                  <a:pt x="107920" y="113155"/>
                  <a:pt x="107862" y="113140"/>
                  <a:pt x="107795" y="113113"/>
                </a:cubicBezTo>
                <a:cubicBezTo>
                  <a:pt x="107587" y="113044"/>
                  <a:pt x="107414" y="112883"/>
                  <a:pt x="107391" y="112767"/>
                </a:cubicBezTo>
                <a:cubicBezTo>
                  <a:pt x="107356" y="112640"/>
                  <a:pt x="107125" y="112375"/>
                  <a:pt x="106848" y="112144"/>
                </a:cubicBezTo>
                <a:cubicBezTo>
                  <a:pt x="106040" y="111474"/>
                  <a:pt x="106133" y="110909"/>
                  <a:pt x="107148" y="110355"/>
                </a:cubicBezTo>
                <a:cubicBezTo>
                  <a:pt x="107448" y="110193"/>
                  <a:pt x="107575" y="109985"/>
                  <a:pt x="107472" y="109858"/>
                </a:cubicBezTo>
                <a:cubicBezTo>
                  <a:pt x="107368" y="109732"/>
                  <a:pt x="107391" y="109524"/>
                  <a:pt x="107518" y="109374"/>
                </a:cubicBezTo>
                <a:cubicBezTo>
                  <a:pt x="107651" y="109224"/>
                  <a:pt x="107676" y="109164"/>
                  <a:pt x="107584" y="109164"/>
                </a:cubicBezTo>
                <a:cubicBezTo>
                  <a:pt x="107549" y="109164"/>
                  <a:pt x="107496" y="109173"/>
                  <a:pt x="107425" y="109189"/>
                </a:cubicBezTo>
                <a:cubicBezTo>
                  <a:pt x="107390" y="109198"/>
                  <a:pt x="107354" y="109202"/>
                  <a:pt x="107319" y="109202"/>
                </a:cubicBezTo>
                <a:cubicBezTo>
                  <a:pt x="107166" y="109202"/>
                  <a:pt x="107015" y="109126"/>
                  <a:pt x="106941" y="109004"/>
                </a:cubicBezTo>
                <a:cubicBezTo>
                  <a:pt x="106916" y="108965"/>
                  <a:pt x="106901" y="108946"/>
                  <a:pt x="106894" y="108946"/>
                </a:cubicBezTo>
                <a:cubicBezTo>
                  <a:pt x="106874" y="108946"/>
                  <a:pt x="106919" y="109092"/>
                  <a:pt x="107021" y="109339"/>
                </a:cubicBezTo>
                <a:cubicBezTo>
                  <a:pt x="107171" y="109708"/>
                  <a:pt x="107171" y="109962"/>
                  <a:pt x="107044" y="109997"/>
                </a:cubicBezTo>
                <a:cubicBezTo>
                  <a:pt x="107029" y="110000"/>
                  <a:pt x="107014" y="110001"/>
                  <a:pt x="107000" y="110001"/>
                </a:cubicBezTo>
                <a:cubicBezTo>
                  <a:pt x="106901" y="110001"/>
                  <a:pt x="106811" y="109937"/>
                  <a:pt x="106791" y="109847"/>
                </a:cubicBezTo>
                <a:cubicBezTo>
                  <a:pt x="106767" y="109743"/>
                  <a:pt x="106525" y="109593"/>
                  <a:pt x="106260" y="109535"/>
                </a:cubicBezTo>
                <a:cubicBezTo>
                  <a:pt x="105786" y="109420"/>
                  <a:pt x="105786" y="109385"/>
                  <a:pt x="106387" y="108323"/>
                </a:cubicBezTo>
                <a:cubicBezTo>
                  <a:pt x="106918" y="107388"/>
                  <a:pt x="106952" y="107169"/>
                  <a:pt x="106710" y="106719"/>
                </a:cubicBezTo>
                <a:cubicBezTo>
                  <a:pt x="106525" y="106396"/>
                  <a:pt x="106479" y="106153"/>
                  <a:pt x="106583" y="106072"/>
                </a:cubicBezTo>
                <a:cubicBezTo>
                  <a:pt x="106675" y="106003"/>
                  <a:pt x="106675" y="105772"/>
                  <a:pt x="106571" y="105542"/>
                </a:cubicBezTo>
                <a:cubicBezTo>
                  <a:pt x="106479" y="105311"/>
                  <a:pt x="106490" y="105103"/>
                  <a:pt x="106606" y="105080"/>
                </a:cubicBezTo>
                <a:cubicBezTo>
                  <a:pt x="106611" y="105078"/>
                  <a:pt x="106617" y="105077"/>
                  <a:pt x="106622" y="105077"/>
                </a:cubicBezTo>
                <a:close/>
                <a:moveTo>
                  <a:pt x="87818" y="106403"/>
                </a:moveTo>
                <a:cubicBezTo>
                  <a:pt x="87878" y="106403"/>
                  <a:pt x="87925" y="106539"/>
                  <a:pt x="87930" y="106834"/>
                </a:cubicBezTo>
                <a:cubicBezTo>
                  <a:pt x="87941" y="107111"/>
                  <a:pt x="88034" y="107354"/>
                  <a:pt x="88149" y="107411"/>
                </a:cubicBezTo>
                <a:cubicBezTo>
                  <a:pt x="88164" y="107417"/>
                  <a:pt x="88178" y="107420"/>
                  <a:pt x="88191" y="107420"/>
                </a:cubicBezTo>
                <a:cubicBezTo>
                  <a:pt x="88278" y="107420"/>
                  <a:pt x="88318" y="107291"/>
                  <a:pt x="88288" y="107100"/>
                </a:cubicBezTo>
                <a:cubicBezTo>
                  <a:pt x="88249" y="106916"/>
                  <a:pt x="88267" y="106797"/>
                  <a:pt x="88314" y="106797"/>
                </a:cubicBezTo>
                <a:cubicBezTo>
                  <a:pt x="88324" y="106797"/>
                  <a:pt x="88334" y="106802"/>
                  <a:pt x="88345" y="106811"/>
                </a:cubicBezTo>
                <a:cubicBezTo>
                  <a:pt x="88657" y="107065"/>
                  <a:pt x="88392" y="107942"/>
                  <a:pt x="87988" y="108035"/>
                </a:cubicBezTo>
                <a:cubicBezTo>
                  <a:pt x="87711" y="108092"/>
                  <a:pt x="87664" y="108173"/>
                  <a:pt x="87837" y="108254"/>
                </a:cubicBezTo>
                <a:cubicBezTo>
                  <a:pt x="87988" y="108335"/>
                  <a:pt x="88241" y="108877"/>
                  <a:pt x="88403" y="109478"/>
                </a:cubicBezTo>
                <a:cubicBezTo>
                  <a:pt x="88602" y="110208"/>
                  <a:pt x="88817" y="110726"/>
                  <a:pt x="88886" y="110726"/>
                </a:cubicBezTo>
                <a:cubicBezTo>
                  <a:pt x="88918" y="110726"/>
                  <a:pt x="88920" y="110619"/>
                  <a:pt x="88876" y="110378"/>
                </a:cubicBezTo>
                <a:cubicBezTo>
                  <a:pt x="88830" y="110182"/>
                  <a:pt x="88899" y="109985"/>
                  <a:pt x="89015" y="109962"/>
                </a:cubicBezTo>
                <a:cubicBezTo>
                  <a:pt x="89022" y="109961"/>
                  <a:pt x="89029" y="109960"/>
                  <a:pt x="89036" y="109960"/>
                </a:cubicBezTo>
                <a:cubicBezTo>
                  <a:pt x="89151" y="109960"/>
                  <a:pt x="89222" y="110140"/>
                  <a:pt x="89211" y="110401"/>
                </a:cubicBezTo>
                <a:cubicBezTo>
                  <a:pt x="89200" y="110662"/>
                  <a:pt x="89261" y="110842"/>
                  <a:pt x="89355" y="110842"/>
                </a:cubicBezTo>
                <a:cubicBezTo>
                  <a:pt x="89361" y="110842"/>
                  <a:pt x="89367" y="110841"/>
                  <a:pt x="89373" y="110840"/>
                </a:cubicBezTo>
                <a:cubicBezTo>
                  <a:pt x="89488" y="110817"/>
                  <a:pt x="89546" y="110690"/>
                  <a:pt x="89511" y="110539"/>
                </a:cubicBezTo>
                <a:cubicBezTo>
                  <a:pt x="89492" y="110432"/>
                  <a:pt x="89508" y="110379"/>
                  <a:pt x="89567" y="110379"/>
                </a:cubicBezTo>
                <a:cubicBezTo>
                  <a:pt x="89614" y="110379"/>
                  <a:pt x="89691" y="110414"/>
                  <a:pt x="89800" y="110482"/>
                </a:cubicBezTo>
                <a:cubicBezTo>
                  <a:pt x="89973" y="110597"/>
                  <a:pt x="90100" y="110874"/>
                  <a:pt x="90065" y="111082"/>
                </a:cubicBezTo>
                <a:cubicBezTo>
                  <a:pt x="90044" y="111254"/>
                  <a:pt x="90049" y="111337"/>
                  <a:pt x="90094" y="111337"/>
                </a:cubicBezTo>
                <a:cubicBezTo>
                  <a:pt x="90122" y="111337"/>
                  <a:pt x="90165" y="111305"/>
                  <a:pt x="90227" y="111244"/>
                </a:cubicBezTo>
                <a:cubicBezTo>
                  <a:pt x="90271" y="111199"/>
                  <a:pt x="90331" y="111179"/>
                  <a:pt x="90398" y="111179"/>
                </a:cubicBezTo>
                <a:cubicBezTo>
                  <a:pt x="90592" y="111179"/>
                  <a:pt x="90842" y="111349"/>
                  <a:pt x="90919" y="111590"/>
                </a:cubicBezTo>
                <a:cubicBezTo>
                  <a:pt x="90919" y="111601"/>
                  <a:pt x="90712" y="111624"/>
                  <a:pt x="90469" y="111648"/>
                </a:cubicBezTo>
                <a:cubicBezTo>
                  <a:pt x="90426" y="111650"/>
                  <a:pt x="90378" y="111651"/>
                  <a:pt x="90328" y="111651"/>
                </a:cubicBezTo>
                <a:cubicBezTo>
                  <a:pt x="90085" y="111651"/>
                  <a:pt x="89783" y="111628"/>
                  <a:pt x="89592" y="111590"/>
                </a:cubicBezTo>
                <a:cubicBezTo>
                  <a:pt x="89456" y="111559"/>
                  <a:pt x="89366" y="111539"/>
                  <a:pt x="89320" y="111539"/>
                </a:cubicBezTo>
                <a:cubicBezTo>
                  <a:pt x="89231" y="111539"/>
                  <a:pt x="89316" y="111614"/>
                  <a:pt x="89569" y="111821"/>
                </a:cubicBezTo>
                <a:cubicBezTo>
                  <a:pt x="89781" y="111980"/>
                  <a:pt x="90023" y="112100"/>
                  <a:pt x="90151" y="112100"/>
                </a:cubicBezTo>
                <a:cubicBezTo>
                  <a:pt x="90161" y="112100"/>
                  <a:pt x="90172" y="112100"/>
                  <a:pt x="90181" y="112098"/>
                </a:cubicBezTo>
                <a:cubicBezTo>
                  <a:pt x="90199" y="112092"/>
                  <a:pt x="90217" y="112090"/>
                  <a:pt x="90234" y="112090"/>
                </a:cubicBezTo>
                <a:cubicBezTo>
                  <a:pt x="90327" y="112090"/>
                  <a:pt x="90404" y="112164"/>
                  <a:pt x="90423" y="112271"/>
                </a:cubicBezTo>
                <a:cubicBezTo>
                  <a:pt x="90477" y="112539"/>
                  <a:pt x="89895" y="112876"/>
                  <a:pt x="89554" y="112876"/>
                </a:cubicBezTo>
                <a:cubicBezTo>
                  <a:pt x="89454" y="112876"/>
                  <a:pt x="89375" y="112847"/>
                  <a:pt x="89338" y="112779"/>
                </a:cubicBezTo>
                <a:cubicBezTo>
                  <a:pt x="89277" y="112646"/>
                  <a:pt x="89170" y="112567"/>
                  <a:pt x="89074" y="112567"/>
                </a:cubicBezTo>
                <a:cubicBezTo>
                  <a:pt x="89062" y="112567"/>
                  <a:pt x="89050" y="112568"/>
                  <a:pt x="89038" y="112571"/>
                </a:cubicBezTo>
                <a:cubicBezTo>
                  <a:pt x="88923" y="112594"/>
                  <a:pt x="88923" y="112710"/>
                  <a:pt x="89038" y="112836"/>
                </a:cubicBezTo>
                <a:cubicBezTo>
                  <a:pt x="89113" y="112936"/>
                  <a:pt x="89122" y="112988"/>
                  <a:pt x="89065" y="112988"/>
                </a:cubicBezTo>
                <a:cubicBezTo>
                  <a:pt x="89043" y="112988"/>
                  <a:pt x="89011" y="112980"/>
                  <a:pt x="88969" y="112963"/>
                </a:cubicBezTo>
                <a:cubicBezTo>
                  <a:pt x="88926" y="112944"/>
                  <a:pt x="88889" y="112934"/>
                  <a:pt x="88858" y="112934"/>
                </a:cubicBezTo>
                <a:cubicBezTo>
                  <a:pt x="88781" y="112934"/>
                  <a:pt x="88744" y="112994"/>
                  <a:pt x="88761" y="113102"/>
                </a:cubicBezTo>
                <a:cubicBezTo>
                  <a:pt x="88777" y="113209"/>
                  <a:pt x="88729" y="113270"/>
                  <a:pt x="88649" y="113270"/>
                </a:cubicBezTo>
                <a:cubicBezTo>
                  <a:pt x="88617" y="113270"/>
                  <a:pt x="88581" y="113260"/>
                  <a:pt x="88542" y="113240"/>
                </a:cubicBezTo>
                <a:cubicBezTo>
                  <a:pt x="88322" y="113148"/>
                  <a:pt x="88311" y="113090"/>
                  <a:pt x="88484" y="112987"/>
                </a:cubicBezTo>
                <a:cubicBezTo>
                  <a:pt x="88611" y="112906"/>
                  <a:pt x="88703" y="112744"/>
                  <a:pt x="88680" y="112640"/>
                </a:cubicBezTo>
                <a:cubicBezTo>
                  <a:pt x="88668" y="112575"/>
                  <a:pt x="88626" y="112544"/>
                  <a:pt x="88568" y="112544"/>
                </a:cubicBezTo>
                <a:cubicBezTo>
                  <a:pt x="88512" y="112544"/>
                  <a:pt x="88442" y="112572"/>
                  <a:pt x="88368" y="112629"/>
                </a:cubicBezTo>
                <a:cubicBezTo>
                  <a:pt x="88300" y="112678"/>
                  <a:pt x="88241" y="112699"/>
                  <a:pt x="88193" y="112699"/>
                </a:cubicBezTo>
                <a:cubicBezTo>
                  <a:pt x="87899" y="112699"/>
                  <a:pt x="87975" y="111902"/>
                  <a:pt x="88392" y="111555"/>
                </a:cubicBezTo>
                <a:cubicBezTo>
                  <a:pt x="88796" y="111221"/>
                  <a:pt x="88796" y="111151"/>
                  <a:pt x="88472" y="110886"/>
                </a:cubicBezTo>
                <a:cubicBezTo>
                  <a:pt x="88265" y="110724"/>
                  <a:pt x="88068" y="110436"/>
                  <a:pt x="88045" y="110251"/>
                </a:cubicBezTo>
                <a:cubicBezTo>
                  <a:pt x="88014" y="110119"/>
                  <a:pt x="87963" y="110050"/>
                  <a:pt x="87904" y="110050"/>
                </a:cubicBezTo>
                <a:cubicBezTo>
                  <a:pt x="87875" y="110050"/>
                  <a:pt x="87845" y="110067"/>
                  <a:pt x="87814" y="110101"/>
                </a:cubicBezTo>
                <a:cubicBezTo>
                  <a:pt x="87776" y="110144"/>
                  <a:pt x="87735" y="110165"/>
                  <a:pt x="87700" y="110165"/>
                </a:cubicBezTo>
                <a:cubicBezTo>
                  <a:pt x="87649" y="110165"/>
                  <a:pt x="87609" y="110124"/>
                  <a:pt x="87595" y="110043"/>
                </a:cubicBezTo>
                <a:cubicBezTo>
                  <a:pt x="87572" y="109916"/>
                  <a:pt x="87641" y="109789"/>
                  <a:pt x="87745" y="109766"/>
                </a:cubicBezTo>
                <a:cubicBezTo>
                  <a:pt x="87964" y="109708"/>
                  <a:pt x="87630" y="109016"/>
                  <a:pt x="87283" y="108831"/>
                </a:cubicBezTo>
                <a:cubicBezTo>
                  <a:pt x="87133" y="108762"/>
                  <a:pt x="87145" y="108693"/>
                  <a:pt x="87318" y="108658"/>
                </a:cubicBezTo>
                <a:cubicBezTo>
                  <a:pt x="87457" y="108623"/>
                  <a:pt x="87503" y="108520"/>
                  <a:pt x="87410" y="108404"/>
                </a:cubicBezTo>
                <a:cubicBezTo>
                  <a:pt x="87370" y="108352"/>
                  <a:pt x="87301" y="108326"/>
                  <a:pt x="87224" y="108326"/>
                </a:cubicBezTo>
                <a:cubicBezTo>
                  <a:pt x="87148" y="108326"/>
                  <a:pt x="87064" y="108352"/>
                  <a:pt x="86995" y="108404"/>
                </a:cubicBezTo>
                <a:cubicBezTo>
                  <a:pt x="86943" y="108444"/>
                  <a:pt x="86893" y="108465"/>
                  <a:pt x="86849" y="108465"/>
                </a:cubicBezTo>
                <a:cubicBezTo>
                  <a:pt x="86768" y="108465"/>
                  <a:pt x="86706" y="108393"/>
                  <a:pt x="86683" y="108243"/>
                </a:cubicBezTo>
                <a:cubicBezTo>
                  <a:pt x="86652" y="108033"/>
                  <a:pt x="86744" y="107928"/>
                  <a:pt x="86961" y="107928"/>
                </a:cubicBezTo>
                <a:cubicBezTo>
                  <a:pt x="86982" y="107928"/>
                  <a:pt x="87005" y="107929"/>
                  <a:pt x="87030" y="107931"/>
                </a:cubicBezTo>
                <a:cubicBezTo>
                  <a:pt x="87057" y="107934"/>
                  <a:pt x="87082" y="107935"/>
                  <a:pt x="87106" y="107935"/>
                </a:cubicBezTo>
                <a:cubicBezTo>
                  <a:pt x="87372" y="107935"/>
                  <a:pt x="87475" y="107753"/>
                  <a:pt x="87549" y="107192"/>
                </a:cubicBezTo>
                <a:cubicBezTo>
                  <a:pt x="87611" y="106692"/>
                  <a:pt x="87729" y="106403"/>
                  <a:pt x="87818" y="106403"/>
                </a:cubicBezTo>
                <a:close/>
                <a:moveTo>
                  <a:pt x="105971" y="112673"/>
                </a:moveTo>
                <a:cubicBezTo>
                  <a:pt x="106001" y="112673"/>
                  <a:pt x="106063" y="112733"/>
                  <a:pt x="106167" y="112848"/>
                </a:cubicBezTo>
                <a:cubicBezTo>
                  <a:pt x="106502" y="113229"/>
                  <a:pt x="106502" y="113252"/>
                  <a:pt x="106260" y="113310"/>
                </a:cubicBezTo>
                <a:cubicBezTo>
                  <a:pt x="106253" y="113311"/>
                  <a:pt x="106246" y="113312"/>
                  <a:pt x="106239" y="113312"/>
                </a:cubicBezTo>
                <a:cubicBezTo>
                  <a:pt x="106140" y="113312"/>
                  <a:pt x="106026" y="113157"/>
                  <a:pt x="105983" y="112952"/>
                </a:cubicBezTo>
                <a:cubicBezTo>
                  <a:pt x="105945" y="112762"/>
                  <a:pt x="105934" y="112673"/>
                  <a:pt x="105971" y="112673"/>
                </a:cubicBezTo>
                <a:close/>
                <a:moveTo>
                  <a:pt x="85242" y="110867"/>
                </a:moveTo>
                <a:cubicBezTo>
                  <a:pt x="85327" y="110867"/>
                  <a:pt x="85348" y="110995"/>
                  <a:pt x="85333" y="111290"/>
                </a:cubicBezTo>
                <a:cubicBezTo>
                  <a:pt x="85327" y="111550"/>
                  <a:pt x="85327" y="111677"/>
                  <a:pt x="85354" y="111677"/>
                </a:cubicBezTo>
                <a:cubicBezTo>
                  <a:pt x="85378" y="111677"/>
                  <a:pt x="85424" y="111573"/>
                  <a:pt x="85506" y="111371"/>
                </a:cubicBezTo>
                <a:cubicBezTo>
                  <a:pt x="85594" y="111143"/>
                  <a:pt x="85663" y="111037"/>
                  <a:pt x="85740" y="111037"/>
                </a:cubicBezTo>
                <a:cubicBezTo>
                  <a:pt x="85785" y="111037"/>
                  <a:pt x="85832" y="111072"/>
                  <a:pt x="85887" y="111140"/>
                </a:cubicBezTo>
                <a:cubicBezTo>
                  <a:pt x="85991" y="111278"/>
                  <a:pt x="85991" y="111463"/>
                  <a:pt x="85875" y="111532"/>
                </a:cubicBezTo>
                <a:cubicBezTo>
                  <a:pt x="85600" y="111723"/>
                  <a:pt x="85665" y="112060"/>
                  <a:pt x="85928" y="112060"/>
                </a:cubicBezTo>
                <a:cubicBezTo>
                  <a:pt x="85951" y="112060"/>
                  <a:pt x="85976" y="112057"/>
                  <a:pt x="86002" y="112052"/>
                </a:cubicBezTo>
                <a:cubicBezTo>
                  <a:pt x="86012" y="112049"/>
                  <a:pt x="86021" y="112048"/>
                  <a:pt x="86030" y="112048"/>
                </a:cubicBezTo>
                <a:cubicBezTo>
                  <a:pt x="86319" y="112048"/>
                  <a:pt x="86571" y="113053"/>
                  <a:pt x="86325" y="113310"/>
                </a:cubicBezTo>
                <a:cubicBezTo>
                  <a:pt x="86301" y="113335"/>
                  <a:pt x="86275" y="113346"/>
                  <a:pt x="86250" y="113346"/>
                </a:cubicBezTo>
                <a:cubicBezTo>
                  <a:pt x="86194" y="113346"/>
                  <a:pt x="86145" y="113287"/>
                  <a:pt x="86129" y="113183"/>
                </a:cubicBezTo>
                <a:cubicBezTo>
                  <a:pt x="86106" y="113021"/>
                  <a:pt x="85875" y="112710"/>
                  <a:pt x="85633" y="112490"/>
                </a:cubicBezTo>
                <a:cubicBezTo>
                  <a:pt x="84952" y="111890"/>
                  <a:pt x="84698" y="111209"/>
                  <a:pt x="85067" y="110955"/>
                </a:cubicBezTo>
                <a:cubicBezTo>
                  <a:pt x="85143" y="110898"/>
                  <a:pt x="85200" y="110867"/>
                  <a:pt x="85242" y="110867"/>
                </a:cubicBezTo>
                <a:close/>
                <a:moveTo>
                  <a:pt x="64274" y="112464"/>
                </a:moveTo>
                <a:cubicBezTo>
                  <a:pt x="64302" y="112464"/>
                  <a:pt x="64342" y="112476"/>
                  <a:pt x="64394" y="112502"/>
                </a:cubicBezTo>
                <a:cubicBezTo>
                  <a:pt x="64694" y="112652"/>
                  <a:pt x="64694" y="113321"/>
                  <a:pt x="64394" y="113367"/>
                </a:cubicBezTo>
                <a:cubicBezTo>
                  <a:pt x="64374" y="113371"/>
                  <a:pt x="64356" y="113373"/>
                  <a:pt x="64338" y="113373"/>
                </a:cubicBezTo>
                <a:cubicBezTo>
                  <a:pt x="64194" y="113373"/>
                  <a:pt x="64134" y="113248"/>
                  <a:pt x="64175" y="113021"/>
                </a:cubicBezTo>
                <a:cubicBezTo>
                  <a:pt x="64210" y="112813"/>
                  <a:pt x="64233" y="112571"/>
                  <a:pt x="64221" y="112513"/>
                </a:cubicBezTo>
                <a:cubicBezTo>
                  <a:pt x="64221" y="112482"/>
                  <a:pt x="64239" y="112464"/>
                  <a:pt x="64274" y="112464"/>
                </a:cubicBezTo>
                <a:close/>
                <a:moveTo>
                  <a:pt x="74500" y="112413"/>
                </a:moveTo>
                <a:cubicBezTo>
                  <a:pt x="74607" y="112413"/>
                  <a:pt x="74706" y="112441"/>
                  <a:pt x="74783" y="112502"/>
                </a:cubicBezTo>
                <a:cubicBezTo>
                  <a:pt x="75048" y="112721"/>
                  <a:pt x="75025" y="113183"/>
                  <a:pt x="74748" y="113367"/>
                </a:cubicBezTo>
                <a:cubicBezTo>
                  <a:pt x="74686" y="113413"/>
                  <a:pt x="74629" y="113435"/>
                  <a:pt x="74582" y="113435"/>
                </a:cubicBezTo>
                <a:cubicBezTo>
                  <a:pt x="74497" y="113435"/>
                  <a:pt x="74440" y="113366"/>
                  <a:pt x="74425" y="113240"/>
                </a:cubicBezTo>
                <a:cubicBezTo>
                  <a:pt x="74402" y="113109"/>
                  <a:pt x="74321" y="113040"/>
                  <a:pt x="74194" y="113040"/>
                </a:cubicBezTo>
                <a:cubicBezTo>
                  <a:pt x="74132" y="113040"/>
                  <a:pt x="74058" y="113056"/>
                  <a:pt x="73975" y="113090"/>
                </a:cubicBezTo>
                <a:cubicBezTo>
                  <a:pt x="73858" y="113140"/>
                  <a:pt x="73778" y="113168"/>
                  <a:pt x="73729" y="113168"/>
                </a:cubicBezTo>
                <a:cubicBezTo>
                  <a:pt x="73644" y="113168"/>
                  <a:pt x="73660" y="113082"/>
                  <a:pt x="73755" y="112883"/>
                </a:cubicBezTo>
                <a:cubicBezTo>
                  <a:pt x="73897" y="112600"/>
                  <a:pt x="74225" y="112413"/>
                  <a:pt x="74500" y="112413"/>
                </a:cubicBezTo>
                <a:close/>
                <a:moveTo>
                  <a:pt x="63718" y="112379"/>
                </a:moveTo>
                <a:cubicBezTo>
                  <a:pt x="63750" y="112379"/>
                  <a:pt x="63790" y="112490"/>
                  <a:pt x="63829" y="112686"/>
                </a:cubicBezTo>
                <a:cubicBezTo>
                  <a:pt x="63886" y="112975"/>
                  <a:pt x="63886" y="113206"/>
                  <a:pt x="63840" y="113217"/>
                </a:cubicBezTo>
                <a:cubicBezTo>
                  <a:pt x="63794" y="113217"/>
                  <a:pt x="63633" y="113310"/>
                  <a:pt x="63494" y="113414"/>
                </a:cubicBezTo>
                <a:cubicBezTo>
                  <a:pt x="63450" y="113443"/>
                  <a:pt x="63407" y="113457"/>
                  <a:pt x="63366" y="113457"/>
                </a:cubicBezTo>
                <a:cubicBezTo>
                  <a:pt x="63246" y="113457"/>
                  <a:pt x="63138" y="113334"/>
                  <a:pt x="63044" y="113102"/>
                </a:cubicBezTo>
                <a:cubicBezTo>
                  <a:pt x="62920" y="112767"/>
                  <a:pt x="62922" y="112662"/>
                  <a:pt x="63103" y="112662"/>
                </a:cubicBezTo>
                <a:cubicBezTo>
                  <a:pt x="63141" y="112662"/>
                  <a:pt x="63187" y="112667"/>
                  <a:pt x="63240" y="112675"/>
                </a:cubicBezTo>
                <a:cubicBezTo>
                  <a:pt x="63269" y="112679"/>
                  <a:pt x="63297" y="112682"/>
                  <a:pt x="63324" y="112682"/>
                </a:cubicBezTo>
                <a:cubicBezTo>
                  <a:pt x="63505" y="112682"/>
                  <a:pt x="63649" y="112586"/>
                  <a:pt x="63679" y="112456"/>
                </a:cubicBezTo>
                <a:cubicBezTo>
                  <a:pt x="63690" y="112404"/>
                  <a:pt x="63703" y="112379"/>
                  <a:pt x="63718" y="112379"/>
                </a:cubicBezTo>
                <a:close/>
                <a:moveTo>
                  <a:pt x="72504" y="111423"/>
                </a:moveTo>
                <a:cubicBezTo>
                  <a:pt x="72619" y="111423"/>
                  <a:pt x="72757" y="111500"/>
                  <a:pt x="72890" y="111648"/>
                </a:cubicBezTo>
                <a:cubicBezTo>
                  <a:pt x="73282" y="112098"/>
                  <a:pt x="73467" y="113079"/>
                  <a:pt x="73178" y="113137"/>
                </a:cubicBezTo>
                <a:cubicBezTo>
                  <a:pt x="73063" y="113160"/>
                  <a:pt x="73051" y="113298"/>
                  <a:pt x="73155" y="113437"/>
                </a:cubicBezTo>
                <a:cubicBezTo>
                  <a:pt x="73217" y="113529"/>
                  <a:pt x="73237" y="113580"/>
                  <a:pt x="73217" y="113580"/>
                </a:cubicBezTo>
                <a:cubicBezTo>
                  <a:pt x="73207" y="113580"/>
                  <a:pt x="73186" y="113568"/>
                  <a:pt x="73155" y="113541"/>
                </a:cubicBezTo>
                <a:cubicBezTo>
                  <a:pt x="73051" y="113471"/>
                  <a:pt x="72890" y="113079"/>
                  <a:pt x="72809" y="112686"/>
                </a:cubicBezTo>
                <a:cubicBezTo>
                  <a:pt x="72717" y="112294"/>
                  <a:pt x="72520" y="111913"/>
                  <a:pt x="72382" y="111855"/>
                </a:cubicBezTo>
                <a:cubicBezTo>
                  <a:pt x="72186" y="111763"/>
                  <a:pt x="72174" y="111682"/>
                  <a:pt x="72336" y="111498"/>
                </a:cubicBezTo>
                <a:cubicBezTo>
                  <a:pt x="72381" y="111448"/>
                  <a:pt x="72439" y="111423"/>
                  <a:pt x="72504" y="111423"/>
                </a:cubicBezTo>
                <a:close/>
                <a:moveTo>
                  <a:pt x="68512" y="113181"/>
                </a:moveTo>
                <a:cubicBezTo>
                  <a:pt x="68551" y="113181"/>
                  <a:pt x="68591" y="113186"/>
                  <a:pt x="68631" y="113194"/>
                </a:cubicBezTo>
                <a:cubicBezTo>
                  <a:pt x="69127" y="113321"/>
                  <a:pt x="69069" y="113448"/>
                  <a:pt x="68469" y="113564"/>
                </a:cubicBezTo>
                <a:cubicBezTo>
                  <a:pt x="68374" y="113583"/>
                  <a:pt x="68296" y="113592"/>
                  <a:pt x="68235" y="113592"/>
                </a:cubicBezTo>
                <a:cubicBezTo>
                  <a:pt x="68071" y="113592"/>
                  <a:pt x="68027" y="113525"/>
                  <a:pt x="68111" y="113391"/>
                </a:cubicBezTo>
                <a:cubicBezTo>
                  <a:pt x="68177" y="113259"/>
                  <a:pt x="68341" y="113181"/>
                  <a:pt x="68512" y="113181"/>
                </a:cubicBezTo>
                <a:close/>
                <a:moveTo>
                  <a:pt x="70228" y="113021"/>
                </a:moveTo>
                <a:cubicBezTo>
                  <a:pt x="70317" y="113021"/>
                  <a:pt x="70362" y="113118"/>
                  <a:pt x="70362" y="113298"/>
                </a:cubicBezTo>
                <a:cubicBezTo>
                  <a:pt x="70362" y="113529"/>
                  <a:pt x="70270" y="113714"/>
                  <a:pt x="70154" y="113725"/>
                </a:cubicBezTo>
                <a:cubicBezTo>
                  <a:pt x="70145" y="113726"/>
                  <a:pt x="70136" y="113727"/>
                  <a:pt x="70128" y="113727"/>
                </a:cubicBezTo>
                <a:cubicBezTo>
                  <a:pt x="69864" y="113727"/>
                  <a:pt x="69851" y="113223"/>
                  <a:pt x="70120" y="113056"/>
                </a:cubicBezTo>
                <a:cubicBezTo>
                  <a:pt x="70161" y="113032"/>
                  <a:pt x="70197" y="113021"/>
                  <a:pt x="70228" y="113021"/>
                </a:cubicBezTo>
                <a:close/>
                <a:moveTo>
                  <a:pt x="86335" y="110550"/>
                </a:moveTo>
                <a:cubicBezTo>
                  <a:pt x="86463" y="110550"/>
                  <a:pt x="86684" y="111232"/>
                  <a:pt x="86706" y="111717"/>
                </a:cubicBezTo>
                <a:cubicBezTo>
                  <a:pt x="86706" y="111788"/>
                  <a:pt x="86810" y="111832"/>
                  <a:pt x="86943" y="111832"/>
                </a:cubicBezTo>
                <a:cubicBezTo>
                  <a:pt x="86982" y="111832"/>
                  <a:pt x="87023" y="111829"/>
                  <a:pt x="87064" y="111821"/>
                </a:cubicBezTo>
                <a:cubicBezTo>
                  <a:pt x="87094" y="111814"/>
                  <a:pt x="87122" y="111810"/>
                  <a:pt x="87150" y="111810"/>
                </a:cubicBezTo>
                <a:cubicBezTo>
                  <a:pt x="87353" y="111810"/>
                  <a:pt x="87482" y="112003"/>
                  <a:pt x="87584" y="112421"/>
                </a:cubicBezTo>
                <a:cubicBezTo>
                  <a:pt x="87687" y="112894"/>
                  <a:pt x="87653" y="113125"/>
                  <a:pt x="87457" y="113160"/>
                </a:cubicBezTo>
                <a:cubicBezTo>
                  <a:pt x="87307" y="113194"/>
                  <a:pt x="87076" y="113414"/>
                  <a:pt x="86937" y="113644"/>
                </a:cubicBezTo>
                <a:cubicBezTo>
                  <a:pt x="86854" y="113804"/>
                  <a:pt x="86765" y="113888"/>
                  <a:pt x="86708" y="113888"/>
                </a:cubicBezTo>
                <a:cubicBezTo>
                  <a:pt x="86678" y="113888"/>
                  <a:pt x="86657" y="113865"/>
                  <a:pt x="86649" y="113818"/>
                </a:cubicBezTo>
                <a:cubicBezTo>
                  <a:pt x="86626" y="113668"/>
                  <a:pt x="86776" y="113275"/>
                  <a:pt x="86995" y="112906"/>
                </a:cubicBezTo>
                <a:cubicBezTo>
                  <a:pt x="87318" y="112398"/>
                  <a:pt x="87330" y="112259"/>
                  <a:pt x="87087" y="112202"/>
                </a:cubicBezTo>
                <a:cubicBezTo>
                  <a:pt x="87055" y="112194"/>
                  <a:pt x="87025" y="112190"/>
                  <a:pt x="86996" y="112190"/>
                </a:cubicBezTo>
                <a:cubicBezTo>
                  <a:pt x="86858" y="112190"/>
                  <a:pt x="86760" y="112278"/>
                  <a:pt x="86741" y="112421"/>
                </a:cubicBezTo>
                <a:cubicBezTo>
                  <a:pt x="86737" y="112447"/>
                  <a:pt x="86730" y="112460"/>
                  <a:pt x="86721" y="112460"/>
                </a:cubicBezTo>
                <a:cubicBezTo>
                  <a:pt x="86673" y="112460"/>
                  <a:pt x="86557" y="112130"/>
                  <a:pt x="86441" y="111648"/>
                </a:cubicBezTo>
                <a:cubicBezTo>
                  <a:pt x="86291" y="111070"/>
                  <a:pt x="86245" y="110563"/>
                  <a:pt x="86325" y="110551"/>
                </a:cubicBezTo>
                <a:cubicBezTo>
                  <a:pt x="86328" y="110550"/>
                  <a:pt x="86332" y="110550"/>
                  <a:pt x="86335" y="110550"/>
                </a:cubicBezTo>
                <a:close/>
                <a:moveTo>
                  <a:pt x="56354" y="112145"/>
                </a:moveTo>
                <a:cubicBezTo>
                  <a:pt x="56424" y="112145"/>
                  <a:pt x="56484" y="112192"/>
                  <a:pt x="56522" y="112282"/>
                </a:cubicBezTo>
                <a:cubicBezTo>
                  <a:pt x="56560" y="112372"/>
                  <a:pt x="56626" y="112423"/>
                  <a:pt x="56693" y="112423"/>
                </a:cubicBezTo>
                <a:cubicBezTo>
                  <a:pt x="56730" y="112423"/>
                  <a:pt x="56767" y="112407"/>
                  <a:pt x="56799" y="112375"/>
                </a:cubicBezTo>
                <a:cubicBezTo>
                  <a:pt x="56851" y="112323"/>
                  <a:pt x="56891" y="112301"/>
                  <a:pt x="56921" y="112301"/>
                </a:cubicBezTo>
                <a:cubicBezTo>
                  <a:pt x="57046" y="112301"/>
                  <a:pt x="56988" y="112689"/>
                  <a:pt x="56765" y="112987"/>
                </a:cubicBezTo>
                <a:cubicBezTo>
                  <a:pt x="56626" y="113171"/>
                  <a:pt x="56534" y="113494"/>
                  <a:pt x="56557" y="113691"/>
                </a:cubicBezTo>
                <a:cubicBezTo>
                  <a:pt x="56583" y="113856"/>
                  <a:pt x="56576" y="113934"/>
                  <a:pt x="56521" y="113934"/>
                </a:cubicBezTo>
                <a:cubicBezTo>
                  <a:pt x="56480" y="113934"/>
                  <a:pt x="56413" y="113890"/>
                  <a:pt x="56315" y="113806"/>
                </a:cubicBezTo>
                <a:cubicBezTo>
                  <a:pt x="56084" y="113610"/>
                  <a:pt x="56072" y="113517"/>
                  <a:pt x="56280" y="113321"/>
                </a:cubicBezTo>
                <a:cubicBezTo>
                  <a:pt x="56488" y="113125"/>
                  <a:pt x="56476" y="113021"/>
                  <a:pt x="56245" y="112767"/>
                </a:cubicBezTo>
                <a:cubicBezTo>
                  <a:pt x="56003" y="112513"/>
                  <a:pt x="55991" y="112409"/>
                  <a:pt x="56176" y="112236"/>
                </a:cubicBezTo>
                <a:cubicBezTo>
                  <a:pt x="56237" y="112175"/>
                  <a:pt x="56299" y="112145"/>
                  <a:pt x="56354" y="112145"/>
                </a:cubicBezTo>
                <a:close/>
                <a:moveTo>
                  <a:pt x="97728" y="113123"/>
                </a:moveTo>
                <a:cubicBezTo>
                  <a:pt x="98098" y="113123"/>
                  <a:pt x="98458" y="113855"/>
                  <a:pt x="98099" y="113933"/>
                </a:cubicBezTo>
                <a:cubicBezTo>
                  <a:pt x="98088" y="113936"/>
                  <a:pt x="98076" y="113937"/>
                  <a:pt x="98064" y="113937"/>
                </a:cubicBezTo>
                <a:cubicBezTo>
                  <a:pt x="97846" y="113937"/>
                  <a:pt x="97370" y="113574"/>
                  <a:pt x="97337" y="113356"/>
                </a:cubicBezTo>
                <a:cubicBezTo>
                  <a:pt x="97314" y="113252"/>
                  <a:pt x="97464" y="113160"/>
                  <a:pt x="97695" y="113125"/>
                </a:cubicBezTo>
                <a:cubicBezTo>
                  <a:pt x="97706" y="113124"/>
                  <a:pt x="97717" y="113123"/>
                  <a:pt x="97728" y="113123"/>
                </a:cubicBezTo>
                <a:close/>
                <a:moveTo>
                  <a:pt x="96643" y="113385"/>
                </a:moveTo>
                <a:cubicBezTo>
                  <a:pt x="96671" y="113385"/>
                  <a:pt x="96708" y="113466"/>
                  <a:pt x="96748" y="113621"/>
                </a:cubicBezTo>
                <a:cubicBezTo>
                  <a:pt x="96797" y="113814"/>
                  <a:pt x="96789" y="113950"/>
                  <a:pt x="96738" y="113950"/>
                </a:cubicBezTo>
                <a:cubicBezTo>
                  <a:pt x="96728" y="113950"/>
                  <a:pt x="96716" y="113945"/>
                  <a:pt x="96702" y="113933"/>
                </a:cubicBezTo>
                <a:cubicBezTo>
                  <a:pt x="96621" y="113875"/>
                  <a:pt x="96575" y="113668"/>
                  <a:pt x="96598" y="113506"/>
                </a:cubicBezTo>
                <a:cubicBezTo>
                  <a:pt x="96608" y="113425"/>
                  <a:pt x="96623" y="113385"/>
                  <a:pt x="96643" y="113385"/>
                </a:cubicBezTo>
                <a:close/>
                <a:moveTo>
                  <a:pt x="99668" y="112655"/>
                </a:moveTo>
                <a:cubicBezTo>
                  <a:pt x="99911" y="112655"/>
                  <a:pt x="99884" y="112860"/>
                  <a:pt x="99623" y="113494"/>
                </a:cubicBezTo>
                <a:cubicBezTo>
                  <a:pt x="99476" y="113842"/>
                  <a:pt x="99357" y="114016"/>
                  <a:pt x="99271" y="114016"/>
                </a:cubicBezTo>
                <a:cubicBezTo>
                  <a:pt x="99173" y="114016"/>
                  <a:pt x="99115" y="113796"/>
                  <a:pt x="99103" y="113356"/>
                </a:cubicBezTo>
                <a:cubicBezTo>
                  <a:pt x="99080" y="112975"/>
                  <a:pt x="99207" y="112744"/>
                  <a:pt x="99449" y="112686"/>
                </a:cubicBezTo>
                <a:cubicBezTo>
                  <a:pt x="99538" y="112667"/>
                  <a:pt x="99610" y="112655"/>
                  <a:pt x="99668" y="112655"/>
                </a:cubicBezTo>
                <a:close/>
                <a:moveTo>
                  <a:pt x="76187" y="112648"/>
                </a:moveTo>
                <a:cubicBezTo>
                  <a:pt x="76255" y="112648"/>
                  <a:pt x="76306" y="112786"/>
                  <a:pt x="76306" y="112998"/>
                </a:cubicBezTo>
                <a:cubicBezTo>
                  <a:pt x="76306" y="113298"/>
                  <a:pt x="76433" y="113529"/>
                  <a:pt x="76618" y="113575"/>
                </a:cubicBezTo>
                <a:cubicBezTo>
                  <a:pt x="76814" y="113621"/>
                  <a:pt x="76872" y="113737"/>
                  <a:pt x="76780" y="113910"/>
                </a:cubicBezTo>
                <a:cubicBezTo>
                  <a:pt x="76720" y="114012"/>
                  <a:pt x="76610" y="114071"/>
                  <a:pt x="76505" y="114071"/>
                </a:cubicBezTo>
                <a:cubicBezTo>
                  <a:pt x="76468" y="114071"/>
                  <a:pt x="76432" y="114063"/>
                  <a:pt x="76399" y="114048"/>
                </a:cubicBezTo>
                <a:cubicBezTo>
                  <a:pt x="76110" y="113910"/>
                  <a:pt x="75914" y="112906"/>
                  <a:pt x="76133" y="112675"/>
                </a:cubicBezTo>
                <a:cubicBezTo>
                  <a:pt x="76152" y="112656"/>
                  <a:pt x="76170" y="112648"/>
                  <a:pt x="76187" y="112648"/>
                </a:cubicBezTo>
                <a:close/>
                <a:moveTo>
                  <a:pt x="84168" y="112167"/>
                </a:moveTo>
                <a:cubicBezTo>
                  <a:pt x="84351" y="112167"/>
                  <a:pt x="84629" y="112608"/>
                  <a:pt x="84629" y="113090"/>
                </a:cubicBezTo>
                <a:cubicBezTo>
                  <a:pt x="84629" y="113510"/>
                  <a:pt x="84699" y="113729"/>
                  <a:pt x="84839" y="113729"/>
                </a:cubicBezTo>
                <a:cubicBezTo>
                  <a:pt x="84849" y="113729"/>
                  <a:pt x="84860" y="113728"/>
                  <a:pt x="84871" y="113725"/>
                </a:cubicBezTo>
                <a:cubicBezTo>
                  <a:pt x="84890" y="113720"/>
                  <a:pt x="84907" y="113718"/>
                  <a:pt x="84921" y="113718"/>
                </a:cubicBezTo>
                <a:cubicBezTo>
                  <a:pt x="85006" y="113718"/>
                  <a:pt x="84987" y="113807"/>
                  <a:pt x="84848" y="113956"/>
                </a:cubicBezTo>
                <a:cubicBezTo>
                  <a:pt x="84768" y="114040"/>
                  <a:pt x="84706" y="114085"/>
                  <a:pt x="84653" y="114085"/>
                </a:cubicBezTo>
                <a:cubicBezTo>
                  <a:pt x="84575" y="114085"/>
                  <a:pt x="84517" y="113989"/>
                  <a:pt x="84455" y="113783"/>
                </a:cubicBezTo>
                <a:cubicBezTo>
                  <a:pt x="84347" y="113440"/>
                  <a:pt x="83868" y="113097"/>
                  <a:pt x="83639" y="113097"/>
                </a:cubicBezTo>
                <a:cubicBezTo>
                  <a:pt x="83552" y="113097"/>
                  <a:pt x="83501" y="113146"/>
                  <a:pt x="83521" y="113264"/>
                </a:cubicBezTo>
                <a:cubicBezTo>
                  <a:pt x="83544" y="113391"/>
                  <a:pt x="83474" y="113517"/>
                  <a:pt x="83370" y="113541"/>
                </a:cubicBezTo>
                <a:cubicBezTo>
                  <a:pt x="83362" y="113542"/>
                  <a:pt x="83354" y="113543"/>
                  <a:pt x="83345" y="113543"/>
                </a:cubicBezTo>
                <a:cubicBezTo>
                  <a:pt x="83240" y="113543"/>
                  <a:pt x="83149" y="113411"/>
                  <a:pt x="83117" y="113229"/>
                </a:cubicBezTo>
                <a:cubicBezTo>
                  <a:pt x="83082" y="113010"/>
                  <a:pt x="83244" y="112836"/>
                  <a:pt x="83521" y="112779"/>
                </a:cubicBezTo>
                <a:cubicBezTo>
                  <a:pt x="83774" y="112733"/>
                  <a:pt x="83994" y="112571"/>
                  <a:pt x="84017" y="112421"/>
                </a:cubicBezTo>
                <a:cubicBezTo>
                  <a:pt x="84034" y="112242"/>
                  <a:pt x="84093" y="112167"/>
                  <a:pt x="84168" y="112167"/>
                </a:cubicBezTo>
                <a:close/>
                <a:moveTo>
                  <a:pt x="95651" y="113386"/>
                </a:moveTo>
                <a:cubicBezTo>
                  <a:pt x="95687" y="113386"/>
                  <a:pt x="95752" y="113420"/>
                  <a:pt x="95848" y="113483"/>
                </a:cubicBezTo>
                <a:cubicBezTo>
                  <a:pt x="96229" y="113737"/>
                  <a:pt x="96344" y="114095"/>
                  <a:pt x="96067" y="114152"/>
                </a:cubicBezTo>
                <a:cubicBezTo>
                  <a:pt x="96062" y="114154"/>
                  <a:pt x="96057" y="114154"/>
                  <a:pt x="96052" y="114154"/>
                </a:cubicBezTo>
                <a:cubicBezTo>
                  <a:pt x="95958" y="114154"/>
                  <a:pt x="95808" y="113966"/>
                  <a:pt x="95710" y="113725"/>
                </a:cubicBezTo>
                <a:cubicBezTo>
                  <a:pt x="95614" y="113490"/>
                  <a:pt x="95589" y="113386"/>
                  <a:pt x="95651" y="113386"/>
                </a:cubicBezTo>
                <a:close/>
                <a:moveTo>
                  <a:pt x="61713" y="113101"/>
                </a:moveTo>
                <a:cubicBezTo>
                  <a:pt x="61812" y="113101"/>
                  <a:pt x="61913" y="113178"/>
                  <a:pt x="61924" y="113275"/>
                </a:cubicBezTo>
                <a:cubicBezTo>
                  <a:pt x="61936" y="113391"/>
                  <a:pt x="62167" y="113529"/>
                  <a:pt x="62421" y="113564"/>
                </a:cubicBezTo>
                <a:lnTo>
                  <a:pt x="62882" y="113644"/>
                </a:lnTo>
                <a:lnTo>
                  <a:pt x="62455" y="113945"/>
                </a:lnTo>
                <a:cubicBezTo>
                  <a:pt x="62271" y="114073"/>
                  <a:pt x="62043" y="114158"/>
                  <a:pt x="61906" y="114158"/>
                </a:cubicBezTo>
                <a:cubicBezTo>
                  <a:pt x="61871" y="114158"/>
                  <a:pt x="61841" y="114153"/>
                  <a:pt x="61820" y="114141"/>
                </a:cubicBezTo>
                <a:cubicBezTo>
                  <a:pt x="61555" y="114002"/>
                  <a:pt x="61451" y="113148"/>
                  <a:pt x="61693" y="113102"/>
                </a:cubicBezTo>
                <a:cubicBezTo>
                  <a:pt x="61700" y="113101"/>
                  <a:pt x="61707" y="113101"/>
                  <a:pt x="61713" y="113101"/>
                </a:cubicBezTo>
                <a:close/>
                <a:moveTo>
                  <a:pt x="48360" y="113932"/>
                </a:moveTo>
                <a:cubicBezTo>
                  <a:pt x="48467" y="113932"/>
                  <a:pt x="48559" y="114010"/>
                  <a:pt x="48569" y="114129"/>
                </a:cubicBezTo>
                <a:cubicBezTo>
                  <a:pt x="48581" y="114268"/>
                  <a:pt x="48512" y="114383"/>
                  <a:pt x="48396" y="114395"/>
                </a:cubicBezTo>
                <a:cubicBezTo>
                  <a:pt x="48384" y="114397"/>
                  <a:pt x="48373" y="114399"/>
                  <a:pt x="48361" y="114399"/>
                </a:cubicBezTo>
                <a:cubicBezTo>
                  <a:pt x="48270" y="114399"/>
                  <a:pt x="48187" y="114321"/>
                  <a:pt x="48177" y="114199"/>
                </a:cubicBezTo>
                <a:cubicBezTo>
                  <a:pt x="48154" y="114072"/>
                  <a:pt x="48235" y="113956"/>
                  <a:pt x="48339" y="113933"/>
                </a:cubicBezTo>
                <a:cubicBezTo>
                  <a:pt x="48346" y="113932"/>
                  <a:pt x="48353" y="113932"/>
                  <a:pt x="48360" y="113932"/>
                </a:cubicBezTo>
                <a:close/>
                <a:moveTo>
                  <a:pt x="64778" y="114091"/>
                </a:moveTo>
                <a:cubicBezTo>
                  <a:pt x="64827" y="114091"/>
                  <a:pt x="64865" y="114134"/>
                  <a:pt x="64879" y="114210"/>
                </a:cubicBezTo>
                <a:cubicBezTo>
                  <a:pt x="64902" y="114349"/>
                  <a:pt x="64821" y="114476"/>
                  <a:pt x="64718" y="114487"/>
                </a:cubicBezTo>
                <a:cubicBezTo>
                  <a:pt x="64693" y="114492"/>
                  <a:pt x="64670" y="114494"/>
                  <a:pt x="64649" y="114494"/>
                </a:cubicBezTo>
                <a:cubicBezTo>
                  <a:pt x="64571" y="114494"/>
                  <a:pt x="64519" y="114463"/>
                  <a:pt x="64510" y="114418"/>
                </a:cubicBezTo>
                <a:cubicBezTo>
                  <a:pt x="64498" y="114360"/>
                  <a:pt x="64568" y="114245"/>
                  <a:pt x="64671" y="114152"/>
                </a:cubicBezTo>
                <a:cubicBezTo>
                  <a:pt x="64708" y="114111"/>
                  <a:pt x="64746" y="114091"/>
                  <a:pt x="64778" y="114091"/>
                </a:cubicBezTo>
                <a:close/>
                <a:moveTo>
                  <a:pt x="69477" y="113379"/>
                </a:moveTo>
                <a:cubicBezTo>
                  <a:pt x="69555" y="113379"/>
                  <a:pt x="69559" y="113490"/>
                  <a:pt x="69450" y="113714"/>
                </a:cubicBezTo>
                <a:cubicBezTo>
                  <a:pt x="69346" y="113921"/>
                  <a:pt x="69346" y="114187"/>
                  <a:pt x="69427" y="114302"/>
                </a:cubicBezTo>
                <a:cubicBezTo>
                  <a:pt x="69519" y="114429"/>
                  <a:pt x="69508" y="114545"/>
                  <a:pt x="69392" y="114556"/>
                </a:cubicBezTo>
                <a:cubicBezTo>
                  <a:pt x="69382" y="114559"/>
                  <a:pt x="69371" y="114560"/>
                  <a:pt x="69360" y="114560"/>
                </a:cubicBezTo>
                <a:cubicBezTo>
                  <a:pt x="69265" y="114560"/>
                  <a:pt x="69171" y="114474"/>
                  <a:pt x="69150" y="114360"/>
                </a:cubicBezTo>
                <a:cubicBezTo>
                  <a:pt x="69136" y="114285"/>
                  <a:pt x="69098" y="114246"/>
                  <a:pt x="69048" y="114246"/>
                </a:cubicBezTo>
                <a:cubicBezTo>
                  <a:pt x="69014" y="114246"/>
                  <a:pt x="68973" y="114265"/>
                  <a:pt x="68931" y="114302"/>
                </a:cubicBezTo>
                <a:cubicBezTo>
                  <a:pt x="68864" y="114372"/>
                  <a:pt x="68815" y="114402"/>
                  <a:pt x="68784" y="114402"/>
                </a:cubicBezTo>
                <a:cubicBezTo>
                  <a:pt x="68682" y="114402"/>
                  <a:pt x="68769" y="114075"/>
                  <a:pt x="69000" y="113783"/>
                </a:cubicBezTo>
                <a:cubicBezTo>
                  <a:pt x="69213" y="113516"/>
                  <a:pt x="69390" y="113379"/>
                  <a:pt x="69477" y="113379"/>
                </a:cubicBezTo>
                <a:close/>
                <a:moveTo>
                  <a:pt x="57541" y="114064"/>
                </a:moveTo>
                <a:cubicBezTo>
                  <a:pt x="57643" y="114064"/>
                  <a:pt x="57604" y="114121"/>
                  <a:pt x="57434" y="114291"/>
                </a:cubicBezTo>
                <a:cubicBezTo>
                  <a:pt x="57284" y="114452"/>
                  <a:pt x="57111" y="114579"/>
                  <a:pt x="57019" y="114602"/>
                </a:cubicBezTo>
                <a:cubicBezTo>
                  <a:pt x="57009" y="114605"/>
                  <a:pt x="57000" y="114606"/>
                  <a:pt x="56992" y="114606"/>
                </a:cubicBezTo>
                <a:cubicBezTo>
                  <a:pt x="56922" y="114606"/>
                  <a:pt x="56908" y="114518"/>
                  <a:pt x="56949" y="114383"/>
                </a:cubicBezTo>
                <a:cubicBezTo>
                  <a:pt x="57007" y="114245"/>
                  <a:pt x="57180" y="114118"/>
                  <a:pt x="57376" y="114083"/>
                </a:cubicBezTo>
                <a:cubicBezTo>
                  <a:pt x="57449" y="114071"/>
                  <a:pt x="57504" y="114064"/>
                  <a:pt x="57541" y="114064"/>
                </a:cubicBezTo>
                <a:close/>
                <a:moveTo>
                  <a:pt x="80185" y="108843"/>
                </a:moveTo>
                <a:cubicBezTo>
                  <a:pt x="80589" y="108854"/>
                  <a:pt x="80681" y="108970"/>
                  <a:pt x="80693" y="109478"/>
                </a:cubicBezTo>
                <a:cubicBezTo>
                  <a:pt x="80693" y="109758"/>
                  <a:pt x="80738" y="109948"/>
                  <a:pt x="80786" y="109948"/>
                </a:cubicBezTo>
                <a:cubicBezTo>
                  <a:pt x="80797" y="109948"/>
                  <a:pt x="80809" y="109938"/>
                  <a:pt x="80820" y="109916"/>
                </a:cubicBezTo>
                <a:cubicBezTo>
                  <a:pt x="80832" y="109897"/>
                  <a:pt x="80851" y="109888"/>
                  <a:pt x="80877" y="109888"/>
                </a:cubicBezTo>
                <a:cubicBezTo>
                  <a:pt x="81098" y="109888"/>
                  <a:pt x="81760" y="110542"/>
                  <a:pt x="81708" y="110759"/>
                </a:cubicBezTo>
                <a:cubicBezTo>
                  <a:pt x="81685" y="110828"/>
                  <a:pt x="81431" y="110897"/>
                  <a:pt x="81108" y="110920"/>
                </a:cubicBezTo>
                <a:cubicBezTo>
                  <a:pt x="80589" y="110955"/>
                  <a:pt x="80554" y="111013"/>
                  <a:pt x="80750" y="111463"/>
                </a:cubicBezTo>
                <a:cubicBezTo>
                  <a:pt x="80835" y="111676"/>
                  <a:pt x="80889" y="111780"/>
                  <a:pt x="80920" y="111780"/>
                </a:cubicBezTo>
                <a:cubicBezTo>
                  <a:pt x="80948" y="111780"/>
                  <a:pt x="80958" y="111696"/>
                  <a:pt x="80958" y="111532"/>
                </a:cubicBezTo>
                <a:cubicBezTo>
                  <a:pt x="80966" y="111258"/>
                  <a:pt x="81225" y="111094"/>
                  <a:pt x="81559" y="111094"/>
                </a:cubicBezTo>
                <a:cubicBezTo>
                  <a:pt x="81731" y="111094"/>
                  <a:pt x="81924" y="111138"/>
                  <a:pt x="82112" y="111232"/>
                </a:cubicBezTo>
                <a:cubicBezTo>
                  <a:pt x="82438" y="111385"/>
                  <a:pt x="82470" y="111555"/>
                  <a:pt x="82246" y="111555"/>
                </a:cubicBezTo>
                <a:cubicBezTo>
                  <a:pt x="82200" y="111555"/>
                  <a:pt x="82144" y="111548"/>
                  <a:pt x="82078" y="111532"/>
                </a:cubicBezTo>
                <a:cubicBezTo>
                  <a:pt x="82025" y="111521"/>
                  <a:pt x="81981" y="111515"/>
                  <a:pt x="81946" y="111515"/>
                </a:cubicBezTo>
                <a:cubicBezTo>
                  <a:pt x="81798" y="111515"/>
                  <a:pt x="81806" y="111622"/>
                  <a:pt x="81928" y="111902"/>
                </a:cubicBezTo>
                <a:cubicBezTo>
                  <a:pt x="82032" y="112155"/>
                  <a:pt x="82043" y="112363"/>
                  <a:pt x="81939" y="112386"/>
                </a:cubicBezTo>
                <a:cubicBezTo>
                  <a:pt x="81932" y="112388"/>
                  <a:pt x="81926" y="112389"/>
                  <a:pt x="81919" y="112389"/>
                </a:cubicBezTo>
                <a:cubicBezTo>
                  <a:pt x="81832" y="112389"/>
                  <a:pt x="81740" y="112257"/>
                  <a:pt x="81708" y="112075"/>
                </a:cubicBezTo>
                <a:cubicBezTo>
                  <a:pt x="81676" y="111893"/>
                  <a:pt x="81575" y="111760"/>
                  <a:pt x="81477" y="111760"/>
                </a:cubicBezTo>
                <a:cubicBezTo>
                  <a:pt x="81470" y="111760"/>
                  <a:pt x="81462" y="111761"/>
                  <a:pt x="81454" y="111763"/>
                </a:cubicBezTo>
                <a:cubicBezTo>
                  <a:pt x="81339" y="111775"/>
                  <a:pt x="81270" y="111902"/>
                  <a:pt x="81293" y="112040"/>
                </a:cubicBezTo>
                <a:cubicBezTo>
                  <a:pt x="81310" y="112136"/>
                  <a:pt x="81275" y="112199"/>
                  <a:pt x="81207" y="112199"/>
                </a:cubicBezTo>
                <a:cubicBezTo>
                  <a:pt x="81185" y="112199"/>
                  <a:pt x="81159" y="112193"/>
                  <a:pt x="81131" y="112179"/>
                </a:cubicBezTo>
                <a:cubicBezTo>
                  <a:pt x="81119" y="112174"/>
                  <a:pt x="81109" y="112171"/>
                  <a:pt x="81101" y="112171"/>
                </a:cubicBezTo>
                <a:cubicBezTo>
                  <a:pt x="81027" y="112171"/>
                  <a:pt x="81080" y="112347"/>
                  <a:pt x="81235" y="112606"/>
                </a:cubicBezTo>
                <a:cubicBezTo>
                  <a:pt x="81367" y="112825"/>
                  <a:pt x="81475" y="112933"/>
                  <a:pt x="81555" y="112933"/>
                </a:cubicBezTo>
                <a:cubicBezTo>
                  <a:pt x="81601" y="112933"/>
                  <a:pt x="81637" y="112897"/>
                  <a:pt x="81662" y="112825"/>
                </a:cubicBezTo>
                <a:cubicBezTo>
                  <a:pt x="81684" y="112760"/>
                  <a:pt x="81709" y="112728"/>
                  <a:pt x="81734" y="112728"/>
                </a:cubicBezTo>
                <a:cubicBezTo>
                  <a:pt x="81776" y="112728"/>
                  <a:pt x="81818" y="112818"/>
                  <a:pt x="81847" y="112998"/>
                </a:cubicBezTo>
                <a:cubicBezTo>
                  <a:pt x="81890" y="113194"/>
                  <a:pt x="81920" y="113289"/>
                  <a:pt x="81955" y="113289"/>
                </a:cubicBezTo>
                <a:cubicBezTo>
                  <a:pt x="81987" y="113289"/>
                  <a:pt x="82023" y="113214"/>
                  <a:pt x="82078" y="113067"/>
                </a:cubicBezTo>
                <a:cubicBezTo>
                  <a:pt x="82140" y="112879"/>
                  <a:pt x="82183" y="112790"/>
                  <a:pt x="82241" y="112790"/>
                </a:cubicBezTo>
                <a:cubicBezTo>
                  <a:pt x="82291" y="112790"/>
                  <a:pt x="82352" y="112854"/>
                  <a:pt x="82447" y="112975"/>
                </a:cubicBezTo>
                <a:cubicBezTo>
                  <a:pt x="82747" y="113356"/>
                  <a:pt x="82459" y="113818"/>
                  <a:pt x="81697" y="114164"/>
                </a:cubicBezTo>
                <a:cubicBezTo>
                  <a:pt x="81496" y="114252"/>
                  <a:pt x="81335" y="114297"/>
                  <a:pt x="81188" y="114297"/>
                </a:cubicBezTo>
                <a:cubicBezTo>
                  <a:pt x="80989" y="114297"/>
                  <a:pt x="80818" y="114215"/>
                  <a:pt x="80612" y="114048"/>
                </a:cubicBezTo>
                <a:cubicBezTo>
                  <a:pt x="80386" y="113872"/>
                  <a:pt x="80182" y="113791"/>
                  <a:pt x="79918" y="113791"/>
                </a:cubicBezTo>
                <a:cubicBezTo>
                  <a:pt x="79750" y="113791"/>
                  <a:pt x="79557" y="113824"/>
                  <a:pt x="79319" y="113887"/>
                </a:cubicBezTo>
                <a:cubicBezTo>
                  <a:pt x="79048" y="113965"/>
                  <a:pt x="78865" y="114006"/>
                  <a:pt x="78742" y="114006"/>
                </a:cubicBezTo>
                <a:cubicBezTo>
                  <a:pt x="78555" y="114006"/>
                  <a:pt x="78506" y="113911"/>
                  <a:pt x="78499" y="113702"/>
                </a:cubicBezTo>
                <a:cubicBezTo>
                  <a:pt x="78492" y="113509"/>
                  <a:pt x="78448" y="113414"/>
                  <a:pt x="78357" y="113414"/>
                </a:cubicBezTo>
                <a:cubicBezTo>
                  <a:pt x="78312" y="113414"/>
                  <a:pt x="78256" y="113437"/>
                  <a:pt x="78188" y="113483"/>
                </a:cubicBezTo>
                <a:cubicBezTo>
                  <a:pt x="78015" y="113610"/>
                  <a:pt x="77969" y="113818"/>
                  <a:pt x="78061" y="114002"/>
                </a:cubicBezTo>
                <a:cubicBezTo>
                  <a:pt x="78279" y="114412"/>
                  <a:pt x="78203" y="114657"/>
                  <a:pt x="77878" y="114657"/>
                </a:cubicBezTo>
                <a:cubicBezTo>
                  <a:pt x="77791" y="114657"/>
                  <a:pt x="77686" y="114639"/>
                  <a:pt x="77565" y="114602"/>
                </a:cubicBezTo>
                <a:cubicBezTo>
                  <a:pt x="76999" y="114429"/>
                  <a:pt x="76826" y="114083"/>
                  <a:pt x="77253" y="113991"/>
                </a:cubicBezTo>
                <a:cubicBezTo>
                  <a:pt x="77438" y="113968"/>
                  <a:pt x="77449" y="113760"/>
                  <a:pt x="77322" y="113379"/>
                </a:cubicBezTo>
                <a:cubicBezTo>
                  <a:pt x="77190" y="113021"/>
                  <a:pt x="77189" y="112886"/>
                  <a:pt x="77337" y="112886"/>
                </a:cubicBezTo>
                <a:cubicBezTo>
                  <a:pt x="77371" y="112886"/>
                  <a:pt x="77412" y="112893"/>
                  <a:pt x="77461" y="112906"/>
                </a:cubicBezTo>
                <a:cubicBezTo>
                  <a:pt x="77645" y="112952"/>
                  <a:pt x="77772" y="113090"/>
                  <a:pt x="77738" y="113217"/>
                </a:cubicBezTo>
                <a:cubicBezTo>
                  <a:pt x="77713" y="113280"/>
                  <a:pt x="77732" y="113312"/>
                  <a:pt x="77778" y="113312"/>
                </a:cubicBezTo>
                <a:cubicBezTo>
                  <a:pt x="77817" y="113312"/>
                  <a:pt x="77876" y="113288"/>
                  <a:pt x="77945" y="113240"/>
                </a:cubicBezTo>
                <a:cubicBezTo>
                  <a:pt x="78107" y="113125"/>
                  <a:pt x="78211" y="112929"/>
                  <a:pt x="78188" y="112790"/>
                </a:cubicBezTo>
                <a:cubicBezTo>
                  <a:pt x="78170" y="112669"/>
                  <a:pt x="78306" y="112614"/>
                  <a:pt x="78512" y="112614"/>
                </a:cubicBezTo>
                <a:cubicBezTo>
                  <a:pt x="78853" y="112614"/>
                  <a:pt x="79384" y="112765"/>
                  <a:pt x="79723" y="113010"/>
                </a:cubicBezTo>
                <a:cubicBezTo>
                  <a:pt x="79918" y="113145"/>
                  <a:pt x="80024" y="113217"/>
                  <a:pt x="80063" y="113217"/>
                </a:cubicBezTo>
                <a:cubicBezTo>
                  <a:pt x="80106" y="113217"/>
                  <a:pt x="80063" y="113125"/>
                  <a:pt x="79965" y="112929"/>
                </a:cubicBezTo>
                <a:cubicBezTo>
                  <a:pt x="79867" y="112732"/>
                  <a:pt x="79852" y="112619"/>
                  <a:pt x="79929" y="112619"/>
                </a:cubicBezTo>
                <a:cubicBezTo>
                  <a:pt x="79943" y="112619"/>
                  <a:pt x="79958" y="112622"/>
                  <a:pt x="79977" y="112629"/>
                </a:cubicBezTo>
                <a:cubicBezTo>
                  <a:pt x="79999" y="112639"/>
                  <a:pt x="80021" y="112645"/>
                  <a:pt x="80042" y="112645"/>
                </a:cubicBezTo>
                <a:cubicBezTo>
                  <a:pt x="80310" y="112645"/>
                  <a:pt x="80437" y="111774"/>
                  <a:pt x="80266" y="110874"/>
                </a:cubicBezTo>
                <a:cubicBezTo>
                  <a:pt x="80202" y="110500"/>
                  <a:pt x="80123" y="110255"/>
                  <a:pt x="80082" y="110255"/>
                </a:cubicBezTo>
                <a:cubicBezTo>
                  <a:pt x="80071" y="110255"/>
                  <a:pt x="80063" y="110272"/>
                  <a:pt x="80058" y="110309"/>
                </a:cubicBezTo>
                <a:cubicBezTo>
                  <a:pt x="80016" y="110541"/>
                  <a:pt x="79424" y="110774"/>
                  <a:pt x="79078" y="110774"/>
                </a:cubicBezTo>
                <a:cubicBezTo>
                  <a:pt x="78944" y="110774"/>
                  <a:pt x="78847" y="110739"/>
                  <a:pt x="78834" y="110655"/>
                </a:cubicBezTo>
                <a:cubicBezTo>
                  <a:pt x="78823" y="110563"/>
                  <a:pt x="78961" y="110262"/>
                  <a:pt x="79146" y="109985"/>
                </a:cubicBezTo>
                <a:cubicBezTo>
                  <a:pt x="79322" y="109728"/>
                  <a:pt x="79438" y="109616"/>
                  <a:pt x="79567" y="109616"/>
                </a:cubicBezTo>
                <a:cubicBezTo>
                  <a:pt x="79641" y="109616"/>
                  <a:pt x="79719" y="109653"/>
                  <a:pt x="79815" y="109720"/>
                </a:cubicBezTo>
                <a:cubicBezTo>
                  <a:pt x="79922" y="109790"/>
                  <a:pt x="79993" y="109829"/>
                  <a:pt x="80030" y="109829"/>
                </a:cubicBezTo>
                <a:cubicBezTo>
                  <a:pt x="80097" y="109829"/>
                  <a:pt x="80057" y="109701"/>
                  <a:pt x="79931" y="109397"/>
                </a:cubicBezTo>
                <a:cubicBezTo>
                  <a:pt x="79723" y="108889"/>
                  <a:pt x="79746" y="108843"/>
                  <a:pt x="80185" y="108843"/>
                </a:cubicBezTo>
                <a:close/>
                <a:moveTo>
                  <a:pt x="60866" y="113437"/>
                </a:moveTo>
                <a:cubicBezTo>
                  <a:pt x="60996" y="113437"/>
                  <a:pt x="61171" y="113537"/>
                  <a:pt x="61312" y="113760"/>
                </a:cubicBezTo>
                <a:cubicBezTo>
                  <a:pt x="61645" y="114272"/>
                  <a:pt x="61626" y="114660"/>
                  <a:pt x="61333" y="114660"/>
                </a:cubicBezTo>
                <a:cubicBezTo>
                  <a:pt x="61269" y="114660"/>
                  <a:pt x="61193" y="114642"/>
                  <a:pt x="61105" y="114602"/>
                </a:cubicBezTo>
                <a:cubicBezTo>
                  <a:pt x="60897" y="114522"/>
                  <a:pt x="60631" y="114325"/>
                  <a:pt x="60528" y="114199"/>
                </a:cubicBezTo>
                <a:cubicBezTo>
                  <a:pt x="60462" y="114104"/>
                  <a:pt x="60452" y="114055"/>
                  <a:pt x="60499" y="114055"/>
                </a:cubicBezTo>
                <a:cubicBezTo>
                  <a:pt x="60527" y="114055"/>
                  <a:pt x="60575" y="114072"/>
                  <a:pt x="60643" y="114106"/>
                </a:cubicBezTo>
                <a:cubicBezTo>
                  <a:pt x="60705" y="114137"/>
                  <a:pt x="60751" y="114153"/>
                  <a:pt x="60783" y="114153"/>
                </a:cubicBezTo>
                <a:cubicBezTo>
                  <a:pt x="60857" y="114153"/>
                  <a:pt x="60848" y="114065"/>
                  <a:pt x="60758" y="113887"/>
                </a:cubicBezTo>
                <a:cubicBezTo>
                  <a:pt x="60609" y="113602"/>
                  <a:pt x="60700" y="113437"/>
                  <a:pt x="60866" y="113437"/>
                </a:cubicBezTo>
                <a:close/>
                <a:moveTo>
                  <a:pt x="88279" y="114245"/>
                </a:moveTo>
                <a:cubicBezTo>
                  <a:pt x="88305" y="114245"/>
                  <a:pt x="88335" y="114253"/>
                  <a:pt x="88368" y="114268"/>
                </a:cubicBezTo>
                <a:cubicBezTo>
                  <a:pt x="88484" y="114325"/>
                  <a:pt x="88599" y="114464"/>
                  <a:pt x="88622" y="114602"/>
                </a:cubicBezTo>
                <a:cubicBezTo>
                  <a:pt x="88639" y="114696"/>
                  <a:pt x="88606" y="114752"/>
                  <a:pt x="88537" y="114752"/>
                </a:cubicBezTo>
                <a:cubicBezTo>
                  <a:pt x="88512" y="114752"/>
                  <a:pt x="88483" y="114745"/>
                  <a:pt x="88449" y="114729"/>
                </a:cubicBezTo>
                <a:cubicBezTo>
                  <a:pt x="88322" y="114672"/>
                  <a:pt x="88207" y="114533"/>
                  <a:pt x="88184" y="114395"/>
                </a:cubicBezTo>
                <a:cubicBezTo>
                  <a:pt x="88167" y="114301"/>
                  <a:pt x="88206" y="114245"/>
                  <a:pt x="88279" y="114245"/>
                </a:cubicBezTo>
                <a:close/>
                <a:moveTo>
                  <a:pt x="102156" y="111873"/>
                </a:moveTo>
                <a:cubicBezTo>
                  <a:pt x="102341" y="111873"/>
                  <a:pt x="102380" y="112283"/>
                  <a:pt x="102370" y="113783"/>
                </a:cubicBezTo>
                <a:cubicBezTo>
                  <a:pt x="102370" y="114161"/>
                  <a:pt x="102392" y="114315"/>
                  <a:pt x="102488" y="114315"/>
                </a:cubicBezTo>
                <a:cubicBezTo>
                  <a:pt x="102529" y="114315"/>
                  <a:pt x="102585" y="114286"/>
                  <a:pt x="102658" y="114233"/>
                </a:cubicBezTo>
                <a:cubicBezTo>
                  <a:pt x="102723" y="114183"/>
                  <a:pt x="102790" y="114159"/>
                  <a:pt x="102847" y="114159"/>
                </a:cubicBezTo>
                <a:cubicBezTo>
                  <a:pt x="102922" y="114159"/>
                  <a:pt x="102980" y="114201"/>
                  <a:pt x="102993" y="114279"/>
                </a:cubicBezTo>
                <a:cubicBezTo>
                  <a:pt x="103028" y="114429"/>
                  <a:pt x="102981" y="114556"/>
                  <a:pt x="102901" y="114579"/>
                </a:cubicBezTo>
                <a:cubicBezTo>
                  <a:pt x="102820" y="114602"/>
                  <a:pt x="102612" y="114695"/>
                  <a:pt x="102450" y="114764"/>
                </a:cubicBezTo>
                <a:cubicBezTo>
                  <a:pt x="102416" y="114780"/>
                  <a:pt x="102382" y="114788"/>
                  <a:pt x="102349" y="114788"/>
                </a:cubicBezTo>
                <a:cubicBezTo>
                  <a:pt x="101913" y="114788"/>
                  <a:pt x="101595" y="113476"/>
                  <a:pt x="102035" y="113240"/>
                </a:cubicBezTo>
                <a:cubicBezTo>
                  <a:pt x="102289" y="113090"/>
                  <a:pt x="102312" y="112929"/>
                  <a:pt x="102116" y="112490"/>
                </a:cubicBezTo>
                <a:cubicBezTo>
                  <a:pt x="101954" y="112121"/>
                  <a:pt x="101954" y="111913"/>
                  <a:pt x="102116" y="111878"/>
                </a:cubicBezTo>
                <a:cubicBezTo>
                  <a:pt x="102130" y="111875"/>
                  <a:pt x="102144" y="111873"/>
                  <a:pt x="102156" y="111873"/>
                </a:cubicBezTo>
                <a:close/>
                <a:moveTo>
                  <a:pt x="72335" y="114244"/>
                </a:moveTo>
                <a:cubicBezTo>
                  <a:pt x="72425" y="114244"/>
                  <a:pt x="72522" y="114378"/>
                  <a:pt x="72555" y="114545"/>
                </a:cubicBezTo>
                <a:cubicBezTo>
                  <a:pt x="72575" y="114692"/>
                  <a:pt x="72528" y="114797"/>
                  <a:pt x="72456" y="114797"/>
                </a:cubicBezTo>
                <a:cubicBezTo>
                  <a:pt x="72444" y="114797"/>
                  <a:pt x="72430" y="114794"/>
                  <a:pt x="72417" y="114787"/>
                </a:cubicBezTo>
                <a:cubicBezTo>
                  <a:pt x="72301" y="114729"/>
                  <a:pt x="72209" y="114614"/>
                  <a:pt x="72197" y="114487"/>
                </a:cubicBezTo>
                <a:cubicBezTo>
                  <a:pt x="72174" y="114360"/>
                  <a:pt x="72232" y="114268"/>
                  <a:pt x="72324" y="114245"/>
                </a:cubicBezTo>
                <a:cubicBezTo>
                  <a:pt x="72328" y="114244"/>
                  <a:pt x="72331" y="114244"/>
                  <a:pt x="72335" y="114244"/>
                </a:cubicBezTo>
                <a:close/>
                <a:moveTo>
                  <a:pt x="100385" y="113188"/>
                </a:moveTo>
                <a:cubicBezTo>
                  <a:pt x="100449" y="113188"/>
                  <a:pt x="100517" y="113206"/>
                  <a:pt x="100592" y="113240"/>
                </a:cubicBezTo>
                <a:cubicBezTo>
                  <a:pt x="100892" y="113379"/>
                  <a:pt x="100915" y="113460"/>
                  <a:pt x="100731" y="113795"/>
                </a:cubicBezTo>
                <a:cubicBezTo>
                  <a:pt x="100558" y="114106"/>
                  <a:pt x="100569" y="114233"/>
                  <a:pt x="100811" y="114464"/>
                </a:cubicBezTo>
                <a:cubicBezTo>
                  <a:pt x="100961" y="114602"/>
                  <a:pt x="101065" y="114810"/>
                  <a:pt x="101019" y="114891"/>
                </a:cubicBezTo>
                <a:cubicBezTo>
                  <a:pt x="100982" y="114957"/>
                  <a:pt x="100924" y="114986"/>
                  <a:pt x="100859" y="114986"/>
                </a:cubicBezTo>
                <a:cubicBezTo>
                  <a:pt x="100685" y="114986"/>
                  <a:pt x="100455" y="114776"/>
                  <a:pt x="100396" y="114499"/>
                </a:cubicBezTo>
                <a:cubicBezTo>
                  <a:pt x="100366" y="114341"/>
                  <a:pt x="100253" y="114234"/>
                  <a:pt x="100114" y="114234"/>
                </a:cubicBezTo>
                <a:cubicBezTo>
                  <a:pt x="100089" y="114234"/>
                  <a:pt x="100064" y="114238"/>
                  <a:pt x="100038" y="114245"/>
                </a:cubicBezTo>
                <a:cubicBezTo>
                  <a:pt x="99994" y="114254"/>
                  <a:pt x="99955" y="114258"/>
                  <a:pt x="99920" y="114258"/>
                </a:cubicBezTo>
                <a:cubicBezTo>
                  <a:pt x="99643" y="114258"/>
                  <a:pt x="99650" y="113979"/>
                  <a:pt x="99957" y="113517"/>
                </a:cubicBezTo>
                <a:cubicBezTo>
                  <a:pt x="100104" y="113290"/>
                  <a:pt x="100233" y="113188"/>
                  <a:pt x="100385" y="113188"/>
                </a:cubicBezTo>
                <a:close/>
                <a:moveTo>
                  <a:pt x="97333" y="114163"/>
                </a:moveTo>
                <a:cubicBezTo>
                  <a:pt x="97364" y="114163"/>
                  <a:pt x="97421" y="114215"/>
                  <a:pt x="97510" y="114314"/>
                </a:cubicBezTo>
                <a:cubicBezTo>
                  <a:pt x="97833" y="114695"/>
                  <a:pt x="97891" y="114937"/>
                  <a:pt x="97649" y="114995"/>
                </a:cubicBezTo>
                <a:cubicBezTo>
                  <a:pt x="97643" y="114996"/>
                  <a:pt x="97637" y="114997"/>
                  <a:pt x="97631" y="114997"/>
                </a:cubicBezTo>
                <a:cubicBezTo>
                  <a:pt x="97519" y="114997"/>
                  <a:pt x="97392" y="114796"/>
                  <a:pt x="97337" y="114522"/>
                </a:cubicBezTo>
                <a:cubicBezTo>
                  <a:pt x="97296" y="114275"/>
                  <a:pt x="97287" y="114163"/>
                  <a:pt x="97333" y="114163"/>
                </a:cubicBezTo>
                <a:close/>
                <a:moveTo>
                  <a:pt x="95158" y="114584"/>
                </a:moveTo>
                <a:cubicBezTo>
                  <a:pt x="95253" y="114584"/>
                  <a:pt x="95332" y="114667"/>
                  <a:pt x="95352" y="114776"/>
                </a:cubicBezTo>
                <a:cubicBezTo>
                  <a:pt x="95386" y="114903"/>
                  <a:pt x="95363" y="115006"/>
                  <a:pt x="95317" y="115018"/>
                </a:cubicBezTo>
                <a:cubicBezTo>
                  <a:pt x="95314" y="115019"/>
                  <a:pt x="95311" y="115019"/>
                  <a:pt x="95308" y="115019"/>
                </a:cubicBezTo>
                <a:cubicBezTo>
                  <a:pt x="95258" y="115019"/>
                  <a:pt x="95160" y="114941"/>
                  <a:pt x="95063" y="114833"/>
                </a:cubicBezTo>
                <a:cubicBezTo>
                  <a:pt x="94982" y="114718"/>
                  <a:pt x="94994" y="114614"/>
                  <a:pt x="95109" y="114591"/>
                </a:cubicBezTo>
                <a:cubicBezTo>
                  <a:pt x="95126" y="114586"/>
                  <a:pt x="95142" y="114584"/>
                  <a:pt x="95158" y="114584"/>
                </a:cubicBezTo>
                <a:close/>
                <a:moveTo>
                  <a:pt x="73813" y="113960"/>
                </a:moveTo>
                <a:cubicBezTo>
                  <a:pt x="73987" y="113960"/>
                  <a:pt x="73981" y="114146"/>
                  <a:pt x="73836" y="114683"/>
                </a:cubicBezTo>
                <a:cubicBezTo>
                  <a:pt x="73766" y="114924"/>
                  <a:pt x="73643" y="115087"/>
                  <a:pt x="73529" y="115087"/>
                </a:cubicBezTo>
                <a:cubicBezTo>
                  <a:pt x="73512" y="115087"/>
                  <a:pt x="73495" y="115083"/>
                  <a:pt x="73478" y="115076"/>
                </a:cubicBezTo>
                <a:cubicBezTo>
                  <a:pt x="73248" y="114960"/>
                  <a:pt x="73467" y="114025"/>
                  <a:pt x="73744" y="113968"/>
                </a:cubicBezTo>
                <a:cubicBezTo>
                  <a:pt x="73769" y="113963"/>
                  <a:pt x="73792" y="113960"/>
                  <a:pt x="73813" y="113960"/>
                </a:cubicBezTo>
                <a:close/>
                <a:moveTo>
                  <a:pt x="52281" y="109589"/>
                </a:moveTo>
                <a:cubicBezTo>
                  <a:pt x="52355" y="109589"/>
                  <a:pt x="52374" y="109674"/>
                  <a:pt x="52344" y="109847"/>
                </a:cubicBezTo>
                <a:cubicBezTo>
                  <a:pt x="52298" y="110055"/>
                  <a:pt x="52240" y="110366"/>
                  <a:pt x="52194" y="110563"/>
                </a:cubicBezTo>
                <a:cubicBezTo>
                  <a:pt x="52161" y="110720"/>
                  <a:pt x="52188" y="110795"/>
                  <a:pt x="52316" y="110795"/>
                </a:cubicBezTo>
                <a:cubicBezTo>
                  <a:pt x="52414" y="110795"/>
                  <a:pt x="52571" y="110751"/>
                  <a:pt x="52806" y="110666"/>
                </a:cubicBezTo>
                <a:cubicBezTo>
                  <a:pt x="53038" y="110581"/>
                  <a:pt x="53201" y="110537"/>
                  <a:pt x="53315" y="110537"/>
                </a:cubicBezTo>
                <a:cubicBezTo>
                  <a:pt x="53461" y="110537"/>
                  <a:pt x="53525" y="110609"/>
                  <a:pt x="53544" y="110759"/>
                </a:cubicBezTo>
                <a:cubicBezTo>
                  <a:pt x="53567" y="110943"/>
                  <a:pt x="53787" y="111255"/>
                  <a:pt x="54018" y="111428"/>
                </a:cubicBezTo>
                <a:cubicBezTo>
                  <a:pt x="54205" y="111569"/>
                  <a:pt x="54310" y="111646"/>
                  <a:pt x="54353" y="111646"/>
                </a:cubicBezTo>
                <a:cubicBezTo>
                  <a:pt x="54406" y="111646"/>
                  <a:pt x="54367" y="111532"/>
                  <a:pt x="54271" y="111278"/>
                </a:cubicBezTo>
                <a:cubicBezTo>
                  <a:pt x="54148" y="110968"/>
                  <a:pt x="54153" y="110834"/>
                  <a:pt x="54296" y="110834"/>
                </a:cubicBezTo>
                <a:cubicBezTo>
                  <a:pt x="54313" y="110834"/>
                  <a:pt x="54332" y="110836"/>
                  <a:pt x="54352" y="110840"/>
                </a:cubicBezTo>
                <a:cubicBezTo>
                  <a:pt x="54687" y="110909"/>
                  <a:pt x="54964" y="112167"/>
                  <a:pt x="54699" y="112432"/>
                </a:cubicBezTo>
                <a:cubicBezTo>
                  <a:pt x="54606" y="112525"/>
                  <a:pt x="54606" y="112698"/>
                  <a:pt x="54710" y="112836"/>
                </a:cubicBezTo>
                <a:cubicBezTo>
                  <a:pt x="54773" y="112928"/>
                  <a:pt x="54849" y="112972"/>
                  <a:pt x="54922" y="112972"/>
                </a:cubicBezTo>
                <a:cubicBezTo>
                  <a:pt x="54970" y="112972"/>
                  <a:pt x="55016" y="112954"/>
                  <a:pt x="55056" y="112917"/>
                </a:cubicBezTo>
                <a:cubicBezTo>
                  <a:pt x="55101" y="112877"/>
                  <a:pt x="55142" y="112857"/>
                  <a:pt x="55175" y="112857"/>
                </a:cubicBezTo>
                <a:cubicBezTo>
                  <a:pt x="55217" y="112857"/>
                  <a:pt x="55246" y="112892"/>
                  <a:pt x="55253" y="112963"/>
                </a:cubicBezTo>
                <a:cubicBezTo>
                  <a:pt x="55264" y="113079"/>
                  <a:pt x="55530" y="113425"/>
                  <a:pt x="55853" y="113748"/>
                </a:cubicBezTo>
                <a:cubicBezTo>
                  <a:pt x="56176" y="114083"/>
                  <a:pt x="56384" y="114395"/>
                  <a:pt x="56326" y="114476"/>
                </a:cubicBezTo>
                <a:cubicBezTo>
                  <a:pt x="56320" y="114485"/>
                  <a:pt x="56310" y="114489"/>
                  <a:pt x="56296" y="114489"/>
                </a:cubicBezTo>
                <a:cubicBezTo>
                  <a:pt x="56211" y="114489"/>
                  <a:pt x="55990" y="114306"/>
                  <a:pt x="55760" y="114037"/>
                </a:cubicBezTo>
                <a:cubicBezTo>
                  <a:pt x="55463" y="113690"/>
                  <a:pt x="55196" y="113506"/>
                  <a:pt x="55073" y="113506"/>
                </a:cubicBezTo>
                <a:cubicBezTo>
                  <a:pt x="54966" y="113506"/>
                  <a:pt x="54967" y="113644"/>
                  <a:pt x="55149" y="113933"/>
                </a:cubicBezTo>
                <a:cubicBezTo>
                  <a:pt x="55333" y="114222"/>
                  <a:pt x="55322" y="114337"/>
                  <a:pt x="55126" y="114372"/>
                </a:cubicBezTo>
                <a:cubicBezTo>
                  <a:pt x="55116" y="114373"/>
                  <a:pt x="55106" y="114374"/>
                  <a:pt x="55097" y="114374"/>
                </a:cubicBezTo>
                <a:cubicBezTo>
                  <a:pt x="54946" y="114374"/>
                  <a:pt x="54812" y="114207"/>
                  <a:pt x="54779" y="113979"/>
                </a:cubicBezTo>
                <a:cubicBezTo>
                  <a:pt x="54749" y="113760"/>
                  <a:pt x="54653" y="113658"/>
                  <a:pt x="54549" y="113658"/>
                </a:cubicBezTo>
                <a:cubicBezTo>
                  <a:pt x="54419" y="113658"/>
                  <a:pt x="54275" y="113821"/>
                  <a:pt x="54237" y="114118"/>
                </a:cubicBezTo>
                <a:cubicBezTo>
                  <a:pt x="54216" y="114240"/>
                  <a:pt x="54232" y="114302"/>
                  <a:pt x="54279" y="114302"/>
                </a:cubicBezTo>
                <a:cubicBezTo>
                  <a:pt x="54312" y="114302"/>
                  <a:pt x="54360" y="114272"/>
                  <a:pt x="54422" y="114210"/>
                </a:cubicBezTo>
                <a:cubicBezTo>
                  <a:pt x="54486" y="114146"/>
                  <a:pt x="54529" y="114113"/>
                  <a:pt x="54552" y="114113"/>
                </a:cubicBezTo>
                <a:cubicBezTo>
                  <a:pt x="54582" y="114113"/>
                  <a:pt x="54577" y="114172"/>
                  <a:pt x="54537" y="114291"/>
                </a:cubicBezTo>
                <a:cubicBezTo>
                  <a:pt x="54468" y="114487"/>
                  <a:pt x="54583" y="114614"/>
                  <a:pt x="54849" y="114649"/>
                </a:cubicBezTo>
                <a:cubicBezTo>
                  <a:pt x="55079" y="114683"/>
                  <a:pt x="55299" y="114810"/>
                  <a:pt x="55310" y="114937"/>
                </a:cubicBezTo>
                <a:cubicBezTo>
                  <a:pt x="55329" y="115037"/>
                  <a:pt x="55246" y="115102"/>
                  <a:pt x="55120" y="115102"/>
                </a:cubicBezTo>
                <a:cubicBezTo>
                  <a:pt x="55086" y="115102"/>
                  <a:pt x="55049" y="115097"/>
                  <a:pt x="55010" y="115087"/>
                </a:cubicBezTo>
                <a:cubicBezTo>
                  <a:pt x="54883" y="115053"/>
                  <a:pt x="54713" y="115032"/>
                  <a:pt x="54586" y="115032"/>
                </a:cubicBezTo>
                <a:cubicBezTo>
                  <a:pt x="54539" y="115032"/>
                  <a:pt x="54499" y="115035"/>
                  <a:pt x="54468" y="115041"/>
                </a:cubicBezTo>
                <a:cubicBezTo>
                  <a:pt x="54462" y="115042"/>
                  <a:pt x="54457" y="115042"/>
                  <a:pt x="54452" y="115042"/>
                </a:cubicBezTo>
                <a:cubicBezTo>
                  <a:pt x="54136" y="115042"/>
                  <a:pt x="53894" y="113694"/>
                  <a:pt x="54121" y="113229"/>
                </a:cubicBezTo>
                <a:cubicBezTo>
                  <a:pt x="54220" y="113039"/>
                  <a:pt x="54250" y="112952"/>
                  <a:pt x="54198" y="112952"/>
                </a:cubicBezTo>
                <a:cubicBezTo>
                  <a:pt x="54165" y="112952"/>
                  <a:pt x="54098" y="112988"/>
                  <a:pt x="53994" y="113056"/>
                </a:cubicBezTo>
                <a:cubicBezTo>
                  <a:pt x="53913" y="113106"/>
                  <a:pt x="53852" y="113135"/>
                  <a:pt x="53806" y="113135"/>
                </a:cubicBezTo>
                <a:cubicBezTo>
                  <a:pt x="53695" y="113135"/>
                  <a:pt x="53675" y="112966"/>
                  <a:pt x="53683" y="112525"/>
                </a:cubicBezTo>
                <a:cubicBezTo>
                  <a:pt x="53690" y="112128"/>
                  <a:pt x="53673" y="111954"/>
                  <a:pt x="53607" y="111954"/>
                </a:cubicBezTo>
                <a:cubicBezTo>
                  <a:pt x="53571" y="111954"/>
                  <a:pt x="53521" y="112005"/>
                  <a:pt x="53452" y="112098"/>
                </a:cubicBezTo>
                <a:cubicBezTo>
                  <a:pt x="53210" y="112409"/>
                  <a:pt x="53313" y="113298"/>
                  <a:pt x="53637" y="113737"/>
                </a:cubicBezTo>
                <a:cubicBezTo>
                  <a:pt x="53729" y="113864"/>
                  <a:pt x="53694" y="114210"/>
                  <a:pt x="53567" y="114499"/>
                </a:cubicBezTo>
                <a:cubicBezTo>
                  <a:pt x="53466" y="114740"/>
                  <a:pt x="53376" y="114860"/>
                  <a:pt x="53292" y="114860"/>
                </a:cubicBezTo>
                <a:cubicBezTo>
                  <a:pt x="53251" y="114860"/>
                  <a:pt x="53213" y="114832"/>
                  <a:pt x="53175" y="114776"/>
                </a:cubicBezTo>
                <a:cubicBezTo>
                  <a:pt x="53071" y="114637"/>
                  <a:pt x="53094" y="114418"/>
                  <a:pt x="53233" y="114279"/>
                </a:cubicBezTo>
                <a:cubicBezTo>
                  <a:pt x="53387" y="114117"/>
                  <a:pt x="53366" y="114022"/>
                  <a:pt x="53220" y="114022"/>
                </a:cubicBezTo>
                <a:cubicBezTo>
                  <a:pt x="53149" y="114022"/>
                  <a:pt x="53047" y="114045"/>
                  <a:pt x="52921" y="114095"/>
                </a:cubicBezTo>
                <a:cubicBezTo>
                  <a:pt x="52908" y="114100"/>
                  <a:pt x="52896" y="114102"/>
                  <a:pt x="52885" y="114102"/>
                </a:cubicBezTo>
                <a:cubicBezTo>
                  <a:pt x="52821" y="114102"/>
                  <a:pt x="52802" y="114017"/>
                  <a:pt x="52852" y="113898"/>
                </a:cubicBezTo>
                <a:cubicBezTo>
                  <a:pt x="52904" y="113762"/>
                  <a:pt x="52862" y="113664"/>
                  <a:pt x="52759" y="113664"/>
                </a:cubicBezTo>
                <a:cubicBezTo>
                  <a:pt x="52748" y="113664"/>
                  <a:pt x="52737" y="113665"/>
                  <a:pt x="52725" y="113668"/>
                </a:cubicBezTo>
                <a:cubicBezTo>
                  <a:pt x="52708" y="113671"/>
                  <a:pt x="52693" y="113672"/>
                  <a:pt x="52679" y="113672"/>
                </a:cubicBezTo>
                <a:cubicBezTo>
                  <a:pt x="52582" y="113672"/>
                  <a:pt x="52534" y="113605"/>
                  <a:pt x="52575" y="113494"/>
                </a:cubicBezTo>
                <a:cubicBezTo>
                  <a:pt x="52621" y="113379"/>
                  <a:pt x="52459" y="113102"/>
                  <a:pt x="52240" y="112883"/>
                </a:cubicBezTo>
                <a:cubicBezTo>
                  <a:pt x="51836" y="112502"/>
                  <a:pt x="51836" y="112490"/>
                  <a:pt x="52494" y="112363"/>
                </a:cubicBezTo>
                <a:cubicBezTo>
                  <a:pt x="53279" y="112202"/>
                  <a:pt x="53279" y="112202"/>
                  <a:pt x="53302" y="111324"/>
                </a:cubicBezTo>
                <a:cubicBezTo>
                  <a:pt x="53314" y="110996"/>
                  <a:pt x="53317" y="110837"/>
                  <a:pt x="53298" y="110837"/>
                </a:cubicBezTo>
                <a:cubicBezTo>
                  <a:pt x="53283" y="110837"/>
                  <a:pt x="53251" y="110956"/>
                  <a:pt x="53198" y="111186"/>
                </a:cubicBezTo>
                <a:cubicBezTo>
                  <a:pt x="53130" y="111481"/>
                  <a:pt x="52971" y="111632"/>
                  <a:pt x="52750" y="111632"/>
                </a:cubicBezTo>
                <a:cubicBezTo>
                  <a:pt x="52556" y="111632"/>
                  <a:pt x="52313" y="111516"/>
                  <a:pt x="52044" y="111278"/>
                </a:cubicBezTo>
                <a:cubicBezTo>
                  <a:pt x="51697" y="110978"/>
                  <a:pt x="51605" y="110332"/>
                  <a:pt x="51894" y="110274"/>
                </a:cubicBezTo>
                <a:cubicBezTo>
                  <a:pt x="51998" y="110262"/>
                  <a:pt x="52032" y="110159"/>
                  <a:pt x="51951" y="110055"/>
                </a:cubicBezTo>
                <a:cubicBezTo>
                  <a:pt x="51882" y="109951"/>
                  <a:pt x="51963" y="109766"/>
                  <a:pt x="52113" y="109662"/>
                </a:cubicBezTo>
                <a:cubicBezTo>
                  <a:pt x="52186" y="109614"/>
                  <a:pt x="52241" y="109589"/>
                  <a:pt x="52281" y="109589"/>
                </a:cubicBezTo>
                <a:close/>
                <a:moveTo>
                  <a:pt x="69470" y="114836"/>
                </a:moveTo>
                <a:cubicBezTo>
                  <a:pt x="69507" y="114836"/>
                  <a:pt x="69576" y="114851"/>
                  <a:pt x="69681" y="114880"/>
                </a:cubicBezTo>
                <a:cubicBezTo>
                  <a:pt x="69889" y="114937"/>
                  <a:pt x="70016" y="115041"/>
                  <a:pt x="69969" y="115122"/>
                </a:cubicBezTo>
                <a:cubicBezTo>
                  <a:pt x="69955" y="115144"/>
                  <a:pt x="69928" y="115154"/>
                  <a:pt x="69893" y="115154"/>
                </a:cubicBezTo>
                <a:cubicBezTo>
                  <a:pt x="69817" y="115154"/>
                  <a:pt x="69703" y="115105"/>
                  <a:pt x="69600" y="115018"/>
                </a:cubicBezTo>
                <a:cubicBezTo>
                  <a:pt x="69450" y="114890"/>
                  <a:pt x="69402" y="114836"/>
                  <a:pt x="69470" y="114836"/>
                </a:cubicBezTo>
                <a:close/>
                <a:moveTo>
                  <a:pt x="74793" y="114793"/>
                </a:moveTo>
                <a:cubicBezTo>
                  <a:pt x="74843" y="114793"/>
                  <a:pt x="74884" y="114836"/>
                  <a:pt x="74898" y="114914"/>
                </a:cubicBezTo>
                <a:cubicBezTo>
                  <a:pt x="74921" y="115041"/>
                  <a:pt x="74852" y="115180"/>
                  <a:pt x="74748" y="115203"/>
                </a:cubicBezTo>
                <a:cubicBezTo>
                  <a:pt x="74723" y="115208"/>
                  <a:pt x="74700" y="115210"/>
                  <a:pt x="74678" y="115210"/>
                </a:cubicBezTo>
                <a:cubicBezTo>
                  <a:pt x="74597" y="115210"/>
                  <a:pt x="74538" y="115179"/>
                  <a:pt x="74529" y="115133"/>
                </a:cubicBezTo>
                <a:cubicBezTo>
                  <a:pt x="74517" y="115064"/>
                  <a:pt x="74587" y="114949"/>
                  <a:pt x="74690" y="114845"/>
                </a:cubicBezTo>
                <a:cubicBezTo>
                  <a:pt x="74726" y="114809"/>
                  <a:pt x="74761" y="114793"/>
                  <a:pt x="74793" y="114793"/>
                </a:cubicBezTo>
                <a:close/>
                <a:moveTo>
                  <a:pt x="90031" y="113083"/>
                </a:moveTo>
                <a:cubicBezTo>
                  <a:pt x="90275" y="113083"/>
                  <a:pt x="90277" y="113505"/>
                  <a:pt x="90019" y="113956"/>
                </a:cubicBezTo>
                <a:cubicBezTo>
                  <a:pt x="89811" y="114302"/>
                  <a:pt x="89823" y="114406"/>
                  <a:pt x="90065" y="114522"/>
                </a:cubicBezTo>
                <a:cubicBezTo>
                  <a:pt x="90285" y="114626"/>
                  <a:pt x="90273" y="114683"/>
                  <a:pt x="90019" y="114741"/>
                </a:cubicBezTo>
                <a:cubicBezTo>
                  <a:pt x="89834" y="114776"/>
                  <a:pt x="89696" y="114926"/>
                  <a:pt x="89719" y="115053"/>
                </a:cubicBezTo>
                <a:cubicBezTo>
                  <a:pt x="89736" y="115155"/>
                  <a:pt x="89696" y="115213"/>
                  <a:pt x="89623" y="115213"/>
                </a:cubicBezTo>
                <a:cubicBezTo>
                  <a:pt x="89597" y="115213"/>
                  <a:pt x="89567" y="115206"/>
                  <a:pt x="89534" y="115191"/>
                </a:cubicBezTo>
                <a:cubicBezTo>
                  <a:pt x="89407" y="115133"/>
                  <a:pt x="89280" y="114903"/>
                  <a:pt x="89234" y="114637"/>
                </a:cubicBezTo>
                <a:cubicBezTo>
                  <a:pt x="89199" y="114437"/>
                  <a:pt x="89125" y="114322"/>
                  <a:pt x="89051" y="114322"/>
                </a:cubicBezTo>
                <a:cubicBezTo>
                  <a:pt x="89027" y="114322"/>
                  <a:pt x="89003" y="114335"/>
                  <a:pt x="88980" y="114360"/>
                </a:cubicBezTo>
                <a:cubicBezTo>
                  <a:pt x="88951" y="114393"/>
                  <a:pt x="88921" y="114408"/>
                  <a:pt x="88893" y="114408"/>
                </a:cubicBezTo>
                <a:cubicBezTo>
                  <a:pt x="88830" y="114408"/>
                  <a:pt x="88773" y="114333"/>
                  <a:pt x="88749" y="114199"/>
                </a:cubicBezTo>
                <a:cubicBezTo>
                  <a:pt x="88700" y="113945"/>
                  <a:pt x="88762" y="113812"/>
                  <a:pt x="88900" y="113812"/>
                </a:cubicBezTo>
                <a:cubicBezTo>
                  <a:pt x="88987" y="113812"/>
                  <a:pt x="89106" y="113867"/>
                  <a:pt x="89246" y="113979"/>
                </a:cubicBezTo>
                <a:cubicBezTo>
                  <a:pt x="89325" y="114042"/>
                  <a:pt x="89407" y="114070"/>
                  <a:pt x="89483" y="114070"/>
                </a:cubicBezTo>
                <a:cubicBezTo>
                  <a:pt x="89714" y="114070"/>
                  <a:pt x="89895" y="113807"/>
                  <a:pt x="89834" y="113460"/>
                </a:cubicBezTo>
                <a:cubicBezTo>
                  <a:pt x="89800" y="113287"/>
                  <a:pt x="89869" y="113113"/>
                  <a:pt x="89973" y="113090"/>
                </a:cubicBezTo>
                <a:cubicBezTo>
                  <a:pt x="89994" y="113086"/>
                  <a:pt x="90013" y="113083"/>
                  <a:pt x="90031" y="113083"/>
                </a:cubicBezTo>
                <a:close/>
                <a:moveTo>
                  <a:pt x="96021" y="114390"/>
                </a:moveTo>
                <a:cubicBezTo>
                  <a:pt x="96166" y="114390"/>
                  <a:pt x="96353" y="114530"/>
                  <a:pt x="96437" y="114718"/>
                </a:cubicBezTo>
                <a:cubicBezTo>
                  <a:pt x="96529" y="114926"/>
                  <a:pt x="96621" y="115122"/>
                  <a:pt x="96633" y="115157"/>
                </a:cubicBezTo>
                <a:cubicBezTo>
                  <a:pt x="96645" y="115180"/>
                  <a:pt x="96587" y="115226"/>
                  <a:pt x="96471" y="115249"/>
                </a:cubicBezTo>
                <a:cubicBezTo>
                  <a:pt x="96465" y="115250"/>
                  <a:pt x="96458" y="115251"/>
                  <a:pt x="96450" y="115251"/>
                </a:cubicBezTo>
                <a:cubicBezTo>
                  <a:pt x="96341" y="115251"/>
                  <a:pt x="96149" y="115095"/>
                  <a:pt x="95987" y="114868"/>
                </a:cubicBezTo>
                <a:cubicBezTo>
                  <a:pt x="95744" y="114533"/>
                  <a:pt x="95744" y="114452"/>
                  <a:pt x="95975" y="114395"/>
                </a:cubicBezTo>
                <a:cubicBezTo>
                  <a:pt x="95990" y="114391"/>
                  <a:pt x="96005" y="114390"/>
                  <a:pt x="96021" y="114390"/>
                </a:cubicBezTo>
                <a:close/>
                <a:moveTo>
                  <a:pt x="98472" y="114941"/>
                </a:moveTo>
                <a:cubicBezTo>
                  <a:pt x="98498" y="114941"/>
                  <a:pt x="98524" y="114943"/>
                  <a:pt x="98549" y="114949"/>
                </a:cubicBezTo>
                <a:cubicBezTo>
                  <a:pt x="98988" y="115041"/>
                  <a:pt x="98965" y="115180"/>
                  <a:pt x="98491" y="115284"/>
                </a:cubicBezTo>
                <a:cubicBezTo>
                  <a:pt x="98446" y="115293"/>
                  <a:pt x="98403" y="115298"/>
                  <a:pt x="98364" y="115298"/>
                </a:cubicBezTo>
                <a:cubicBezTo>
                  <a:pt x="98218" y="115298"/>
                  <a:pt x="98132" y="115232"/>
                  <a:pt x="98168" y="115122"/>
                </a:cubicBezTo>
                <a:cubicBezTo>
                  <a:pt x="98207" y="115015"/>
                  <a:pt x="98336" y="114941"/>
                  <a:pt x="98472" y="114941"/>
                </a:cubicBezTo>
                <a:close/>
                <a:moveTo>
                  <a:pt x="70176" y="115394"/>
                </a:moveTo>
                <a:cubicBezTo>
                  <a:pt x="70271" y="115394"/>
                  <a:pt x="70320" y="115430"/>
                  <a:pt x="70281" y="115491"/>
                </a:cubicBezTo>
                <a:cubicBezTo>
                  <a:pt x="70238" y="115560"/>
                  <a:pt x="70138" y="115597"/>
                  <a:pt x="70022" y="115597"/>
                </a:cubicBezTo>
                <a:cubicBezTo>
                  <a:pt x="69983" y="115597"/>
                  <a:pt x="69941" y="115592"/>
                  <a:pt x="69900" y="115584"/>
                </a:cubicBezTo>
                <a:cubicBezTo>
                  <a:pt x="69739" y="115537"/>
                  <a:pt x="69773" y="115480"/>
                  <a:pt x="70004" y="115422"/>
                </a:cubicBezTo>
                <a:cubicBezTo>
                  <a:pt x="70070" y="115403"/>
                  <a:pt x="70128" y="115394"/>
                  <a:pt x="70176" y="115394"/>
                </a:cubicBezTo>
                <a:close/>
                <a:moveTo>
                  <a:pt x="53815" y="114716"/>
                </a:moveTo>
                <a:cubicBezTo>
                  <a:pt x="53855" y="114716"/>
                  <a:pt x="53887" y="114831"/>
                  <a:pt x="53925" y="115076"/>
                </a:cubicBezTo>
                <a:cubicBezTo>
                  <a:pt x="53959" y="115335"/>
                  <a:pt x="54023" y="115467"/>
                  <a:pt x="54104" y="115467"/>
                </a:cubicBezTo>
                <a:cubicBezTo>
                  <a:pt x="54134" y="115467"/>
                  <a:pt x="54167" y="115448"/>
                  <a:pt x="54202" y="115410"/>
                </a:cubicBezTo>
                <a:cubicBezTo>
                  <a:pt x="54253" y="115365"/>
                  <a:pt x="54288" y="115343"/>
                  <a:pt x="54310" y="115343"/>
                </a:cubicBezTo>
                <a:cubicBezTo>
                  <a:pt x="54342" y="115343"/>
                  <a:pt x="54341" y="115394"/>
                  <a:pt x="54306" y="115491"/>
                </a:cubicBezTo>
                <a:cubicBezTo>
                  <a:pt x="54259" y="115615"/>
                  <a:pt x="54117" y="115699"/>
                  <a:pt x="53984" y="115699"/>
                </a:cubicBezTo>
                <a:cubicBezTo>
                  <a:pt x="53956" y="115699"/>
                  <a:pt x="53928" y="115696"/>
                  <a:pt x="53902" y="115688"/>
                </a:cubicBezTo>
                <a:cubicBezTo>
                  <a:pt x="53544" y="115595"/>
                  <a:pt x="53498" y="115457"/>
                  <a:pt x="53694" y="114926"/>
                </a:cubicBezTo>
                <a:cubicBezTo>
                  <a:pt x="53745" y="114788"/>
                  <a:pt x="53783" y="114716"/>
                  <a:pt x="53815" y="114716"/>
                </a:cubicBezTo>
                <a:close/>
                <a:moveTo>
                  <a:pt x="64734" y="115280"/>
                </a:moveTo>
                <a:cubicBezTo>
                  <a:pt x="64804" y="115280"/>
                  <a:pt x="64863" y="115361"/>
                  <a:pt x="64879" y="115503"/>
                </a:cubicBezTo>
                <a:cubicBezTo>
                  <a:pt x="64914" y="115711"/>
                  <a:pt x="64845" y="115884"/>
                  <a:pt x="64741" y="115907"/>
                </a:cubicBezTo>
                <a:cubicBezTo>
                  <a:pt x="64732" y="115908"/>
                  <a:pt x="64724" y="115908"/>
                  <a:pt x="64716" y="115908"/>
                </a:cubicBezTo>
                <a:cubicBezTo>
                  <a:pt x="64612" y="115908"/>
                  <a:pt x="64531" y="115840"/>
                  <a:pt x="64510" y="115722"/>
                </a:cubicBezTo>
                <a:cubicBezTo>
                  <a:pt x="64487" y="115595"/>
                  <a:pt x="64556" y="115422"/>
                  <a:pt x="64648" y="115318"/>
                </a:cubicBezTo>
                <a:cubicBezTo>
                  <a:pt x="64677" y="115292"/>
                  <a:pt x="64706" y="115280"/>
                  <a:pt x="64734" y="115280"/>
                </a:cubicBezTo>
                <a:close/>
                <a:moveTo>
                  <a:pt x="72054" y="113353"/>
                </a:moveTo>
                <a:cubicBezTo>
                  <a:pt x="72165" y="113353"/>
                  <a:pt x="72179" y="113485"/>
                  <a:pt x="72093" y="113795"/>
                </a:cubicBezTo>
                <a:cubicBezTo>
                  <a:pt x="72024" y="114048"/>
                  <a:pt x="72013" y="114522"/>
                  <a:pt x="72059" y="114833"/>
                </a:cubicBezTo>
                <a:cubicBezTo>
                  <a:pt x="72105" y="115133"/>
                  <a:pt x="72013" y="115561"/>
                  <a:pt x="71851" y="115757"/>
                </a:cubicBezTo>
                <a:cubicBezTo>
                  <a:pt x="71716" y="115921"/>
                  <a:pt x="71646" y="116005"/>
                  <a:pt x="71634" y="116005"/>
                </a:cubicBezTo>
                <a:cubicBezTo>
                  <a:pt x="71622" y="116005"/>
                  <a:pt x="71662" y="115927"/>
                  <a:pt x="71747" y="115768"/>
                </a:cubicBezTo>
                <a:cubicBezTo>
                  <a:pt x="71851" y="115572"/>
                  <a:pt x="71897" y="115203"/>
                  <a:pt x="71862" y="114937"/>
                </a:cubicBezTo>
                <a:cubicBezTo>
                  <a:pt x="71830" y="114736"/>
                  <a:pt x="71801" y="114641"/>
                  <a:pt x="71764" y="114641"/>
                </a:cubicBezTo>
                <a:cubicBezTo>
                  <a:pt x="71735" y="114641"/>
                  <a:pt x="71700" y="114699"/>
                  <a:pt x="71655" y="114810"/>
                </a:cubicBezTo>
                <a:cubicBezTo>
                  <a:pt x="71600" y="114965"/>
                  <a:pt x="71488" y="115063"/>
                  <a:pt x="71375" y="115063"/>
                </a:cubicBezTo>
                <a:cubicBezTo>
                  <a:pt x="71345" y="115063"/>
                  <a:pt x="71314" y="115056"/>
                  <a:pt x="71285" y="115041"/>
                </a:cubicBezTo>
                <a:cubicBezTo>
                  <a:pt x="71257" y="115029"/>
                  <a:pt x="71226" y="115024"/>
                  <a:pt x="71192" y="115024"/>
                </a:cubicBezTo>
                <a:cubicBezTo>
                  <a:pt x="71058" y="115024"/>
                  <a:pt x="70890" y="115111"/>
                  <a:pt x="70789" y="115249"/>
                </a:cubicBezTo>
                <a:cubicBezTo>
                  <a:pt x="70690" y="115391"/>
                  <a:pt x="70628" y="115460"/>
                  <a:pt x="70586" y="115460"/>
                </a:cubicBezTo>
                <a:cubicBezTo>
                  <a:pt x="70549" y="115460"/>
                  <a:pt x="70528" y="115408"/>
                  <a:pt x="70512" y="115307"/>
                </a:cubicBezTo>
                <a:cubicBezTo>
                  <a:pt x="70489" y="115157"/>
                  <a:pt x="70801" y="114799"/>
                  <a:pt x="71205" y="114522"/>
                </a:cubicBezTo>
                <a:cubicBezTo>
                  <a:pt x="71597" y="114233"/>
                  <a:pt x="71909" y="113864"/>
                  <a:pt x="71874" y="113702"/>
                </a:cubicBezTo>
                <a:cubicBezTo>
                  <a:pt x="71851" y="113529"/>
                  <a:pt x="71909" y="113379"/>
                  <a:pt x="72024" y="113356"/>
                </a:cubicBezTo>
                <a:cubicBezTo>
                  <a:pt x="72035" y="113354"/>
                  <a:pt x="72044" y="113353"/>
                  <a:pt x="72054" y="113353"/>
                </a:cubicBezTo>
                <a:close/>
                <a:moveTo>
                  <a:pt x="61231" y="115327"/>
                </a:moveTo>
                <a:cubicBezTo>
                  <a:pt x="61320" y="115327"/>
                  <a:pt x="61367" y="115460"/>
                  <a:pt x="61324" y="115653"/>
                </a:cubicBezTo>
                <a:cubicBezTo>
                  <a:pt x="61289" y="115861"/>
                  <a:pt x="61232" y="116022"/>
                  <a:pt x="61186" y="116034"/>
                </a:cubicBezTo>
                <a:cubicBezTo>
                  <a:pt x="61151" y="116034"/>
                  <a:pt x="61093" y="115895"/>
                  <a:pt x="61070" y="115699"/>
                </a:cubicBezTo>
                <a:cubicBezTo>
                  <a:pt x="61035" y="115503"/>
                  <a:pt x="61093" y="115341"/>
                  <a:pt x="61209" y="115330"/>
                </a:cubicBezTo>
                <a:cubicBezTo>
                  <a:pt x="61216" y="115328"/>
                  <a:pt x="61223" y="115327"/>
                  <a:pt x="61231" y="115327"/>
                </a:cubicBezTo>
                <a:close/>
                <a:moveTo>
                  <a:pt x="84914" y="114898"/>
                </a:moveTo>
                <a:cubicBezTo>
                  <a:pt x="85068" y="114898"/>
                  <a:pt x="85066" y="115091"/>
                  <a:pt x="84917" y="115664"/>
                </a:cubicBezTo>
                <a:cubicBezTo>
                  <a:pt x="84843" y="115942"/>
                  <a:pt x="84802" y="116074"/>
                  <a:pt x="84748" y="116074"/>
                </a:cubicBezTo>
                <a:cubicBezTo>
                  <a:pt x="84701" y="116074"/>
                  <a:pt x="84645" y="115973"/>
                  <a:pt x="84548" y="115780"/>
                </a:cubicBezTo>
                <a:cubicBezTo>
                  <a:pt x="84352" y="115387"/>
                  <a:pt x="84502" y="114983"/>
                  <a:pt x="84871" y="114903"/>
                </a:cubicBezTo>
                <a:cubicBezTo>
                  <a:pt x="84887" y="114900"/>
                  <a:pt x="84901" y="114898"/>
                  <a:pt x="84914" y="114898"/>
                </a:cubicBezTo>
                <a:close/>
                <a:moveTo>
                  <a:pt x="63219" y="115774"/>
                </a:moveTo>
                <a:cubicBezTo>
                  <a:pt x="63272" y="115774"/>
                  <a:pt x="63314" y="115817"/>
                  <a:pt x="63321" y="115895"/>
                </a:cubicBezTo>
                <a:cubicBezTo>
                  <a:pt x="63344" y="116022"/>
                  <a:pt x="63275" y="116149"/>
                  <a:pt x="63159" y="116172"/>
                </a:cubicBezTo>
                <a:cubicBezTo>
                  <a:pt x="63137" y="116177"/>
                  <a:pt x="63115" y="116180"/>
                  <a:pt x="63095" y="116180"/>
                </a:cubicBezTo>
                <a:cubicBezTo>
                  <a:pt x="63020" y="116180"/>
                  <a:pt x="62961" y="116148"/>
                  <a:pt x="62952" y="116103"/>
                </a:cubicBezTo>
                <a:cubicBezTo>
                  <a:pt x="62940" y="116045"/>
                  <a:pt x="63009" y="115930"/>
                  <a:pt x="63113" y="115826"/>
                </a:cubicBezTo>
                <a:cubicBezTo>
                  <a:pt x="63149" y="115791"/>
                  <a:pt x="63186" y="115774"/>
                  <a:pt x="63219" y="115774"/>
                </a:cubicBezTo>
                <a:close/>
                <a:moveTo>
                  <a:pt x="82956" y="115753"/>
                </a:moveTo>
                <a:cubicBezTo>
                  <a:pt x="83059" y="115753"/>
                  <a:pt x="83154" y="115838"/>
                  <a:pt x="83174" y="115941"/>
                </a:cubicBezTo>
                <a:cubicBezTo>
                  <a:pt x="83197" y="116080"/>
                  <a:pt x="83174" y="116184"/>
                  <a:pt x="83128" y="116195"/>
                </a:cubicBezTo>
                <a:cubicBezTo>
                  <a:pt x="83070" y="116195"/>
                  <a:pt x="82955" y="116126"/>
                  <a:pt x="82874" y="115999"/>
                </a:cubicBezTo>
                <a:cubicBezTo>
                  <a:pt x="82782" y="115895"/>
                  <a:pt x="82805" y="115780"/>
                  <a:pt x="82920" y="115757"/>
                </a:cubicBezTo>
                <a:cubicBezTo>
                  <a:pt x="82932" y="115754"/>
                  <a:pt x="82944" y="115753"/>
                  <a:pt x="82956" y="115753"/>
                </a:cubicBezTo>
                <a:close/>
                <a:moveTo>
                  <a:pt x="88955" y="115589"/>
                </a:moveTo>
                <a:cubicBezTo>
                  <a:pt x="88982" y="115589"/>
                  <a:pt x="88999" y="115609"/>
                  <a:pt x="89003" y="115653"/>
                </a:cubicBezTo>
                <a:cubicBezTo>
                  <a:pt x="89026" y="115780"/>
                  <a:pt x="88969" y="115965"/>
                  <a:pt x="88876" y="116080"/>
                </a:cubicBezTo>
                <a:cubicBezTo>
                  <a:pt x="88774" y="116186"/>
                  <a:pt x="88697" y="116234"/>
                  <a:pt x="88650" y="116234"/>
                </a:cubicBezTo>
                <a:cubicBezTo>
                  <a:pt x="88559" y="116234"/>
                  <a:pt x="88578" y="116058"/>
                  <a:pt x="88738" y="115791"/>
                </a:cubicBezTo>
                <a:cubicBezTo>
                  <a:pt x="88821" y="115663"/>
                  <a:pt x="88904" y="115589"/>
                  <a:pt x="88955" y="115589"/>
                </a:cubicBezTo>
                <a:close/>
                <a:moveTo>
                  <a:pt x="58235" y="115294"/>
                </a:moveTo>
                <a:cubicBezTo>
                  <a:pt x="58338" y="115294"/>
                  <a:pt x="58458" y="115364"/>
                  <a:pt x="58577" y="115526"/>
                </a:cubicBezTo>
                <a:cubicBezTo>
                  <a:pt x="58750" y="115753"/>
                  <a:pt x="59004" y="115909"/>
                  <a:pt x="59196" y="115909"/>
                </a:cubicBezTo>
                <a:cubicBezTo>
                  <a:pt x="59209" y="115909"/>
                  <a:pt x="59222" y="115908"/>
                  <a:pt x="59235" y="115907"/>
                </a:cubicBezTo>
                <a:cubicBezTo>
                  <a:pt x="59308" y="115898"/>
                  <a:pt x="59363" y="115893"/>
                  <a:pt x="59399" y="115893"/>
                </a:cubicBezTo>
                <a:cubicBezTo>
                  <a:pt x="59504" y="115893"/>
                  <a:pt x="59447" y="115936"/>
                  <a:pt x="59223" y="116057"/>
                </a:cubicBezTo>
                <a:cubicBezTo>
                  <a:pt x="59152" y="116094"/>
                  <a:pt x="59075" y="116112"/>
                  <a:pt x="59000" y="116112"/>
                </a:cubicBezTo>
                <a:cubicBezTo>
                  <a:pt x="58867" y="116112"/>
                  <a:pt x="58739" y="116056"/>
                  <a:pt x="58658" y="115953"/>
                </a:cubicBezTo>
                <a:cubicBezTo>
                  <a:pt x="58586" y="115851"/>
                  <a:pt x="58540" y="115799"/>
                  <a:pt x="58513" y="115799"/>
                </a:cubicBezTo>
                <a:cubicBezTo>
                  <a:pt x="58479" y="115799"/>
                  <a:pt x="58477" y="115883"/>
                  <a:pt x="58496" y="116057"/>
                </a:cubicBezTo>
                <a:cubicBezTo>
                  <a:pt x="58538" y="116341"/>
                  <a:pt x="58470" y="116486"/>
                  <a:pt x="58365" y="116486"/>
                </a:cubicBezTo>
                <a:cubicBezTo>
                  <a:pt x="58267" y="116486"/>
                  <a:pt x="58136" y="116356"/>
                  <a:pt x="58034" y="116091"/>
                </a:cubicBezTo>
                <a:cubicBezTo>
                  <a:pt x="57867" y="115638"/>
                  <a:pt x="58007" y="115294"/>
                  <a:pt x="58235" y="115294"/>
                </a:cubicBezTo>
                <a:close/>
                <a:moveTo>
                  <a:pt x="51260" y="116161"/>
                </a:moveTo>
                <a:cubicBezTo>
                  <a:pt x="51287" y="116161"/>
                  <a:pt x="51318" y="116164"/>
                  <a:pt x="51351" y="116172"/>
                </a:cubicBezTo>
                <a:cubicBezTo>
                  <a:pt x="51524" y="116218"/>
                  <a:pt x="51674" y="116288"/>
                  <a:pt x="51674" y="116322"/>
                </a:cubicBezTo>
                <a:cubicBezTo>
                  <a:pt x="51686" y="116357"/>
                  <a:pt x="51559" y="116472"/>
                  <a:pt x="51397" y="116576"/>
                </a:cubicBezTo>
                <a:cubicBezTo>
                  <a:pt x="51338" y="116612"/>
                  <a:pt x="51284" y="116630"/>
                  <a:pt x="51238" y="116630"/>
                </a:cubicBezTo>
                <a:cubicBezTo>
                  <a:pt x="51150" y="116630"/>
                  <a:pt x="51089" y="116563"/>
                  <a:pt x="51074" y="116426"/>
                </a:cubicBezTo>
                <a:cubicBezTo>
                  <a:pt x="51055" y="116254"/>
                  <a:pt x="51123" y="116161"/>
                  <a:pt x="51260" y="116161"/>
                </a:cubicBezTo>
                <a:close/>
                <a:moveTo>
                  <a:pt x="75974" y="116397"/>
                </a:moveTo>
                <a:cubicBezTo>
                  <a:pt x="76068" y="116397"/>
                  <a:pt x="76166" y="116427"/>
                  <a:pt x="76249" y="116495"/>
                </a:cubicBezTo>
                <a:cubicBezTo>
                  <a:pt x="76514" y="116726"/>
                  <a:pt x="76445" y="116911"/>
                  <a:pt x="76052" y="116992"/>
                </a:cubicBezTo>
                <a:cubicBezTo>
                  <a:pt x="76020" y="116997"/>
                  <a:pt x="75989" y="116999"/>
                  <a:pt x="75959" y="116999"/>
                </a:cubicBezTo>
                <a:cubicBezTo>
                  <a:pt x="75773" y="116999"/>
                  <a:pt x="75632" y="116910"/>
                  <a:pt x="75602" y="116761"/>
                </a:cubicBezTo>
                <a:cubicBezTo>
                  <a:pt x="75570" y="116546"/>
                  <a:pt x="75764" y="116397"/>
                  <a:pt x="75974" y="116397"/>
                </a:cubicBezTo>
                <a:close/>
                <a:moveTo>
                  <a:pt x="106886" y="116177"/>
                </a:moveTo>
                <a:cubicBezTo>
                  <a:pt x="107078" y="116177"/>
                  <a:pt x="107313" y="116458"/>
                  <a:pt x="107402" y="116842"/>
                </a:cubicBezTo>
                <a:cubicBezTo>
                  <a:pt x="107424" y="116957"/>
                  <a:pt x="107412" y="117015"/>
                  <a:pt x="107357" y="117015"/>
                </a:cubicBezTo>
                <a:cubicBezTo>
                  <a:pt x="107297" y="117015"/>
                  <a:pt x="107185" y="116946"/>
                  <a:pt x="107010" y="116807"/>
                </a:cubicBezTo>
                <a:cubicBezTo>
                  <a:pt x="106710" y="116565"/>
                  <a:pt x="106617" y="116392"/>
                  <a:pt x="106733" y="116253"/>
                </a:cubicBezTo>
                <a:cubicBezTo>
                  <a:pt x="106777" y="116201"/>
                  <a:pt x="106830" y="116177"/>
                  <a:pt x="106886" y="116177"/>
                </a:cubicBezTo>
                <a:close/>
                <a:moveTo>
                  <a:pt x="59313" y="116660"/>
                </a:moveTo>
                <a:cubicBezTo>
                  <a:pt x="59336" y="116660"/>
                  <a:pt x="59360" y="116666"/>
                  <a:pt x="59385" y="116680"/>
                </a:cubicBezTo>
                <a:cubicBezTo>
                  <a:pt x="59512" y="116749"/>
                  <a:pt x="59616" y="116842"/>
                  <a:pt x="59627" y="116899"/>
                </a:cubicBezTo>
                <a:cubicBezTo>
                  <a:pt x="59627" y="116969"/>
                  <a:pt x="59558" y="117026"/>
                  <a:pt x="59443" y="117050"/>
                </a:cubicBezTo>
                <a:cubicBezTo>
                  <a:pt x="59437" y="117050"/>
                  <a:pt x="59432" y="117050"/>
                  <a:pt x="59427" y="117050"/>
                </a:cubicBezTo>
                <a:cubicBezTo>
                  <a:pt x="59327" y="117050"/>
                  <a:pt x="59223" y="116951"/>
                  <a:pt x="59212" y="116830"/>
                </a:cubicBezTo>
                <a:cubicBezTo>
                  <a:pt x="59194" y="116725"/>
                  <a:pt x="59243" y="116660"/>
                  <a:pt x="59313" y="116660"/>
                </a:cubicBezTo>
                <a:close/>
                <a:moveTo>
                  <a:pt x="57656" y="116026"/>
                </a:moveTo>
                <a:cubicBezTo>
                  <a:pt x="57667" y="116026"/>
                  <a:pt x="57677" y="116028"/>
                  <a:pt x="57688" y="116034"/>
                </a:cubicBezTo>
                <a:cubicBezTo>
                  <a:pt x="57815" y="116091"/>
                  <a:pt x="57838" y="116334"/>
                  <a:pt x="57746" y="116646"/>
                </a:cubicBezTo>
                <a:cubicBezTo>
                  <a:pt x="57673" y="116894"/>
                  <a:pt x="57573" y="117068"/>
                  <a:pt x="57511" y="117068"/>
                </a:cubicBezTo>
                <a:cubicBezTo>
                  <a:pt x="57504" y="117068"/>
                  <a:pt x="57498" y="117066"/>
                  <a:pt x="57492" y="117061"/>
                </a:cubicBezTo>
                <a:cubicBezTo>
                  <a:pt x="57306" y="116897"/>
                  <a:pt x="57462" y="116026"/>
                  <a:pt x="57656" y="116026"/>
                </a:cubicBezTo>
                <a:close/>
                <a:moveTo>
                  <a:pt x="81775" y="116534"/>
                </a:moveTo>
                <a:cubicBezTo>
                  <a:pt x="81821" y="116534"/>
                  <a:pt x="81857" y="116573"/>
                  <a:pt x="81870" y="116646"/>
                </a:cubicBezTo>
                <a:cubicBezTo>
                  <a:pt x="81893" y="116784"/>
                  <a:pt x="81835" y="116957"/>
                  <a:pt x="81731" y="117061"/>
                </a:cubicBezTo>
                <a:cubicBezTo>
                  <a:pt x="81693" y="117104"/>
                  <a:pt x="81654" y="117126"/>
                  <a:pt x="81621" y="117126"/>
                </a:cubicBezTo>
                <a:cubicBezTo>
                  <a:pt x="81574" y="117126"/>
                  <a:pt x="81537" y="117084"/>
                  <a:pt x="81524" y="117003"/>
                </a:cubicBezTo>
                <a:cubicBezTo>
                  <a:pt x="81501" y="116876"/>
                  <a:pt x="81558" y="116703"/>
                  <a:pt x="81662" y="116599"/>
                </a:cubicBezTo>
                <a:cubicBezTo>
                  <a:pt x="81701" y="116555"/>
                  <a:pt x="81741" y="116534"/>
                  <a:pt x="81775" y="116534"/>
                </a:cubicBezTo>
                <a:close/>
                <a:moveTo>
                  <a:pt x="63426" y="116599"/>
                </a:moveTo>
                <a:cubicBezTo>
                  <a:pt x="63537" y="116599"/>
                  <a:pt x="63645" y="116745"/>
                  <a:pt x="63667" y="116934"/>
                </a:cubicBezTo>
                <a:cubicBezTo>
                  <a:pt x="63696" y="117096"/>
                  <a:pt x="63646" y="117203"/>
                  <a:pt x="63563" y="117203"/>
                </a:cubicBezTo>
                <a:cubicBezTo>
                  <a:pt x="63545" y="117203"/>
                  <a:pt x="63526" y="117198"/>
                  <a:pt x="63506" y="117188"/>
                </a:cubicBezTo>
                <a:cubicBezTo>
                  <a:pt x="63379" y="117119"/>
                  <a:pt x="63275" y="116980"/>
                  <a:pt x="63252" y="116853"/>
                </a:cubicBezTo>
                <a:cubicBezTo>
                  <a:pt x="63240" y="116726"/>
                  <a:pt x="63309" y="116622"/>
                  <a:pt x="63413" y="116599"/>
                </a:cubicBezTo>
                <a:cubicBezTo>
                  <a:pt x="63417" y="116599"/>
                  <a:pt x="63422" y="116599"/>
                  <a:pt x="63426" y="116599"/>
                </a:cubicBezTo>
                <a:close/>
                <a:moveTo>
                  <a:pt x="91353" y="116387"/>
                </a:moveTo>
                <a:cubicBezTo>
                  <a:pt x="91627" y="116387"/>
                  <a:pt x="92062" y="116738"/>
                  <a:pt x="92120" y="117050"/>
                </a:cubicBezTo>
                <a:cubicBezTo>
                  <a:pt x="92135" y="117152"/>
                  <a:pt x="92114" y="117205"/>
                  <a:pt x="92052" y="117205"/>
                </a:cubicBezTo>
                <a:cubicBezTo>
                  <a:pt x="91975" y="117205"/>
                  <a:pt x="91835" y="117124"/>
                  <a:pt x="91623" y="116957"/>
                </a:cubicBezTo>
                <a:cubicBezTo>
                  <a:pt x="91323" y="116726"/>
                  <a:pt x="91139" y="116484"/>
                  <a:pt x="91219" y="116426"/>
                </a:cubicBezTo>
                <a:cubicBezTo>
                  <a:pt x="91256" y="116399"/>
                  <a:pt x="91302" y="116387"/>
                  <a:pt x="91353" y="116387"/>
                </a:cubicBezTo>
                <a:close/>
                <a:moveTo>
                  <a:pt x="92583" y="112354"/>
                </a:moveTo>
                <a:cubicBezTo>
                  <a:pt x="92640" y="112354"/>
                  <a:pt x="92583" y="112473"/>
                  <a:pt x="92431" y="112790"/>
                </a:cubicBezTo>
                <a:cubicBezTo>
                  <a:pt x="92259" y="113152"/>
                  <a:pt x="92215" y="113262"/>
                  <a:pt x="92350" y="113262"/>
                </a:cubicBezTo>
                <a:cubicBezTo>
                  <a:pt x="92405" y="113262"/>
                  <a:pt x="92488" y="113244"/>
                  <a:pt x="92605" y="113217"/>
                </a:cubicBezTo>
                <a:cubicBezTo>
                  <a:pt x="92655" y="113208"/>
                  <a:pt x="92701" y="113203"/>
                  <a:pt x="92742" y="113203"/>
                </a:cubicBezTo>
                <a:cubicBezTo>
                  <a:pt x="92901" y="113203"/>
                  <a:pt x="92990" y="113271"/>
                  <a:pt x="92962" y="113391"/>
                </a:cubicBezTo>
                <a:cubicBezTo>
                  <a:pt x="92928" y="113487"/>
                  <a:pt x="92833" y="113550"/>
                  <a:pt x="92734" y="113550"/>
                </a:cubicBezTo>
                <a:cubicBezTo>
                  <a:pt x="92702" y="113550"/>
                  <a:pt x="92670" y="113543"/>
                  <a:pt x="92639" y="113529"/>
                </a:cubicBezTo>
                <a:cubicBezTo>
                  <a:pt x="92606" y="113515"/>
                  <a:pt x="92580" y="113508"/>
                  <a:pt x="92559" y="113508"/>
                </a:cubicBezTo>
                <a:cubicBezTo>
                  <a:pt x="92479" y="113508"/>
                  <a:pt x="92494" y="113613"/>
                  <a:pt x="92605" y="113806"/>
                </a:cubicBezTo>
                <a:cubicBezTo>
                  <a:pt x="92708" y="114002"/>
                  <a:pt x="92824" y="114256"/>
                  <a:pt x="92835" y="114349"/>
                </a:cubicBezTo>
                <a:cubicBezTo>
                  <a:pt x="92850" y="114431"/>
                  <a:pt x="92951" y="114465"/>
                  <a:pt x="93086" y="114465"/>
                </a:cubicBezTo>
                <a:cubicBezTo>
                  <a:pt x="93386" y="114465"/>
                  <a:pt x="93857" y="114294"/>
                  <a:pt x="93920" y="114095"/>
                </a:cubicBezTo>
                <a:cubicBezTo>
                  <a:pt x="93958" y="113992"/>
                  <a:pt x="94025" y="113935"/>
                  <a:pt x="94098" y="113935"/>
                </a:cubicBezTo>
                <a:cubicBezTo>
                  <a:pt x="94116" y="113935"/>
                  <a:pt x="94134" y="113938"/>
                  <a:pt x="94151" y="113945"/>
                </a:cubicBezTo>
                <a:cubicBezTo>
                  <a:pt x="94371" y="114048"/>
                  <a:pt x="94463" y="115410"/>
                  <a:pt x="94278" y="115618"/>
                </a:cubicBezTo>
                <a:cubicBezTo>
                  <a:pt x="94264" y="115634"/>
                  <a:pt x="94242" y="115642"/>
                  <a:pt x="94212" y="115642"/>
                </a:cubicBezTo>
                <a:cubicBezTo>
                  <a:pt x="93857" y="115642"/>
                  <a:pt x="92482" y="114559"/>
                  <a:pt x="92397" y="114175"/>
                </a:cubicBezTo>
                <a:cubicBezTo>
                  <a:pt x="92381" y="114114"/>
                  <a:pt x="92361" y="114085"/>
                  <a:pt x="92341" y="114085"/>
                </a:cubicBezTo>
                <a:cubicBezTo>
                  <a:pt x="92305" y="114085"/>
                  <a:pt x="92265" y="114185"/>
                  <a:pt x="92235" y="114372"/>
                </a:cubicBezTo>
                <a:cubicBezTo>
                  <a:pt x="92197" y="114565"/>
                  <a:pt x="92153" y="114670"/>
                  <a:pt x="92118" y="114670"/>
                </a:cubicBezTo>
                <a:cubicBezTo>
                  <a:pt x="92100" y="114670"/>
                  <a:pt x="92085" y="114644"/>
                  <a:pt x="92074" y="114591"/>
                </a:cubicBezTo>
                <a:cubicBezTo>
                  <a:pt x="92052" y="114489"/>
                  <a:pt x="92023" y="114437"/>
                  <a:pt x="91974" y="114437"/>
                </a:cubicBezTo>
                <a:cubicBezTo>
                  <a:pt x="91918" y="114437"/>
                  <a:pt x="91834" y="114506"/>
                  <a:pt x="91704" y="114649"/>
                </a:cubicBezTo>
                <a:cubicBezTo>
                  <a:pt x="91520" y="114845"/>
                  <a:pt x="91450" y="115180"/>
                  <a:pt x="91554" y="115457"/>
                </a:cubicBezTo>
                <a:cubicBezTo>
                  <a:pt x="91609" y="115627"/>
                  <a:pt x="91626" y="115725"/>
                  <a:pt x="91604" y="115725"/>
                </a:cubicBezTo>
                <a:cubicBezTo>
                  <a:pt x="91593" y="115725"/>
                  <a:pt x="91573" y="115702"/>
                  <a:pt x="91543" y="115653"/>
                </a:cubicBezTo>
                <a:cubicBezTo>
                  <a:pt x="91442" y="115500"/>
                  <a:pt x="91320" y="115432"/>
                  <a:pt x="91226" y="115432"/>
                </a:cubicBezTo>
                <a:cubicBezTo>
                  <a:pt x="91093" y="115432"/>
                  <a:pt x="91017" y="115568"/>
                  <a:pt x="91139" y="115791"/>
                </a:cubicBezTo>
                <a:cubicBezTo>
                  <a:pt x="91232" y="115952"/>
                  <a:pt x="91256" y="116024"/>
                  <a:pt x="91185" y="116024"/>
                </a:cubicBezTo>
                <a:cubicBezTo>
                  <a:pt x="91134" y="116024"/>
                  <a:pt x="91033" y="115986"/>
                  <a:pt x="90873" y="115918"/>
                </a:cubicBezTo>
                <a:cubicBezTo>
                  <a:pt x="90737" y="115857"/>
                  <a:pt x="90637" y="115824"/>
                  <a:pt x="90560" y="115824"/>
                </a:cubicBezTo>
                <a:cubicBezTo>
                  <a:pt x="90436" y="115824"/>
                  <a:pt x="90372" y="115910"/>
                  <a:pt x="90308" y="116103"/>
                </a:cubicBezTo>
                <a:cubicBezTo>
                  <a:pt x="90264" y="116243"/>
                  <a:pt x="90219" y="116322"/>
                  <a:pt x="90187" y="116322"/>
                </a:cubicBezTo>
                <a:cubicBezTo>
                  <a:pt x="90169" y="116322"/>
                  <a:pt x="90154" y="116296"/>
                  <a:pt x="90146" y="116242"/>
                </a:cubicBezTo>
                <a:cubicBezTo>
                  <a:pt x="90127" y="116125"/>
                  <a:pt x="90017" y="116049"/>
                  <a:pt x="89879" y="116049"/>
                </a:cubicBezTo>
                <a:cubicBezTo>
                  <a:pt x="89853" y="116049"/>
                  <a:pt x="89827" y="116051"/>
                  <a:pt x="89800" y="116057"/>
                </a:cubicBezTo>
                <a:cubicBezTo>
                  <a:pt x="89627" y="116091"/>
                  <a:pt x="89523" y="116253"/>
                  <a:pt x="89557" y="116426"/>
                </a:cubicBezTo>
                <a:cubicBezTo>
                  <a:pt x="89589" y="116594"/>
                  <a:pt x="89677" y="116695"/>
                  <a:pt x="89788" y="116695"/>
                </a:cubicBezTo>
                <a:cubicBezTo>
                  <a:pt x="89800" y="116695"/>
                  <a:pt x="89811" y="116694"/>
                  <a:pt x="89823" y="116692"/>
                </a:cubicBezTo>
                <a:cubicBezTo>
                  <a:pt x="89834" y="116689"/>
                  <a:pt x="89844" y="116688"/>
                  <a:pt x="89853" y="116688"/>
                </a:cubicBezTo>
                <a:cubicBezTo>
                  <a:pt x="89938" y="116688"/>
                  <a:pt x="89980" y="116775"/>
                  <a:pt x="89938" y="116899"/>
                </a:cubicBezTo>
                <a:cubicBezTo>
                  <a:pt x="89892" y="117050"/>
                  <a:pt x="89754" y="117177"/>
                  <a:pt x="89604" y="117211"/>
                </a:cubicBezTo>
                <a:cubicBezTo>
                  <a:pt x="89590" y="117214"/>
                  <a:pt x="89576" y="117216"/>
                  <a:pt x="89563" y="117216"/>
                </a:cubicBezTo>
                <a:cubicBezTo>
                  <a:pt x="89173" y="117216"/>
                  <a:pt x="89294" y="115730"/>
                  <a:pt x="89719" y="115607"/>
                </a:cubicBezTo>
                <a:cubicBezTo>
                  <a:pt x="90873" y="115284"/>
                  <a:pt x="90954" y="115226"/>
                  <a:pt x="90966" y="114672"/>
                </a:cubicBezTo>
                <a:cubicBezTo>
                  <a:pt x="90977" y="114363"/>
                  <a:pt x="91093" y="114128"/>
                  <a:pt x="91224" y="114128"/>
                </a:cubicBezTo>
                <a:cubicBezTo>
                  <a:pt x="91230" y="114128"/>
                  <a:pt x="91236" y="114128"/>
                  <a:pt x="91243" y="114129"/>
                </a:cubicBezTo>
                <a:cubicBezTo>
                  <a:pt x="91250" y="114131"/>
                  <a:pt x="91257" y="114132"/>
                  <a:pt x="91264" y="114132"/>
                </a:cubicBezTo>
                <a:cubicBezTo>
                  <a:pt x="91404" y="114132"/>
                  <a:pt x="91619" y="113831"/>
                  <a:pt x="91750" y="113437"/>
                </a:cubicBezTo>
                <a:cubicBezTo>
                  <a:pt x="91889" y="113021"/>
                  <a:pt x="92154" y="112583"/>
                  <a:pt x="92351" y="112467"/>
                </a:cubicBezTo>
                <a:cubicBezTo>
                  <a:pt x="92472" y="112398"/>
                  <a:pt x="92548" y="112354"/>
                  <a:pt x="92583" y="112354"/>
                </a:cubicBezTo>
                <a:close/>
                <a:moveTo>
                  <a:pt x="96867" y="115425"/>
                </a:moveTo>
                <a:cubicBezTo>
                  <a:pt x="96960" y="115425"/>
                  <a:pt x="97075" y="115439"/>
                  <a:pt x="97210" y="115468"/>
                </a:cubicBezTo>
                <a:cubicBezTo>
                  <a:pt x="97395" y="115503"/>
                  <a:pt x="97579" y="115791"/>
                  <a:pt x="97649" y="116115"/>
                </a:cubicBezTo>
                <a:cubicBezTo>
                  <a:pt x="97741" y="116622"/>
                  <a:pt x="97695" y="116692"/>
                  <a:pt x="97199" y="116692"/>
                </a:cubicBezTo>
                <a:cubicBezTo>
                  <a:pt x="97145" y="116690"/>
                  <a:pt x="97097" y="116690"/>
                  <a:pt x="97054" y="116690"/>
                </a:cubicBezTo>
                <a:cubicBezTo>
                  <a:pt x="96713" y="116690"/>
                  <a:pt x="96729" y="116735"/>
                  <a:pt x="97037" y="116899"/>
                </a:cubicBezTo>
                <a:cubicBezTo>
                  <a:pt x="97579" y="117200"/>
                  <a:pt x="97568" y="117327"/>
                  <a:pt x="97014" y="117396"/>
                </a:cubicBezTo>
                <a:cubicBezTo>
                  <a:pt x="96984" y="117399"/>
                  <a:pt x="96956" y="117401"/>
                  <a:pt x="96929" y="117401"/>
                </a:cubicBezTo>
                <a:cubicBezTo>
                  <a:pt x="96683" y="117401"/>
                  <a:pt x="96545" y="117258"/>
                  <a:pt x="96483" y="116946"/>
                </a:cubicBezTo>
                <a:cubicBezTo>
                  <a:pt x="96437" y="116669"/>
                  <a:pt x="96241" y="116380"/>
                  <a:pt x="96044" y="116288"/>
                </a:cubicBezTo>
                <a:cubicBezTo>
                  <a:pt x="95744" y="116149"/>
                  <a:pt x="95744" y="116126"/>
                  <a:pt x="96021" y="116068"/>
                </a:cubicBezTo>
                <a:cubicBezTo>
                  <a:pt x="96053" y="116062"/>
                  <a:pt x="96089" y="116058"/>
                  <a:pt x="96126" y="116058"/>
                </a:cubicBezTo>
                <a:cubicBezTo>
                  <a:pt x="96279" y="116058"/>
                  <a:pt x="96464" y="116112"/>
                  <a:pt x="96575" y="116195"/>
                </a:cubicBezTo>
                <a:cubicBezTo>
                  <a:pt x="96635" y="116243"/>
                  <a:pt x="96685" y="116268"/>
                  <a:pt x="96727" y="116268"/>
                </a:cubicBezTo>
                <a:cubicBezTo>
                  <a:pt x="96805" y="116268"/>
                  <a:pt x="96853" y="116180"/>
                  <a:pt x="96875" y="115999"/>
                </a:cubicBezTo>
                <a:cubicBezTo>
                  <a:pt x="96900" y="115832"/>
                  <a:pt x="96883" y="115737"/>
                  <a:pt x="96837" y="115737"/>
                </a:cubicBezTo>
                <a:cubicBezTo>
                  <a:pt x="96819" y="115737"/>
                  <a:pt x="96797" y="115751"/>
                  <a:pt x="96772" y="115780"/>
                </a:cubicBezTo>
                <a:cubicBezTo>
                  <a:pt x="96733" y="115823"/>
                  <a:pt x="96695" y="115844"/>
                  <a:pt x="96661" y="115844"/>
                </a:cubicBezTo>
                <a:cubicBezTo>
                  <a:pt x="96614" y="115844"/>
                  <a:pt x="96577" y="115803"/>
                  <a:pt x="96564" y="115722"/>
                </a:cubicBezTo>
                <a:cubicBezTo>
                  <a:pt x="96522" y="115522"/>
                  <a:pt x="96625" y="115425"/>
                  <a:pt x="96867" y="115425"/>
                </a:cubicBezTo>
                <a:close/>
                <a:moveTo>
                  <a:pt x="77994" y="117020"/>
                </a:moveTo>
                <a:cubicBezTo>
                  <a:pt x="78048" y="117020"/>
                  <a:pt x="78093" y="117064"/>
                  <a:pt x="78107" y="117142"/>
                </a:cubicBezTo>
                <a:cubicBezTo>
                  <a:pt x="78130" y="117280"/>
                  <a:pt x="78049" y="117419"/>
                  <a:pt x="77957" y="117430"/>
                </a:cubicBezTo>
                <a:cubicBezTo>
                  <a:pt x="77928" y="117436"/>
                  <a:pt x="77901" y="117439"/>
                  <a:pt x="77876" y="117439"/>
                </a:cubicBezTo>
                <a:cubicBezTo>
                  <a:pt x="77800" y="117439"/>
                  <a:pt x="77746" y="117413"/>
                  <a:pt x="77738" y="117361"/>
                </a:cubicBezTo>
                <a:cubicBezTo>
                  <a:pt x="77726" y="117303"/>
                  <a:pt x="77795" y="117177"/>
                  <a:pt x="77888" y="117073"/>
                </a:cubicBezTo>
                <a:cubicBezTo>
                  <a:pt x="77923" y="117037"/>
                  <a:pt x="77960" y="117020"/>
                  <a:pt x="77994" y="117020"/>
                </a:cubicBezTo>
                <a:close/>
                <a:moveTo>
                  <a:pt x="70731" y="117237"/>
                </a:moveTo>
                <a:cubicBezTo>
                  <a:pt x="70783" y="117237"/>
                  <a:pt x="70821" y="117278"/>
                  <a:pt x="70835" y="117361"/>
                </a:cubicBezTo>
                <a:cubicBezTo>
                  <a:pt x="70858" y="117488"/>
                  <a:pt x="70789" y="117615"/>
                  <a:pt x="70674" y="117638"/>
                </a:cubicBezTo>
                <a:cubicBezTo>
                  <a:pt x="70644" y="117644"/>
                  <a:pt x="70616" y="117647"/>
                  <a:pt x="70592" y="117647"/>
                </a:cubicBezTo>
                <a:cubicBezTo>
                  <a:pt x="70521" y="117647"/>
                  <a:pt x="70474" y="117623"/>
                  <a:pt x="70466" y="117580"/>
                </a:cubicBezTo>
                <a:cubicBezTo>
                  <a:pt x="70454" y="117523"/>
                  <a:pt x="70524" y="117396"/>
                  <a:pt x="70616" y="117292"/>
                </a:cubicBezTo>
                <a:cubicBezTo>
                  <a:pt x="70657" y="117255"/>
                  <a:pt x="70697" y="117237"/>
                  <a:pt x="70731" y="117237"/>
                </a:cubicBezTo>
                <a:close/>
                <a:moveTo>
                  <a:pt x="95152" y="116359"/>
                </a:moveTo>
                <a:cubicBezTo>
                  <a:pt x="95215" y="116359"/>
                  <a:pt x="95258" y="116397"/>
                  <a:pt x="95271" y="116472"/>
                </a:cubicBezTo>
                <a:cubicBezTo>
                  <a:pt x="95289" y="116573"/>
                  <a:pt x="95408" y="116637"/>
                  <a:pt x="95565" y="116637"/>
                </a:cubicBezTo>
                <a:cubicBezTo>
                  <a:pt x="95607" y="116637"/>
                  <a:pt x="95652" y="116632"/>
                  <a:pt x="95698" y="116622"/>
                </a:cubicBezTo>
                <a:cubicBezTo>
                  <a:pt x="95739" y="116612"/>
                  <a:pt x="95778" y="116608"/>
                  <a:pt x="95816" y="116608"/>
                </a:cubicBezTo>
                <a:cubicBezTo>
                  <a:pt x="95993" y="116608"/>
                  <a:pt x="96131" y="116713"/>
                  <a:pt x="96160" y="116865"/>
                </a:cubicBezTo>
                <a:cubicBezTo>
                  <a:pt x="96194" y="117061"/>
                  <a:pt x="96183" y="117211"/>
                  <a:pt x="96137" y="117223"/>
                </a:cubicBezTo>
                <a:cubicBezTo>
                  <a:pt x="96090" y="117234"/>
                  <a:pt x="95906" y="117350"/>
                  <a:pt x="95733" y="117477"/>
                </a:cubicBezTo>
                <a:cubicBezTo>
                  <a:pt x="95623" y="117555"/>
                  <a:pt x="95553" y="117596"/>
                  <a:pt x="95518" y="117596"/>
                </a:cubicBezTo>
                <a:cubicBezTo>
                  <a:pt x="95466" y="117596"/>
                  <a:pt x="95497" y="117501"/>
                  <a:pt x="95594" y="117292"/>
                </a:cubicBezTo>
                <a:cubicBezTo>
                  <a:pt x="95744" y="116934"/>
                  <a:pt x="95721" y="116865"/>
                  <a:pt x="95444" y="116807"/>
                </a:cubicBezTo>
                <a:cubicBezTo>
                  <a:pt x="95418" y="116801"/>
                  <a:pt x="95394" y="116798"/>
                  <a:pt x="95372" y="116798"/>
                </a:cubicBezTo>
                <a:cubicBezTo>
                  <a:pt x="95218" y="116798"/>
                  <a:pt x="95163" y="116937"/>
                  <a:pt x="95213" y="117200"/>
                </a:cubicBezTo>
                <a:cubicBezTo>
                  <a:pt x="95268" y="117505"/>
                  <a:pt x="95265" y="117655"/>
                  <a:pt x="95152" y="117655"/>
                </a:cubicBezTo>
                <a:cubicBezTo>
                  <a:pt x="95052" y="117655"/>
                  <a:pt x="94865" y="117537"/>
                  <a:pt x="94555" y="117303"/>
                </a:cubicBezTo>
                <a:lnTo>
                  <a:pt x="94036" y="116911"/>
                </a:lnTo>
                <a:lnTo>
                  <a:pt x="94036" y="116911"/>
                </a:lnTo>
                <a:lnTo>
                  <a:pt x="94498" y="116934"/>
                </a:lnTo>
                <a:cubicBezTo>
                  <a:pt x="94519" y="116935"/>
                  <a:pt x="94540" y="116936"/>
                  <a:pt x="94560" y="116936"/>
                </a:cubicBezTo>
                <a:cubicBezTo>
                  <a:pt x="94775" y="116936"/>
                  <a:pt x="94895" y="116880"/>
                  <a:pt x="94821" y="116796"/>
                </a:cubicBezTo>
                <a:cubicBezTo>
                  <a:pt x="94752" y="116703"/>
                  <a:pt x="94809" y="116553"/>
                  <a:pt x="94959" y="116438"/>
                </a:cubicBezTo>
                <a:cubicBezTo>
                  <a:pt x="95033" y="116385"/>
                  <a:pt x="95099" y="116359"/>
                  <a:pt x="95152" y="116359"/>
                </a:cubicBezTo>
                <a:close/>
                <a:moveTo>
                  <a:pt x="106753" y="116880"/>
                </a:moveTo>
                <a:cubicBezTo>
                  <a:pt x="106765" y="116880"/>
                  <a:pt x="106777" y="116883"/>
                  <a:pt x="106791" y="116888"/>
                </a:cubicBezTo>
                <a:cubicBezTo>
                  <a:pt x="106918" y="116934"/>
                  <a:pt x="107056" y="117130"/>
                  <a:pt x="107091" y="117303"/>
                </a:cubicBezTo>
                <a:cubicBezTo>
                  <a:pt x="107125" y="117477"/>
                  <a:pt x="107056" y="117661"/>
                  <a:pt x="106952" y="117684"/>
                </a:cubicBezTo>
                <a:cubicBezTo>
                  <a:pt x="106946" y="117686"/>
                  <a:pt x="106940" y="117686"/>
                  <a:pt x="106934" y="117686"/>
                </a:cubicBezTo>
                <a:cubicBezTo>
                  <a:pt x="106834" y="117686"/>
                  <a:pt x="106718" y="117508"/>
                  <a:pt x="106664" y="117257"/>
                </a:cubicBezTo>
                <a:cubicBezTo>
                  <a:pt x="106623" y="117033"/>
                  <a:pt x="106663" y="116880"/>
                  <a:pt x="106753" y="116880"/>
                </a:cubicBezTo>
                <a:close/>
                <a:moveTo>
                  <a:pt x="76800" y="117240"/>
                </a:moveTo>
                <a:cubicBezTo>
                  <a:pt x="76827" y="117240"/>
                  <a:pt x="76859" y="117249"/>
                  <a:pt x="76895" y="117269"/>
                </a:cubicBezTo>
                <a:cubicBezTo>
                  <a:pt x="77022" y="117327"/>
                  <a:pt x="77137" y="117465"/>
                  <a:pt x="77161" y="117604"/>
                </a:cubicBezTo>
                <a:cubicBezTo>
                  <a:pt x="77178" y="117697"/>
                  <a:pt x="77138" y="117753"/>
                  <a:pt x="77066" y="117753"/>
                </a:cubicBezTo>
                <a:cubicBezTo>
                  <a:pt x="77040" y="117753"/>
                  <a:pt x="77009" y="117746"/>
                  <a:pt x="76976" y="117731"/>
                </a:cubicBezTo>
                <a:cubicBezTo>
                  <a:pt x="76849" y="117661"/>
                  <a:pt x="76733" y="117523"/>
                  <a:pt x="76710" y="117396"/>
                </a:cubicBezTo>
                <a:cubicBezTo>
                  <a:pt x="76702" y="117297"/>
                  <a:pt x="76735" y="117240"/>
                  <a:pt x="76800" y="117240"/>
                </a:cubicBezTo>
                <a:close/>
                <a:moveTo>
                  <a:pt x="63096" y="117380"/>
                </a:moveTo>
                <a:cubicBezTo>
                  <a:pt x="63239" y="117380"/>
                  <a:pt x="63345" y="117448"/>
                  <a:pt x="63356" y="117569"/>
                </a:cubicBezTo>
                <a:cubicBezTo>
                  <a:pt x="63379" y="117707"/>
                  <a:pt x="63275" y="117823"/>
                  <a:pt x="63102" y="117846"/>
                </a:cubicBezTo>
                <a:cubicBezTo>
                  <a:pt x="63075" y="117851"/>
                  <a:pt x="63048" y="117854"/>
                  <a:pt x="63023" y="117854"/>
                </a:cubicBezTo>
                <a:cubicBezTo>
                  <a:pt x="62888" y="117854"/>
                  <a:pt x="62788" y="117778"/>
                  <a:pt x="62778" y="117661"/>
                </a:cubicBezTo>
                <a:cubicBezTo>
                  <a:pt x="62755" y="117534"/>
                  <a:pt x="62859" y="117419"/>
                  <a:pt x="63032" y="117384"/>
                </a:cubicBezTo>
                <a:cubicBezTo>
                  <a:pt x="63054" y="117381"/>
                  <a:pt x="63076" y="117380"/>
                  <a:pt x="63096" y="117380"/>
                </a:cubicBezTo>
                <a:close/>
                <a:moveTo>
                  <a:pt x="53915" y="117504"/>
                </a:moveTo>
                <a:cubicBezTo>
                  <a:pt x="53995" y="117504"/>
                  <a:pt x="54052" y="117535"/>
                  <a:pt x="54052" y="117580"/>
                </a:cubicBezTo>
                <a:cubicBezTo>
                  <a:pt x="54064" y="117638"/>
                  <a:pt x="53994" y="117754"/>
                  <a:pt x="53891" y="117858"/>
                </a:cubicBezTo>
                <a:cubicBezTo>
                  <a:pt x="53855" y="117893"/>
                  <a:pt x="53818" y="117910"/>
                  <a:pt x="53785" y="117910"/>
                </a:cubicBezTo>
                <a:cubicBezTo>
                  <a:pt x="53732" y="117910"/>
                  <a:pt x="53690" y="117867"/>
                  <a:pt x="53683" y="117788"/>
                </a:cubicBezTo>
                <a:cubicBezTo>
                  <a:pt x="53660" y="117650"/>
                  <a:pt x="53740" y="117534"/>
                  <a:pt x="53844" y="117511"/>
                </a:cubicBezTo>
                <a:cubicBezTo>
                  <a:pt x="53869" y="117506"/>
                  <a:pt x="53893" y="117504"/>
                  <a:pt x="53915" y="117504"/>
                </a:cubicBezTo>
                <a:close/>
                <a:moveTo>
                  <a:pt x="85307" y="117449"/>
                </a:moveTo>
                <a:cubicBezTo>
                  <a:pt x="85404" y="117449"/>
                  <a:pt x="85486" y="117517"/>
                  <a:pt x="85506" y="117638"/>
                </a:cubicBezTo>
                <a:cubicBezTo>
                  <a:pt x="85529" y="117765"/>
                  <a:pt x="85460" y="117881"/>
                  <a:pt x="85344" y="117915"/>
                </a:cubicBezTo>
                <a:cubicBezTo>
                  <a:pt x="85331" y="117918"/>
                  <a:pt x="85318" y="117919"/>
                  <a:pt x="85306" y="117919"/>
                </a:cubicBezTo>
                <a:cubicBezTo>
                  <a:pt x="85209" y="117919"/>
                  <a:pt x="85134" y="117842"/>
                  <a:pt x="85113" y="117719"/>
                </a:cubicBezTo>
                <a:cubicBezTo>
                  <a:pt x="85090" y="117592"/>
                  <a:pt x="85148" y="117477"/>
                  <a:pt x="85263" y="117454"/>
                </a:cubicBezTo>
                <a:cubicBezTo>
                  <a:pt x="85278" y="117451"/>
                  <a:pt x="85293" y="117449"/>
                  <a:pt x="85307" y="117449"/>
                </a:cubicBezTo>
                <a:close/>
                <a:moveTo>
                  <a:pt x="83891" y="116313"/>
                </a:moveTo>
                <a:cubicBezTo>
                  <a:pt x="83970" y="116313"/>
                  <a:pt x="84044" y="116337"/>
                  <a:pt x="84109" y="116392"/>
                </a:cubicBezTo>
                <a:cubicBezTo>
                  <a:pt x="84178" y="116449"/>
                  <a:pt x="84121" y="116703"/>
                  <a:pt x="83982" y="116957"/>
                </a:cubicBezTo>
                <a:cubicBezTo>
                  <a:pt x="83869" y="117148"/>
                  <a:pt x="83737" y="117261"/>
                  <a:pt x="83639" y="117261"/>
                </a:cubicBezTo>
                <a:cubicBezTo>
                  <a:pt x="83607" y="117261"/>
                  <a:pt x="83578" y="117248"/>
                  <a:pt x="83555" y="117223"/>
                </a:cubicBezTo>
                <a:cubicBezTo>
                  <a:pt x="83519" y="117181"/>
                  <a:pt x="83485" y="117163"/>
                  <a:pt x="83453" y="117163"/>
                </a:cubicBezTo>
                <a:cubicBezTo>
                  <a:pt x="83302" y="117163"/>
                  <a:pt x="83220" y="117578"/>
                  <a:pt x="83382" y="117788"/>
                </a:cubicBezTo>
                <a:cubicBezTo>
                  <a:pt x="83551" y="118004"/>
                  <a:pt x="83433" y="118173"/>
                  <a:pt x="83247" y="118173"/>
                </a:cubicBezTo>
                <a:cubicBezTo>
                  <a:pt x="83154" y="118173"/>
                  <a:pt x="83043" y="118131"/>
                  <a:pt x="82943" y="118031"/>
                </a:cubicBezTo>
                <a:cubicBezTo>
                  <a:pt x="82507" y="117604"/>
                  <a:pt x="83320" y="116313"/>
                  <a:pt x="83891" y="116313"/>
                </a:cubicBezTo>
                <a:close/>
                <a:moveTo>
                  <a:pt x="69095" y="117472"/>
                </a:moveTo>
                <a:cubicBezTo>
                  <a:pt x="69314" y="117472"/>
                  <a:pt x="69228" y="117971"/>
                  <a:pt x="68965" y="118146"/>
                </a:cubicBezTo>
                <a:cubicBezTo>
                  <a:pt x="68934" y="118164"/>
                  <a:pt x="68906" y="118173"/>
                  <a:pt x="68882" y="118173"/>
                </a:cubicBezTo>
                <a:cubicBezTo>
                  <a:pt x="68801" y="118173"/>
                  <a:pt x="68768" y="118071"/>
                  <a:pt x="68804" y="117892"/>
                </a:cubicBezTo>
                <a:cubicBezTo>
                  <a:pt x="68838" y="117684"/>
                  <a:pt x="68954" y="117500"/>
                  <a:pt x="69058" y="117477"/>
                </a:cubicBezTo>
                <a:cubicBezTo>
                  <a:pt x="69071" y="117474"/>
                  <a:pt x="69083" y="117472"/>
                  <a:pt x="69095" y="117472"/>
                </a:cubicBezTo>
                <a:close/>
                <a:moveTo>
                  <a:pt x="93291" y="116761"/>
                </a:moveTo>
                <a:cubicBezTo>
                  <a:pt x="93378" y="116761"/>
                  <a:pt x="93480" y="116796"/>
                  <a:pt x="93597" y="116876"/>
                </a:cubicBezTo>
                <a:cubicBezTo>
                  <a:pt x="93958" y="117120"/>
                  <a:pt x="94037" y="117223"/>
                  <a:pt x="93833" y="117223"/>
                </a:cubicBezTo>
                <a:cubicBezTo>
                  <a:pt x="93777" y="117223"/>
                  <a:pt x="93698" y="117215"/>
                  <a:pt x="93597" y="117200"/>
                </a:cubicBezTo>
                <a:cubicBezTo>
                  <a:pt x="93549" y="117193"/>
                  <a:pt x="93506" y="117189"/>
                  <a:pt x="93471" y="117189"/>
                </a:cubicBezTo>
                <a:cubicBezTo>
                  <a:pt x="93260" y="117189"/>
                  <a:pt x="93265" y="117320"/>
                  <a:pt x="93413" y="117754"/>
                </a:cubicBezTo>
                <a:cubicBezTo>
                  <a:pt x="93515" y="118060"/>
                  <a:pt x="93548" y="118196"/>
                  <a:pt x="93503" y="118196"/>
                </a:cubicBezTo>
                <a:cubicBezTo>
                  <a:pt x="93476" y="118196"/>
                  <a:pt x="93424" y="118150"/>
                  <a:pt x="93343" y="118065"/>
                </a:cubicBezTo>
                <a:cubicBezTo>
                  <a:pt x="92840" y="117515"/>
                  <a:pt x="92891" y="116761"/>
                  <a:pt x="93291" y="116761"/>
                </a:cubicBezTo>
                <a:close/>
                <a:moveTo>
                  <a:pt x="85033" y="118230"/>
                </a:moveTo>
                <a:cubicBezTo>
                  <a:pt x="85138" y="118230"/>
                  <a:pt x="85189" y="118266"/>
                  <a:pt x="85148" y="118331"/>
                </a:cubicBezTo>
                <a:cubicBezTo>
                  <a:pt x="85112" y="118393"/>
                  <a:pt x="84995" y="118435"/>
                  <a:pt x="84879" y="118435"/>
                </a:cubicBezTo>
                <a:cubicBezTo>
                  <a:pt x="84845" y="118435"/>
                  <a:pt x="84810" y="118431"/>
                  <a:pt x="84779" y="118423"/>
                </a:cubicBezTo>
                <a:cubicBezTo>
                  <a:pt x="84617" y="118377"/>
                  <a:pt x="84652" y="118308"/>
                  <a:pt x="84871" y="118250"/>
                </a:cubicBezTo>
                <a:cubicBezTo>
                  <a:pt x="84933" y="118236"/>
                  <a:pt x="84988" y="118230"/>
                  <a:pt x="85033" y="118230"/>
                </a:cubicBezTo>
                <a:close/>
                <a:moveTo>
                  <a:pt x="63299" y="118047"/>
                </a:moveTo>
                <a:cubicBezTo>
                  <a:pt x="63379" y="118047"/>
                  <a:pt x="63436" y="118078"/>
                  <a:pt x="63436" y="118123"/>
                </a:cubicBezTo>
                <a:cubicBezTo>
                  <a:pt x="63448" y="118181"/>
                  <a:pt x="63379" y="118296"/>
                  <a:pt x="63275" y="118400"/>
                </a:cubicBezTo>
                <a:cubicBezTo>
                  <a:pt x="63239" y="118435"/>
                  <a:pt x="63204" y="118452"/>
                  <a:pt x="63172" y="118452"/>
                </a:cubicBezTo>
                <a:cubicBezTo>
                  <a:pt x="63122" y="118452"/>
                  <a:pt x="63081" y="118409"/>
                  <a:pt x="63067" y="118331"/>
                </a:cubicBezTo>
                <a:cubicBezTo>
                  <a:pt x="63044" y="118192"/>
                  <a:pt x="63125" y="118077"/>
                  <a:pt x="63229" y="118054"/>
                </a:cubicBezTo>
                <a:cubicBezTo>
                  <a:pt x="63253" y="118049"/>
                  <a:pt x="63277" y="118047"/>
                  <a:pt x="63299" y="118047"/>
                </a:cubicBezTo>
                <a:close/>
                <a:moveTo>
                  <a:pt x="91677" y="117378"/>
                </a:moveTo>
                <a:cubicBezTo>
                  <a:pt x="91709" y="117378"/>
                  <a:pt x="91734" y="117387"/>
                  <a:pt x="91750" y="117407"/>
                </a:cubicBezTo>
                <a:cubicBezTo>
                  <a:pt x="91831" y="117511"/>
                  <a:pt x="92120" y="117627"/>
                  <a:pt x="92385" y="117661"/>
                </a:cubicBezTo>
                <a:cubicBezTo>
                  <a:pt x="92905" y="117742"/>
                  <a:pt x="93136" y="118354"/>
                  <a:pt x="92685" y="118458"/>
                </a:cubicBezTo>
                <a:cubicBezTo>
                  <a:pt x="92663" y="118461"/>
                  <a:pt x="92640" y="118463"/>
                  <a:pt x="92617" y="118463"/>
                </a:cubicBezTo>
                <a:cubicBezTo>
                  <a:pt x="92480" y="118463"/>
                  <a:pt x="92327" y="118408"/>
                  <a:pt x="92258" y="118319"/>
                </a:cubicBezTo>
                <a:cubicBezTo>
                  <a:pt x="92220" y="118276"/>
                  <a:pt x="92127" y="118255"/>
                  <a:pt x="92001" y="118255"/>
                </a:cubicBezTo>
                <a:cubicBezTo>
                  <a:pt x="91825" y="118255"/>
                  <a:pt x="91584" y="118296"/>
                  <a:pt x="91335" y="118377"/>
                </a:cubicBezTo>
                <a:cubicBezTo>
                  <a:pt x="91080" y="118469"/>
                  <a:pt x="90848" y="118517"/>
                  <a:pt x="90703" y="118517"/>
                </a:cubicBezTo>
                <a:cubicBezTo>
                  <a:pt x="90611" y="118517"/>
                  <a:pt x="90554" y="118498"/>
                  <a:pt x="90550" y="118458"/>
                </a:cubicBezTo>
                <a:cubicBezTo>
                  <a:pt x="90498" y="118187"/>
                  <a:pt x="91379" y="117378"/>
                  <a:pt x="91677" y="117378"/>
                </a:cubicBezTo>
                <a:close/>
                <a:moveTo>
                  <a:pt x="82255" y="117318"/>
                </a:moveTo>
                <a:cubicBezTo>
                  <a:pt x="82404" y="117318"/>
                  <a:pt x="82365" y="117426"/>
                  <a:pt x="82147" y="117834"/>
                </a:cubicBezTo>
                <a:cubicBezTo>
                  <a:pt x="81973" y="118176"/>
                  <a:pt x="81904" y="118311"/>
                  <a:pt x="81971" y="118311"/>
                </a:cubicBezTo>
                <a:cubicBezTo>
                  <a:pt x="82014" y="118311"/>
                  <a:pt x="82117" y="118254"/>
                  <a:pt x="82285" y="118158"/>
                </a:cubicBezTo>
                <a:cubicBezTo>
                  <a:pt x="82417" y="118075"/>
                  <a:pt x="82513" y="118033"/>
                  <a:pt x="82585" y="118033"/>
                </a:cubicBezTo>
                <a:cubicBezTo>
                  <a:pt x="82684" y="118033"/>
                  <a:pt x="82737" y="118113"/>
                  <a:pt x="82770" y="118273"/>
                </a:cubicBezTo>
                <a:cubicBezTo>
                  <a:pt x="82802" y="118450"/>
                  <a:pt x="82767" y="118590"/>
                  <a:pt x="82692" y="118590"/>
                </a:cubicBezTo>
                <a:cubicBezTo>
                  <a:pt x="82684" y="118590"/>
                  <a:pt x="82675" y="118588"/>
                  <a:pt x="82666" y="118585"/>
                </a:cubicBezTo>
                <a:cubicBezTo>
                  <a:pt x="82574" y="118562"/>
                  <a:pt x="82332" y="118492"/>
                  <a:pt x="82112" y="118446"/>
                </a:cubicBezTo>
                <a:cubicBezTo>
                  <a:pt x="81812" y="118377"/>
                  <a:pt x="81755" y="118285"/>
                  <a:pt x="81881" y="118019"/>
                </a:cubicBezTo>
                <a:cubicBezTo>
                  <a:pt x="81974" y="117811"/>
                  <a:pt x="81974" y="117615"/>
                  <a:pt x="81881" y="117534"/>
                </a:cubicBezTo>
                <a:cubicBezTo>
                  <a:pt x="81801" y="117477"/>
                  <a:pt x="81893" y="117373"/>
                  <a:pt x="82089" y="117338"/>
                </a:cubicBezTo>
                <a:cubicBezTo>
                  <a:pt x="82159" y="117326"/>
                  <a:pt x="82214" y="117318"/>
                  <a:pt x="82255" y="117318"/>
                </a:cubicBezTo>
                <a:close/>
                <a:moveTo>
                  <a:pt x="84223" y="118161"/>
                </a:moveTo>
                <a:cubicBezTo>
                  <a:pt x="84313" y="118161"/>
                  <a:pt x="84393" y="118270"/>
                  <a:pt x="84421" y="118446"/>
                </a:cubicBezTo>
                <a:cubicBezTo>
                  <a:pt x="84464" y="118650"/>
                  <a:pt x="84397" y="118783"/>
                  <a:pt x="84286" y="118783"/>
                </a:cubicBezTo>
                <a:cubicBezTo>
                  <a:pt x="84278" y="118783"/>
                  <a:pt x="84269" y="118783"/>
                  <a:pt x="84259" y="118781"/>
                </a:cubicBezTo>
                <a:cubicBezTo>
                  <a:pt x="84144" y="118758"/>
                  <a:pt x="84005" y="118631"/>
                  <a:pt x="83994" y="118515"/>
                </a:cubicBezTo>
                <a:cubicBezTo>
                  <a:pt x="83971" y="118400"/>
                  <a:pt x="84052" y="118238"/>
                  <a:pt x="84155" y="118181"/>
                </a:cubicBezTo>
                <a:cubicBezTo>
                  <a:pt x="84178" y="118167"/>
                  <a:pt x="84201" y="118161"/>
                  <a:pt x="84223" y="118161"/>
                </a:cubicBezTo>
                <a:close/>
                <a:moveTo>
                  <a:pt x="96471" y="117518"/>
                </a:moveTo>
                <a:cubicBezTo>
                  <a:pt x="96479" y="117518"/>
                  <a:pt x="96487" y="117519"/>
                  <a:pt x="96494" y="117523"/>
                </a:cubicBezTo>
                <a:cubicBezTo>
                  <a:pt x="96748" y="117638"/>
                  <a:pt x="96829" y="117984"/>
                  <a:pt x="96645" y="118181"/>
                </a:cubicBezTo>
                <a:cubicBezTo>
                  <a:pt x="96552" y="118285"/>
                  <a:pt x="96564" y="118585"/>
                  <a:pt x="96668" y="118850"/>
                </a:cubicBezTo>
                <a:cubicBezTo>
                  <a:pt x="96731" y="119041"/>
                  <a:pt x="96751" y="119150"/>
                  <a:pt x="96727" y="119150"/>
                </a:cubicBezTo>
                <a:cubicBezTo>
                  <a:pt x="96716" y="119150"/>
                  <a:pt x="96696" y="119128"/>
                  <a:pt x="96668" y="119081"/>
                </a:cubicBezTo>
                <a:cubicBezTo>
                  <a:pt x="96605" y="118984"/>
                  <a:pt x="96548" y="118935"/>
                  <a:pt x="96488" y="118935"/>
                </a:cubicBezTo>
                <a:cubicBezTo>
                  <a:pt x="96427" y="118935"/>
                  <a:pt x="96363" y="118987"/>
                  <a:pt x="96287" y="119093"/>
                </a:cubicBezTo>
                <a:cubicBezTo>
                  <a:pt x="96187" y="119239"/>
                  <a:pt x="95998" y="119310"/>
                  <a:pt x="95813" y="119310"/>
                </a:cubicBezTo>
                <a:cubicBezTo>
                  <a:pt x="95592" y="119310"/>
                  <a:pt x="95378" y="119207"/>
                  <a:pt x="95340" y="119012"/>
                </a:cubicBezTo>
                <a:cubicBezTo>
                  <a:pt x="95320" y="118908"/>
                  <a:pt x="95447" y="118824"/>
                  <a:pt x="95631" y="118824"/>
                </a:cubicBezTo>
                <a:cubicBezTo>
                  <a:pt x="95653" y="118824"/>
                  <a:pt x="95675" y="118825"/>
                  <a:pt x="95698" y="118827"/>
                </a:cubicBezTo>
                <a:cubicBezTo>
                  <a:pt x="95707" y="118827"/>
                  <a:pt x="95716" y="118828"/>
                  <a:pt x="95724" y="118828"/>
                </a:cubicBezTo>
                <a:cubicBezTo>
                  <a:pt x="95994" y="118828"/>
                  <a:pt x="96116" y="118649"/>
                  <a:pt x="96194" y="118146"/>
                </a:cubicBezTo>
                <a:cubicBezTo>
                  <a:pt x="96258" y="117773"/>
                  <a:pt x="96372" y="117518"/>
                  <a:pt x="96471" y="117518"/>
                </a:cubicBezTo>
                <a:close/>
                <a:moveTo>
                  <a:pt x="86129" y="117280"/>
                </a:moveTo>
                <a:cubicBezTo>
                  <a:pt x="86348" y="117292"/>
                  <a:pt x="86591" y="117430"/>
                  <a:pt x="86672" y="117592"/>
                </a:cubicBezTo>
                <a:cubicBezTo>
                  <a:pt x="86732" y="117730"/>
                  <a:pt x="86728" y="117803"/>
                  <a:pt x="86660" y="117803"/>
                </a:cubicBezTo>
                <a:cubicBezTo>
                  <a:pt x="86637" y="117803"/>
                  <a:pt x="86606" y="117794"/>
                  <a:pt x="86568" y="117777"/>
                </a:cubicBezTo>
                <a:cubicBezTo>
                  <a:pt x="86552" y="117770"/>
                  <a:pt x="86539" y="117767"/>
                  <a:pt x="86529" y="117767"/>
                </a:cubicBezTo>
                <a:cubicBezTo>
                  <a:pt x="86449" y="117767"/>
                  <a:pt x="86535" y="117963"/>
                  <a:pt x="86729" y="118250"/>
                </a:cubicBezTo>
                <a:cubicBezTo>
                  <a:pt x="87191" y="118896"/>
                  <a:pt x="87249" y="119069"/>
                  <a:pt x="87053" y="119277"/>
                </a:cubicBezTo>
                <a:cubicBezTo>
                  <a:pt x="87001" y="119335"/>
                  <a:pt x="86930" y="119359"/>
                  <a:pt x="86853" y="119359"/>
                </a:cubicBezTo>
                <a:cubicBezTo>
                  <a:pt x="86620" y="119359"/>
                  <a:pt x="86337" y="119134"/>
                  <a:pt x="86406" y="118908"/>
                </a:cubicBezTo>
                <a:cubicBezTo>
                  <a:pt x="86452" y="118758"/>
                  <a:pt x="86291" y="118608"/>
                  <a:pt x="86060" y="118573"/>
                </a:cubicBezTo>
                <a:cubicBezTo>
                  <a:pt x="85656" y="118515"/>
                  <a:pt x="85644" y="118469"/>
                  <a:pt x="85852" y="118054"/>
                </a:cubicBezTo>
                <a:cubicBezTo>
                  <a:pt x="85991" y="117788"/>
                  <a:pt x="86014" y="117523"/>
                  <a:pt x="85910" y="117430"/>
                </a:cubicBezTo>
                <a:cubicBezTo>
                  <a:pt x="85818" y="117350"/>
                  <a:pt x="85921" y="117280"/>
                  <a:pt x="86129" y="117280"/>
                </a:cubicBezTo>
                <a:close/>
                <a:moveTo>
                  <a:pt x="71794" y="118538"/>
                </a:moveTo>
                <a:cubicBezTo>
                  <a:pt x="71817" y="118538"/>
                  <a:pt x="71833" y="118553"/>
                  <a:pt x="71839" y="118585"/>
                </a:cubicBezTo>
                <a:cubicBezTo>
                  <a:pt x="71862" y="118712"/>
                  <a:pt x="71724" y="118954"/>
                  <a:pt x="71516" y="119139"/>
                </a:cubicBezTo>
                <a:cubicBezTo>
                  <a:pt x="71345" y="119300"/>
                  <a:pt x="71200" y="119399"/>
                  <a:pt x="71166" y="119399"/>
                </a:cubicBezTo>
                <a:cubicBezTo>
                  <a:pt x="71161" y="119399"/>
                  <a:pt x="71158" y="119397"/>
                  <a:pt x="71158" y="119393"/>
                </a:cubicBezTo>
                <a:cubicBezTo>
                  <a:pt x="71147" y="119347"/>
                  <a:pt x="71285" y="119104"/>
                  <a:pt x="71470" y="118839"/>
                </a:cubicBezTo>
                <a:cubicBezTo>
                  <a:pt x="71613" y="118646"/>
                  <a:pt x="71731" y="118538"/>
                  <a:pt x="71794" y="118538"/>
                </a:cubicBezTo>
                <a:close/>
                <a:moveTo>
                  <a:pt x="99185" y="114561"/>
                </a:moveTo>
                <a:cubicBezTo>
                  <a:pt x="99304" y="114561"/>
                  <a:pt x="99540" y="114686"/>
                  <a:pt x="99784" y="114903"/>
                </a:cubicBezTo>
                <a:cubicBezTo>
                  <a:pt x="100031" y="115105"/>
                  <a:pt x="100231" y="115227"/>
                  <a:pt x="100301" y="115227"/>
                </a:cubicBezTo>
                <a:cubicBezTo>
                  <a:pt x="100323" y="115227"/>
                  <a:pt x="100332" y="115216"/>
                  <a:pt x="100327" y="115191"/>
                </a:cubicBezTo>
                <a:cubicBezTo>
                  <a:pt x="100323" y="115160"/>
                  <a:pt x="100331" y="115146"/>
                  <a:pt x="100348" y="115146"/>
                </a:cubicBezTo>
                <a:cubicBezTo>
                  <a:pt x="100387" y="115146"/>
                  <a:pt x="100475" y="115227"/>
                  <a:pt x="100581" y="115364"/>
                </a:cubicBezTo>
                <a:cubicBezTo>
                  <a:pt x="100689" y="115506"/>
                  <a:pt x="100821" y="115587"/>
                  <a:pt x="100916" y="115587"/>
                </a:cubicBezTo>
                <a:cubicBezTo>
                  <a:pt x="100953" y="115587"/>
                  <a:pt x="100985" y="115575"/>
                  <a:pt x="101008" y="115549"/>
                </a:cubicBezTo>
                <a:cubicBezTo>
                  <a:pt x="101032" y="115524"/>
                  <a:pt x="101057" y="115513"/>
                  <a:pt x="101082" y="115513"/>
                </a:cubicBezTo>
                <a:cubicBezTo>
                  <a:pt x="101150" y="115513"/>
                  <a:pt x="101213" y="115601"/>
                  <a:pt x="101239" y="115745"/>
                </a:cubicBezTo>
                <a:cubicBezTo>
                  <a:pt x="101296" y="116022"/>
                  <a:pt x="101146" y="116115"/>
                  <a:pt x="100615" y="116149"/>
                </a:cubicBezTo>
                <a:cubicBezTo>
                  <a:pt x="100234" y="116184"/>
                  <a:pt x="99888" y="116311"/>
                  <a:pt x="99842" y="116449"/>
                </a:cubicBezTo>
                <a:cubicBezTo>
                  <a:pt x="99811" y="116563"/>
                  <a:pt x="99854" y="116649"/>
                  <a:pt x="99946" y="116649"/>
                </a:cubicBezTo>
                <a:cubicBezTo>
                  <a:pt x="99957" y="116649"/>
                  <a:pt x="99968" y="116648"/>
                  <a:pt x="99980" y="116646"/>
                </a:cubicBezTo>
                <a:cubicBezTo>
                  <a:pt x="99989" y="116644"/>
                  <a:pt x="99997" y="116643"/>
                  <a:pt x="100006" y="116643"/>
                </a:cubicBezTo>
                <a:cubicBezTo>
                  <a:pt x="100114" y="116643"/>
                  <a:pt x="100225" y="116775"/>
                  <a:pt x="100257" y="116957"/>
                </a:cubicBezTo>
                <a:cubicBezTo>
                  <a:pt x="100289" y="117139"/>
                  <a:pt x="100222" y="117271"/>
                  <a:pt x="100093" y="117271"/>
                </a:cubicBezTo>
                <a:cubicBezTo>
                  <a:pt x="100083" y="117271"/>
                  <a:pt x="100072" y="117271"/>
                  <a:pt x="100061" y="117269"/>
                </a:cubicBezTo>
                <a:cubicBezTo>
                  <a:pt x="100057" y="117268"/>
                  <a:pt x="100053" y="117268"/>
                  <a:pt x="100048" y="117268"/>
                </a:cubicBezTo>
                <a:cubicBezTo>
                  <a:pt x="99903" y="117268"/>
                  <a:pt x="99592" y="117629"/>
                  <a:pt x="99357" y="118077"/>
                </a:cubicBezTo>
                <a:cubicBezTo>
                  <a:pt x="99021" y="118722"/>
                  <a:pt x="98260" y="119414"/>
                  <a:pt x="98009" y="119414"/>
                </a:cubicBezTo>
                <a:cubicBezTo>
                  <a:pt x="97932" y="119414"/>
                  <a:pt x="97903" y="119348"/>
                  <a:pt x="97949" y="119196"/>
                </a:cubicBezTo>
                <a:cubicBezTo>
                  <a:pt x="97989" y="119070"/>
                  <a:pt x="97971" y="119008"/>
                  <a:pt x="97895" y="119008"/>
                </a:cubicBezTo>
                <a:cubicBezTo>
                  <a:pt x="97840" y="119008"/>
                  <a:pt x="97754" y="119041"/>
                  <a:pt x="97637" y="119104"/>
                </a:cubicBezTo>
                <a:cubicBezTo>
                  <a:pt x="97509" y="119177"/>
                  <a:pt x="97396" y="119209"/>
                  <a:pt x="97304" y="119209"/>
                </a:cubicBezTo>
                <a:cubicBezTo>
                  <a:pt x="97013" y="119209"/>
                  <a:pt x="96922" y="118887"/>
                  <a:pt x="97176" y="118458"/>
                </a:cubicBezTo>
                <a:cubicBezTo>
                  <a:pt x="97286" y="118274"/>
                  <a:pt x="97351" y="118184"/>
                  <a:pt x="97379" y="118184"/>
                </a:cubicBezTo>
                <a:cubicBezTo>
                  <a:pt x="97403" y="118184"/>
                  <a:pt x="97399" y="118253"/>
                  <a:pt x="97372" y="118388"/>
                </a:cubicBezTo>
                <a:cubicBezTo>
                  <a:pt x="97358" y="118470"/>
                  <a:pt x="97361" y="118509"/>
                  <a:pt x="97376" y="118509"/>
                </a:cubicBezTo>
                <a:cubicBezTo>
                  <a:pt x="97401" y="118509"/>
                  <a:pt x="97456" y="118418"/>
                  <a:pt x="97533" y="118250"/>
                </a:cubicBezTo>
                <a:cubicBezTo>
                  <a:pt x="97660" y="117973"/>
                  <a:pt x="97753" y="117650"/>
                  <a:pt x="97730" y="117546"/>
                </a:cubicBezTo>
                <a:cubicBezTo>
                  <a:pt x="97713" y="117473"/>
                  <a:pt x="97760" y="117428"/>
                  <a:pt x="97833" y="117428"/>
                </a:cubicBezTo>
                <a:cubicBezTo>
                  <a:pt x="97864" y="117428"/>
                  <a:pt x="97900" y="117436"/>
                  <a:pt x="97937" y="117454"/>
                </a:cubicBezTo>
                <a:cubicBezTo>
                  <a:pt x="97969" y="117467"/>
                  <a:pt x="97995" y="117474"/>
                  <a:pt x="98015" y="117474"/>
                </a:cubicBezTo>
                <a:cubicBezTo>
                  <a:pt x="98097" y="117474"/>
                  <a:pt x="98079" y="117358"/>
                  <a:pt x="97949" y="117107"/>
                </a:cubicBezTo>
                <a:cubicBezTo>
                  <a:pt x="97822" y="116842"/>
                  <a:pt x="97810" y="116634"/>
                  <a:pt x="97937" y="116611"/>
                </a:cubicBezTo>
                <a:cubicBezTo>
                  <a:pt x="98053" y="116588"/>
                  <a:pt x="98099" y="116334"/>
                  <a:pt x="98041" y="116057"/>
                </a:cubicBezTo>
                <a:cubicBezTo>
                  <a:pt x="97994" y="115798"/>
                  <a:pt x="98000" y="115678"/>
                  <a:pt x="98071" y="115678"/>
                </a:cubicBezTo>
                <a:cubicBezTo>
                  <a:pt x="98104" y="115678"/>
                  <a:pt x="98151" y="115705"/>
                  <a:pt x="98214" y="115757"/>
                </a:cubicBezTo>
                <a:cubicBezTo>
                  <a:pt x="98306" y="115822"/>
                  <a:pt x="98415" y="115858"/>
                  <a:pt x="98519" y="115858"/>
                </a:cubicBezTo>
                <a:cubicBezTo>
                  <a:pt x="98598" y="115858"/>
                  <a:pt x="98674" y="115837"/>
                  <a:pt x="98734" y="115791"/>
                </a:cubicBezTo>
                <a:cubicBezTo>
                  <a:pt x="98796" y="115744"/>
                  <a:pt x="98848" y="115723"/>
                  <a:pt x="98889" y="115723"/>
                </a:cubicBezTo>
                <a:cubicBezTo>
                  <a:pt x="99043" y="115723"/>
                  <a:pt x="99054" y="116007"/>
                  <a:pt x="98872" y="116334"/>
                </a:cubicBezTo>
                <a:cubicBezTo>
                  <a:pt x="98800" y="116472"/>
                  <a:pt x="98788" y="116539"/>
                  <a:pt x="98848" y="116539"/>
                </a:cubicBezTo>
                <a:cubicBezTo>
                  <a:pt x="98893" y="116539"/>
                  <a:pt x="98981" y="116501"/>
                  <a:pt x="99115" y="116426"/>
                </a:cubicBezTo>
                <a:cubicBezTo>
                  <a:pt x="99346" y="116299"/>
                  <a:pt x="99449" y="116068"/>
                  <a:pt x="99369" y="115918"/>
                </a:cubicBezTo>
                <a:cubicBezTo>
                  <a:pt x="99276" y="115768"/>
                  <a:pt x="99346" y="115549"/>
                  <a:pt x="99519" y="115422"/>
                </a:cubicBezTo>
                <a:cubicBezTo>
                  <a:pt x="99796" y="115214"/>
                  <a:pt x="99784" y="115180"/>
                  <a:pt x="99415" y="114983"/>
                </a:cubicBezTo>
                <a:cubicBezTo>
                  <a:pt x="99195" y="114856"/>
                  <a:pt x="99069" y="114683"/>
                  <a:pt x="99115" y="114591"/>
                </a:cubicBezTo>
                <a:cubicBezTo>
                  <a:pt x="99127" y="114571"/>
                  <a:pt x="99151" y="114561"/>
                  <a:pt x="99185" y="114561"/>
                </a:cubicBezTo>
                <a:close/>
                <a:moveTo>
                  <a:pt x="92009" y="118929"/>
                </a:moveTo>
                <a:cubicBezTo>
                  <a:pt x="92025" y="118929"/>
                  <a:pt x="92043" y="118933"/>
                  <a:pt x="92062" y="118943"/>
                </a:cubicBezTo>
                <a:cubicBezTo>
                  <a:pt x="92189" y="119000"/>
                  <a:pt x="92293" y="119081"/>
                  <a:pt x="92305" y="119127"/>
                </a:cubicBezTo>
                <a:cubicBezTo>
                  <a:pt x="92316" y="119173"/>
                  <a:pt x="92247" y="119289"/>
                  <a:pt x="92154" y="119404"/>
                </a:cubicBezTo>
                <a:cubicBezTo>
                  <a:pt x="92130" y="119429"/>
                  <a:pt x="92104" y="119440"/>
                  <a:pt x="92078" y="119440"/>
                </a:cubicBezTo>
                <a:cubicBezTo>
                  <a:pt x="92007" y="119440"/>
                  <a:pt x="91937" y="119352"/>
                  <a:pt x="91912" y="119208"/>
                </a:cubicBezTo>
                <a:cubicBezTo>
                  <a:pt x="91883" y="119044"/>
                  <a:pt x="91927" y="118929"/>
                  <a:pt x="92009" y="118929"/>
                </a:cubicBezTo>
                <a:close/>
                <a:moveTo>
                  <a:pt x="100558" y="117952"/>
                </a:moveTo>
                <a:cubicBezTo>
                  <a:pt x="100626" y="117952"/>
                  <a:pt x="100680" y="118021"/>
                  <a:pt x="100708" y="118169"/>
                </a:cubicBezTo>
                <a:cubicBezTo>
                  <a:pt x="100725" y="118265"/>
                  <a:pt x="100683" y="118328"/>
                  <a:pt x="100612" y="118328"/>
                </a:cubicBezTo>
                <a:cubicBezTo>
                  <a:pt x="100589" y="118328"/>
                  <a:pt x="100563" y="118322"/>
                  <a:pt x="100534" y="118308"/>
                </a:cubicBezTo>
                <a:cubicBezTo>
                  <a:pt x="100504" y="118294"/>
                  <a:pt x="100475" y="118287"/>
                  <a:pt x="100450" y="118287"/>
                </a:cubicBezTo>
                <a:cubicBezTo>
                  <a:pt x="100369" y="118287"/>
                  <a:pt x="100318" y="118353"/>
                  <a:pt x="100327" y="118458"/>
                </a:cubicBezTo>
                <a:cubicBezTo>
                  <a:pt x="100338" y="118585"/>
                  <a:pt x="100338" y="118816"/>
                  <a:pt x="100338" y="118943"/>
                </a:cubicBezTo>
                <a:cubicBezTo>
                  <a:pt x="100338" y="119069"/>
                  <a:pt x="100350" y="119300"/>
                  <a:pt x="100361" y="119462"/>
                </a:cubicBezTo>
                <a:cubicBezTo>
                  <a:pt x="100374" y="119573"/>
                  <a:pt x="100358" y="119629"/>
                  <a:pt x="100307" y="119629"/>
                </a:cubicBezTo>
                <a:cubicBezTo>
                  <a:pt x="100269" y="119629"/>
                  <a:pt x="100210" y="119596"/>
                  <a:pt x="100130" y="119531"/>
                </a:cubicBezTo>
                <a:cubicBezTo>
                  <a:pt x="99934" y="119381"/>
                  <a:pt x="99923" y="119162"/>
                  <a:pt x="100084" y="118666"/>
                </a:cubicBezTo>
                <a:cubicBezTo>
                  <a:pt x="100237" y="118215"/>
                  <a:pt x="100425" y="117952"/>
                  <a:pt x="100558" y="117952"/>
                </a:cubicBezTo>
                <a:close/>
                <a:moveTo>
                  <a:pt x="90245" y="118513"/>
                </a:moveTo>
                <a:cubicBezTo>
                  <a:pt x="90393" y="118513"/>
                  <a:pt x="90442" y="119039"/>
                  <a:pt x="90331" y="119416"/>
                </a:cubicBezTo>
                <a:cubicBezTo>
                  <a:pt x="90283" y="119560"/>
                  <a:pt x="90235" y="119630"/>
                  <a:pt x="90175" y="119630"/>
                </a:cubicBezTo>
                <a:cubicBezTo>
                  <a:pt x="90134" y="119630"/>
                  <a:pt x="90087" y="119597"/>
                  <a:pt x="90031" y="119531"/>
                </a:cubicBezTo>
                <a:cubicBezTo>
                  <a:pt x="89968" y="119448"/>
                  <a:pt x="89889" y="119407"/>
                  <a:pt x="89816" y="119407"/>
                </a:cubicBezTo>
                <a:cubicBezTo>
                  <a:pt x="89767" y="119407"/>
                  <a:pt x="89721" y="119425"/>
                  <a:pt x="89684" y="119462"/>
                </a:cubicBezTo>
                <a:cubicBezTo>
                  <a:pt x="89652" y="119499"/>
                  <a:pt x="89618" y="119517"/>
                  <a:pt x="89587" y="119517"/>
                </a:cubicBezTo>
                <a:cubicBezTo>
                  <a:pt x="89541" y="119517"/>
                  <a:pt x="89502" y="119476"/>
                  <a:pt x="89488" y="119393"/>
                </a:cubicBezTo>
                <a:cubicBezTo>
                  <a:pt x="89453" y="119185"/>
                  <a:pt x="89961" y="118562"/>
                  <a:pt x="90227" y="118515"/>
                </a:cubicBezTo>
                <a:cubicBezTo>
                  <a:pt x="90233" y="118514"/>
                  <a:pt x="90239" y="118513"/>
                  <a:pt x="90245" y="118513"/>
                </a:cubicBezTo>
                <a:close/>
                <a:moveTo>
                  <a:pt x="106172" y="119220"/>
                </a:moveTo>
                <a:cubicBezTo>
                  <a:pt x="106238" y="119220"/>
                  <a:pt x="106310" y="119224"/>
                  <a:pt x="106387" y="119231"/>
                </a:cubicBezTo>
                <a:cubicBezTo>
                  <a:pt x="106410" y="119243"/>
                  <a:pt x="106467" y="119358"/>
                  <a:pt x="106490" y="119497"/>
                </a:cubicBezTo>
                <a:cubicBezTo>
                  <a:pt x="106525" y="119635"/>
                  <a:pt x="106398" y="119739"/>
                  <a:pt x="106202" y="119751"/>
                </a:cubicBezTo>
                <a:cubicBezTo>
                  <a:pt x="106006" y="119751"/>
                  <a:pt x="105798" y="119635"/>
                  <a:pt x="105729" y="119485"/>
                </a:cubicBezTo>
                <a:cubicBezTo>
                  <a:pt x="105641" y="119320"/>
                  <a:pt x="105823" y="119220"/>
                  <a:pt x="106172" y="119220"/>
                </a:cubicBezTo>
                <a:close/>
                <a:moveTo>
                  <a:pt x="105021" y="119372"/>
                </a:moveTo>
                <a:cubicBezTo>
                  <a:pt x="105142" y="119372"/>
                  <a:pt x="105248" y="119438"/>
                  <a:pt x="105267" y="119543"/>
                </a:cubicBezTo>
                <a:cubicBezTo>
                  <a:pt x="105290" y="119670"/>
                  <a:pt x="105140" y="119808"/>
                  <a:pt x="104909" y="119866"/>
                </a:cubicBezTo>
                <a:cubicBezTo>
                  <a:pt x="104863" y="119876"/>
                  <a:pt x="104821" y="119880"/>
                  <a:pt x="104783" y="119880"/>
                </a:cubicBezTo>
                <a:cubicBezTo>
                  <a:pt x="104640" y="119880"/>
                  <a:pt x="104558" y="119814"/>
                  <a:pt x="104586" y="119704"/>
                </a:cubicBezTo>
                <a:cubicBezTo>
                  <a:pt x="104632" y="119566"/>
                  <a:pt x="104794" y="119416"/>
                  <a:pt x="104944" y="119381"/>
                </a:cubicBezTo>
                <a:cubicBezTo>
                  <a:pt x="104970" y="119375"/>
                  <a:pt x="104996" y="119372"/>
                  <a:pt x="105021" y="119372"/>
                </a:cubicBezTo>
                <a:close/>
                <a:moveTo>
                  <a:pt x="85557" y="119371"/>
                </a:moveTo>
                <a:cubicBezTo>
                  <a:pt x="85573" y="119371"/>
                  <a:pt x="85591" y="119374"/>
                  <a:pt x="85610" y="119381"/>
                </a:cubicBezTo>
                <a:cubicBezTo>
                  <a:pt x="85737" y="119439"/>
                  <a:pt x="85841" y="119577"/>
                  <a:pt x="85864" y="119704"/>
                </a:cubicBezTo>
                <a:cubicBezTo>
                  <a:pt x="85887" y="119831"/>
                  <a:pt x="85818" y="119935"/>
                  <a:pt x="85714" y="119958"/>
                </a:cubicBezTo>
                <a:cubicBezTo>
                  <a:pt x="85705" y="119960"/>
                  <a:pt x="85697" y="119961"/>
                  <a:pt x="85688" y="119961"/>
                </a:cubicBezTo>
                <a:cubicBezTo>
                  <a:pt x="85582" y="119961"/>
                  <a:pt x="85480" y="119829"/>
                  <a:pt x="85448" y="119647"/>
                </a:cubicBezTo>
                <a:cubicBezTo>
                  <a:pt x="85419" y="119480"/>
                  <a:pt x="85465" y="119371"/>
                  <a:pt x="85557" y="119371"/>
                </a:cubicBezTo>
                <a:close/>
                <a:moveTo>
                  <a:pt x="86792" y="114255"/>
                </a:moveTo>
                <a:cubicBezTo>
                  <a:pt x="86870" y="114255"/>
                  <a:pt x="86962" y="114310"/>
                  <a:pt x="87053" y="114429"/>
                </a:cubicBezTo>
                <a:cubicBezTo>
                  <a:pt x="87104" y="114493"/>
                  <a:pt x="87173" y="114526"/>
                  <a:pt x="87240" y="114526"/>
                </a:cubicBezTo>
                <a:cubicBezTo>
                  <a:pt x="87294" y="114526"/>
                  <a:pt x="87346" y="114505"/>
                  <a:pt x="87387" y="114464"/>
                </a:cubicBezTo>
                <a:cubicBezTo>
                  <a:pt x="87418" y="114430"/>
                  <a:pt x="87447" y="114414"/>
                  <a:pt x="87472" y="114414"/>
                </a:cubicBezTo>
                <a:cubicBezTo>
                  <a:pt x="87524" y="114414"/>
                  <a:pt x="87560" y="114479"/>
                  <a:pt x="87560" y="114579"/>
                </a:cubicBezTo>
                <a:cubicBezTo>
                  <a:pt x="87560" y="114734"/>
                  <a:pt x="87656" y="114857"/>
                  <a:pt x="87765" y="114857"/>
                </a:cubicBezTo>
                <a:cubicBezTo>
                  <a:pt x="87770" y="114857"/>
                  <a:pt x="87775" y="114857"/>
                  <a:pt x="87780" y="114856"/>
                </a:cubicBezTo>
                <a:cubicBezTo>
                  <a:pt x="87817" y="114850"/>
                  <a:pt x="87852" y="114847"/>
                  <a:pt x="87886" y="114847"/>
                </a:cubicBezTo>
                <a:cubicBezTo>
                  <a:pt x="88203" y="114847"/>
                  <a:pt x="88382" y="115122"/>
                  <a:pt x="88184" y="115341"/>
                </a:cubicBezTo>
                <a:cubicBezTo>
                  <a:pt x="88022" y="115514"/>
                  <a:pt x="88045" y="115722"/>
                  <a:pt x="88276" y="116149"/>
                </a:cubicBezTo>
                <a:cubicBezTo>
                  <a:pt x="88438" y="116451"/>
                  <a:pt x="88619" y="116672"/>
                  <a:pt x="88709" y="116672"/>
                </a:cubicBezTo>
                <a:cubicBezTo>
                  <a:pt x="88715" y="116672"/>
                  <a:pt x="88721" y="116671"/>
                  <a:pt x="88726" y="116669"/>
                </a:cubicBezTo>
                <a:cubicBezTo>
                  <a:pt x="88839" y="116619"/>
                  <a:pt x="88926" y="116594"/>
                  <a:pt x="88986" y="116594"/>
                </a:cubicBezTo>
                <a:cubicBezTo>
                  <a:pt x="89179" y="116594"/>
                  <a:pt x="89104" y="116851"/>
                  <a:pt x="88761" y="117396"/>
                </a:cubicBezTo>
                <a:cubicBezTo>
                  <a:pt x="88490" y="117829"/>
                  <a:pt x="88189" y="118150"/>
                  <a:pt x="88067" y="118150"/>
                </a:cubicBezTo>
                <a:cubicBezTo>
                  <a:pt x="88059" y="118150"/>
                  <a:pt x="88052" y="118149"/>
                  <a:pt x="88045" y="118146"/>
                </a:cubicBezTo>
                <a:cubicBezTo>
                  <a:pt x="88040" y="118144"/>
                  <a:pt x="88035" y="118143"/>
                  <a:pt x="88030" y="118143"/>
                </a:cubicBezTo>
                <a:cubicBezTo>
                  <a:pt x="87864" y="118143"/>
                  <a:pt x="87726" y="119238"/>
                  <a:pt x="87872" y="119473"/>
                </a:cubicBezTo>
                <a:cubicBezTo>
                  <a:pt x="87930" y="119577"/>
                  <a:pt x="87503" y="120051"/>
                  <a:pt x="87318" y="120085"/>
                </a:cubicBezTo>
                <a:cubicBezTo>
                  <a:pt x="87305" y="120089"/>
                  <a:pt x="87292" y="120090"/>
                  <a:pt x="87280" y="120090"/>
                </a:cubicBezTo>
                <a:cubicBezTo>
                  <a:pt x="87043" y="120090"/>
                  <a:pt x="87066" y="119475"/>
                  <a:pt x="87330" y="119277"/>
                </a:cubicBezTo>
                <a:cubicBezTo>
                  <a:pt x="87480" y="119162"/>
                  <a:pt x="87526" y="118977"/>
                  <a:pt x="87422" y="118850"/>
                </a:cubicBezTo>
                <a:cubicBezTo>
                  <a:pt x="87334" y="118746"/>
                  <a:pt x="87324" y="118692"/>
                  <a:pt x="87380" y="118692"/>
                </a:cubicBezTo>
                <a:cubicBezTo>
                  <a:pt x="87405" y="118692"/>
                  <a:pt x="87442" y="118702"/>
                  <a:pt x="87491" y="118723"/>
                </a:cubicBezTo>
                <a:cubicBezTo>
                  <a:pt x="87519" y="118735"/>
                  <a:pt x="87543" y="118741"/>
                  <a:pt x="87565" y="118741"/>
                </a:cubicBezTo>
                <a:cubicBezTo>
                  <a:pt x="87673" y="118741"/>
                  <a:pt x="87712" y="118603"/>
                  <a:pt x="87664" y="118354"/>
                </a:cubicBezTo>
                <a:cubicBezTo>
                  <a:pt x="87628" y="118144"/>
                  <a:pt x="87541" y="118014"/>
                  <a:pt x="87461" y="118014"/>
                </a:cubicBezTo>
                <a:cubicBezTo>
                  <a:pt x="87439" y="118014"/>
                  <a:pt x="87418" y="118023"/>
                  <a:pt x="87399" y="118042"/>
                </a:cubicBezTo>
                <a:cubicBezTo>
                  <a:pt x="87369" y="118075"/>
                  <a:pt x="87336" y="118090"/>
                  <a:pt x="87300" y="118090"/>
                </a:cubicBezTo>
                <a:cubicBezTo>
                  <a:pt x="87110" y="118090"/>
                  <a:pt x="86864" y="117676"/>
                  <a:pt x="86903" y="117327"/>
                </a:cubicBezTo>
                <a:cubicBezTo>
                  <a:pt x="86912" y="117254"/>
                  <a:pt x="86959" y="117217"/>
                  <a:pt x="87034" y="117217"/>
                </a:cubicBezTo>
                <a:cubicBezTo>
                  <a:pt x="87137" y="117217"/>
                  <a:pt x="87293" y="117285"/>
                  <a:pt x="87480" y="117419"/>
                </a:cubicBezTo>
                <a:cubicBezTo>
                  <a:pt x="87806" y="117638"/>
                  <a:pt x="88031" y="117748"/>
                  <a:pt x="88166" y="117748"/>
                </a:cubicBezTo>
                <a:cubicBezTo>
                  <a:pt x="88309" y="117748"/>
                  <a:pt x="88352" y="117627"/>
                  <a:pt x="88311" y="117384"/>
                </a:cubicBezTo>
                <a:cubicBezTo>
                  <a:pt x="88276" y="117188"/>
                  <a:pt x="87895" y="117003"/>
                  <a:pt x="87422" y="116946"/>
                </a:cubicBezTo>
                <a:cubicBezTo>
                  <a:pt x="86960" y="116888"/>
                  <a:pt x="86568" y="116761"/>
                  <a:pt x="86556" y="116669"/>
                </a:cubicBezTo>
                <a:cubicBezTo>
                  <a:pt x="86514" y="116449"/>
                  <a:pt x="86675" y="116261"/>
                  <a:pt x="86833" y="116261"/>
                </a:cubicBezTo>
                <a:cubicBezTo>
                  <a:pt x="86891" y="116261"/>
                  <a:pt x="86948" y="116286"/>
                  <a:pt x="86995" y="116345"/>
                </a:cubicBezTo>
                <a:cubicBezTo>
                  <a:pt x="87090" y="116466"/>
                  <a:pt x="87192" y="116520"/>
                  <a:pt x="87288" y="116520"/>
                </a:cubicBezTo>
                <a:cubicBezTo>
                  <a:pt x="87496" y="116520"/>
                  <a:pt x="87672" y="116263"/>
                  <a:pt x="87664" y="115861"/>
                </a:cubicBezTo>
                <a:cubicBezTo>
                  <a:pt x="87664" y="115503"/>
                  <a:pt x="87549" y="115249"/>
                  <a:pt x="87364" y="115214"/>
                </a:cubicBezTo>
                <a:cubicBezTo>
                  <a:pt x="87326" y="115208"/>
                  <a:pt x="87294" y="115205"/>
                  <a:pt x="87267" y="115205"/>
                </a:cubicBezTo>
                <a:cubicBezTo>
                  <a:pt x="87150" y="115205"/>
                  <a:pt x="87147" y="115269"/>
                  <a:pt x="87260" y="115410"/>
                </a:cubicBezTo>
                <a:cubicBezTo>
                  <a:pt x="87330" y="115497"/>
                  <a:pt x="87350" y="115540"/>
                  <a:pt x="87320" y="115540"/>
                </a:cubicBezTo>
                <a:cubicBezTo>
                  <a:pt x="87289" y="115540"/>
                  <a:pt x="87208" y="115497"/>
                  <a:pt x="87076" y="115410"/>
                </a:cubicBezTo>
                <a:cubicBezTo>
                  <a:pt x="86868" y="115272"/>
                  <a:pt x="86660" y="114972"/>
                  <a:pt x="86614" y="114729"/>
                </a:cubicBezTo>
                <a:cubicBezTo>
                  <a:pt x="86562" y="114433"/>
                  <a:pt x="86653" y="114255"/>
                  <a:pt x="86792" y="114255"/>
                </a:cubicBezTo>
                <a:close/>
                <a:moveTo>
                  <a:pt x="84970" y="119724"/>
                </a:moveTo>
                <a:cubicBezTo>
                  <a:pt x="85022" y="119724"/>
                  <a:pt x="85065" y="119767"/>
                  <a:pt x="85079" y="119843"/>
                </a:cubicBezTo>
                <a:cubicBezTo>
                  <a:pt x="85102" y="119981"/>
                  <a:pt x="85033" y="120108"/>
                  <a:pt x="84917" y="120120"/>
                </a:cubicBezTo>
                <a:cubicBezTo>
                  <a:pt x="84890" y="120126"/>
                  <a:pt x="84864" y="120129"/>
                  <a:pt x="84840" y="120129"/>
                </a:cubicBezTo>
                <a:cubicBezTo>
                  <a:pt x="84771" y="120129"/>
                  <a:pt x="84718" y="120105"/>
                  <a:pt x="84709" y="120062"/>
                </a:cubicBezTo>
                <a:cubicBezTo>
                  <a:pt x="84698" y="120004"/>
                  <a:pt x="84767" y="119889"/>
                  <a:pt x="84859" y="119785"/>
                </a:cubicBezTo>
                <a:cubicBezTo>
                  <a:pt x="84897" y="119743"/>
                  <a:pt x="84936" y="119724"/>
                  <a:pt x="84970" y="119724"/>
                </a:cubicBezTo>
                <a:close/>
                <a:moveTo>
                  <a:pt x="94791" y="119748"/>
                </a:moveTo>
                <a:cubicBezTo>
                  <a:pt x="94844" y="119748"/>
                  <a:pt x="94888" y="119794"/>
                  <a:pt x="94902" y="119877"/>
                </a:cubicBezTo>
                <a:cubicBezTo>
                  <a:pt x="94925" y="120004"/>
                  <a:pt x="94855" y="120143"/>
                  <a:pt x="94752" y="120166"/>
                </a:cubicBezTo>
                <a:cubicBezTo>
                  <a:pt x="94723" y="120172"/>
                  <a:pt x="94695" y="120175"/>
                  <a:pt x="94670" y="120175"/>
                </a:cubicBezTo>
                <a:cubicBezTo>
                  <a:pt x="94595" y="120175"/>
                  <a:pt x="94541" y="120149"/>
                  <a:pt x="94532" y="120097"/>
                </a:cubicBezTo>
                <a:cubicBezTo>
                  <a:pt x="94521" y="120039"/>
                  <a:pt x="94578" y="119912"/>
                  <a:pt x="94682" y="119808"/>
                </a:cubicBezTo>
                <a:cubicBezTo>
                  <a:pt x="94719" y="119767"/>
                  <a:pt x="94757" y="119748"/>
                  <a:pt x="94791" y="119748"/>
                </a:cubicBezTo>
                <a:close/>
                <a:moveTo>
                  <a:pt x="82036" y="119735"/>
                </a:moveTo>
                <a:cubicBezTo>
                  <a:pt x="82135" y="119735"/>
                  <a:pt x="82219" y="119811"/>
                  <a:pt x="82239" y="119924"/>
                </a:cubicBezTo>
                <a:cubicBezTo>
                  <a:pt x="82262" y="120062"/>
                  <a:pt x="82193" y="120178"/>
                  <a:pt x="82078" y="120201"/>
                </a:cubicBezTo>
                <a:cubicBezTo>
                  <a:pt x="82070" y="120201"/>
                  <a:pt x="82063" y="120202"/>
                  <a:pt x="82056" y="120202"/>
                </a:cubicBezTo>
                <a:cubicBezTo>
                  <a:pt x="81951" y="120202"/>
                  <a:pt x="81868" y="120123"/>
                  <a:pt x="81847" y="120004"/>
                </a:cubicBezTo>
                <a:cubicBezTo>
                  <a:pt x="81824" y="119866"/>
                  <a:pt x="81893" y="119751"/>
                  <a:pt x="81997" y="119739"/>
                </a:cubicBezTo>
                <a:cubicBezTo>
                  <a:pt x="82010" y="119736"/>
                  <a:pt x="82023" y="119735"/>
                  <a:pt x="82036" y="119735"/>
                </a:cubicBezTo>
                <a:close/>
                <a:moveTo>
                  <a:pt x="88895" y="119531"/>
                </a:moveTo>
                <a:cubicBezTo>
                  <a:pt x="89181" y="119531"/>
                  <a:pt x="89187" y="119857"/>
                  <a:pt x="88853" y="120097"/>
                </a:cubicBezTo>
                <a:cubicBezTo>
                  <a:pt x="88739" y="120176"/>
                  <a:pt x="88598" y="120228"/>
                  <a:pt x="88511" y="120228"/>
                </a:cubicBezTo>
                <a:cubicBezTo>
                  <a:pt x="88485" y="120228"/>
                  <a:pt x="88463" y="120223"/>
                  <a:pt x="88449" y="120212"/>
                </a:cubicBezTo>
                <a:cubicBezTo>
                  <a:pt x="88265" y="120074"/>
                  <a:pt x="88495" y="119612"/>
                  <a:pt x="88796" y="119543"/>
                </a:cubicBezTo>
                <a:cubicBezTo>
                  <a:pt x="88832" y="119535"/>
                  <a:pt x="88865" y="119531"/>
                  <a:pt x="88895" y="119531"/>
                </a:cubicBezTo>
                <a:close/>
                <a:moveTo>
                  <a:pt x="73976" y="119699"/>
                </a:moveTo>
                <a:cubicBezTo>
                  <a:pt x="74005" y="119699"/>
                  <a:pt x="74040" y="119779"/>
                  <a:pt x="74067" y="119935"/>
                </a:cubicBezTo>
                <a:cubicBezTo>
                  <a:pt x="74115" y="120137"/>
                  <a:pt x="74099" y="120275"/>
                  <a:pt x="74052" y="120275"/>
                </a:cubicBezTo>
                <a:cubicBezTo>
                  <a:pt x="74043" y="120275"/>
                  <a:pt x="74032" y="120270"/>
                  <a:pt x="74021" y="120258"/>
                </a:cubicBezTo>
                <a:cubicBezTo>
                  <a:pt x="73929" y="120189"/>
                  <a:pt x="73894" y="120004"/>
                  <a:pt x="73929" y="119820"/>
                </a:cubicBezTo>
                <a:cubicBezTo>
                  <a:pt x="73938" y="119739"/>
                  <a:pt x="73956" y="119699"/>
                  <a:pt x="73976" y="119699"/>
                </a:cubicBezTo>
                <a:close/>
                <a:moveTo>
                  <a:pt x="79811" y="118549"/>
                </a:moveTo>
                <a:cubicBezTo>
                  <a:pt x="79837" y="118549"/>
                  <a:pt x="79893" y="118638"/>
                  <a:pt x="79988" y="118804"/>
                </a:cubicBezTo>
                <a:cubicBezTo>
                  <a:pt x="80300" y="119335"/>
                  <a:pt x="80496" y="120258"/>
                  <a:pt x="80300" y="120293"/>
                </a:cubicBezTo>
                <a:cubicBezTo>
                  <a:pt x="80296" y="120294"/>
                  <a:pt x="80292" y="120294"/>
                  <a:pt x="80288" y="120294"/>
                </a:cubicBezTo>
                <a:cubicBezTo>
                  <a:pt x="80194" y="120294"/>
                  <a:pt x="79932" y="120183"/>
                  <a:pt x="79711" y="120051"/>
                </a:cubicBezTo>
                <a:cubicBezTo>
                  <a:pt x="79319" y="119820"/>
                  <a:pt x="79307" y="119774"/>
                  <a:pt x="79608" y="119716"/>
                </a:cubicBezTo>
                <a:cubicBezTo>
                  <a:pt x="79838" y="119681"/>
                  <a:pt x="79908" y="119462"/>
                  <a:pt x="79838" y="119023"/>
                </a:cubicBezTo>
                <a:cubicBezTo>
                  <a:pt x="79793" y="118698"/>
                  <a:pt x="79777" y="118549"/>
                  <a:pt x="79811" y="118549"/>
                </a:cubicBezTo>
                <a:close/>
                <a:moveTo>
                  <a:pt x="91912" y="119935"/>
                </a:moveTo>
                <a:cubicBezTo>
                  <a:pt x="91994" y="119935"/>
                  <a:pt x="92056" y="120004"/>
                  <a:pt x="92085" y="120143"/>
                </a:cubicBezTo>
                <a:cubicBezTo>
                  <a:pt x="92120" y="120339"/>
                  <a:pt x="92062" y="120489"/>
                  <a:pt x="91958" y="120524"/>
                </a:cubicBezTo>
                <a:cubicBezTo>
                  <a:pt x="91932" y="120529"/>
                  <a:pt x="91906" y="120532"/>
                  <a:pt x="91882" y="120532"/>
                </a:cubicBezTo>
                <a:cubicBezTo>
                  <a:pt x="91601" y="120532"/>
                  <a:pt x="91485" y="120185"/>
                  <a:pt x="91750" y="120004"/>
                </a:cubicBezTo>
                <a:cubicBezTo>
                  <a:pt x="91810" y="119958"/>
                  <a:pt x="91864" y="119935"/>
                  <a:pt x="91912" y="119935"/>
                </a:cubicBezTo>
                <a:close/>
                <a:moveTo>
                  <a:pt x="97715" y="119705"/>
                </a:moveTo>
                <a:cubicBezTo>
                  <a:pt x="97784" y="119705"/>
                  <a:pt x="97853" y="119726"/>
                  <a:pt x="97914" y="119774"/>
                </a:cubicBezTo>
                <a:cubicBezTo>
                  <a:pt x="98249" y="120039"/>
                  <a:pt x="98318" y="120351"/>
                  <a:pt x="98064" y="120397"/>
                </a:cubicBezTo>
                <a:cubicBezTo>
                  <a:pt x="98058" y="120398"/>
                  <a:pt x="98051" y="120399"/>
                  <a:pt x="98044" y="120399"/>
                </a:cubicBezTo>
                <a:cubicBezTo>
                  <a:pt x="97943" y="120399"/>
                  <a:pt x="97818" y="120245"/>
                  <a:pt x="97764" y="120051"/>
                </a:cubicBezTo>
                <a:cubicBezTo>
                  <a:pt x="97713" y="119856"/>
                  <a:pt x="97687" y="119758"/>
                  <a:pt x="97672" y="119758"/>
                </a:cubicBezTo>
                <a:cubicBezTo>
                  <a:pt x="97657" y="119758"/>
                  <a:pt x="97655" y="119859"/>
                  <a:pt x="97649" y="120062"/>
                </a:cubicBezTo>
                <a:cubicBezTo>
                  <a:pt x="97641" y="120341"/>
                  <a:pt x="97496" y="120540"/>
                  <a:pt x="97377" y="120540"/>
                </a:cubicBezTo>
                <a:cubicBezTo>
                  <a:pt x="97314" y="120540"/>
                  <a:pt x="97257" y="120483"/>
                  <a:pt x="97233" y="120351"/>
                </a:cubicBezTo>
                <a:cubicBezTo>
                  <a:pt x="97169" y="120021"/>
                  <a:pt x="97447" y="119705"/>
                  <a:pt x="97715" y="119705"/>
                </a:cubicBezTo>
                <a:close/>
                <a:moveTo>
                  <a:pt x="68746" y="120218"/>
                </a:moveTo>
                <a:cubicBezTo>
                  <a:pt x="68801" y="120218"/>
                  <a:pt x="68847" y="120264"/>
                  <a:pt x="68861" y="120351"/>
                </a:cubicBezTo>
                <a:cubicBezTo>
                  <a:pt x="68884" y="120478"/>
                  <a:pt x="68804" y="120616"/>
                  <a:pt x="68700" y="120639"/>
                </a:cubicBezTo>
                <a:cubicBezTo>
                  <a:pt x="68676" y="120644"/>
                  <a:pt x="68653" y="120646"/>
                  <a:pt x="68632" y="120646"/>
                </a:cubicBezTo>
                <a:cubicBezTo>
                  <a:pt x="68554" y="120646"/>
                  <a:pt x="68501" y="120613"/>
                  <a:pt x="68492" y="120558"/>
                </a:cubicBezTo>
                <a:cubicBezTo>
                  <a:pt x="68480" y="120501"/>
                  <a:pt x="68550" y="120374"/>
                  <a:pt x="68642" y="120270"/>
                </a:cubicBezTo>
                <a:cubicBezTo>
                  <a:pt x="68677" y="120235"/>
                  <a:pt x="68713" y="120218"/>
                  <a:pt x="68746" y="120218"/>
                </a:cubicBezTo>
                <a:close/>
                <a:moveTo>
                  <a:pt x="103049" y="111218"/>
                </a:moveTo>
                <a:cubicBezTo>
                  <a:pt x="103239" y="111218"/>
                  <a:pt x="103445" y="111741"/>
                  <a:pt x="103420" y="112386"/>
                </a:cubicBezTo>
                <a:cubicBezTo>
                  <a:pt x="103397" y="112802"/>
                  <a:pt x="103466" y="113160"/>
                  <a:pt x="103570" y="113206"/>
                </a:cubicBezTo>
                <a:cubicBezTo>
                  <a:pt x="103674" y="113252"/>
                  <a:pt x="103870" y="113517"/>
                  <a:pt x="103997" y="113783"/>
                </a:cubicBezTo>
                <a:cubicBezTo>
                  <a:pt x="104170" y="114152"/>
                  <a:pt x="104159" y="114302"/>
                  <a:pt x="103940" y="114349"/>
                </a:cubicBezTo>
                <a:cubicBezTo>
                  <a:pt x="103743" y="114395"/>
                  <a:pt x="103697" y="114522"/>
                  <a:pt x="103836" y="114741"/>
                </a:cubicBezTo>
                <a:cubicBezTo>
                  <a:pt x="103901" y="114858"/>
                  <a:pt x="103976" y="114919"/>
                  <a:pt x="104031" y="114919"/>
                </a:cubicBezTo>
                <a:cubicBezTo>
                  <a:pt x="104063" y="114919"/>
                  <a:pt x="104088" y="114899"/>
                  <a:pt x="104101" y="114856"/>
                </a:cubicBezTo>
                <a:cubicBezTo>
                  <a:pt x="104147" y="114741"/>
                  <a:pt x="104343" y="114556"/>
                  <a:pt x="104528" y="114487"/>
                </a:cubicBezTo>
                <a:cubicBezTo>
                  <a:pt x="104605" y="114450"/>
                  <a:pt x="104665" y="114431"/>
                  <a:pt x="104712" y="114431"/>
                </a:cubicBezTo>
                <a:cubicBezTo>
                  <a:pt x="104826" y="114431"/>
                  <a:pt x="104856" y="114548"/>
                  <a:pt x="104840" y="114810"/>
                </a:cubicBezTo>
                <a:cubicBezTo>
                  <a:pt x="104817" y="115064"/>
                  <a:pt x="104909" y="115330"/>
                  <a:pt x="105036" y="115387"/>
                </a:cubicBezTo>
                <a:cubicBezTo>
                  <a:pt x="105052" y="115393"/>
                  <a:pt x="105066" y="115396"/>
                  <a:pt x="105080" y="115396"/>
                </a:cubicBezTo>
                <a:cubicBezTo>
                  <a:pt x="105192" y="115396"/>
                  <a:pt x="105211" y="115180"/>
                  <a:pt x="105128" y="114787"/>
                </a:cubicBezTo>
                <a:cubicBezTo>
                  <a:pt x="105062" y="114421"/>
                  <a:pt x="104920" y="114140"/>
                  <a:pt x="104817" y="114140"/>
                </a:cubicBezTo>
                <a:cubicBezTo>
                  <a:pt x="104813" y="114140"/>
                  <a:pt x="104809" y="114140"/>
                  <a:pt x="104805" y="114141"/>
                </a:cubicBezTo>
                <a:cubicBezTo>
                  <a:pt x="104799" y="114142"/>
                  <a:pt x="104793" y="114143"/>
                  <a:pt x="104787" y="114143"/>
                </a:cubicBezTo>
                <a:cubicBezTo>
                  <a:pt x="104704" y="114143"/>
                  <a:pt x="104645" y="113999"/>
                  <a:pt x="104667" y="113795"/>
                </a:cubicBezTo>
                <a:cubicBezTo>
                  <a:pt x="104685" y="113616"/>
                  <a:pt x="104640" y="113513"/>
                  <a:pt x="104550" y="113513"/>
                </a:cubicBezTo>
                <a:cubicBezTo>
                  <a:pt x="104523" y="113513"/>
                  <a:pt x="104493" y="113522"/>
                  <a:pt x="104459" y="113541"/>
                </a:cubicBezTo>
                <a:cubicBezTo>
                  <a:pt x="104443" y="113549"/>
                  <a:pt x="104425" y="113553"/>
                  <a:pt x="104407" y="113553"/>
                </a:cubicBezTo>
                <a:cubicBezTo>
                  <a:pt x="104272" y="113553"/>
                  <a:pt x="104092" y="113329"/>
                  <a:pt x="103940" y="112952"/>
                </a:cubicBezTo>
                <a:cubicBezTo>
                  <a:pt x="103790" y="112588"/>
                  <a:pt x="103739" y="112324"/>
                  <a:pt x="103815" y="112324"/>
                </a:cubicBezTo>
                <a:cubicBezTo>
                  <a:pt x="103821" y="112324"/>
                  <a:pt x="103828" y="112325"/>
                  <a:pt x="103836" y="112329"/>
                </a:cubicBezTo>
                <a:cubicBezTo>
                  <a:pt x="103847" y="112334"/>
                  <a:pt x="103858" y="112337"/>
                  <a:pt x="103869" y="112337"/>
                </a:cubicBezTo>
                <a:cubicBezTo>
                  <a:pt x="103949" y="112337"/>
                  <a:pt x="104022" y="112197"/>
                  <a:pt x="104032" y="111994"/>
                </a:cubicBezTo>
                <a:cubicBezTo>
                  <a:pt x="104032" y="111919"/>
                  <a:pt x="104041" y="111884"/>
                  <a:pt x="104055" y="111884"/>
                </a:cubicBezTo>
                <a:cubicBezTo>
                  <a:pt x="104089" y="111884"/>
                  <a:pt x="104153" y="112063"/>
                  <a:pt x="104217" y="112375"/>
                </a:cubicBezTo>
                <a:cubicBezTo>
                  <a:pt x="104331" y="112884"/>
                  <a:pt x="104464" y="113122"/>
                  <a:pt x="104641" y="113122"/>
                </a:cubicBezTo>
                <a:cubicBezTo>
                  <a:pt x="104661" y="113122"/>
                  <a:pt x="104681" y="113119"/>
                  <a:pt x="104701" y="113113"/>
                </a:cubicBezTo>
                <a:cubicBezTo>
                  <a:pt x="104863" y="113079"/>
                  <a:pt x="104978" y="112952"/>
                  <a:pt x="104955" y="112825"/>
                </a:cubicBezTo>
                <a:cubicBezTo>
                  <a:pt x="104898" y="112548"/>
                  <a:pt x="105325" y="111624"/>
                  <a:pt x="105532" y="111567"/>
                </a:cubicBezTo>
                <a:cubicBezTo>
                  <a:pt x="105535" y="111566"/>
                  <a:pt x="105538" y="111566"/>
                  <a:pt x="105541" y="111566"/>
                </a:cubicBezTo>
                <a:cubicBezTo>
                  <a:pt x="105627" y="111566"/>
                  <a:pt x="105826" y="111724"/>
                  <a:pt x="105971" y="111925"/>
                </a:cubicBezTo>
                <a:cubicBezTo>
                  <a:pt x="106161" y="112187"/>
                  <a:pt x="106202" y="112279"/>
                  <a:pt x="106084" y="112279"/>
                </a:cubicBezTo>
                <a:cubicBezTo>
                  <a:pt x="106051" y="112279"/>
                  <a:pt x="106006" y="112272"/>
                  <a:pt x="105948" y="112259"/>
                </a:cubicBezTo>
                <a:cubicBezTo>
                  <a:pt x="105906" y="112252"/>
                  <a:pt x="105866" y="112248"/>
                  <a:pt x="105827" y="112248"/>
                </a:cubicBezTo>
                <a:cubicBezTo>
                  <a:pt x="105350" y="112248"/>
                  <a:pt x="105168" y="112822"/>
                  <a:pt x="105521" y="113356"/>
                </a:cubicBezTo>
                <a:cubicBezTo>
                  <a:pt x="105803" y="113775"/>
                  <a:pt x="106330" y="114115"/>
                  <a:pt x="106608" y="114115"/>
                </a:cubicBezTo>
                <a:cubicBezTo>
                  <a:pt x="106682" y="114115"/>
                  <a:pt x="106738" y="114090"/>
                  <a:pt x="106767" y="114037"/>
                </a:cubicBezTo>
                <a:cubicBezTo>
                  <a:pt x="106814" y="113945"/>
                  <a:pt x="106767" y="113506"/>
                  <a:pt x="106664" y="113079"/>
                </a:cubicBezTo>
                <a:cubicBezTo>
                  <a:pt x="106547" y="112612"/>
                  <a:pt x="106533" y="112422"/>
                  <a:pt x="106629" y="112422"/>
                </a:cubicBezTo>
                <a:cubicBezTo>
                  <a:pt x="106666" y="112422"/>
                  <a:pt x="106720" y="112450"/>
                  <a:pt x="106791" y="112502"/>
                </a:cubicBezTo>
                <a:cubicBezTo>
                  <a:pt x="107229" y="112813"/>
                  <a:pt x="107229" y="114118"/>
                  <a:pt x="106791" y="114337"/>
                </a:cubicBezTo>
                <a:cubicBezTo>
                  <a:pt x="106715" y="114372"/>
                  <a:pt x="106626" y="114390"/>
                  <a:pt x="106543" y="114390"/>
                </a:cubicBezTo>
                <a:cubicBezTo>
                  <a:pt x="106436" y="114390"/>
                  <a:pt x="106340" y="114361"/>
                  <a:pt x="106294" y="114302"/>
                </a:cubicBezTo>
                <a:cubicBezTo>
                  <a:pt x="106254" y="114257"/>
                  <a:pt x="106192" y="114236"/>
                  <a:pt x="106121" y="114236"/>
                </a:cubicBezTo>
                <a:cubicBezTo>
                  <a:pt x="106028" y="114236"/>
                  <a:pt x="105919" y="114272"/>
                  <a:pt x="105821" y="114337"/>
                </a:cubicBezTo>
                <a:cubicBezTo>
                  <a:pt x="105579" y="114510"/>
                  <a:pt x="105579" y="114626"/>
                  <a:pt x="105786" y="114845"/>
                </a:cubicBezTo>
                <a:cubicBezTo>
                  <a:pt x="105874" y="114944"/>
                  <a:pt x="105947" y="114994"/>
                  <a:pt x="105999" y="114994"/>
                </a:cubicBezTo>
                <a:cubicBezTo>
                  <a:pt x="106050" y="114994"/>
                  <a:pt x="106081" y="114947"/>
                  <a:pt x="106086" y="114856"/>
                </a:cubicBezTo>
                <a:cubicBezTo>
                  <a:pt x="106105" y="114686"/>
                  <a:pt x="106265" y="114616"/>
                  <a:pt x="106629" y="114616"/>
                </a:cubicBezTo>
                <a:cubicBezTo>
                  <a:pt x="106708" y="114616"/>
                  <a:pt x="106796" y="114619"/>
                  <a:pt x="106894" y="114626"/>
                </a:cubicBezTo>
                <a:cubicBezTo>
                  <a:pt x="107033" y="114637"/>
                  <a:pt x="107184" y="114642"/>
                  <a:pt x="107332" y="114642"/>
                </a:cubicBezTo>
                <a:cubicBezTo>
                  <a:pt x="107628" y="114642"/>
                  <a:pt x="107910" y="114622"/>
                  <a:pt x="108049" y="114591"/>
                </a:cubicBezTo>
                <a:cubicBezTo>
                  <a:pt x="108122" y="114572"/>
                  <a:pt x="108180" y="114563"/>
                  <a:pt x="108219" y="114563"/>
                </a:cubicBezTo>
                <a:cubicBezTo>
                  <a:pt x="108299" y="114563"/>
                  <a:pt x="108306" y="114599"/>
                  <a:pt x="108222" y="114660"/>
                </a:cubicBezTo>
                <a:cubicBezTo>
                  <a:pt x="107946" y="114877"/>
                  <a:pt x="108157" y="115135"/>
                  <a:pt x="108512" y="115135"/>
                </a:cubicBezTo>
                <a:cubicBezTo>
                  <a:pt x="108573" y="115135"/>
                  <a:pt x="108639" y="115127"/>
                  <a:pt x="108707" y="115110"/>
                </a:cubicBezTo>
                <a:cubicBezTo>
                  <a:pt x="108926" y="115064"/>
                  <a:pt x="109030" y="114949"/>
                  <a:pt x="108937" y="114845"/>
                </a:cubicBezTo>
                <a:cubicBezTo>
                  <a:pt x="108857" y="114741"/>
                  <a:pt x="108903" y="114568"/>
                  <a:pt x="109053" y="114441"/>
                </a:cubicBezTo>
                <a:cubicBezTo>
                  <a:pt x="109105" y="114400"/>
                  <a:pt x="109148" y="114377"/>
                  <a:pt x="109185" y="114377"/>
                </a:cubicBezTo>
                <a:cubicBezTo>
                  <a:pt x="109306" y="114377"/>
                  <a:pt x="109361" y="114617"/>
                  <a:pt x="109422" y="115260"/>
                </a:cubicBezTo>
                <a:cubicBezTo>
                  <a:pt x="109468" y="115884"/>
                  <a:pt x="109607" y="116334"/>
                  <a:pt x="109745" y="116392"/>
                </a:cubicBezTo>
                <a:cubicBezTo>
                  <a:pt x="109872" y="116449"/>
                  <a:pt x="109999" y="116553"/>
                  <a:pt x="110011" y="116611"/>
                </a:cubicBezTo>
                <a:cubicBezTo>
                  <a:pt x="110018" y="116653"/>
                  <a:pt x="109995" y="116678"/>
                  <a:pt x="109947" y="116678"/>
                </a:cubicBezTo>
                <a:cubicBezTo>
                  <a:pt x="109916" y="116678"/>
                  <a:pt x="109876" y="116668"/>
                  <a:pt x="109826" y="116646"/>
                </a:cubicBezTo>
                <a:cubicBezTo>
                  <a:pt x="109809" y="116638"/>
                  <a:pt x="109792" y="116635"/>
                  <a:pt x="109775" y="116635"/>
                </a:cubicBezTo>
                <a:cubicBezTo>
                  <a:pt x="109687" y="116635"/>
                  <a:pt x="109603" y="116729"/>
                  <a:pt x="109584" y="116865"/>
                </a:cubicBezTo>
                <a:cubicBezTo>
                  <a:pt x="109565" y="116994"/>
                  <a:pt x="109537" y="117057"/>
                  <a:pt x="109485" y="117057"/>
                </a:cubicBezTo>
                <a:cubicBezTo>
                  <a:pt x="109440" y="117057"/>
                  <a:pt x="109376" y="117008"/>
                  <a:pt x="109284" y="116911"/>
                </a:cubicBezTo>
                <a:cubicBezTo>
                  <a:pt x="109187" y="116807"/>
                  <a:pt x="108968" y="116753"/>
                  <a:pt x="108716" y="116753"/>
                </a:cubicBezTo>
                <a:cubicBezTo>
                  <a:pt x="108605" y="116753"/>
                  <a:pt x="108488" y="116763"/>
                  <a:pt x="108372" y="116784"/>
                </a:cubicBezTo>
                <a:cubicBezTo>
                  <a:pt x="108211" y="116814"/>
                  <a:pt x="108089" y="116833"/>
                  <a:pt x="107994" y="116833"/>
                </a:cubicBezTo>
                <a:cubicBezTo>
                  <a:pt x="107720" y="116833"/>
                  <a:pt x="107673" y="116675"/>
                  <a:pt x="107587" y="116161"/>
                </a:cubicBezTo>
                <a:cubicBezTo>
                  <a:pt x="107518" y="115745"/>
                  <a:pt x="107402" y="115422"/>
                  <a:pt x="107333" y="115422"/>
                </a:cubicBezTo>
                <a:cubicBezTo>
                  <a:pt x="107264" y="115422"/>
                  <a:pt x="107044" y="115434"/>
                  <a:pt x="106848" y="115434"/>
                </a:cubicBezTo>
                <a:cubicBezTo>
                  <a:pt x="106652" y="115445"/>
                  <a:pt x="106514" y="115549"/>
                  <a:pt x="106537" y="115676"/>
                </a:cubicBezTo>
                <a:cubicBezTo>
                  <a:pt x="106565" y="115781"/>
                  <a:pt x="106491" y="115846"/>
                  <a:pt x="106360" y="115846"/>
                </a:cubicBezTo>
                <a:cubicBezTo>
                  <a:pt x="106333" y="115846"/>
                  <a:pt x="106303" y="115844"/>
                  <a:pt x="106271" y="115838"/>
                </a:cubicBezTo>
                <a:cubicBezTo>
                  <a:pt x="106245" y="115833"/>
                  <a:pt x="106220" y="115830"/>
                  <a:pt x="106195" y="115830"/>
                </a:cubicBezTo>
                <a:cubicBezTo>
                  <a:pt x="106043" y="115830"/>
                  <a:pt x="105918" y="115918"/>
                  <a:pt x="105879" y="116057"/>
                </a:cubicBezTo>
                <a:cubicBezTo>
                  <a:pt x="105849" y="116156"/>
                  <a:pt x="105811" y="116206"/>
                  <a:pt x="105759" y="116206"/>
                </a:cubicBezTo>
                <a:cubicBezTo>
                  <a:pt x="105709" y="116206"/>
                  <a:pt x="105647" y="116159"/>
                  <a:pt x="105567" y="116068"/>
                </a:cubicBezTo>
                <a:cubicBezTo>
                  <a:pt x="105496" y="115983"/>
                  <a:pt x="105448" y="115938"/>
                  <a:pt x="105420" y="115938"/>
                </a:cubicBezTo>
                <a:cubicBezTo>
                  <a:pt x="105381" y="115938"/>
                  <a:pt x="105383" y="116029"/>
                  <a:pt x="105417" y="116218"/>
                </a:cubicBezTo>
                <a:cubicBezTo>
                  <a:pt x="105457" y="116410"/>
                  <a:pt x="105524" y="116508"/>
                  <a:pt x="105620" y="116508"/>
                </a:cubicBezTo>
                <a:cubicBezTo>
                  <a:pt x="105662" y="116508"/>
                  <a:pt x="105710" y="116488"/>
                  <a:pt x="105763" y="116449"/>
                </a:cubicBezTo>
                <a:cubicBezTo>
                  <a:pt x="105852" y="116379"/>
                  <a:pt x="105935" y="116348"/>
                  <a:pt x="106005" y="116348"/>
                </a:cubicBezTo>
                <a:cubicBezTo>
                  <a:pt x="106235" y="116348"/>
                  <a:pt x="106336" y="116681"/>
                  <a:pt x="106133" y="117061"/>
                </a:cubicBezTo>
                <a:cubicBezTo>
                  <a:pt x="105925" y="117454"/>
                  <a:pt x="105936" y="117534"/>
                  <a:pt x="106260" y="117777"/>
                </a:cubicBezTo>
                <a:cubicBezTo>
                  <a:pt x="106652" y="118077"/>
                  <a:pt x="106837" y="118666"/>
                  <a:pt x="106560" y="118735"/>
                </a:cubicBezTo>
                <a:cubicBezTo>
                  <a:pt x="106554" y="118736"/>
                  <a:pt x="106548" y="118737"/>
                  <a:pt x="106542" y="118737"/>
                </a:cubicBezTo>
                <a:cubicBezTo>
                  <a:pt x="106435" y="118737"/>
                  <a:pt x="106253" y="118547"/>
                  <a:pt x="106133" y="118296"/>
                </a:cubicBezTo>
                <a:cubicBezTo>
                  <a:pt x="105879" y="117788"/>
                  <a:pt x="105276" y="117196"/>
                  <a:pt x="105012" y="117196"/>
                </a:cubicBezTo>
                <a:cubicBezTo>
                  <a:pt x="105000" y="117196"/>
                  <a:pt x="104989" y="117197"/>
                  <a:pt x="104978" y="117200"/>
                </a:cubicBezTo>
                <a:cubicBezTo>
                  <a:pt x="104898" y="117223"/>
                  <a:pt x="104921" y="117546"/>
                  <a:pt x="105048" y="117927"/>
                </a:cubicBezTo>
                <a:cubicBezTo>
                  <a:pt x="105188" y="118388"/>
                  <a:pt x="105189" y="118562"/>
                  <a:pt x="105036" y="118562"/>
                </a:cubicBezTo>
                <a:cubicBezTo>
                  <a:pt x="105012" y="118562"/>
                  <a:pt x="104986" y="118558"/>
                  <a:pt x="104955" y="118550"/>
                </a:cubicBezTo>
                <a:cubicBezTo>
                  <a:pt x="104923" y="118543"/>
                  <a:pt x="104893" y="118540"/>
                  <a:pt x="104865" y="118540"/>
                </a:cubicBezTo>
                <a:cubicBezTo>
                  <a:pt x="104749" y="118540"/>
                  <a:pt x="104671" y="118594"/>
                  <a:pt x="104690" y="118677"/>
                </a:cubicBezTo>
                <a:cubicBezTo>
                  <a:pt x="104701" y="118781"/>
                  <a:pt x="104528" y="118896"/>
                  <a:pt x="104274" y="118943"/>
                </a:cubicBezTo>
                <a:cubicBezTo>
                  <a:pt x="103974" y="118989"/>
                  <a:pt x="103870" y="119139"/>
                  <a:pt x="103928" y="119393"/>
                </a:cubicBezTo>
                <a:cubicBezTo>
                  <a:pt x="103988" y="119634"/>
                  <a:pt x="103959" y="119721"/>
                  <a:pt x="103705" y="119721"/>
                </a:cubicBezTo>
                <a:cubicBezTo>
                  <a:pt x="103619" y="119721"/>
                  <a:pt x="103506" y="119710"/>
                  <a:pt x="103362" y="119693"/>
                </a:cubicBezTo>
                <a:cubicBezTo>
                  <a:pt x="103119" y="119664"/>
                  <a:pt x="102917" y="119649"/>
                  <a:pt x="102766" y="119649"/>
                </a:cubicBezTo>
                <a:cubicBezTo>
                  <a:pt x="102438" y="119649"/>
                  <a:pt x="102348" y="119716"/>
                  <a:pt x="102577" y="119843"/>
                </a:cubicBezTo>
                <a:cubicBezTo>
                  <a:pt x="102704" y="119901"/>
                  <a:pt x="102924" y="120155"/>
                  <a:pt x="103039" y="120374"/>
                </a:cubicBezTo>
                <a:cubicBezTo>
                  <a:pt x="103161" y="120599"/>
                  <a:pt x="103218" y="120705"/>
                  <a:pt x="103173" y="120705"/>
                </a:cubicBezTo>
                <a:cubicBezTo>
                  <a:pt x="103133" y="120705"/>
                  <a:pt x="103009" y="120619"/>
                  <a:pt x="102774" y="120455"/>
                </a:cubicBezTo>
                <a:cubicBezTo>
                  <a:pt x="102518" y="120265"/>
                  <a:pt x="102165" y="120119"/>
                  <a:pt x="101985" y="120119"/>
                </a:cubicBezTo>
                <a:cubicBezTo>
                  <a:pt x="101978" y="120119"/>
                  <a:pt x="101972" y="120119"/>
                  <a:pt x="101966" y="120120"/>
                </a:cubicBezTo>
                <a:cubicBezTo>
                  <a:pt x="101948" y="120121"/>
                  <a:pt x="101930" y="120121"/>
                  <a:pt x="101912" y="120121"/>
                </a:cubicBezTo>
                <a:cubicBezTo>
                  <a:pt x="101407" y="120121"/>
                  <a:pt x="101174" y="119802"/>
                  <a:pt x="101308" y="119289"/>
                </a:cubicBezTo>
                <a:cubicBezTo>
                  <a:pt x="101363" y="119061"/>
                  <a:pt x="101396" y="118951"/>
                  <a:pt x="101444" y="118951"/>
                </a:cubicBezTo>
                <a:cubicBezTo>
                  <a:pt x="101486" y="118951"/>
                  <a:pt x="101539" y="119035"/>
                  <a:pt x="101631" y="119196"/>
                </a:cubicBezTo>
                <a:cubicBezTo>
                  <a:pt x="101717" y="119348"/>
                  <a:pt x="101799" y="119421"/>
                  <a:pt x="101890" y="119421"/>
                </a:cubicBezTo>
                <a:cubicBezTo>
                  <a:pt x="101958" y="119421"/>
                  <a:pt x="102032" y="119380"/>
                  <a:pt x="102116" y="119300"/>
                </a:cubicBezTo>
                <a:cubicBezTo>
                  <a:pt x="102252" y="119164"/>
                  <a:pt x="102492" y="119066"/>
                  <a:pt x="102665" y="119066"/>
                </a:cubicBezTo>
                <a:cubicBezTo>
                  <a:pt x="102683" y="119066"/>
                  <a:pt x="102700" y="119067"/>
                  <a:pt x="102716" y="119069"/>
                </a:cubicBezTo>
                <a:cubicBezTo>
                  <a:pt x="102796" y="119083"/>
                  <a:pt x="102852" y="119091"/>
                  <a:pt x="102884" y="119091"/>
                </a:cubicBezTo>
                <a:cubicBezTo>
                  <a:pt x="102958" y="119091"/>
                  <a:pt x="102905" y="119051"/>
                  <a:pt x="102728" y="118954"/>
                </a:cubicBezTo>
                <a:cubicBezTo>
                  <a:pt x="102647" y="118919"/>
                  <a:pt x="102546" y="118901"/>
                  <a:pt x="102443" y="118901"/>
                </a:cubicBezTo>
                <a:cubicBezTo>
                  <a:pt x="102310" y="118901"/>
                  <a:pt x="102173" y="118930"/>
                  <a:pt x="102070" y="118989"/>
                </a:cubicBezTo>
                <a:cubicBezTo>
                  <a:pt x="101989" y="119033"/>
                  <a:pt x="101920" y="119055"/>
                  <a:pt x="101862" y="119055"/>
                </a:cubicBezTo>
                <a:cubicBezTo>
                  <a:pt x="101754" y="119055"/>
                  <a:pt x="101684" y="118978"/>
                  <a:pt x="101654" y="118827"/>
                </a:cubicBezTo>
                <a:cubicBezTo>
                  <a:pt x="101612" y="118617"/>
                  <a:pt x="101704" y="118512"/>
                  <a:pt x="101929" y="118512"/>
                </a:cubicBezTo>
                <a:cubicBezTo>
                  <a:pt x="101951" y="118512"/>
                  <a:pt x="101975" y="118513"/>
                  <a:pt x="102000" y="118515"/>
                </a:cubicBezTo>
                <a:cubicBezTo>
                  <a:pt x="102010" y="118516"/>
                  <a:pt x="102020" y="118517"/>
                  <a:pt x="102030" y="118517"/>
                </a:cubicBezTo>
                <a:cubicBezTo>
                  <a:pt x="102527" y="118517"/>
                  <a:pt x="102707" y="117397"/>
                  <a:pt x="102277" y="116888"/>
                </a:cubicBezTo>
                <a:cubicBezTo>
                  <a:pt x="102172" y="116768"/>
                  <a:pt x="102111" y="116704"/>
                  <a:pt x="102088" y="116704"/>
                </a:cubicBezTo>
                <a:cubicBezTo>
                  <a:pt x="102057" y="116704"/>
                  <a:pt x="102093" y="116814"/>
                  <a:pt x="102185" y="117050"/>
                </a:cubicBezTo>
                <a:cubicBezTo>
                  <a:pt x="102312" y="117384"/>
                  <a:pt x="102266" y="117661"/>
                  <a:pt x="102047" y="117869"/>
                </a:cubicBezTo>
                <a:cubicBezTo>
                  <a:pt x="101916" y="117991"/>
                  <a:pt x="101792" y="118067"/>
                  <a:pt x="101734" y="118067"/>
                </a:cubicBezTo>
                <a:cubicBezTo>
                  <a:pt x="101715" y="118067"/>
                  <a:pt x="101703" y="118059"/>
                  <a:pt x="101700" y="118042"/>
                </a:cubicBezTo>
                <a:cubicBezTo>
                  <a:pt x="101695" y="118025"/>
                  <a:pt x="101681" y="118017"/>
                  <a:pt x="101662" y="118017"/>
                </a:cubicBezTo>
                <a:cubicBezTo>
                  <a:pt x="101602" y="118017"/>
                  <a:pt x="101485" y="118093"/>
                  <a:pt x="101354" y="118215"/>
                </a:cubicBezTo>
                <a:cubicBezTo>
                  <a:pt x="101264" y="118303"/>
                  <a:pt x="101187" y="118344"/>
                  <a:pt x="101124" y="118344"/>
                </a:cubicBezTo>
                <a:cubicBezTo>
                  <a:pt x="100912" y="118344"/>
                  <a:pt x="100862" y="117880"/>
                  <a:pt x="101031" y="117142"/>
                </a:cubicBezTo>
                <a:cubicBezTo>
                  <a:pt x="101101" y="116834"/>
                  <a:pt x="101143" y="116690"/>
                  <a:pt x="101181" y="116690"/>
                </a:cubicBezTo>
                <a:cubicBezTo>
                  <a:pt x="101210" y="116690"/>
                  <a:pt x="101237" y="116783"/>
                  <a:pt x="101273" y="116957"/>
                </a:cubicBezTo>
                <a:cubicBezTo>
                  <a:pt x="101316" y="117147"/>
                  <a:pt x="101349" y="117242"/>
                  <a:pt x="101384" y="117242"/>
                </a:cubicBezTo>
                <a:cubicBezTo>
                  <a:pt x="101416" y="117242"/>
                  <a:pt x="101449" y="117167"/>
                  <a:pt x="101492" y="117015"/>
                </a:cubicBezTo>
                <a:cubicBezTo>
                  <a:pt x="101562" y="116807"/>
                  <a:pt x="101573" y="116403"/>
                  <a:pt x="101516" y="116115"/>
                </a:cubicBezTo>
                <a:cubicBezTo>
                  <a:pt x="101446" y="115722"/>
                  <a:pt x="101539" y="115584"/>
                  <a:pt x="101908" y="115537"/>
                </a:cubicBezTo>
                <a:cubicBezTo>
                  <a:pt x="101942" y="115533"/>
                  <a:pt x="101976" y="115531"/>
                  <a:pt x="102007" y="115531"/>
                </a:cubicBezTo>
                <a:cubicBezTo>
                  <a:pt x="102218" y="115531"/>
                  <a:pt x="102357" y="115628"/>
                  <a:pt x="102347" y="115768"/>
                </a:cubicBezTo>
                <a:cubicBezTo>
                  <a:pt x="102326" y="115903"/>
                  <a:pt x="102417" y="115991"/>
                  <a:pt x="102536" y="115991"/>
                </a:cubicBezTo>
                <a:cubicBezTo>
                  <a:pt x="102549" y="115991"/>
                  <a:pt x="102563" y="115990"/>
                  <a:pt x="102577" y="115988"/>
                </a:cubicBezTo>
                <a:cubicBezTo>
                  <a:pt x="102762" y="115941"/>
                  <a:pt x="102785" y="115780"/>
                  <a:pt x="102658" y="115468"/>
                </a:cubicBezTo>
                <a:cubicBezTo>
                  <a:pt x="102549" y="115223"/>
                  <a:pt x="102513" y="115114"/>
                  <a:pt x="102575" y="115114"/>
                </a:cubicBezTo>
                <a:cubicBezTo>
                  <a:pt x="102618" y="115114"/>
                  <a:pt x="102708" y="115166"/>
                  <a:pt x="102854" y="115260"/>
                </a:cubicBezTo>
                <a:cubicBezTo>
                  <a:pt x="102981" y="115343"/>
                  <a:pt x="103089" y="115383"/>
                  <a:pt x="103180" y="115383"/>
                </a:cubicBezTo>
                <a:cubicBezTo>
                  <a:pt x="103280" y="115383"/>
                  <a:pt x="103360" y="115334"/>
                  <a:pt x="103420" y="115237"/>
                </a:cubicBezTo>
                <a:cubicBezTo>
                  <a:pt x="103578" y="114945"/>
                  <a:pt x="103164" y="113850"/>
                  <a:pt x="102908" y="113850"/>
                </a:cubicBezTo>
                <a:cubicBezTo>
                  <a:pt x="102902" y="113850"/>
                  <a:pt x="102895" y="113851"/>
                  <a:pt x="102889" y="113852"/>
                </a:cubicBezTo>
                <a:cubicBezTo>
                  <a:pt x="102880" y="113854"/>
                  <a:pt x="102871" y="113855"/>
                  <a:pt x="102862" y="113855"/>
                </a:cubicBezTo>
                <a:cubicBezTo>
                  <a:pt x="102605" y="113855"/>
                  <a:pt x="102504" y="113054"/>
                  <a:pt x="102728" y="112652"/>
                </a:cubicBezTo>
                <a:cubicBezTo>
                  <a:pt x="102843" y="112444"/>
                  <a:pt x="102889" y="112202"/>
                  <a:pt x="102831" y="112075"/>
                </a:cubicBezTo>
                <a:cubicBezTo>
                  <a:pt x="102774" y="111948"/>
                  <a:pt x="102785" y="111682"/>
                  <a:pt x="102854" y="111463"/>
                </a:cubicBezTo>
                <a:cubicBezTo>
                  <a:pt x="102908" y="111292"/>
                  <a:pt x="102978" y="111218"/>
                  <a:pt x="103049" y="111218"/>
                </a:cubicBezTo>
                <a:close/>
                <a:moveTo>
                  <a:pt x="49716" y="119610"/>
                </a:moveTo>
                <a:cubicBezTo>
                  <a:pt x="49744" y="119610"/>
                  <a:pt x="49802" y="119680"/>
                  <a:pt x="49897" y="119820"/>
                </a:cubicBezTo>
                <a:cubicBezTo>
                  <a:pt x="50035" y="119993"/>
                  <a:pt x="50151" y="120281"/>
                  <a:pt x="50185" y="120478"/>
                </a:cubicBezTo>
                <a:cubicBezTo>
                  <a:pt x="50203" y="120638"/>
                  <a:pt x="50209" y="120716"/>
                  <a:pt x="50180" y="120716"/>
                </a:cubicBezTo>
                <a:cubicBezTo>
                  <a:pt x="50153" y="120716"/>
                  <a:pt x="50096" y="120647"/>
                  <a:pt x="49989" y="120512"/>
                </a:cubicBezTo>
                <a:cubicBezTo>
                  <a:pt x="49862" y="120328"/>
                  <a:pt x="49735" y="120039"/>
                  <a:pt x="49712" y="119843"/>
                </a:cubicBezTo>
                <a:cubicBezTo>
                  <a:pt x="49688" y="119688"/>
                  <a:pt x="49686" y="119610"/>
                  <a:pt x="49716" y="119610"/>
                </a:cubicBezTo>
                <a:close/>
                <a:moveTo>
                  <a:pt x="72431" y="120154"/>
                </a:moveTo>
                <a:cubicBezTo>
                  <a:pt x="72539" y="120154"/>
                  <a:pt x="72494" y="120222"/>
                  <a:pt x="72324" y="120408"/>
                </a:cubicBezTo>
                <a:cubicBezTo>
                  <a:pt x="72174" y="120570"/>
                  <a:pt x="71989" y="120709"/>
                  <a:pt x="71897" y="120720"/>
                </a:cubicBezTo>
                <a:cubicBezTo>
                  <a:pt x="71888" y="120722"/>
                  <a:pt x="71879" y="120724"/>
                  <a:pt x="71871" y="120724"/>
                </a:cubicBezTo>
                <a:cubicBezTo>
                  <a:pt x="71799" y="120724"/>
                  <a:pt x="71776" y="120635"/>
                  <a:pt x="71828" y="120501"/>
                </a:cubicBezTo>
                <a:cubicBezTo>
                  <a:pt x="71874" y="120362"/>
                  <a:pt x="72059" y="120212"/>
                  <a:pt x="72255" y="120178"/>
                </a:cubicBezTo>
                <a:cubicBezTo>
                  <a:pt x="72334" y="120162"/>
                  <a:pt x="72393" y="120154"/>
                  <a:pt x="72431" y="120154"/>
                </a:cubicBezTo>
                <a:close/>
                <a:moveTo>
                  <a:pt x="70204" y="120103"/>
                </a:moveTo>
                <a:cubicBezTo>
                  <a:pt x="70346" y="120103"/>
                  <a:pt x="70469" y="120233"/>
                  <a:pt x="70500" y="120408"/>
                </a:cubicBezTo>
                <a:cubicBezTo>
                  <a:pt x="70535" y="120605"/>
                  <a:pt x="70477" y="120766"/>
                  <a:pt x="70373" y="120789"/>
                </a:cubicBezTo>
                <a:cubicBezTo>
                  <a:pt x="70367" y="120791"/>
                  <a:pt x="70360" y="120792"/>
                  <a:pt x="70352" y="120792"/>
                </a:cubicBezTo>
                <a:cubicBezTo>
                  <a:pt x="70258" y="120792"/>
                  <a:pt x="70113" y="120660"/>
                  <a:pt x="70027" y="120489"/>
                </a:cubicBezTo>
                <a:cubicBezTo>
                  <a:pt x="69923" y="120293"/>
                  <a:pt x="69969" y="120143"/>
                  <a:pt x="70154" y="120108"/>
                </a:cubicBezTo>
                <a:cubicBezTo>
                  <a:pt x="70171" y="120105"/>
                  <a:pt x="70187" y="120103"/>
                  <a:pt x="70204" y="120103"/>
                </a:cubicBezTo>
                <a:close/>
                <a:moveTo>
                  <a:pt x="83299" y="120316"/>
                </a:moveTo>
                <a:cubicBezTo>
                  <a:pt x="83768" y="120316"/>
                  <a:pt x="84068" y="120624"/>
                  <a:pt x="83694" y="120801"/>
                </a:cubicBezTo>
                <a:cubicBezTo>
                  <a:pt x="83647" y="120821"/>
                  <a:pt x="83588" y="120830"/>
                  <a:pt x="83523" y="120830"/>
                </a:cubicBezTo>
                <a:cubicBezTo>
                  <a:pt x="83363" y="120830"/>
                  <a:pt x="83167" y="120773"/>
                  <a:pt x="83036" y="120674"/>
                </a:cubicBezTo>
                <a:cubicBezTo>
                  <a:pt x="82736" y="120432"/>
                  <a:pt x="82747" y="120385"/>
                  <a:pt x="83140" y="120328"/>
                </a:cubicBezTo>
                <a:cubicBezTo>
                  <a:pt x="83194" y="120320"/>
                  <a:pt x="83248" y="120316"/>
                  <a:pt x="83299" y="120316"/>
                </a:cubicBezTo>
                <a:close/>
                <a:moveTo>
                  <a:pt x="100440" y="120434"/>
                </a:moveTo>
                <a:cubicBezTo>
                  <a:pt x="100489" y="120434"/>
                  <a:pt x="100532" y="120475"/>
                  <a:pt x="100546" y="120558"/>
                </a:cubicBezTo>
                <a:cubicBezTo>
                  <a:pt x="100581" y="120685"/>
                  <a:pt x="100511" y="120824"/>
                  <a:pt x="100407" y="120847"/>
                </a:cubicBezTo>
                <a:cubicBezTo>
                  <a:pt x="100378" y="120853"/>
                  <a:pt x="100349" y="120856"/>
                  <a:pt x="100324" y="120856"/>
                </a:cubicBezTo>
                <a:cubicBezTo>
                  <a:pt x="100250" y="120856"/>
                  <a:pt x="100197" y="120832"/>
                  <a:pt x="100188" y="120789"/>
                </a:cubicBezTo>
                <a:cubicBezTo>
                  <a:pt x="100177" y="120720"/>
                  <a:pt x="100234" y="120593"/>
                  <a:pt x="100338" y="120489"/>
                </a:cubicBezTo>
                <a:cubicBezTo>
                  <a:pt x="100371" y="120452"/>
                  <a:pt x="100407" y="120434"/>
                  <a:pt x="100440" y="120434"/>
                </a:cubicBezTo>
                <a:close/>
                <a:moveTo>
                  <a:pt x="85097" y="120415"/>
                </a:moveTo>
                <a:cubicBezTo>
                  <a:pt x="85126" y="120415"/>
                  <a:pt x="85160" y="120495"/>
                  <a:pt x="85194" y="120651"/>
                </a:cubicBezTo>
                <a:cubicBezTo>
                  <a:pt x="85242" y="120853"/>
                  <a:pt x="85234" y="120991"/>
                  <a:pt x="85183" y="120991"/>
                </a:cubicBezTo>
                <a:cubicBezTo>
                  <a:pt x="85173" y="120991"/>
                  <a:pt x="85161" y="120986"/>
                  <a:pt x="85148" y="120974"/>
                </a:cubicBezTo>
                <a:cubicBezTo>
                  <a:pt x="85067" y="120905"/>
                  <a:pt x="85021" y="120720"/>
                  <a:pt x="85044" y="120535"/>
                </a:cubicBezTo>
                <a:cubicBezTo>
                  <a:pt x="85058" y="120454"/>
                  <a:pt x="85077" y="120415"/>
                  <a:pt x="85097" y="120415"/>
                </a:cubicBezTo>
                <a:close/>
                <a:moveTo>
                  <a:pt x="96612" y="119607"/>
                </a:moveTo>
                <a:cubicBezTo>
                  <a:pt x="96670" y="119607"/>
                  <a:pt x="96727" y="119612"/>
                  <a:pt x="96783" y="119624"/>
                </a:cubicBezTo>
                <a:cubicBezTo>
                  <a:pt x="97233" y="119727"/>
                  <a:pt x="97279" y="120074"/>
                  <a:pt x="96852" y="120201"/>
                </a:cubicBezTo>
                <a:cubicBezTo>
                  <a:pt x="96668" y="120258"/>
                  <a:pt x="96437" y="120316"/>
                  <a:pt x="96356" y="120316"/>
                </a:cubicBezTo>
                <a:cubicBezTo>
                  <a:pt x="96275" y="120328"/>
                  <a:pt x="96241" y="120466"/>
                  <a:pt x="96275" y="120662"/>
                </a:cubicBezTo>
                <a:cubicBezTo>
                  <a:pt x="96310" y="120859"/>
                  <a:pt x="96252" y="121020"/>
                  <a:pt x="96148" y="121043"/>
                </a:cubicBezTo>
                <a:cubicBezTo>
                  <a:pt x="96133" y="121046"/>
                  <a:pt x="96119" y="121048"/>
                  <a:pt x="96104" y="121048"/>
                </a:cubicBezTo>
                <a:cubicBezTo>
                  <a:pt x="96007" y="121048"/>
                  <a:pt x="95926" y="120982"/>
                  <a:pt x="95906" y="120882"/>
                </a:cubicBezTo>
                <a:cubicBezTo>
                  <a:pt x="95883" y="120766"/>
                  <a:pt x="95790" y="120535"/>
                  <a:pt x="95698" y="120374"/>
                </a:cubicBezTo>
                <a:cubicBezTo>
                  <a:pt x="95522" y="120042"/>
                  <a:pt x="96092" y="119607"/>
                  <a:pt x="96612" y="119607"/>
                </a:cubicBezTo>
                <a:close/>
                <a:moveTo>
                  <a:pt x="93258" y="120637"/>
                </a:moveTo>
                <a:cubicBezTo>
                  <a:pt x="93328" y="120637"/>
                  <a:pt x="93393" y="120672"/>
                  <a:pt x="93447" y="120743"/>
                </a:cubicBezTo>
                <a:cubicBezTo>
                  <a:pt x="93649" y="121000"/>
                  <a:pt x="93617" y="121141"/>
                  <a:pt x="93369" y="121141"/>
                </a:cubicBezTo>
                <a:cubicBezTo>
                  <a:pt x="93305" y="121141"/>
                  <a:pt x="93227" y="121131"/>
                  <a:pt x="93136" y="121113"/>
                </a:cubicBezTo>
                <a:cubicBezTo>
                  <a:pt x="92812" y="121043"/>
                  <a:pt x="92789" y="120986"/>
                  <a:pt x="93009" y="120766"/>
                </a:cubicBezTo>
                <a:cubicBezTo>
                  <a:pt x="93094" y="120681"/>
                  <a:pt x="93179" y="120637"/>
                  <a:pt x="93258" y="120637"/>
                </a:cubicBezTo>
                <a:close/>
                <a:moveTo>
                  <a:pt x="78380" y="120434"/>
                </a:moveTo>
                <a:cubicBezTo>
                  <a:pt x="78421" y="120434"/>
                  <a:pt x="78465" y="120534"/>
                  <a:pt x="78499" y="120743"/>
                </a:cubicBezTo>
                <a:cubicBezTo>
                  <a:pt x="78523" y="120928"/>
                  <a:pt x="78476" y="121159"/>
                  <a:pt x="78396" y="121240"/>
                </a:cubicBezTo>
                <a:cubicBezTo>
                  <a:pt x="78375" y="121263"/>
                  <a:pt x="78356" y="121274"/>
                  <a:pt x="78339" y="121274"/>
                </a:cubicBezTo>
                <a:cubicBezTo>
                  <a:pt x="78281" y="121274"/>
                  <a:pt x="78248" y="121143"/>
                  <a:pt x="78257" y="120928"/>
                </a:cubicBezTo>
                <a:cubicBezTo>
                  <a:pt x="78277" y="120607"/>
                  <a:pt x="78326" y="120434"/>
                  <a:pt x="78380" y="120434"/>
                </a:cubicBezTo>
                <a:close/>
                <a:moveTo>
                  <a:pt x="82415" y="120612"/>
                </a:moveTo>
                <a:cubicBezTo>
                  <a:pt x="82636" y="120612"/>
                  <a:pt x="82560" y="121121"/>
                  <a:pt x="82297" y="121286"/>
                </a:cubicBezTo>
                <a:cubicBezTo>
                  <a:pt x="82264" y="121305"/>
                  <a:pt x="82235" y="121314"/>
                  <a:pt x="82211" y="121314"/>
                </a:cubicBezTo>
                <a:cubicBezTo>
                  <a:pt x="82132" y="121314"/>
                  <a:pt x="82097" y="121217"/>
                  <a:pt x="82124" y="121032"/>
                </a:cubicBezTo>
                <a:cubicBezTo>
                  <a:pt x="82159" y="120824"/>
                  <a:pt x="82274" y="120639"/>
                  <a:pt x="82378" y="120616"/>
                </a:cubicBezTo>
                <a:cubicBezTo>
                  <a:pt x="82391" y="120613"/>
                  <a:pt x="82403" y="120612"/>
                  <a:pt x="82415" y="120612"/>
                </a:cubicBezTo>
                <a:close/>
                <a:moveTo>
                  <a:pt x="66143" y="121358"/>
                </a:moveTo>
                <a:cubicBezTo>
                  <a:pt x="66274" y="121358"/>
                  <a:pt x="66370" y="121423"/>
                  <a:pt x="66380" y="121528"/>
                </a:cubicBezTo>
                <a:cubicBezTo>
                  <a:pt x="66398" y="121631"/>
                  <a:pt x="66327" y="121688"/>
                  <a:pt x="66201" y="121688"/>
                </a:cubicBezTo>
                <a:cubicBezTo>
                  <a:pt x="66171" y="121688"/>
                  <a:pt x="66138" y="121685"/>
                  <a:pt x="66103" y="121678"/>
                </a:cubicBezTo>
                <a:cubicBezTo>
                  <a:pt x="65930" y="121632"/>
                  <a:pt x="65791" y="121551"/>
                  <a:pt x="65779" y="121505"/>
                </a:cubicBezTo>
                <a:cubicBezTo>
                  <a:pt x="65768" y="121459"/>
                  <a:pt x="65883" y="121401"/>
                  <a:pt x="66057" y="121366"/>
                </a:cubicBezTo>
                <a:cubicBezTo>
                  <a:pt x="66087" y="121360"/>
                  <a:pt x="66115" y="121358"/>
                  <a:pt x="66143" y="121358"/>
                </a:cubicBezTo>
                <a:close/>
                <a:moveTo>
                  <a:pt x="101328" y="120982"/>
                </a:moveTo>
                <a:cubicBezTo>
                  <a:pt x="101377" y="120982"/>
                  <a:pt x="101392" y="121026"/>
                  <a:pt x="101365" y="121113"/>
                </a:cubicBezTo>
                <a:cubicBezTo>
                  <a:pt x="101336" y="121231"/>
                  <a:pt x="101374" y="121316"/>
                  <a:pt x="101465" y="121316"/>
                </a:cubicBezTo>
                <a:cubicBezTo>
                  <a:pt x="101481" y="121316"/>
                  <a:pt x="101497" y="121314"/>
                  <a:pt x="101516" y="121309"/>
                </a:cubicBezTo>
                <a:cubicBezTo>
                  <a:pt x="101531" y="121306"/>
                  <a:pt x="101546" y="121305"/>
                  <a:pt x="101559" y="121305"/>
                </a:cubicBezTo>
                <a:cubicBezTo>
                  <a:pt x="101666" y="121305"/>
                  <a:pt x="101707" y="121383"/>
                  <a:pt x="101666" y="121517"/>
                </a:cubicBezTo>
                <a:cubicBezTo>
                  <a:pt x="101631" y="121655"/>
                  <a:pt x="101458" y="121805"/>
                  <a:pt x="101308" y="121840"/>
                </a:cubicBezTo>
                <a:cubicBezTo>
                  <a:pt x="101284" y="121845"/>
                  <a:pt x="101261" y="121847"/>
                  <a:pt x="101239" y="121847"/>
                </a:cubicBezTo>
                <a:cubicBezTo>
                  <a:pt x="100904" y="121847"/>
                  <a:pt x="100833" y="121293"/>
                  <a:pt x="101169" y="121055"/>
                </a:cubicBezTo>
                <a:cubicBezTo>
                  <a:pt x="101238" y="121006"/>
                  <a:pt x="101292" y="120982"/>
                  <a:pt x="101328" y="120982"/>
                </a:cubicBezTo>
                <a:close/>
                <a:moveTo>
                  <a:pt x="86697" y="121499"/>
                </a:moveTo>
                <a:cubicBezTo>
                  <a:pt x="86751" y="121499"/>
                  <a:pt x="86796" y="121542"/>
                  <a:pt x="86810" y="121620"/>
                </a:cubicBezTo>
                <a:cubicBezTo>
                  <a:pt x="86833" y="121747"/>
                  <a:pt x="86764" y="121886"/>
                  <a:pt x="86660" y="121909"/>
                </a:cubicBezTo>
                <a:cubicBezTo>
                  <a:pt x="86628" y="121919"/>
                  <a:pt x="86598" y="121923"/>
                  <a:pt x="86571" y="121923"/>
                </a:cubicBezTo>
                <a:cubicBezTo>
                  <a:pt x="86500" y="121923"/>
                  <a:pt x="86449" y="121893"/>
                  <a:pt x="86441" y="121851"/>
                </a:cubicBezTo>
                <a:cubicBezTo>
                  <a:pt x="86429" y="121782"/>
                  <a:pt x="86499" y="121655"/>
                  <a:pt x="86591" y="121551"/>
                </a:cubicBezTo>
                <a:cubicBezTo>
                  <a:pt x="86626" y="121516"/>
                  <a:pt x="86663" y="121499"/>
                  <a:pt x="86697" y="121499"/>
                </a:cubicBezTo>
                <a:close/>
                <a:moveTo>
                  <a:pt x="74774" y="122160"/>
                </a:moveTo>
                <a:cubicBezTo>
                  <a:pt x="74823" y="122160"/>
                  <a:pt x="74861" y="122202"/>
                  <a:pt x="74875" y="122278"/>
                </a:cubicBezTo>
                <a:cubicBezTo>
                  <a:pt x="74898" y="122405"/>
                  <a:pt x="74829" y="122532"/>
                  <a:pt x="74725" y="122555"/>
                </a:cubicBezTo>
                <a:cubicBezTo>
                  <a:pt x="74695" y="122561"/>
                  <a:pt x="74667" y="122564"/>
                  <a:pt x="74641" y="122564"/>
                </a:cubicBezTo>
                <a:cubicBezTo>
                  <a:pt x="74567" y="122564"/>
                  <a:pt x="74514" y="122540"/>
                  <a:pt x="74506" y="122498"/>
                </a:cubicBezTo>
                <a:cubicBezTo>
                  <a:pt x="74494" y="122440"/>
                  <a:pt x="74563" y="122325"/>
                  <a:pt x="74667" y="122221"/>
                </a:cubicBezTo>
                <a:cubicBezTo>
                  <a:pt x="74704" y="122179"/>
                  <a:pt x="74742" y="122160"/>
                  <a:pt x="74774" y="122160"/>
                </a:cubicBezTo>
                <a:close/>
                <a:moveTo>
                  <a:pt x="86428" y="122304"/>
                </a:moveTo>
                <a:cubicBezTo>
                  <a:pt x="86459" y="122304"/>
                  <a:pt x="86505" y="122429"/>
                  <a:pt x="86545" y="122636"/>
                </a:cubicBezTo>
                <a:cubicBezTo>
                  <a:pt x="86587" y="122866"/>
                  <a:pt x="86586" y="123002"/>
                  <a:pt x="86550" y="123002"/>
                </a:cubicBezTo>
                <a:cubicBezTo>
                  <a:pt x="86537" y="123002"/>
                  <a:pt x="86520" y="122984"/>
                  <a:pt x="86499" y="122948"/>
                </a:cubicBezTo>
                <a:cubicBezTo>
                  <a:pt x="86418" y="122809"/>
                  <a:pt x="86372" y="122544"/>
                  <a:pt x="86395" y="122382"/>
                </a:cubicBezTo>
                <a:cubicBezTo>
                  <a:pt x="86402" y="122329"/>
                  <a:pt x="86413" y="122304"/>
                  <a:pt x="86428" y="122304"/>
                </a:cubicBezTo>
                <a:close/>
                <a:moveTo>
                  <a:pt x="65133" y="120709"/>
                </a:moveTo>
                <a:lnTo>
                  <a:pt x="64729" y="121644"/>
                </a:lnTo>
                <a:cubicBezTo>
                  <a:pt x="64498" y="122163"/>
                  <a:pt x="64337" y="122694"/>
                  <a:pt x="64348" y="122832"/>
                </a:cubicBezTo>
                <a:cubicBezTo>
                  <a:pt x="64371" y="122959"/>
                  <a:pt x="64290" y="123086"/>
                  <a:pt x="64175" y="123109"/>
                </a:cubicBezTo>
                <a:cubicBezTo>
                  <a:pt x="64160" y="123112"/>
                  <a:pt x="64146" y="123113"/>
                  <a:pt x="64133" y="123113"/>
                </a:cubicBezTo>
                <a:cubicBezTo>
                  <a:pt x="63705" y="123113"/>
                  <a:pt x="63939" y="121903"/>
                  <a:pt x="64521" y="121332"/>
                </a:cubicBezTo>
                <a:lnTo>
                  <a:pt x="65133" y="120709"/>
                </a:lnTo>
                <a:close/>
                <a:moveTo>
                  <a:pt x="82881" y="122674"/>
                </a:moveTo>
                <a:cubicBezTo>
                  <a:pt x="83014" y="122674"/>
                  <a:pt x="83132" y="122749"/>
                  <a:pt x="83151" y="122855"/>
                </a:cubicBezTo>
                <a:cubicBezTo>
                  <a:pt x="83174" y="122982"/>
                  <a:pt x="83105" y="123098"/>
                  <a:pt x="83001" y="123121"/>
                </a:cubicBezTo>
                <a:cubicBezTo>
                  <a:pt x="82989" y="123124"/>
                  <a:pt x="82976" y="123125"/>
                  <a:pt x="82963" y="123125"/>
                </a:cubicBezTo>
                <a:cubicBezTo>
                  <a:pt x="82863" y="123125"/>
                  <a:pt x="82737" y="123050"/>
                  <a:pt x="82655" y="122948"/>
                </a:cubicBezTo>
                <a:cubicBezTo>
                  <a:pt x="82563" y="122832"/>
                  <a:pt x="82632" y="122717"/>
                  <a:pt x="82805" y="122682"/>
                </a:cubicBezTo>
                <a:cubicBezTo>
                  <a:pt x="82830" y="122677"/>
                  <a:pt x="82856" y="122674"/>
                  <a:pt x="82881" y="122674"/>
                </a:cubicBezTo>
                <a:close/>
                <a:moveTo>
                  <a:pt x="50643" y="122840"/>
                </a:moveTo>
                <a:cubicBezTo>
                  <a:pt x="50665" y="122840"/>
                  <a:pt x="50690" y="122845"/>
                  <a:pt x="50716" y="122855"/>
                </a:cubicBezTo>
                <a:cubicBezTo>
                  <a:pt x="50843" y="122925"/>
                  <a:pt x="50947" y="123017"/>
                  <a:pt x="50947" y="123086"/>
                </a:cubicBezTo>
                <a:cubicBezTo>
                  <a:pt x="50959" y="123144"/>
                  <a:pt x="50878" y="123202"/>
                  <a:pt x="50762" y="123225"/>
                </a:cubicBezTo>
                <a:cubicBezTo>
                  <a:pt x="50757" y="123225"/>
                  <a:pt x="50752" y="123226"/>
                  <a:pt x="50747" y="123226"/>
                </a:cubicBezTo>
                <a:cubicBezTo>
                  <a:pt x="50648" y="123226"/>
                  <a:pt x="50554" y="123126"/>
                  <a:pt x="50532" y="123006"/>
                </a:cubicBezTo>
                <a:cubicBezTo>
                  <a:pt x="50523" y="122899"/>
                  <a:pt x="50569" y="122840"/>
                  <a:pt x="50643" y="122840"/>
                </a:cubicBezTo>
                <a:close/>
                <a:moveTo>
                  <a:pt x="76159" y="123707"/>
                </a:moveTo>
                <a:cubicBezTo>
                  <a:pt x="76265" y="123707"/>
                  <a:pt x="76366" y="123839"/>
                  <a:pt x="76387" y="124021"/>
                </a:cubicBezTo>
                <a:cubicBezTo>
                  <a:pt x="76422" y="124218"/>
                  <a:pt x="76410" y="124379"/>
                  <a:pt x="76364" y="124391"/>
                </a:cubicBezTo>
                <a:cubicBezTo>
                  <a:pt x="76362" y="124391"/>
                  <a:pt x="76360" y="124391"/>
                  <a:pt x="76358" y="124391"/>
                </a:cubicBezTo>
                <a:cubicBezTo>
                  <a:pt x="76309" y="124391"/>
                  <a:pt x="76199" y="124256"/>
                  <a:pt x="76110" y="124079"/>
                </a:cubicBezTo>
                <a:cubicBezTo>
                  <a:pt x="76018" y="123894"/>
                  <a:pt x="76029" y="123733"/>
                  <a:pt x="76133" y="123710"/>
                </a:cubicBezTo>
                <a:cubicBezTo>
                  <a:pt x="76142" y="123708"/>
                  <a:pt x="76150" y="123707"/>
                  <a:pt x="76159" y="123707"/>
                </a:cubicBezTo>
                <a:close/>
                <a:moveTo>
                  <a:pt x="56498" y="124259"/>
                </a:moveTo>
                <a:cubicBezTo>
                  <a:pt x="56564" y="124259"/>
                  <a:pt x="56608" y="124300"/>
                  <a:pt x="56615" y="124379"/>
                </a:cubicBezTo>
                <a:cubicBezTo>
                  <a:pt x="56638" y="124506"/>
                  <a:pt x="56534" y="124633"/>
                  <a:pt x="56361" y="124656"/>
                </a:cubicBezTo>
                <a:cubicBezTo>
                  <a:pt x="56306" y="124663"/>
                  <a:pt x="56256" y="124667"/>
                  <a:pt x="56212" y="124667"/>
                </a:cubicBezTo>
                <a:cubicBezTo>
                  <a:pt x="56119" y="124667"/>
                  <a:pt x="56057" y="124649"/>
                  <a:pt x="56049" y="124610"/>
                </a:cubicBezTo>
                <a:cubicBezTo>
                  <a:pt x="56037" y="124552"/>
                  <a:pt x="56153" y="124437"/>
                  <a:pt x="56315" y="124333"/>
                </a:cubicBezTo>
                <a:cubicBezTo>
                  <a:pt x="56384" y="124283"/>
                  <a:pt x="56448" y="124259"/>
                  <a:pt x="56498" y="124259"/>
                </a:cubicBezTo>
                <a:close/>
                <a:moveTo>
                  <a:pt x="76563" y="124590"/>
                </a:moveTo>
                <a:cubicBezTo>
                  <a:pt x="76636" y="124590"/>
                  <a:pt x="76687" y="124613"/>
                  <a:pt x="76687" y="124656"/>
                </a:cubicBezTo>
                <a:cubicBezTo>
                  <a:pt x="76699" y="124714"/>
                  <a:pt x="76630" y="124841"/>
                  <a:pt x="76537" y="124933"/>
                </a:cubicBezTo>
                <a:cubicBezTo>
                  <a:pt x="76495" y="124975"/>
                  <a:pt x="76456" y="124994"/>
                  <a:pt x="76421" y="124994"/>
                </a:cubicBezTo>
                <a:cubicBezTo>
                  <a:pt x="76370" y="124994"/>
                  <a:pt x="76332" y="124951"/>
                  <a:pt x="76318" y="124875"/>
                </a:cubicBezTo>
                <a:cubicBezTo>
                  <a:pt x="76295" y="124748"/>
                  <a:pt x="76364" y="124622"/>
                  <a:pt x="76480" y="124598"/>
                </a:cubicBezTo>
                <a:cubicBezTo>
                  <a:pt x="76509" y="124592"/>
                  <a:pt x="76538" y="124590"/>
                  <a:pt x="76563" y="124590"/>
                </a:cubicBezTo>
                <a:close/>
                <a:moveTo>
                  <a:pt x="84852" y="123736"/>
                </a:moveTo>
                <a:cubicBezTo>
                  <a:pt x="85272" y="123736"/>
                  <a:pt x="85764" y="123842"/>
                  <a:pt x="85783" y="123964"/>
                </a:cubicBezTo>
                <a:cubicBezTo>
                  <a:pt x="85794" y="124044"/>
                  <a:pt x="85667" y="124414"/>
                  <a:pt x="85517" y="124772"/>
                </a:cubicBezTo>
                <a:cubicBezTo>
                  <a:pt x="85410" y="125001"/>
                  <a:pt x="85324" y="125129"/>
                  <a:pt x="85284" y="125129"/>
                </a:cubicBezTo>
                <a:cubicBezTo>
                  <a:pt x="85264" y="125129"/>
                  <a:pt x="85256" y="125096"/>
                  <a:pt x="85263" y="125025"/>
                </a:cubicBezTo>
                <a:cubicBezTo>
                  <a:pt x="85298" y="124748"/>
                  <a:pt x="85171" y="124610"/>
                  <a:pt x="84871" y="124587"/>
                </a:cubicBezTo>
                <a:cubicBezTo>
                  <a:pt x="84421" y="124529"/>
                  <a:pt x="84167" y="123837"/>
                  <a:pt x="84571" y="123756"/>
                </a:cubicBezTo>
                <a:cubicBezTo>
                  <a:pt x="84656" y="123742"/>
                  <a:pt x="84752" y="123736"/>
                  <a:pt x="84852" y="123736"/>
                </a:cubicBezTo>
                <a:close/>
                <a:moveTo>
                  <a:pt x="58194" y="124666"/>
                </a:moveTo>
                <a:cubicBezTo>
                  <a:pt x="58243" y="124666"/>
                  <a:pt x="58268" y="124774"/>
                  <a:pt x="58288" y="125002"/>
                </a:cubicBezTo>
                <a:cubicBezTo>
                  <a:pt x="58313" y="125242"/>
                  <a:pt x="58285" y="125357"/>
                  <a:pt x="58212" y="125357"/>
                </a:cubicBezTo>
                <a:cubicBezTo>
                  <a:pt x="58183" y="125357"/>
                  <a:pt x="58146" y="125339"/>
                  <a:pt x="58104" y="125303"/>
                </a:cubicBezTo>
                <a:cubicBezTo>
                  <a:pt x="57942" y="125164"/>
                  <a:pt x="57930" y="125002"/>
                  <a:pt x="58057" y="124806"/>
                </a:cubicBezTo>
                <a:cubicBezTo>
                  <a:pt x="58117" y="124714"/>
                  <a:pt x="58161" y="124666"/>
                  <a:pt x="58194" y="124666"/>
                </a:cubicBezTo>
                <a:close/>
                <a:moveTo>
                  <a:pt x="50021" y="124672"/>
                </a:moveTo>
                <a:cubicBezTo>
                  <a:pt x="50047" y="124672"/>
                  <a:pt x="50071" y="124674"/>
                  <a:pt x="50093" y="124679"/>
                </a:cubicBezTo>
                <a:cubicBezTo>
                  <a:pt x="50232" y="124702"/>
                  <a:pt x="50370" y="124852"/>
                  <a:pt x="50393" y="124979"/>
                </a:cubicBezTo>
                <a:cubicBezTo>
                  <a:pt x="50401" y="125078"/>
                  <a:pt x="50374" y="125136"/>
                  <a:pt x="50325" y="125136"/>
                </a:cubicBezTo>
                <a:cubicBezTo>
                  <a:pt x="50305" y="125136"/>
                  <a:pt x="50281" y="125126"/>
                  <a:pt x="50255" y="125106"/>
                </a:cubicBezTo>
                <a:cubicBezTo>
                  <a:pt x="50240" y="125094"/>
                  <a:pt x="50221" y="125088"/>
                  <a:pt x="50196" y="125088"/>
                </a:cubicBezTo>
                <a:cubicBezTo>
                  <a:pt x="50082" y="125088"/>
                  <a:pt x="49870" y="125216"/>
                  <a:pt x="49689" y="125406"/>
                </a:cubicBezTo>
                <a:cubicBezTo>
                  <a:pt x="49475" y="125626"/>
                  <a:pt x="49265" y="125736"/>
                  <a:pt x="49103" y="125736"/>
                </a:cubicBezTo>
                <a:cubicBezTo>
                  <a:pt x="48950" y="125736"/>
                  <a:pt x="48840" y="125637"/>
                  <a:pt x="48812" y="125441"/>
                </a:cubicBezTo>
                <a:cubicBezTo>
                  <a:pt x="48779" y="125193"/>
                  <a:pt x="49636" y="124672"/>
                  <a:pt x="50021" y="124672"/>
                </a:cubicBezTo>
                <a:close/>
                <a:moveTo>
                  <a:pt x="70348" y="125391"/>
                </a:moveTo>
                <a:cubicBezTo>
                  <a:pt x="70415" y="125391"/>
                  <a:pt x="70475" y="125473"/>
                  <a:pt x="70500" y="125614"/>
                </a:cubicBezTo>
                <a:cubicBezTo>
                  <a:pt x="70535" y="125810"/>
                  <a:pt x="70466" y="125995"/>
                  <a:pt x="70362" y="126007"/>
                </a:cubicBezTo>
                <a:cubicBezTo>
                  <a:pt x="70347" y="126010"/>
                  <a:pt x="70333" y="126011"/>
                  <a:pt x="70318" y="126011"/>
                </a:cubicBezTo>
                <a:cubicBezTo>
                  <a:pt x="70221" y="126011"/>
                  <a:pt x="70141" y="125944"/>
                  <a:pt x="70131" y="125833"/>
                </a:cubicBezTo>
                <a:cubicBezTo>
                  <a:pt x="70108" y="125707"/>
                  <a:pt x="70166" y="125533"/>
                  <a:pt x="70270" y="125429"/>
                </a:cubicBezTo>
                <a:cubicBezTo>
                  <a:pt x="70295" y="125404"/>
                  <a:pt x="70322" y="125391"/>
                  <a:pt x="70348" y="125391"/>
                </a:cubicBezTo>
                <a:close/>
                <a:moveTo>
                  <a:pt x="86067" y="123519"/>
                </a:moveTo>
                <a:cubicBezTo>
                  <a:pt x="86171" y="123519"/>
                  <a:pt x="86355" y="123618"/>
                  <a:pt x="86533" y="123779"/>
                </a:cubicBezTo>
                <a:cubicBezTo>
                  <a:pt x="86719" y="123945"/>
                  <a:pt x="86863" y="124027"/>
                  <a:pt x="86992" y="124027"/>
                </a:cubicBezTo>
                <a:cubicBezTo>
                  <a:pt x="87086" y="124027"/>
                  <a:pt x="87172" y="123982"/>
                  <a:pt x="87260" y="123894"/>
                </a:cubicBezTo>
                <a:cubicBezTo>
                  <a:pt x="87342" y="123813"/>
                  <a:pt x="87406" y="123768"/>
                  <a:pt x="87464" y="123768"/>
                </a:cubicBezTo>
                <a:cubicBezTo>
                  <a:pt x="87579" y="123768"/>
                  <a:pt x="87669" y="123945"/>
                  <a:pt x="87814" y="124368"/>
                </a:cubicBezTo>
                <a:cubicBezTo>
                  <a:pt x="87985" y="124845"/>
                  <a:pt x="88086" y="125014"/>
                  <a:pt x="88295" y="125014"/>
                </a:cubicBezTo>
                <a:cubicBezTo>
                  <a:pt x="88369" y="125014"/>
                  <a:pt x="88456" y="124992"/>
                  <a:pt x="88565" y="124956"/>
                </a:cubicBezTo>
                <a:cubicBezTo>
                  <a:pt x="88686" y="124912"/>
                  <a:pt x="88779" y="124889"/>
                  <a:pt x="88848" y="124889"/>
                </a:cubicBezTo>
                <a:cubicBezTo>
                  <a:pt x="88975" y="124889"/>
                  <a:pt x="89018" y="124968"/>
                  <a:pt x="89003" y="125141"/>
                </a:cubicBezTo>
                <a:cubicBezTo>
                  <a:pt x="88980" y="125349"/>
                  <a:pt x="88980" y="125660"/>
                  <a:pt x="89015" y="125857"/>
                </a:cubicBezTo>
                <a:cubicBezTo>
                  <a:pt x="89047" y="126024"/>
                  <a:pt x="89047" y="126101"/>
                  <a:pt x="88983" y="126101"/>
                </a:cubicBezTo>
                <a:cubicBezTo>
                  <a:pt x="88931" y="126101"/>
                  <a:pt x="88840" y="126052"/>
                  <a:pt x="88692" y="125960"/>
                </a:cubicBezTo>
                <a:cubicBezTo>
                  <a:pt x="88550" y="125871"/>
                  <a:pt x="88365" y="125820"/>
                  <a:pt x="88199" y="125820"/>
                </a:cubicBezTo>
                <a:cubicBezTo>
                  <a:pt x="88108" y="125820"/>
                  <a:pt x="88022" y="125835"/>
                  <a:pt x="87953" y="125868"/>
                </a:cubicBezTo>
                <a:cubicBezTo>
                  <a:pt x="87875" y="125904"/>
                  <a:pt x="87813" y="125922"/>
                  <a:pt x="87767" y="125922"/>
                </a:cubicBezTo>
                <a:cubicBezTo>
                  <a:pt x="87660" y="125922"/>
                  <a:pt x="87629" y="125829"/>
                  <a:pt x="87653" y="125637"/>
                </a:cubicBezTo>
                <a:cubicBezTo>
                  <a:pt x="87692" y="125420"/>
                  <a:pt x="87630" y="125304"/>
                  <a:pt x="87482" y="125304"/>
                </a:cubicBezTo>
                <a:cubicBezTo>
                  <a:pt x="87456" y="125304"/>
                  <a:pt x="87429" y="125307"/>
                  <a:pt x="87399" y="125314"/>
                </a:cubicBezTo>
                <a:cubicBezTo>
                  <a:pt x="87380" y="125318"/>
                  <a:pt x="87360" y="125320"/>
                  <a:pt x="87341" y="125320"/>
                </a:cubicBezTo>
                <a:cubicBezTo>
                  <a:pt x="87187" y="125320"/>
                  <a:pt x="87037" y="125201"/>
                  <a:pt x="87006" y="125037"/>
                </a:cubicBezTo>
                <a:cubicBezTo>
                  <a:pt x="86966" y="124797"/>
                  <a:pt x="87027" y="124672"/>
                  <a:pt x="87162" y="124672"/>
                </a:cubicBezTo>
                <a:cubicBezTo>
                  <a:pt x="87262" y="124672"/>
                  <a:pt x="87401" y="124739"/>
                  <a:pt x="87572" y="124875"/>
                </a:cubicBezTo>
                <a:cubicBezTo>
                  <a:pt x="87670" y="124950"/>
                  <a:pt x="87730" y="124989"/>
                  <a:pt x="87757" y="124989"/>
                </a:cubicBezTo>
                <a:cubicBezTo>
                  <a:pt x="87795" y="124989"/>
                  <a:pt x="87761" y="124904"/>
                  <a:pt x="87664" y="124725"/>
                </a:cubicBezTo>
                <a:cubicBezTo>
                  <a:pt x="87553" y="124525"/>
                  <a:pt x="87345" y="124378"/>
                  <a:pt x="87196" y="124378"/>
                </a:cubicBezTo>
                <a:cubicBezTo>
                  <a:pt x="87190" y="124378"/>
                  <a:pt x="87185" y="124379"/>
                  <a:pt x="87180" y="124379"/>
                </a:cubicBezTo>
                <a:cubicBezTo>
                  <a:pt x="87018" y="124391"/>
                  <a:pt x="86799" y="124414"/>
                  <a:pt x="86672" y="124425"/>
                </a:cubicBezTo>
                <a:cubicBezTo>
                  <a:pt x="86666" y="124426"/>
                  <a:pt x="86661" y="124426"/>
                  <a:pt x="86655" y="124426"/>
                </a:cubicBezTo>
                <a:cubicBezTo>
                  <a:pt x="86342" y="124426"/>
                  <a:pt x="85855" y="123798"/>
                  <a:pt x="85991" y="123560"/>
                </a:cubicBezTo>
                <a:cubicBezTo>
                  <a:pt x="86003" y="123532"/>
                  <a:pt x="86030" y="123519"/>
                  <a:pt x="86067" y="123519"/>
                </a:cubicBezTo>
                <a:close/>
                <a:moveTo>
                  <a:pt x="75991" y="125564"/>
                </a:moveTo>
                <a:cubicBezTo>
                  <a:pt x="76044" y="125564"/>
                  <a:pt x="76135" y="125599"/>
                  <a:pt x="76272" y="125660"/>
                </a:cubicBezTo>
                <a:cubicBezTo>
                  <a:pt x="76757" y="125903"/>
                  <a:pt x="76757" y="125903"/>
                  <a:pt x="76445" y="126111"/>
                </a:cubicBezTo>
                <a:cubicBezTo>
                  <a:pt x="76408" y="126133"/>
                  <a:pt x="76369" y="126144"/>
                  <a:pt x="76330" y="126144"/>
                </a:cubicBezTo>
                <a:cubicBezTo>
                  <a:pt x="76210" y="126144"/>
                  <a:pt x="76087" y="126042"/>
                  <a:pt x="76018" y="125868"/>
                </a:cubicBezTo>
                <a:cubicBezTo>
                  <a:pt x="75925" y="125654"/>
                  <a:pt x="75907" y="125564"/>
                  <a:pt x="75991" y="125564"/>
                </a:cubicBezTo>
                <a:close/>
                <a:moveTo>
                  <a:pt x="49921" y="125957"/>
                </a:moveTo>
                <a:cubicBezTo>
                  <a:pt x="50024" y="125957"/>
                  <a:pt x="50119" y="126042"/>
                  <a:pt x="50139" y="126145"/>
                </a:cubicBezTo>
                <a:cubicBezTo>
                  <a:pt x="50151" y="126284"/>
                  <a:pt x="50128" y="126388"/>
                  <a:pt x="50070" y="126399"/>
                </a:cubicBezTo>
                <a:cubicBezTo>
                  <a:pt x="50066" y="126400"/>
                  <a:pt x="50062" y="126400"/>
                  <a:pt x="50058" y="126400"/>
                </a:cubicBezTo>
                <a:cubicBezTo>
                  <a:pt x="49999" y="126400"/>
                  <a:pt x="49902" y="126322"/>
                  <a:pt x="49816" y="126203"/>
                </a:cubicBezTo>
                <a:cubicBezTo>
                  <a:pt x="49735" y="126099"/>
                  <a:pt x="49770" y="125972"/>
                  <a:pt x="49885" y="125960"/>
                </a:cubicBezTo>
                <a:cubicBezTo>
                  <a:pt x="49897" y="125958"/>
                  <a:pt x="49909" y="125957"/>
                  <a:pt x="49921" y="125957"/>
                </a:cubicBezTo>
                <a:close/>
                <a:moveTo>
                  <a:pt x="83705" y="124295"/>
                </a:moveTo>
                <a:cubicBezTo>
                  <a:pt x="83730" y="124295"/>
                  <a:pt x="83787" y="124556"/>
                  <a:pt x="83867" y="125025"/>
                </a:cubicBezTo>
                <a:cubicBezTo>
                  <a:pt x="83982" y="125707"/>
                  <a:pt x="84028" y="126295"/>
                  <a:pt x="83971" y="126364"/>
                </a:cubicBezTo>
                <a:cubicBezTo>
                  <a:pt x="83945" y="126395"/>
                  <a:pt x="83895" y="126410"/>
                  <a:pt x="83831" y="126410"/>
                </a:cubicBezTo>
                <a:cubicBezTo>
                  <a:pt x="83752" y="126410"/>
                  <a:pt x="83652" y="126386"/>
                  <a:pt x="83555" y="126341"/>
                </a:cubicBezTo>
                <a:cubicBezTo>
                  <a:pt x="83301" y="126226"/>
                  <a:pt x="83278" y="126122"/>
                  <a:pt x="83417" y="125833"/>
                </a:cubicBezTo>
                <a:cubicBezTo>
                  <a:pt x="83509" y="125626"/>
                  <a:pt x="83509" y="125395"/>
                  <a:pt x="83428" y="125326"/>
                </a:cubicBezTo>
                <a:cubicBezTo>
                  <a:pt x="83359" y="125256"/>
                  <a:pt x="83382" y="125176"/>
                  <a:pt x="83497" y="125152"/>
                </a:cubicBezTo>
                <a:cubicBezTo>
                  <a:pt x="83624" y="125129"/>
                  <a:pt x="83705" y="124818"/>
                  <a:pt x="83694" y="124460"/>
                </a:cubicBezTo>
                <a:cubicBezTo>
                  <a:pt x="83690" y="124349"/>
                  <a:pt x="83694" y="124295"/>
                  <a:pt x="83705" y="124295"/>
                </a:cubicBezTo>
                <a:close/>
                <a:moveTo>
                  <a:pt x="85127" y="125622"/>
                </a:moveTo>
                <a:cubicBezTo>
                  <a:pt x="85173" y="125622"/>
                  <a:pt x="85260" y="125667"/>
                  <a:pt x="85390" y="125753"/>
                </a:cubicBezTo>
                <a:cubicBezTo>
                  <a:pt x="85771" y="125995"/>
                  <a:pt x="85898" y="126364"/>
                  <a:pt x="85633" y="126422"/>
                </a:cubicBezTo>
                <a:cubicBezTo>
                  <a:pt x="85627" y="126424"/>
                  <a:pt x="85620" y="126425"/>
                  <a:pt x="85613" y="126425"/>
                </a:cubicBezTo>
                <a:cubicBezTo>
                  <a:pt x="85517" y="126425"/>
                  <a:pt x="85361" y="126283"/>
                  <a:pt x="85275" y="126111"/>
                </a:cubicBezTo>
                <a:cubicBezTo>
                  <a:pt x="85096" y="125774"/>
                  <a:pt x="85042" y="125622"/>
                  <a:pt x="85127" y="125622"/>
                </a:cubicBezTo>
                <a:close/>
                <a:moveTo>
                  <a:pt x="86810" y="125238"/>
                </a:moveTo>
                <a:cubicBezTo>
                  <a:pt x="86827" y="125238"/>
                  <a:pt x="86828" y="125267"/>
                  <a:pt x="86810" y="125326"/>
                </a:cubicBezTo>
                <a:cubicBezTo>
                  <a:pt x="86764" y="125476"/>
                  <a:pt x="86833" y="125730"/>
                  <a:pt x="86960" y="125891"/>
                </a:cubicBezTo>
                <a:cubicBezTo>
                  <a:pt x="87272" y="126249"/>
                  <a:pt x="87272" y="126249"/>
                  <a:pt x="87041" y="126491"/>
                </a:cubicBezTo>
                <a:cubicBezTo>
                  <a:pt x="86994" y="126543"/>
                  <a:pt x="86959" y="126568"/>
                  <a:pt x="86937" y="126568"/>
                </a:cubicBezTo>
                <a:cubicBezTo>
                  <a:pt x="86905" y="126568"/>
                  <a:pt x="86903" y="126514"/>
                  <a:pt x="86937" y="126411"/>
                </a:cubicBezTo>
                <a:cubicBezTo>
                  <a:pt x="86975" y="126282"/>
                  <a:pt x="86939" y="126218"/>
                  <a:pt x="86825" y="126218"/>
                </a:cubicBezTo>
                <a:cubicBezTo>
                  <a:pt x="86765" y="126218"/>
                  <a:pt x="86683" y="126236"/>
                  <a:pt x="86579" y="126272"/>
                </a:cubicBezTo>
                <a:cubicBezTo>
                  <a:pt x="86502" y="126300"/>
                  <a:pt x="86431" y="126314"/>
                  <a:pt x="86367" y="126314"/>
                </a:cubicBezTo>
                <a:cubicBezTo>
                  <a:pt x="86192" y="126314"/>
                  <a:pt x="86067" y="126212"/>
                  <a:pt x="85991" y="126018"/>
                </a:cubicBezTo>
                <a:cubicBezTo>
                  <a:pt x="85908" y="125797"/>
                  <a:pt x="85913" y="125686"/>
                  <a:pt x="86007" y="125686"/>
                </a:cubicBezTo>
                <a:cubicBezTo>
                  <a:pt x="86031" y="125686"/>
                  <a:pt x="86060" y="125693"/>
                  <a:pt x="86095" y="125707"/>
                </a:cubicBezTo>
                <a:cubicBezTo>
                  <a:pt x="86120" y="125719"/>
                  <a:pt x="86150" y="125726"/>
                  <a:pt x="86181" y="125726"/>
                </a:cubicBezTo>
                <a:cubicBezTo>
                  <a:pt x="86317" y="125726"/>
                  <a:pt x="86494" y="125610"/>
                  <a:pt x="86626" y="125441"/>
                </a:cubicBezTo>
                <a:cubicBezTo>
                  <a:pt x="86717" y="125308"/>
                  <a:pt x="86783" y="125238"/>
                  <a:pt x="86810" y="125238"/>
                </a:cubicBezTo>
                <a:close/>
                <a:moveTo>
                  <a:pt x="48118" y="126248"/>
                </a:moveTo>
                <a:cubicBezTo>
                  <a:pt x="48223" y="126248"/>
                  <a:pt x="48305" y="126326"/>
                  <a:pt x="48327" y="126445"/>
                </a:cubicBezTo>
                <a:cubicBezTo>
                  <a:pt x="48339" y="126584"/>
                  <a:pt x="48269" y="126699"/>
                  <a:pt x="48154" y="126711"/>
                </a:cubicBezTo>
                <a:cubicBezTo>
                  <a:pt x="48141" y="126713"/>
                  <a:pt x="48128" y="126715"/>
                  <a:pt x="48115" y="126715"/>
                </a:cubicBezTo>
                <a:cubicBezTo>
                  <a:pt x="48018" y="126715"/>
                  <a:pt x="47943" y="126637"/>
                  <a:pt x="47923" y="126514"/>
                </a:cubicBezTo>
                <a:cubicBezTo>
                  <a:pt x="47911" y="126388"/>
                  <a:pt x="47981" y="126272"/>
                  <a:pt x="48096" y="126249"/>
                </a:cubicBezTo>
                <a:cubicBezTo>
                  <a:pt x="48103" y="126248"/>
                  <a:pt x="48111" y="126248"/>
                  <a:pt x="48118" y="126248"/>
                </a:cubicBezTo>
                <a:close/>
                <a:moveTo>
                  <a:pt x="64842" y="126311"/>
                </a:moveTo>
                <a:cubicBezTo>
                  <a:pt x="64993" y="126311"/>
                  <a:pt x="65084" y="126399"/>
                  <a:pt x="65064" y="126538"/>
                </a:cubicBezTo>
                <a:cubicBezTo>
                  <a:pt x="65041" y="126665"/>
                  <a:pt x="64937" y="126815"/>
                  <a:pt x="64833" y="126826"/>
                </a:cubicBezTo>
                <a:cubicBezTo>
                  <a:pt x="64824" y="126828"/>
                  <a:pt x="64815" y="126829"/>
                  <a:pt x="64805" y="126829"/>
                </a:cubicBezTo>
                <a:cubicBezTo>
                  <a:pt x="64713" y="126829"/>
                  <a:pt x="64586" y="126733"/>
                  <a:pt x="64544" y="126618"/>
                </a:cubicBezTo>
                <a:cubicBezTo>
                  <a:pt x="64475" y="126480"/>
                  <a:pt x="64579" y="126353"/>
                  <a:pt x="64764" y="126318"/>
                </a:cubicBezTo>
                <a:cubicBezTo>
                  <a:pt x="64791" y="126313"/>
                  <a:pt x="64818" y="126311"/>
                  <a:pt x="64842" y="126311"/>
                </a:cubicBezTo>
                <a:close/>
                <a:moveTo>
                  <a:pt x="73263" y="126723"/>
                </a:moveTo>
                <a:cubicBezTo>
                  <a:pt x="73289" y="126723"/>
                  <a:pt x="73318" y="126730"/>
                  <a:pt x="73351" y="126745"/>
                </a:cubicBezTo>
                <a:cubicBezTo>
                  <a:pt x="73478" y="126803"/>
                  <a:pt x="73582" y="126884"/>
                  <a:pt x="73594" y="126942"/>
                </a:cubicBezTo>
                <a:cubicBezTo>
                  <a:pt x="73594" y="126999"/>
                  <a:pt x="73525" y="127057"/>
                  <a:pt x="73409" y="127080"/>
                </a:cubicBezTo>
                <a:cubicBezTo>
                  <a:pt x="73397" y="127082"/>
                  <a:pt x="73385" y="127084"/>
                  <a:pt x="73374" y="127084"/>
                </a:cubicBezTo>
                <a:cubicBezTo>
                  <a:pt x="73273" y="127084"/>
                  <a:pt x="73187" y="126998"/>
                  <a:pt x="73167" y="126884"/>
                </a:cubicBezTo>
                <a:cubicBezTo>
                  <a:pt x="73150" y="126781"/>
                  <a:pt x="73189" y="126723"/>
                  <a:pt x="73263" y="126723"/>
                </a:cubicBezTo>
                <a:close/>
                <a:moveTo>
                  <a:pt x="80125" y="126533"/>
                </a:moveTo>
                <a:cubicBezTo>
                  <a:pt x="80222" y="126533"/>
                  <a:pt x="80302" y="126599"/>
                  <a:pt x="80312" y="126699"/>
                </a:cubicBezTo>
                <a:cubicBezTo>
                  <a:pt x="80335" y="126826"/>
                  <a:pt x="80277" y="126988"/>
                  <a:pt x="80173" y="127092"/>
                </a:cubicBezTo>
                <a:cubicBezTo>
                  <a:pt x="80146" y="127123"/>
                  <a:pt x="80117" y="127137"/>
                  <a:pt x="80090" y="127137"/>
                </a:cubicBezTo>
                <a:cubicBezTo>
                  <a:pt x="80025" y="127137"/>
                  <a:pt x="79967" y="127056"/>
                  <a:pt x="79942" y="126918"/>
                </a:cubicBezTo>
                <a:cubicBezTo>
                  <a:pt x="79908" y="126722"/>
                  <a:pt x="79965" y="126549"/>
                  <a:pt x="80081" y="126538"/>
                </a:cubicBezTo>
                <a:cubicBezTo>
                  <a:pt x="80096" y="126535"/>
                  <a:pt x="80110" y="126533"/>
                  <a:pt x="80125" y="126533"/>
                </a:cubicBezTo>
                <a:close/>
                <a:moveTo>
                  <a:pt x="83135" y="126507"/>
                </a:moveTo>
                <a:cubicBezTo>
                  <a:pt x="83147" y="126507"/>
                  <a:pt x="83160" y="126509"/>
                  <a:pt x="83174" y="126514"/>
                </a:cubicBezTo>
                <a:cubicBezTo>
                  <a:pt x="83301" y="126584"/>
                  <a:pt x="83405" y="126711"/>
                  <a:pt x="83428" y="126838"/>
                </a:cubicBezTo>
                <a:cubicBezTo>
                  <a:pt x="83451" y="126953"/>
                  <a:pt x="83394" y="127115"/>
                  <a:pt x="83290" y="127219"/>
                </a:cubicBezTo>
                <a:cubicBezTo>
                  <a:pt x="83270" y="127241"/>
                  <a:pt x="83248" y="127252"/>
                  <a:pt x="83227" y="127252"/>
                </a:cubicBezTo>
                <a:cubicBezTo>
                  <a:pt x="83150" y="127252"/>
                  <a:pt x="83072" y="127115"/>
                  <a:pt x="83036" y="126907"/>
                </a:cubicBezTo>
                <a:cubicBezTo>
                  <a:pt x="82995" y="126670"/>
                  <a:pt x="83036" y="126507"/>
                  <a:pt x="83135" y="126507"/>
                </a:cubicBezTo>
                <a:close/>
                <a:moveTo>
                  <a:pt x="83868" y="126766"/>
                </a:moveTo>
                <a:cubicBezTo>
                  <a:pt x="83962" y="126766"/>
                  <a:pt x="84043" y="126888"/>
                  <a:pt x="84075" y="127069"/>
                </a:cubicBezTo>
                <a:cubicBezTo>
                  <a:pt x="84109" y="127265"/>
                  <a:pt x="84017" y="127438"/>
                  <a:pt x="83844" y="127473"/>
                </a:cubicBezTo>
                <a:cubicBezTo>
                  <a:pt x="83830" y="127474"/>
                  <a:pt x="83817" y="127475"/>
                  <a:pt x="83805" y="127475"/>
                </a:cubicBezTo>
                <a:cubicBezTo>
                  <a:pt x="83657" y="127475"/>
                  <a:pt x="83580" y="127352"/>
                  <a:pt x="83601" y="127161"/>
                </a:cubicBezTo>
                <a:cubicBezTo>
                  <a:pt x="83636" y="126953"/>
                  <a:pt x="83740" y="126792"/>
                  <a:pt x="83844" y="126768"/>
                </a:cubicBezTo>
                <a:cubicBezTo>
                  <a:pt x="83852" y="126767"/>
                  <a:pt x="83860" y="126766"/>
                  <a:pt x="83868" y="126766"/>
                </a:cubicBezTo>
                <a:close/>
                <a:moveTo>
                  <a:pt x="76714" y="126766"/>
                </a:moveTo>
                <a:cubicBezTo>
                  <a:pt x="77042" y="126766"/>
                  <a:pt x="77125" y="127096"/>
                  <a:pt x="76860" y="127415"/>
                </a:cubicBezTo>
                <a:cubicBezTo>
                  <a:pt x="76736" y="127564"/>
                  <a:pt x="76648" y="127640"/>
                  <a:pt x="76582" y="127640"/>
                </a:cubicBezTo>
                <a:cubicBezTo>
                  <a:pt x="76495" y="127640"/>
                  <a:pt x="76445" y="127506"/>
                  <a:pt x="76399" y="127230"/>
                </a:cubicBezTo>
                <a:cubicBezTo>
                  <a:pt x="76353" y="126976"/>
                  <a:pt x="76456" y="126780"/>
                  <a:pt x="76664" y="126768"/>
                </a:cubicBezTo>
                <a:cubicBezTo>
                  <a:pt x="76681" y="126767"/>
                  <a:pt x="76698" y="126766"/>
                  <a:pt x="76714" y="126766"/>
                </a:cubicBezTo>
                <a:close/>
                <a:moveTo>
                  <a:pt x="68384" y="127348"/>
                </a:moveTo>
                <a:cubicBezTo>
                  <a:pt x="68454" y="127348"/>
                  <a:pt x="68507" y="127372"/>
                  <a:pt x="68515" y="127415"/>
                </a:cubicBezTo>
                <a:cubicBezTo>
                  <a:pt x="68527" y="127473"/>
                  <a:pt x="68457" y="127588"/>
                  <a:pt x="68353" y="127692"/>
                </a:cubicBezTo>
                <a:cubicBezTo>
                  <a:pt x="68316" y="127734"/>
                  <a:pt x="68277" y="127753"/>
                  <a:pt x="68243" y="127753"/>
                </a:cubicBezTo>
                <a:cubicBezTo>
                  <a:pt x="68193" y="127753"/>
                  <a:pt x="68153" y="127710"/>
                  <a:pt x="68146" y="127634"/>
                </a:cubicBezTo>
                <a:cubicBezTo>
                  <a:pt x="68123" y="127496"/>
                  <a:pt x="68192" y="127369"/>
                  <a:pt x="68307" y="127357"/>
                </a:cubicBezTo>
                <a:cubicBezTo>
                  <a:pt x="68334" y="127351"/>
                  <a:pt x="68360" y="127348"/>
                  <a:pt x="68384" y="127348"/>
                </a:cubicBezTo>
                <a:close/>
                <a:moveTo>
                  <a:pt x="79341" y="127161"/>
                </a:moveTo>
                <a:cubicBezTo>
                  <a:pt x="79469" y="127161"/>
                  <a:pt x="79604" y="127198"/>
                  <a:pt x="79665" y="127242"/>
                </a:cubicBezTo>
                <a:cubicBezTo>
                  <a:pt x="79850" y="127392"/>
                  <a:pt x="79919" y="127738"/>
                  <a:pt x="79769" y="127773"/>
                </a:cubicBezTo>
                <a:cubicBezTo>
                  <a:pt x="79767" y="127773"/>
                  <a:pt x="79764" y="127773"/>
                  <a:pt x="79760" y="127773"/>
                </a:cubicBezTo>
                <a:cubicBezTo>
                  <a:pt x="79692" y="127773"/>
                  <a:pt x="79494" y="127661"/>
                  <a:pt x="79296" y="127507"/>
                </a:cubicBezTo>
                <a:cubicBezTo>
                  <a:pt x="79007" y="127276"/>
                  <a:pt x="78996" y="127219"/>
                  <a:pt x="79227" y="127172"/>
                </a:cubicBezTo>
                <a:cubicBezTo>
                  <a:pt x="79262" y="127164"/>
                  <a:pt x="79302" y="127161"/>
                  <a:pt x="79341" y="127161"/>
                </a:cubicBezTo>
                <a:close/>
                <a:moveTo>
                  <a:pt x="73756" y="127560"/>
                </a:moveTo>
                <a:cubicBezTo>
                  <a:pt x="73810" y="127560"/>
                  <a:pt x="73869" y="127572"/>
                  <a:pt x="73929" y="127600"/>
                </a:cubicBezTo>
                <a:cubicBezTo>
                  <a:pt x="74148" y="127692"/>
                  <a:pt x="74159" y="127750"/>
                  <a:pt x="73963" y="127865"/>
                </a:cubicBezTo>
                <a:cubicBezTo>
                  <a:pt x="73885" y="127915"/>
                  <a:pt x="73790" y="127938"/>
                  <a:pt x="73709" y="127938"/>
                </a:cubicBezTo>
                <a:cubicBezTo>
                  <a:pt x="73658" y="127938"/>
                  <a:pt x="73613" y="127929"/>
                  <a:pt x="73582" y="127911"/>
                </a:cubicBezTo>
                <a:cubicBezTo>
                  <a:pt x="73397" y="127754"/>
                  <a:pt x="73538" y="127560"/>
                  <a:pt x="73756" y="127560"/>
                </a:cubicBezTo>
                <a:close/>
                <a:moveTo>
                  <a:pt x="51731" y="127075"/>
                </a:moveTo>
                <a:cubicBezTo>
                  <a:pt x="51932" y="127075"/>
                  <a:pt x="51948" y="127315"/>
                  <a:pt x="51778" y="127761"/>
                </a:cubicBezTo>
                <a:cubicBezTo>
                  <a:pt x="51722" y="127898"/>
                  <a:pt x="51684" y="127968"/>
                  <a:pt x="51654" y="127968"/>
                </a:cubicBezTo>
                <a:cubicBezTo>
                  <a:pt x="51616" y="127968"/>
                  <a:pt x="51591" y="127855"/>
                  <a:pt x="51559" y="127623"/>
                </a:cubicBezTo>
                <a:cubicBezTo>
                  <a:pt x="51524" y="127346"/>
                  <a:pt x="51570" y="127092"/>
                  <a:pt x="51674" y="127080"/>
                </a:cubicBezTo>
                <a:cubicBezTo>
                  <a:pt x="51695" y="127076"/>
                  <a:pt x="51714" y="127075"/>
                  <a:pt x="51731" y="127075"/>
                </a:cubicBezTo>
                <a:close/>
                <a:moveTo>
                  <a:pt x="55574" y="127445"/>
                </a:moveTo>
                <a:cubicBezTo>
                  <a:pt x="55622" y="127445"/>
                  <a:pt x="55649" y="127595"/>
                  <a:pt x="55691" y="127911"/>
                </a:cubicBezTo>
                <a:cubicBezTo>
                  <a:pt x="55749" y="128304"/>
                  <a:pt x="55668" y="128558"/>
                  <a:pt x="55472" y="128581"/>
                </a:cubicBezTo>
                <a:cubicBezTo>
                  <a:pt x="55429" y="128589"/>
                  <a:pt x="55390" y="128593"/>
                  <a:pt x="55356" y="128593"/>
                </a:cubicBezTo>
                <a:cubicBezTo>
                  <a:pt x="55099" y="128593"/>
                  <a:pt x="55103" y="128356"/>
                  <a:pt x="55368" y="127796"/>
                </a:cubicBezTo>
                <a:cubicBezTo>
                  <a:pt x="55472" y="127566"/>
                  <a:pt x="55532" y="127445"/>
                  <a:pt x="55574" y="127445"/>
                </a:cubicBezTo>
                <a:close/>
                <a:moveTo>
                  <a:pt x="64445" y="128117"/>
                </a:moveTo>
                <a:cubicBezTo>
                  <a:pt x="64474" y="128117"/>
                  <a:pt x="64505" y="128199"/>
                  <a:pt x="64533" y="128350"/>
                </a:cubicBezTo>
                <a:cubicBezTo>
                  <a:pt x="64572" y="128557"/>
                  <a:pt x="64561" y="128697"/>
                  <a:pt x="64507" y="128697"/>
                </a:cubicBezTo>
                <a:cubicBezTo>
                  <a:pt x="64497" y="128697"/>
                  <a:pt x="64487" y="128693"/>
                  <a:pt x="64475" y="128685"/>
                </a:cubicBezTo>
                <a:cubicBezTo>
                  <a:pt x="64394" y="128615"/>
                  <a:pt x="64360" y="128419"/>
                  <a:pt x="64394" y="128234"/>
                </a:cubicBezTo>
                <a:cubicBezTo>
                  <a:pt x="64408" y="128155"/>
                  <a:pt x="64426" y="128117"/>
                  <a:pt x="64445" y="128117"/>
                </a:cubicBezTo>
                <a:close/>
                <a:moveTo>
                  <a:pt x="54120" y="128337"/>
                </a:moveTo>
                <a:cubicBezTo>
                  <a:pt x="54227" y="128337"/>
                  <a:pt x="54319" y="128416"/>
                  <a:pt x="54341" y="128534"/>
                </a:cubicBezTo>
                <a:cubicBezTo>
                  <a:pt x="54352" y="128673"/>
                  <a:pt x="54283" y="128788"/>
                  <a:pt x="54168" y="128800"/>
                </a:cubicBezTo>
                <a:cubicBezTo>
                  <a:pt x="54154" y="128803"/>
                  <a:pt x="54141" y="128804"/>
                  <a:pt x="54129" y="128804"/>
                </a:cubicBezTo>
                <a:cubicBezTo>
                  <a:pt x="54030" y="128804"/>
                  <a:pt x="53947" y="128726"/>
                  <a:pt x="53937" y="128604"/>
                </a:cubicBezTo>
                <a:cubicBezTo>
                  <a:pt x="53914" y="128477"/>
                  <a:pt x="53983" y="128361"/>
                  <a:pt x="54098" y="128338"/>
                </a:cubicBezTo>
                <a:cubicBezTo>
                  <a:pt x="54106" y="128338"/>
                  <a:pt x="54113" y="128337"/>
                  <a:pt x="54120" y="128337"/>
                </a:cubicBezTo>
                <a:close/>
                <a:moveTo>
                  <a:pt x="56975" y="128174"/>
                </a:moveTo>
                <a:cubicBezTo>
                  <a:pt x="57083" y="128174"/>
                  <a:pt x="57165" y="128220"/>
                  <a:pt x="57180" y="128327"/>
                </a:cubicBezTo>
                <a:cubicBezTo>
                  <a:pt x="57192" y="128431"/>
                  <a:pt x="57065" y="128546"/>
                  <a:pt x="56915" y="128569"/>
                </a:cubicBezTo>
                <a:cubicBezTo>
                  <a:pt x="56765" y="128592"/>
                  <a:pt x="56615" y="128765"/>
                  <a:pt x="56580" y="128915"/>
                </a:cubicBezTo>
                <a:cubicBezTo>
                  <a:pt x="56563" y="129037"/>
                  <a:pt x="56506" y="129113"/>
                  <a:pt x="56439" y="129113"/>
                </a:cubicBezTo>
                <a:cubicBezTo>
                  <a:pt x="56417" y="129113"/>
                  <a:pt x="56395" y="129105"/>
                  <a:pt x="56372" y="129089"/>
                </a:cubicBezTo>
                <a:cubicBezTo>
                  <a:pt x="56280" y="129019"/>
                  <a:pt x="56268" y="128811"/>
                  <a:pt x="56338" y="128627"/>
                </a:cubicBezTo>
                <a:cubicBezTo>
                  <a:pt x="56430" y="128364"/>
                  <a:pt x="56756" y="128174"/>
                  <a:pt x="56975" y="128174"/>
                </a:cubicBezTo>
                <a:close/>
                <a:moveTo>
                  <a:pt x="57633" y="128356"/>
                </a:moveTo>
                <a:cubicBezTo>
                  <a:pt x="57711" y="128356"/>
                  <a:pt x="57815" y="128424"/>
                  <a:pt x="57942" y="128558"/>
                </a:cubicBezTo>
                <a:cubicBezTo>
                  <a:pt x="58308" y="128975"/>
                  <a:pt x="58397" y="129266"/>
                  <a:pt x="58175" y="129266"/>
                </a:cubicBezTo>
                <a:cubicBezTo>
                  <a:pt x="58145" y="129266"/>
                  <a:pt x="58110" y="129261"/>
                  <a:pt x="58069" y="129250"/>
                </a:cubicBezTo>
                <a:cubicBezTo>
                  <a:pt x="57930" y="129215"/>
                  <a:pt x="57815" y="129065"/>
                  <a:pt x="57827" y="128927"/>
                </a:cubicBezTo>
                <a:cubicBezTo>
                  <a:pt x="57838" y="128795"/>
                  <a:pt x="57755" y="128695"/>
                  <a:pt x="57648" y="128695"/>
                </a:cubicBezTo>
                <a:cubicBezTo>
                  <a:pt x="57642" y="128695"/>
                  <a:pt x="57636" y="128695"/>
                  <a:pt x="57630" y="128696"/>
                </a:cubicBezTo>
                <a:cubicBezTo>
                  <a:pt x="57620" y="128698"/>
                  <a:pt x="57611" y="128699"/>
                  <a:pt x="57602" y="128699"/>
                </a:cubicBezTo>
                <a:cubicBezTo>
                  <a:pt x="57506" y="128699"/>
                  <a:pt x="57461" y="128592"/>
                  <a:pt x="57503" y="128465"/>
                </a:cubicBezTo>
                <a:cubicBezTo>
                  <a:pt x="57533" y="128392"/>
                  <a:pt x="57576" y="128356"/>
                  <a:pt x="57633" y="128356"/>
                </a:cubicBezTo>
                <a:close/>
                <a:moveTo>
                  <a:pt x="53663" y="128752"/>
                </a:moveTo>
                <a:cubicBezTo>
                  <a:pt x="53698" y="128752"/>
                  <a:pt x="53739" y="128878"/>
                  <a:pt x="53764" y="129089"/>
                </a:cubicBezTo>
                <a:cubicBezTo>
                  <a:pt x="53798" y="129318"/>
                  <a:pt x="53788" y="129454"/>
                  <a:pt x="53752" y="129454"/>
                </a:cubicBezTo>
                <a:cubicBezTo>
                  <a:pt x="53740" y="129454"/>
                  <a:pt x="53724" y="129437"/>
                  <a:pt x="53706" y="129400"/>
                </a:cubicBezTo>
                <a:cubicBezTo>
                  <a:pt x="53625" y="129250"/>
                  <a:pt x="53590" y="128985"/>
                  <a:pt x="53625" y="128823"/>
                </a:cubicBezTo>
                <a:cubicBezTo>
                  <a:pt x="53635" y="128775"/>
                  <a:pt x="53649" y="128752"/>
                  <a:pt x="53663" y="128752"/>
                </a:cubicBezTo>
                <a:close/>
                <a:moveTo>
                  <a:pt x="54663" y="128986"/>
                </a:moveTo>
                <a:cubicBezTo>
                  <a:pt x="54792" y="128986"/>
                  <a:pt x="54966" y="129025"/>
                  <a:pt x="55137" y="129100"/>
                </a:cubicBezTo>
                <a:cubicBezTo>
                  <a:pt x="55634" y="129312"/>
                  <a:pt x="55723" y="129461"/>
                  <a:pt x="55460" y="129461"/>
                </a:cubicBezTo>
                <a:cubicBezTo>
                  <a:pt x="55350" y="129461"/>
                  <a:pt x="55180" y="129435"/>
                  <a:pt x="54952" y="129377"/>
                </a:cubicBezTo>
                <a:cubicBezTo>
                  <a:pt x="54629" y="129285"/>
                  <a:pt x="54422" y="129135"/>
                  <a:pt x="54479" y="129042"/>
                </a:cubicBezTo>
                <a:cubicBezTo>
                  <a:pt x="54507" y="129005"/>
                  <a:pt x="54574" y="128986"/>
                  <a:pt x="54663" y="128986"/>
                </a:cubicBezTo>
                <a:close/>
                <a:moveTo>
                  <a:pt x="66731" y="129065"/>
                </a:moveTo>
                <a:cubicBezTo>
                  <a:pt x="66883" y="129065"/>
                  <a:pt x="67162" y="129288"/>
                  <a:pt x="67199" y="129481"/>
                </a:cubicBezTo>
                <a:cubicBezTo>
                  <a:pt x="67205" y="129536"/>
                  <a:pt x="67179" y="129565"/>
                  <a:pt x="67130" y="129565"/>
                </a:cubicBezTo>
                <a:cubicBezTo>
                  <a:pt x="67076" y="129565"/>
                  <a:pt x="66996" y="129530"/>
                  <a:pt x="66899" y="129458"/>
                </a:cubicBezTo>
                <a:cubicBezTo>
                  <a:pt x="66726" y="129319"/>
                  <a:pt x="66611" y="129169"/>
                  <a:pt x="66645" y="129112"/>
                </a:cubicBezTo>
                <a:cubicBezTo>
                  <a:pt x="66661" y="129079"/>
                  <a:pt x="66692" y="129065"/>
                  <a:pt x="66731" y="129065"/>
                </a:cubicBezTo>
                <a:close/>
                <a:moveTo>
                  <a:pt x="74162" y="0"/>
                </a:moveTo>
                <a:cubicBezTo>
                  <a:pt x="74046" y="0"/>
                  <a:pt x="74001" y="70"/>
                  <a:pt x="74090" y="227"/>
                </a:cubicBezTo>
                <a:cubicBezTo>
                  <a:pt x="74219" y="457"/>
                  <a:pt x="74005" y="597"/>
                  <a:pt x="73728" y="597"/>
                </a:cubicBezTo>
                <a:cubicBezTo>
                  <a:pt x="73535" y="597"/>
                  <a:pt x="73312" y="529"/>
                  <a:pt x="73155" y="377"/>
                </a:cubicBezTo>
                <a:cubicBezTo>
                  <a:pt x="72990" y="211"/>
                  <a:pt x="72890" y="131"/>
                  <a:pt x="72832" y="131"/>
                </a:cubicBezTo>
                <a:cubicBezTo>
                  <a:pt x="72781" y="131"/>
                  <a:pt x="72763" y="194"/>
                  <a:pt x="72763" y="319"/>
                </a:cubicBezTo>
                <a:cubicBezTo>
                  <a:pt x="72768" y="449"/>
                  <a:pt x="72760" y="515"/>
                  <a:pt x="72731" y="515"/>
                </a:cubicBezTo>
                <a:cubicBezTo>
                  <a:pt x="72701" y="515"/>
                  <a:pt x="72649" y="443"/>
                  <a:pt x="72567" y="296"/>
                </a:cubicBezTo>
                <a:cubicBezTo>
                  <a:pt x="72475" y="147"/>
                  <a:pt x="72420" y="72"/>
                  <a:pt x="72387" y="72"/>
                </a:cubicBezTo>
                <a:cubicBezTo>
                  <a:pt x="72353" y="72"/>
                  <a:pt x="72342" y="150"/>
                  <a:pt x="72336" y="307"/>
                </a:cubicBezTo>
                <a:cubicBezTo>
                  <a:pt x="72336" y="504"/>
                  <a:pt x="72336" y="734"/>
                  <a:pt x="72347" y="827"/>
                </a:cubicBezTo>
                <a:cubicBezTo>
                  <a:pt x="72354" y="883"/>
                  <a:pt x="72310" y="913"/>
                  <a:pt x="72241" y="913"/>
                </a:cubicBezTo>
                <a:cubicBezTo>
                  <a:pt x="72197" y="913"/>
                  <a:pt x="72141" y="900"/>
                  <a:pt x="72082" y="873"/>
                </a:cubicBezTo>
                <a:cubicBezTo>
                  <a:pt x="71920" y="815"/>
                  <a:pt x="71828" y="631"/>
                  <a:pt x="71874" y="480"/>
                </a:cubicBezTo>
                <a:cubicBezTo>
                  <a:pt x="71943" y="296"/>
                  <a:pt x="71724" y="180"/>
                  <a:pt x="71262" y="169"/>
                </a:cubicBezTo>
                <a:cubicBezTo>
                  <a:pt x="71237" y="168"/>
                  <a:pt x="71212" y="168"/>
                  <a:pt x="71188" y="168"/>
                </a:cubicBezTo>
                <a:cubicBezTo>
                  <a:pt x="70830" y="168"/>
                  <a:pt x="70547" y="245"/>
                  <a:pt x="70547" y="353"/>
                </a:cubicBezTo>
                <a:cubicBezTo>
                  <a:pt x="70558" y="469"/>
                  <a:pt x="70420" y="561"/>
                  <a:pt x="70246" y="573"/>
                </a:cubicBezTo>
                <a:cubicBezTo>
                  <a:pt x="70073" y="573"/>
                  <a:pt x="69935" y="492"/>
                  <a:pt x="69935" y="377"/>
                </a:cubicBezTo>
                <a:cubicBezTo>
                  <a:pt x="69935" y="300"/>
                  <a:pt x="69734" y="255"/>
                  <a:pt x="69453" y="255"/>
                </a:cubicBezTo>
                <a:cubicBezTo>
                  <a:pt x="69353" y="255"/>
                  <a:pt x="69242" y="261"/>
                  <a:pt x="69127" y="273"/>
                </a:cubicBezTo>
                <a:cubicBezTo>
                  <a:pt x="68688" y="330"/>
                  <a:pt x="68319" y="480"/>
                  <a:pt x="68330" y="619"/>
                </a:cubicBezTo>
                <a:cubicBezTo>
                  <a:pt x="68330" y="694"/>
                  <a:pt x="68316" y="732"/>
                  <a:pt x="68289" y="732"/>
                </a:cubicBezTo>
                <a:cubicBezTo>
                  <a:pt x="68261" y="732"/>
                  <a:pt x="68221" y="694"/>
                  <a:pt x="68169" y="619"/>
                </a:cubicBezTo>
                <a:cubicBezTo>
                  <a:pt x="68067" y="469"/>
                  <a:pt x="67867" y="400"/>
                  <a:pt x="67669" y="400"/>
                </a:cubicBezTo>
                <a:cubicBezTo>
                  <a:pt x="67392" y="400"/>
                  <a:pt x="67118" y="534"/>
                  <a:pt x="67118" y="769"/>
                </a:cubicBezTo>
                <a:cubicBezTo>
                  <a:pt x="67113" y="897"/>
                  <a:pt x="67100" y="961"/>
                  <a:pt x="67076" y="961"/>
                </a:cubicBezTo>
                <a:cubicBezTo>
                  <a:pt x="67047" y="961"/>
                  <a:pt x="67002" y="874"/>
                  <a:pt x="66934" y="700"/>
                </a:cubicBezTo>
                <a:cubicBezTo>
                  <a:pt x="66856" y="495"/>
                  <a:pt x="66811" y="389"/>
                  <a:pt x="66745" y="389"/>
                </a:cubicBezTo>
                <a:cubicBezTo>
                  <a:pt x="66673" y="389"/>
                  <a:pt x="66578" y="516"/>
                  <a:pt x="66391" y="781"/>
                </a:cubicBezTo>
                <a:cubicBezTo>
                  <a:pt x="66156" y="1128"/>
                  <a:pt x="65953" y="1308"/>
                  <a:pt x="65856" y="1308"/>
                </a:cubicBezTo>
                <a:cubicBezTo>
                  <a:pt x="65772" y="1308"/>
                  <a:pt x="65766" y="1174"/>
                  <a:pt x="65883" y="896"/>
                </a:cubicBezTo>
                <a:cubicBezTo>
                  <a:pt x="66005" y="612"/>
                  <a:pt x="65996" y="516"/>
                  <a:pt x="65504" y="516"/>
                </a:cubicBezTo>
                <a:cubicBezTo>
                  <a:pt x="65295" y="516"/>
                  <a:pt x="65000" y="534"/>
                  <a:pt x="64591" y="561"/>
                </a:cubicBezTo>
                <a:cubicBezTo>
                  <a:pt x="63794" y="607"/>
                  <a:pt x="63055" y="723"/>
                  <a:pt x="62975" y="815"/>
                </a:cubicBezTo>
                <a:cubicBezTo>
                  <a:pt x="62942" y="853"/>
                  <a:pt x="62864" y="873"/>
                  <a:pt x="62764" y="873"/>
                </a:cubicBezTo>
                <a:cubicBezTo>
                  <a:pt x="62651" y="873"/>
                  <a:pt x="62509" y="847"/>
                  <a:pt x="62374" y="792"/>
                </a:cubicBezTo>
                <a:cubicBezTo>
                  <a:pt x="62253" y="749"/>
                  <a:pt x="62160" y="725"/>
                  <a:pt x="62086" y="725"/>
                </a:cubicBezTo>
                <a:cubicBezTo>
                  <a:pt x="61922" y="725"/>
                  <a:pt x="61854" y="844"/>
                  <a:pt x="61774" y="1138"/>
                </a:cubicBezTo>
                <a:cubicBezTo>
                  <a:pt x="61714" y="1360"/>
                  <a:pt x="61669" y="1468"/>
                  <a:pt x="61629" y="1468"/>
                </a:cubicBezTo>
                <a:cubicBezTo>
                  <a:pt x="61599" y="1468"/>
                  <a:pt x="61572" y="1411"/>
                  <a:pt x="61543" y="1300"/>
                </a:cubicBezTo>
                <a:cubicBezTo>
                  <a:pt x="61490" y="1088"/>
                  <a:pt x="61316" y="998"/>
                  <a:pt x="60887" y="998"/>
                </a:cubicBezTo>
                <a:cubicBezTo>
                  <a:pt x="60754" y="998"/>
                  <a:pt x="60597" y="1007"/>
                  <a:pt x="60412" y="1023"/>
                </a:cubicBezTo>
                <a:cubicBezTo>
                  <a:pt x="59847" y="1081"/>
                  <a:pt x="59350" y="1242"/>
                  <a:pt x="59316" y="1381"/>
                </a:cubicBezTo>
                <a:cubicBezTo>
                  <a:pt x="59282" y="1481"/>
                  <a:pt x="59222" y="1531"/>
                  <a:pt x="59133" y="1531"/>
                </a:cubicBezTo>
                <a:cubicBezTo>
                  <a:pt x="59067" y="1531"/>
                  <a:pt x="58986" y="1504"/>
                  <a:pt x="58889" y="1450"/>
                </a:cubicBezTo>
                <a:cubicBezTo>
                  <a:pt x="58805" y="1405"/>
                  <a:pt x="58680" y="1383"/>
                  <a:pt x="58525" y="1383"/>
                </a:cubicBezTo>
                <a:cubicBezTo>
                  <a:pt x="58120" y="1383"/>
                  <a:pt x="57504" y="1530"/>
                  <a:pt x="56845" y="1796"/>
                </a:cubicBezTo>
                <a:cubicBezTo>
                  <a:pt x="56788" y="1819"/>
                  <a:pt x="56776" y="1912"/>
                  <a:pt x="56811" y="2039"/>
                </a:cubicBezTo>
                <a:cubicBezTo>
                  <a:pt x="56845" y="2154"/>
                  <a:pt x="56788" y="2258"/>
                  <a:pt x="56672" y="2258"/>
                </a:cubicBezTo>
                <a:cubicBezTo>
                  <a:pt x="56667" y="2259"/>
                  <a:pt x="56662" y="2259"/>
                  <a:pt x="56656" y="2259"/>
                </a:cubicBezTo>
                <a:cubicBezTo>
                  <a:pt x="56549" y="2259"/>
                  <a:pt x="56465" y="2147"/>
                  <a:pt x="56465" y="2004"/>
                </a:cubicBezTo>
                <a:cubicBezTo>
                  <a:pt x="56457" y="1906"/>
                  <a:pt x="56396" y="1853"/>
                  <a:pt x="56306" y="1853"/>
                </a:cubicBezTo>
                <a:cubicBezTo>
                  <a:pt x="56258" y="1853"/>
                  <a:pt x="56202" y="1868"/>
                  <a:pt x="56141" y="1900"/>
                </a:cubicBezTo>
                <a:cubicBezTo>
                  <a:pt x="56068" y="1937"/>
                  <a:pt x="56014" y="1955"/>
                  <a:pt x="55978" y="1955"/>
                </a:cubicBezTo>
                <a:cubicBezTo>
                  <a:pt x="55912" y="1955"/>
                  <a:pt x="55908" y="1893"/>
                  <a:pt x="55968" y="1773"/>
                </a:cubicBezTo>
                <a:cubicBezTo>
                  <a:pt x="56023" y="1657"/>
                  <a:pt x="56021" y="1597"/>
                  <a:pt x="55954" y="1597"/>
                </a:cubicBezTo>
                <a:cubicBezTo>
                  <a:pt x="55909" y="1597"/>
                  <a:pt x="55833" y="1625"/>
                  <a:pt x="55726" y="1681"/>
                </a:cubicBezTo>
                <a:cubicBezTo>
                  <a:pt x="55518" y="1796"/>
                  <a:pt x="55137" y="1923"/>
                  <a:pt x="54872" y="1969"/>
                </a:cubicBezTo>
                <a:cubicBezTo>
                  <a:pt x="54595" y="2016"/>
                  <a:pt x="54329" y="2200"/>
                  <a:pt x="54248" y="2373"/>
                </a:cubicBezTo>
                <a:cubicBezTo>
                  <a:pt x="54191" y="2480"/>
                  <a:pt x="54081" y="2546"/>
                  <a:pt x="53976" y="2546"/>
                </a:cubicBezTo>
                <a:cubicBezTo>
                  <a:pt x="53934" y="2546"/>
                  <a:pt x="53893" y="2535"/>
                  <a:pt x="53856" y="2512"/>
                </a:cubicBezTo>
                <a:cubicBezTo>
                  <a:pt x="53812" y="2482"/>
                  <a:pt x="53772" y="2468"/>
                  <a:pt x="53740" y="2468"/>
                </a:cubicBezTo>
                <a:cubicBezTo>
                  <a:pt x="53671" y="2468"/>
                  <a:pt x="53636" y="2533"/>
                  <a:pt x="53660" y="2650"/>
                </a:cubicBezTo>
                <a:cubicBezTo>
                  <a:pt x="53727" y="3116"/>
                  <a:pt x="53704" y="3364"/>
                  <a:pt x="53620" y="3364"/>
                </a:cubicBezTo>
                <a:cubicBezTo>
                  <a:pt x="53561" y="3364"/>
                  <a:pt x="53470" y="3238"/>
                  <a:pt x="53360" y="2974"/>
                </a:cubicBezTo>
                <a:cubicBezTo>
                  <a:pt x="53239" y="2698"/>
                  <a:pt x="53138" y="2532"/>
                  <a:pt x="53089" y="2532"/>
                </a:cubicBezTo>
                <a:cubicBezTo>
                  <a:pt x="53073" y="2532"/>
                  <a:pt x="53062" y="2552"/>
                  <a:pt x="53059" y="2593"/>
                </a:cubicBezTo>
                <a:cubicBezTo>
                  <a:pt x="53050" y="2710"/>
                  <a:pt x="52964" y="2785"/>
                  <a:pt x="52856" y="2785"/>
                </a:cubicBezTo>
                <a:cubicBezTo>
                  <a:pt x="52825" y="2785"/>
                  <a:pt x="52792" y="2779"/>
                  <a:pt x="52759" y="2766"/>
                </a:cubicBezTo>
                <a:cubicBezTo>
                  <a:pt x="52709" y="2745"/>
                  <a:pt x="52668" y="2734"/>
                  <a:pt x="52635" y="2734"/>
                </a:cubicBezTo>
                <a:cubicBezTo>
                  <a:pt x="52526" y="2734"/>
                  <a:pt x="52515" y="2857"/>
                  <a:pt x="52586" y="3124"/>
                </a:cubicBezTo>
                <a:cubicBezTo>
                  <a:pt x="52655" y="3412"/>
                  <a:pt x="52609" y="3620"/>
                  <a:pt x="52482" y="3620"/>
                </a:cubicBezTo>
                <a:cubicBezTo>
                  <a:pt x="52477" y="3621"/>
                  <a:pt x="52472" y="3621"/>
                  <a:pt x="52466" y="3621"/>
                </a:cubicBezTo>
                <a:cubicBezTo>
                  <a:pt x="52356" y="3621"/>
                  <a:pt x="52251" y="3510"/>
                  <a:pt x="52251" y="3389"/>
                </a:cubicBezTo>
                <a:cubicBezTo>
                  <a:pt x="52251" y="3297"/>
                  <a:pt x="52216" y="3246"/>
                  <a:pt x="52161" y="3246"/>
                </a:cubicBezTo>
                <a:cubicBezTo>
                  <a:pt x="52133" y="3246"/>
                  <a:pt x="52101" y="3258"/>
                  <a:pt x="52067" y="3285"/>
                </a:cubicBezTo>
                <a:cubicBezTo>
                  <a:pt x="52042" y="3307"/>
                  <a:pt x="52013" y="3317"/>
                  <a:pt x="51984" y="3317"/>
                </a:cubicBezTo>
                <a:cubicBezTo>
                  <a:pt x="51905" y="3317"/>
                  <a:pt x="51820" y="3245"/>
                  <a:pt x="51778" y="3135"/>
                </a:cubicBezTo>
                <a:cubicBezTo>
                  <a:pt x="51732" y="3014"/>
                  <a:pt x="51703" y="2953"/>
                  <a:pt x="51686" y="2953"/>
                </a:cubicBezTo>
                <a:cubicBezTo>
                  <a:pt x="51669" y="2953"/>
                  <a:pt x="51663" y="3014"/>
                  <a:pt x="51663" y="3135"/>
                </a:cubicBezTo>
                <a:cubicBezTo>
                  <a:pt x="51663" y="3308"/>
                  <a:pt x="51467" y="3447"/>
                  <a:pt x="51236" y="3458"/>
                </a:cubicBezTo>
                <a:cubicBezTo>
                  <a:pt x="50659" y="3493"/>
                  <a:pt x="49608" y="4209"/>
                  <a:pt x="49758" y="4474"/>
                </a:cubicBezTo>
                <a:cubicBezTo>
                  <a:pt x="49805" y="4553"/>
                  <a:pt x="49783" y="4599"/>
                  <a:pt x="49717" y="4599"/>
                </a:cubicBezTo>
                <a:cubicBezTo>
                  <a:pt x="49686" y="4599"/>
                  <a:pt x="49645" y="4589"/>
                  <a:pt x="49597" y="4567"/>
                </a:cubicBezTo>
                <a:cubicBezTo>
                  <a:pt x="49539" y="4545"/>
                  <a:pt x="49478" y="4535"/>
                  <a:pt x="49416" y="4535"/>
                </a:cubicBezTo>
                <a:cubicBezTo>
                  <a:pt x="48978" y="4535"/>
                  <a:pt x="48465" y="5031"/>
                  <a:pt x="48465" y="5536"/>
                </a:cubicBezTo>
                <a:cubicBezTo>
                  <a:pt x="48465" y="5733"/>
                  <a:pt x="48439" y="5838"/>
                  <a:pt x="48403" y="5838"/>
                </a:cubicBezTo>
                <a:cubicBezTo>
                  <a:pt x="48387" y="5838"/>
                  <a:pt x="48368" y="5815"/>
                  <a:pt x="48350" y="5767"/>
                </a:cubicBezTo>
                <a:cubicBezTo>
                  <a:pt x="48286" y="5596"/>
                  <a:pt x="48177" y="5524"/>
                  <a:pt x="48057" y="5524"/>
                </a:cubicBezTo>
                <a:cubicBezTo>
                  <a:pt x="47747" y="5524"/>
                  <a:pt x="47361" y="6003"/>
                  <a:pt x="47461" y="6494"/>
                </a:cubicBezTo>
                <a:cubicBezTo>
                  <a:pt x="47484" y="6598"/>
                  <a:pt x="47369" y="6679"/>
                  <a:pt x="47196" y="6690"/>
                </a:cubicBezTo>
                <a:cubicBezTo>
                  <a:pt x="46711" y="6713"/>
                  <a:pt x="46607" y="7902"/>
                  <a:pt x="47057" y="8249"/>
                </a:cubicBezTo>
                <a:cubicBezTo>
                  <a:pt x="47392" y="8514"/>
                  <a:pt x="47392" y="8549"/>
                  <a:pt x="47080" y="8560"/>
                </a:cubicBezTo>
                <a:cubicBezTo>
                  <a:pt x="46803" y="8572"/>
                  <a:pt x="46746" y="8791"/>
                  <a:pt x="46769" y="9634"/>
                </a:cubicBezTo>
                <a:cubicBezTo>
                  <a:pt x="46780" y="10211"/>
                  <a:pt x="46884" y="10684"/>
                  <a:pt x="47000" y="10684"/>
                </a:cubicBezTo>
                <a:cubicBezTo>
                  <a:pt x="47007" y="10684"/>
                  <a:pt x="47013" y="10684"/>
                  <a:pt x="47020" y="10684"/>
                </a:cubicBezTo>
                <a:cubicBezTo>
                  <a:pt x="47419" y="10684"/>
                  <a:pt x="47188" y="11356"/>
                  <a:pt x="46711" y="11515"/>
                </a:cubicBezTo>
                <a:cubicBezTo>
                  <a:pt x="46169" y="11711"/>
                  <a:pt x="46088" y="12000"/>
                  <a:pt x="46538" y="12185"/>
                </a:cubicBezTo>
                <a:cubicBezTo>
                  <a:pt x="46884" y="12323"/>
                  <a:pt x="46965" y="13016"/>
                  <a:pt x="46642" y="13027"/>
                </a:cubicBezTo>
                <a:cubicBezTo>
                  <a:pt x="46526" y="13039"/>
                  <a:pt x="46492" y="13143"/>
                  <a:pt x="46561" y="13270"/>
                </a:cubicBezTo>
                <a:cubicBezTo>
                  <a:pt x="46630" y="13397"/>
                  <a:pt x="46492" y="13697"/>
                  <a:pt x="46249" y="13939"/>
                </a:cubicBezTo>
                <a:cubicBezTo>
                  <a:pt x="46007" y="14193"/>
                  <a:pt x="45880" y="14505"/>
                  <a:pt x="45961" y="14643"/>
                </a:cubicBezTo>
                <a:cubicBezTo>
                  <a:pt x="46060" y="14815"/>
                  <a:pt x="46190" y="14896"/>
                  <a:pt x="46289" y="14896"/>
                </a:cubicBezTo>
                <a:cubicBezTo>
                  <a:pt x="46410" y="14896"/>
                  <a:pt x="46487" y="14778"/>
                  <a:pt x="46411" y="14562"/>
                </a:cubicBezTo>
                <a:cubicBezTo>
                  <a:pt x="46330" y="14343"/>
                  <a:pt x="46388" y="14205"/>
                  <a:pt x="46573" y="14193"/>
                </a:cubicBezTo>
                <a:cubicBezTo>
                  <a:pt x="46581" y="14193"/>
                  <a:pt x="46590" y="14192"/>
                  <a:pt x="46598" y="14192"/>
                </a:cubicBezTo>
                <a:cubicBezTo>
                  <a:pt x="46793" y="14192"/>
                  <a:pt x="46810" y="14325"/>
                  <a:pt x="46699" y="14713"/>
                </a:cubicBezTo>
                <a:cubicBezTo>
                  <a:pt x="46607" y="15001"/>
                  <a:pt x="46399" y="15232"/>
                  <a:pt x="46238" y="15232"/>
                </a:cubicBezTo>
                <a:cubicBezTo>
                  <a:pt x="46042" y="15232"/>
                  <a:pt x="45972" y="15347"/>
                  <a:pt x="46042" y="15544"/>
                </a:cubicBezTo>
                <a:cubicBezTo>
                  <a:pt x="46097" y="15710"/>
                  <a:pt x="46270" y="15844"/>
                  <a:pt x="46416" y="15844"/>
                </a:cubicBezTo>
                <a:cubicBezTo>
                  <a:pt x="46422" y="15844"/>
                  <a:pt x="46428" y="15844"/>
                  <a:pt x="46434" y="15844"/>
                </a:cubicBezTo>
                <a:cubicBezTo>
                  <a:pt x="46596" y="15844"/>
                  <a:pt x="46723" y="15936"/>
                  <a:pt x="46723" y="16063"/>
                </a:cubicBezTo>
                <a:cubicBezTo>
                  <a:pt x="46723" y="16172"/>
                  <a:pt x="46604" y="16255"/>
                  <a:pt x="46454" y="16255"/>
                </a:cubicBezTo>
                <a:cubicBezTo>
                  <a:pt x="46429" y="16255"/>
                  <a:pt x="46403" y="16253"/>
                  <a:pt x="46376" y="16248"/>
                </a:cubicBezTo>
                <a:cubicBezTo>
                  <a:pt x="46356" y="16245"/>
                  <a:pt x="46336" y="16243"/>
                  <a:pt x="46317" y="16243"/>
                </a:cubicBezTo>
                <a:cubicBezTo>
                  <a:pt x="46122" y="16243"/>
                  <a:pt x="46004" y="16406"/>
                  <a:pt x="45972" y="16732"/>
                </a:cubicBezTo>
                <a:cubicBezTo>
                  <a:pt x="45945" y="16997"/>
                  <a:pt x="45874" y="17146"/>
                  <a:pt x="45766" y="17146"/>
                </a:cubicBezTo>
                <a:cubicBezTo>
                  <a:pt x="45738" y="17146"/>
                  <a:pt x="45706" y="17135"/>
                  <a:pt x="45672" y="17113"/>
                </a:cubicBezTo>
                <a:cubicBezTo>
                  <a:pt x="45645" y="17096"/>
                  <a:pt x="45624" y="17088"/>
                  <a:pt x="45611" y="17088"/>
                </a:cubicBezTo>
                <a:cubicBezTo>
                  <a:pt x="45563" y="17088"/>
                  <a:pt x="45608" y="17198"/>
                  <a:pt x="45753" y="17379"/>
                </a:cubicBezTo>
                <a:cubicBezTo>
                  <a:pt x="45995" y="17702"/>
                  <a:pt x="46007" y="17829"/>
                  <a:pt x="45811" y="17910"/>
                </a:cubicBezTo>
                <a:cubicBezTo>
                  <a:pt x="45684" y="17968"/>
                  <a:pt x="45614" y="18118"/>
                  <a:pt x="45672" y="18221"/>
                </a:cubicBezTo>
                <a:cubicBezTo>
                  <a:pt x="45814" y="18484"/>
                  <a:pt x="45614" y="19524"/>
                  <a:pt x="45426" y="19524"/>
                </a:cubicBezTo>
                <a:cubicBezTo>
                  <a:pt x="45416" y="19524"/>
                  <a:pt x="45405" y="19521"/>
                  <a:pt x="45395" y="19514"/>
                </a:cubicBezTo>
                <a:cubicBezTo>
                  <a:pt x="45376" y="19500"/>
                  <a:pt x="45352" y="19494"/>
                  <a:pt x="45327" y="19494"/>
                </a:cubicBezTo>
                <a:cubicBezTo>
                  <a:pt x="45247" y="19494"/>
                  <a:pt x="45148" y="19559"/>
                  <a:pt x="45095" y="19664"/>
                </a:cubicBezTo>
                <a:cubicBezTo>
                  <a:pt x="45014" y="19814"/>
                  <a:pt x="45072" y="19999"/>
                  <a:pt x="45222" y="20103"/>
                </a:cubicBezTo>
                <a:cubicBezTo>
                  <a:pt x="45384" y="20195"/>
                  <a:pt x="45522" y="20472"/>
                  <a:pt x="45568" y="20738"/>
                </a:cubicBezTo>
                <a:cubicBezTo>
                  <a:pt x="45635" y="21163"/>
                  <a:pt x="45328" y="21450"/>
                  <a:pt x="44930" y="21450"/>
                </a:cubicBezTo>
                <a:cubicBezTo>
                  <a:pt x="44778" y="21450"/>
                  <a:pt x="44612" y="21408"/>
                  <a:pt x="44449" y="21315"/>
                </a:cubicBezTo>
                <a:cubicBezTo>
                  <a:pt x="44316" y="21239"/>
                  <a:pt x="44225" y="21198"/>
                  <a:pt x="44165" y="21198"/>
                </a:cubicBezTo>
                <a:cubicBezTo>
                  <a:pt x="44068" y="21198"/>
                  <a:pt x="44049" y="21304"/>
                  <a:pt x="44056" y="21546"/>
                </a:cubicBezTo>
                <a:cubicBezTo>
                  <a:pt x="44068" y="22285"/>
                  <a:pt x="44472" y="23243"/>
                  <a:pt x="44910" y="23577"/>
                </a:cubicBezTo>
                <a:cubicBezTo>
                  <a:pt x="45372" y="23924"/>
                  <a:pt x="45464" y="24766"/>
                  <a:pt x="45037" y="24789"/>
                </a:cubicBezTo>
                <a:cubicBezTo>
                  <a:pt x="44864" y="24801"/>
                  <a:pt x="44726" y="24905"/>
                  <a:pt x="44737" y="25032"/>
                </a:cubicBezTo>
                <a:cubicBezTo>
                  <a:pt x="44737" y="25175"/>
                  <a:pt x="44855" y="25241"/>
                  <a:pt x="45013" y="25241"/>
                </a:cubicBezTo>
                <a:cubicBezTo>
                  <a:pt x="45249" y="25241"/>
                  <a:pt x="45576" y="25096"/>
                  <a:pt x="45741" y="24847"/>
                </a:cubicBezTo>
                <a:cubicBezTo>
                  <a:pt x="45843" y="24698"/>
                  <a:pt x="45952" y="24633"/>
                  <a:pt x="46044" y="24633"/>
                </a:cubicBezTo>
                <a:cubicBezTo>
                  <a:pt x="46223" y="24633"/>
                  <a:pt x="46341" y="24881"/>
                  <a:pt x="46226" y="25239"/>
                </a:cubicBezTo>
                <a:cubicBezTo>
                  <a:pt x="46167" y="25427"/>
                  <a:pt x="46007" y="25538"/>
                  <a:pt x="45797" y="25538"/>
                </a:cubicBezTo>
                <a:cubicBezTo>
                  <a:pt x="45760" y="25538"/>
                  <a:pt x="45723" y="25535"/>
                  <a:pt x="45684" y="25528"/>
                </a:cubicBezTo>
                <a:cubicBezTo>
                  <a:pt x="45587" y="25510"/>
                  <a:pt x="45517" y="25500"/>
                  <a:pt x="45475" y="25500"/>
                </a:cubicBezTo>
                <a:cubicBezTo>
                  <a:pt x="45357" y="25500"/>
                  <a:pt x="45458" y="25581"/>
                  <a:pt x="45799" y="25793"/>
                </a:cubicBezTo>
                <a:cubicBezTo>
                  <a:pt x="46024" y="25927"/>
                  <a:pt x="46267" y="26000"/>
                  <a:pt x="46433" y="26000"/>
                </a:cubicBezTo>
                <a:cubicBezTo>
                  <a:pt x="46496" y="26000"/>
                  <a:pt x="46549" y="25989"/>
                  <a:pt x="46584" y="25967"/>
                </a:cubicBezTo>
                <a:cubicBezTo>
                  <a:pt x="46630" y="25929"/>
                  <a:pt x="46665" y="25911"/>
                  <a:pt x="46688" y="25911"/>
                </a:cubicBezTo>
                <a:cubicBezTo>
                  <a:pt x="46728" y="25911"/>
                  <a:pt x="46728" y="25967"/>
                  <a:pt x="46676" y="26070"/>
                </a:cubicBezTo>
                <a:cubicBezTo>
                  <a:pt x="46599" y="26214"/>
                  <a:pt x="46638" y="26325"/>
                  <a:pt x="46762" y="26325"/>
                </a:cubicBezTo>
                <a:cubicBezTo>
                  <a:pt x="46768" y="26325"/>
                  <a:pt x="46774" y="26325"/>
                  <a:pt x="46780" y="26324"/>
                </a:cubicBezTo>
                <a:cubicBezTo>
                  <a:pt x="46953" y="26324"/>
                  <a:pt x="46953" y="26405"/>
                  <a:pt x="46769" y="26682"/>
                </a:cubicBezTo>
                <a:cubicBezTo>
                  <a:pt x="46614" y="26925"/>
                  <a:pt x="46607" y="27041"/>
                  <a:pt x="46738" y="27041"/>
                </a:cubicBezTo>
                <a:cubicBezTo>
                  <a:pt x="46744" y="27041"/>
                  <a:pt x="46750" y="27041"/>
                  <a:pt x="46757" y="27040"/>
                </a:cubicBezTo>
                <a:cubicBezTo>
                  <a:pt x="47184" y="27017"/>
                  <a:pt x="47277" y="26913"/>
                  <a:pt x="47196" y="26555"/>
                </a:cubicBezTo>
                <a:cubicBezTo>
                  <a:pt x="47171" y="26408"/>
                  <a:pt x="47181" y="26330"/>
                  <a:pt x="47222" y="26330"/>
                </a:cubicBezTo>
                <a:cubicBezTo>
                  <a:pt x="47239" y="26330"/>
                  <a:pt x="47261" y="26344"/>
                  <a:pt x="47288" y="26371"/>
                </a:cubicBezTo>
                <a:cubicBezTo>
                  <a:pt x="47305" y="26387"/>
                  <a:pt x="47325" y="26395"/>
                  <a:pt x="47348" y="26395"/>
                </a:cubicBezTo>
                <a:cubicBezTo>
                  <a:pt x="47450" y="26395"/>
                  <a:pt x="47602" y="26235"/>
                  <a:pt x="47715" y="25990"/>
                </a:cubicBezTo>
                <a:cubicBezTo>
                  <a:pt x="47828" y="25742"/>
                  <a:pt x="47889" y="25610"/>
                  <a:pt x="47910" y="25610"/>
                </a:cubicBezTo>
                <a:cubicBezTo>
                  <a:pt x="47935" y="25610"/>
                  <a:pt x="47909" y="25782"/>
                  <a:pt x="47854" y="26151"/>
                </a:cubicBezTo>
                <a:cubicBezTo>
                  <a:pt x="47796" y="26536"/>
                  <a:pt x="47770" y="26711"/>
                  <a:pt x="47828" y="26711"/>
                </a:cubicBezTo>
                <a:cubicBezTo>
                  <a:pt x="47875" y="26711"/>
                  <a:pt x="47974" y="26599"/>
                  <a:pt x="48154" y="26394"/>
                </a:cubicBezTo>
                <a:cubicBezTo>
                  <a:pt x="48339" y="26182"/>
                  <a:pt x="48442" y="26069"/>
                  <a:pt x="48500" y="26069"/>
                </a:cubicBezTo>
                <a:cubicBezTo>
                  <a:pt x="48568" y="26069"/>
                  <a:pt x="48575" y="26225"/>
                  <a:pt x="48581" y="26555"/>
                </a:cubicBezTo>
                <a:cubicBezTo>
                  <a:pt x="48590" y="26961"/>
                  <a:pt x="48550" y="27106"/>
                  <a:pt x="48383" y="27106"/>
                </a:cubicBezTo>
                <a:cubicBezTo>
                  <a:pt x="48336" y="27106"/>
                  <a:pt x="48280" y="27095"/>
                  <a:pt x="48212" y="27075"/>
                </a:cubicBezTo>
                <a:cubicBezTo>
                  <a:pt x="48160" y="27059"/>
                  <a:pt x="48111" y="27052"/>
                  <a:pt x="48064" y="27052"/>
                </a:cubicBezTo>
                <a:cubicBezTo>
                  <a:pt x="47900" y="27052"/>
                  <a:pt x="47769" y="27144"/>
                  <a:pt x="47715" y="27306"/>
                </a:cubicBezTo>
                <a:cubicBezTo>
                  <a:pt x="47667" y="27481"/>
                  <a:pt x="47708" y="27557"/>
                  <a:pt x="47874" y="27557"/>
                </a:cubicBezTo>
                <a:cubicBezTo>
                  <a:pt x="47949" y="27557"/>
                  <a:pt x="48048" y="27542"/>
                  <a:pt x="48177" y="27513"/>
                </a:cubicBezTo>
                <a:cubicBezTo>
                  <a:pt x="48311" y="27481"/>
                  <a:pt x="48413" y="27463"/>
                  <a:pt x="48488" y="27463"/>
                </a:cubicBezTo>
                <a:cubicBezTo>
                  <a:pt x="48684" y="27463"/>
                  <a:pt x="48700" y="27590"/>
                  <a:pt x="48650" y="27940"/>
                </a:cubicBezTo>
                <a:cubicBezTo>
                  <a:pt x="48592" y="28364"/>
                  <a:pt x="48844" y="28722"/>
                  <a:pt x="49077" y="28722"/>
                </a:cubicBezTo>
                <a:cubicBezTo>
                  <a:pt x="49167" y="28722"/>
                  <a:pt x="49255" y="28667"/>
                  <a:pt x="49320" y="28541"/>
                </a:cubicBezTo>
                <a:cubicBezTo>
                  <a:pt x="49397" y="28377"/>
                  <a:pt x="49486" y="28298"/>
                  <a:pt x="49573" y="28298"/>
                </a:cubicBezTo>
                <a:cubicBezTo>
                  <a:pt x="49694" y="28298"/>
                  <a:pt x="49811" y="28452"/>
                  <a:pt x="49885" y="28748"/>
                </a:cubicBezTo>
                <a:cubicBezTo>
                  <a:pt x="49951" y="29023"/>
                  <a:pt x="50186" y="29179"/>
                  <a:pt x="50376" y="29179"/>
                </a:cubicBezTo>
                <a:cubicBezTo>
                  <a:pt x="50522" y="29179"/>
                  <a:pt x="50641" y="29087"/>
                  <a:pt x="50636" y="28887"/>
                </a:cubicBezTo>
                <a:cubicBezTo>
                  <a:pt x="50632" y="28845"/>
                  <a:pt x="50651" y="28825"/>
                  <a:pt x="50686" y="28825"/>
                </a:cubicBezTo>
                <a:cubicBezTo>
                  <a:pt x="50766" y="28825"/>
                  <a:pt x="50932" y="28929"/>
                  <a:pt x="51109" y="29106"/>
                </a:cubicBezTo>
                <a:cubicBezTo>
                  <a:pt x="51374" y="29383"/>
                  <a:pt x="51824" y="29637"/>
                  <a:pt x="52148" y="29695"/>
                </a:cubicBezTo>
                <a:cubicBezTo>
                  <a:pt x="52482" y="29741"/>
                  <a:pt x="52759" y="29822"/>
                  <a:pt x="52817" y="29880"/>
                </a:cubicBezTo>
                <a:cubicBezTo>
                  <a:pt x="52827" y="29891"/>
                  <a:pt x="52841" y="29897"/>
                  <a:pt x="52860" y="29897"/>
                </a:cubicBezTo>
                <a:cubicBezTo>
                  <a:pt x="52933" y="29897"/>
                  <a:pt x="53067" y="29814"/>
                  <a:pt x="53186" y="29695"/>
                </a:cubicBezTo>
                <a:cubicBezTo>
                  <a:pt x="53293" y="29588"/>
                  <a:pt x="53370" y="29533"/>
                  <a:pt x="53437" y="29533"/>
                </a:cubicBezTo>
                <a:cubicBezTo>
                  <a:pt x="53507" y="29533"/>
                  <a:pt x="53566" y="29594"/>
                  <a:pt x="53637" y="29718"/>
                </a:cubicBezTo>
                <a:cubicBezTo>
                  <a:pt x="53765" y="29946"/>
                  <a:pt x="54116" y="30061"/>
                  <a:pt x="54440" y="30061"/>
                </a:cubicBezTo>
                <a:cubicBezTo>
                  <a:pt x="54755" y="30061"/>
                  <a:pt x="55045" y="29952"/>
                  <a:pt x="55079" y="29730"/>
                </a:cubicBezTo>
                <a:cubicBezTo>
                  <a:pt x="55098" y="29601"/>
                  <a:pt x="55129" y="29534"/>
                  <a:pt x="55191" y="29534"/>
                </a:cubicBezTo>
                <a:cubicBezTo>
                  <a:pt x="55281" y="29534"/>
                  <a:pt x="55436" y="29673"/>
                  <a:pt x="55714" y="29972"/>
                </a:cubicBezTo>
                <a:cubicBezTo>
                  <a:pt x="55990" y="30278"/>
                  <a:pt x="56165" y="30420"/>
                  <a:pt x="56285" y="30420"/>
                </a:cubicBezTo>
                <a:cubicBezTo>
                  <a:pt x="56351" y="30420"/>
                  <a:pt x="56401" y="30377"/>
                  <a:pt x="56441" y="30295"/>
                </a:cubicBezTo>
                <a:cubicBezTo>
                  <a:pt x="56494" y="30190"/>
                  <a:pt x="56547" y="30137"/>
                  <a:pt x="56593" y="30137"/>
                </a:cubicBezTo>
                <a:cubicBezTo>
                  <a:pt x="56628" y="30137"/>
                  <a:pt x="56659" y="30166"/>
                  <a:pt x="56684" y="30226"/>
                </a:cubicBezTo>
                <a:cubicBezTo>
                  <a:pt x="56740" y="30417"/>
                  <a:pt x="57243" y="30543"/>
                  <a:pt x="57624" y="30543"/>
                </a:cubicBezTo>
                <a:cubicBezTo>
                  <a:pt x="57865" y="30543"/>
                  <a:pt x="58057" y="30492"/>
                  <a:pt x="58057" y="30376"/>
                </a:cubicBezTo>
                <a:cubicBezTo>
                  <a:pt x="58050" y="30295"/>
                  <a:pt x="58085" y="30252"/>
                  <a:pt x="58141" y="30252"/>
                </a:cubicBezTo>
                <a:cubicBezTo>
                  <a:pt x="58173" y="30252"/>
                  <a:pt x="58212" y="30266"/>
                  <a:pt x="58254" y="30295"/>
                </a:cubicBezTo>
                <a:cubicBezTo>
                  <a:pt x="58358" y="30364"/>
                  <a:pt x="58392" y="30549"/>
                  <a:pt x="58323" y="30711"/>
                </a:cubicBezTo>
                <a:cubicBezTo>
                  <a:pt x="58298" y="30770"/>
                  <a:pt x="58297" y="30798"/>
                  <a:pt x="58318" y="30798"/>
                </a:cubicBezTo>
                <a:cubicBezTo>
                  <a:pt x="58354" y="30798"/>
                  <a:pt x="58454" y="30714"/>
                  <a:pt x="58600" y="30561"/>
                </a:cubicBezTo>
                <a:cubicBezTo>
                  <a:pt x="58793" y="30355"/>
                  <a:pt x="58895" y="30254"/>
                  <a:pt x="58966" y="30254"/>
                </a:cubicBezTo>
                <a:cubicBezTo>
                  <a:pt x="59031" y="30254"/>
                  <a:pt x="59070" y="30338"/>
                  <a:pt x="59131" y="30503"/>
                </a:cubicBezTo>
                <a:cubicBezTo>
                  <a:pt x="59184" y="30670"/>
                  <a:pt x="59273" y="30753"/>
                  <a:pt x="59393" y="30753"/>
                </a:cubicBezTo>
                <a:cubicBezTo>
                  <a:pt x="59455" y="30753"/>
                  <a:pt x="59526" y="30731"/>
                  <a:pt x="59604" y="30688"/>
                </a:cubicBezTo>
                <a:cubicBezTo>
                  <a:pt x="59915" y="30516"/>
                  <a:pt x="60304" y="30423"/>
                  <a:pt x="60609" y="30423"/>
                </a:cubicBezTo>
                <a:cubicBezTo>
                  <a:pt x="60837" y="30423"/>
                  <a:pt x="61017" y="30475"/>
                  <a:pt x="61082" y="30584"/>
                </a:cubicBezTo>
                <a:cubicBezTo>
                  <a:pt x="61255" y="30884"/>
                  <a:pt x="61716" y="30999"/>
                  <a:pt x="62767" y="31011"/>
                </a:cubicBezTo>
                <a:cubicBezTo>
                  <a:pt x="63205" y="31011"/>
                  <a:pt x="63725" y="31068"/>
                  <a:pt x="63910" y="31138"/>
                </a:cubicBezTo>
                <a:cubicBezTo>
                  <a:pt x="64337" y="31297"/>
                  <a:pt x="64581" y="31372"/>
                  <a:pt x="64731" y="31372"/>
                </a:cubicBezTo>
                <a:cubicBezTo>
                  <a:pt x="64853" y="31372"/>
                  <a:pt x="64913" y="31323"/>
                  <a:pt x="64960" y="31230"/>
                </a:cubicBezTo>
                <a:cubicBezTo>
                  <a:pt x="65018" y="31115"/>
                  <a:pt x="64971" y="30791"/>
                  <a:pt x="64856" y="30561"/>
                </a:cubicBezTo>
                <a:cubicBezTo>
                  <a:pt x="64694" y="30237"/>
                  <a:pt x="64706" y="30064"/>
                  <a:pt x="64868" y="29937"/>
                </a:cubicBezTo>
                <a:cubicBezTo>
                  <a:pt x="64925" y="29893"/>
                  <a:pt x="64966" y="29871"/>
                  <a:pt x="64990" y="29871"/>
                </a:cubicBezTo>
                <a:cubicBezTo>
                  <a:pt x="65027" y="29871"/>
                  <a:pt x="65021" y="29928"/>
                  <a:pt x="64971" y="30041"/>
                </a:cubicBezTo>
                <a:cubicBezTo>
                  <a:pt x="64894" y="30195"/>
                  <a:pt x="64954" y="30307"/>
                  <a:pt x="65110" y="30307"/>
                </a:cubicBezTo>
                <a:cubicBezTo>
                  <a:pt x="65117" y="30307"/>
                  <a:pt x="65125" y="30307"/>
                  <a:pt x="65133" y="30307"/>
                </a:cubicBezTo>
                <a:cubicBezTo>
                  <a:pt x="65329" y="30307"/>
                  <a:pt x="65399" y="30434"/>
                  <a:pt x="65318" y="30676"/>
                </a:cubicBezTo>
                <a:cubicBezTo>
                  <a:pt x="65261" y="30854"/>
                  <a:pt x="65256" y="30947"/>
                  <a:pt x="65305" y="30947"/>
                </a:cubicBezTo>
                <a:cubicBezTo>
                  <a:pt x="65326" y="30947"/>
                  <a:pt x="65357" y="30930"/>
                  <a:pt x="65399" y="30895"/>
                </a:cubicBezTo>
                <a:cubicBezTo>
                  <a:pt x="65445" y="30862"/>
                  <a:pt x="65491" y="30845"/>
                  <a:pt x="65533" y="30845"/>
                </a:cubicBezTo>
                <a:cubicBezTo>
                  <a:pt x="65607" y="30845"/>
                  <a:pt x="65669" y="30896"/>
                  <a:pt x="65699" y="30999"/>
                </a:cubicBezTo>
                <a:cubicBezTo>
                  <a:pt x="65768" y="31208"/>
                  <a:pt x="66457" y="31325"/>
                  <a:pt x="67591" y="31325"/>
                </a:cubicBezTo>
                <a:cubicBezTo>
                  <a:pt x="67958" y="31325"/>
                  <a:pt x="68372" y="31313"/>
                  <a:pt x="68827" y="31288"/>
                </a:cubicBezTo>
                <a:cubicBezTo>
                  <a:pt x="68894" y="31285"/>
                  <a:pt x="68960" y="31284"/>
                  <a:pt x="69024" y="31284"/>
                </a:cubicBezTo>
                <a:cubicBezTo>
                  <a:pt x="69515" y="31284"/>
                  <a:pt x="69877" y="31360"/>
                  <a:pt x="69877" y="31472"/>
                </a:cubicBezTo>
                <a:cubicBezTo>
                  <a:pt x="69877" y="31593"/>
                  <a:pt x="70189" y="31693"/>
                  <a:pt x="70566" y="31693"/>
                </a:cubicBezTo>
                <a:cubicBezTo>
                  <a:pt x="70586" y="31693"/>
                  <a:pt x="70607" y="31692"/>
                  <a:pt x="70627" y="31692"/>
                </a:cubicBezTo>
                <a:cubicBezTo>
                  <a:pt x="70706" y="31690"/>
                  <a:pt x="70776" y="31690"/>
                  <a:pt x="70838" y="31690"/>
                </a:cubicBezTo>
                <a:cubicBezTo>
                  <a:pt x="71309" y="31690"/>
                  <a:pt x="71291" y="31741"/>
                  <a:pt x="70985" y="32026"/>
                </a:cubicBezTo>
                <a:cubicBezTo>
                  <a:pt x="70816" y="32177"/>
                  <a:pt x="70625" y="32273"/>
                  <a:pt x="70509" y="32273"/>
                </a:cubicBezTo>
                <a:cubicBezTo>
                  <a:pt x="70483" y="32273"/>
                  <a:pt x="70460" y="32268"/>
                  <a:pt x="70443" y="32257"/>
                </a:cubicBezTo>
                <a:cubicBezTo>
                  <a:pt x="70423" y="32245"/>
                  <a:pt x="70403" y="32239"/>
                  <a:pt x="70385" y="32239"/>
                </a:cubicBezTo>
                <a:cubicBezTo>
                  <a:pt x="70319" y="32239"/>
                  <a:pt x="70270" y="32316"/>
                  <a:pt x="70270" y="32442"/>
                </a:cubicBezTo>
                <a:cubicBezTo>
                  <a:pt x="70275" y="32549"/>
                  <a:pt x="70267" y="32604"/>
                  <a:pt x="70241" y="32604"/>
                </a:cubicBezTo>
                <a:cubicBezTo>
                  <a:pt x="70214" y="32604"/>
                  <a:pt x="70167" y="32543"/>
                  <a:pt x="70096" y="32419"/>
                </a:cubicBezTo>
                <a:cubicBezTo>
                  <a:pt x="70027" y="32286"/>
                  <a:pt x="69906" y="32223"/>
                  <a:pt x="69660" y="32223"/>
                </a:cubicBezTo>
                <a:cubicBezTo>
                  <a:pt x="69457" y="32223"/>
                  <a:pt x="69170" y="32266"/>
                  <a:pt x="68757" y="32350"/>
                </a:cubicBezTo>
                <a:cubicBezTo>
                  <a:pt x="67961" y="32523"/>
                  <a:pt x="67765" y="32627"/>
                  <a:pt x="68146" y="32661"/>
                </a:cubicBezTo>
                <a:cubicBezTo>
                  <a:pt x="68457" y="32684"/>
                  <a:pt x="68654" y="32811"/>
                  <a:pt x="68596" y="32938"/>
                </a:cubicBezTo>
                <a:cubicBezTo>
                  <a:pt x="68548" y="33034"/>
                  <a:pt x="68478" y="33086"/>
                  <a:pt x="68402" y="33086"/>
                </a:cubicBezTo>
                <a:cubicBezTo>
                  <a:pt x="68367" y="33086"/>
                  <a:pt x="68332" y="33075"/>
                  <a:pt x="68296" y="33054"/>
                </a:cubicBezTo>
                <a:cubicBezTo>
                  <a:pt x="68279" y="33043"/>
                  <a:pt x="68261" y="33038"/>
                  <a:pt x="68241" y="33038"/>
                </a:cubicBezTo>
                <a:cubicBezTo>
                  <a:pt x="68135" y="33038"/>
                  <a:pt x="67987" y="33184"/>
                  <a:pt x="67880" y="33389"/>
                </a:cubicBezTo>
                <a:cubicBezTo>
                  <a:pt x="67758" y="33613"/>
                  <a:pt x="67563" y="33766"/>
                  <a:pt x="67423" y="33766"/>
                </a:cubicBezTo>
                <a:cubicBezTo>
                  <a:pt x="67405" y="33766"/>
                  <a:pt x="67388" y="33763"/>
                  <a:pt x="67372" y="33758"/>
                </a:cubicBezTo>
                <a:cubicBezTo>
                  <a:pt x="67332" y="33743"/>
                  <a:pt x="67297" y="33735"/>
                  <a:pt x="67270" y="33735"/>
                </a:cubicBezTo>
                <a:cubicBezTo>
                  <a:pt x="67173" y="33735"/>
                  <a:pt x="67159" y="33827"/>
                  <a:pt x="67222" y="33989"/>
                </a:cubicBezTo>
                <a:cubicBezTo>
                  <a:pt x="67292" y="34197"/>
                  <a:pt x="67234" y="34416"/>
                  <a:pt x="67107" y="34520"/>
                </a:cubicBezTo>
                <a:cubicBezTo>
                  <a:pt x="67063" y="34554"/>
                  <a:pt x="67029" y="34573"/>
                  <a:pt x="67002" y="34573"/>
                </a:cubicBezTo>
                <a:cubicBezTo>
                  <a:pt x="66923" y="34573"/>
                  <a:pt x="66917" y="34412"/>
                  <a:pt x="66968" y="34058"/>
                </a:cubicBezTo>
                <a:cubicBezTo>
                  <a:pt x="67039" y="33559"/>
                  <a:pt x="66903" y="33287"/>
                  <a:pt x="66634" y="33287"/>
                </a:cubicBezTo>
                <a:cubicBezTo>
                  <a:pt x="66505" y="33287"/>
                  <a:pt x="66344" y="33350"/>
                  <a:pt x="66160" y="33481"/>
                </a:cubicBezTo>
                <a:cubicBezTo>
                  <a:pt x="65984" y="33613"/>
                  <a:pt x="65923" y="33736"/>
                  <a:pt x="66020" y="33736"/>
                </a:cubicBezTo>
                <a:cubicBezTo>
                  <a:pt x="66024" y="33736"/>
                  <a:pt x="66029" y="33735"/>
                  <a:pt x="66033" y="33735"/>
                </a:cubicBezTo>
                <a:cubicBezTo>
                  <a:pt x="66576" y="33735"/>
                  <a:pt x="66449" y="34323"/>
                  <a:pt x="65895" y="34404"/>
                </a:cubicBezTo>
                <a:cubicBezTo>
                  <a:pt x="65808" y="34415"/>
                  <a:pt x="65733" y="34421"/>
                  <a:pt x="65669" y="34421"/>
                </a:cubicBezTo>
                <a:cubicBezTo>
                  <a:pt x="65394" y="34421"/>
                  <a:pt x="65318" y="34311"/>
                  <a:pt x="65318" y="34012"/>
                </a:cubicBezTo>
                <a:cubicBezTo>
                  <a:pt x="65306" y="33746"/>
                  <a:pt x="65433" y="33481"/>
                  <a:pt x="65606" y="33389"/>
                </a:cubicBezTo>
                <a:cubicBezTo>
                  <a:pt x="66045" y="33169"/>
                  <a:pt x="65765" y="32867"/>
                  <a:pt x="65162" y="32867"/>
                </a:cubicBezTo>
                <a:cubicBezTo>
                  <a:pt x="65130" y="32867"/>
                  <a:pt x="65097" y="32867"/>
                  <a:pt x="65064" y="32869"/>
                </a:cubicBezTo>
                <a:cubicBezTo>
                  <a:pt x="64741" y="32881"/>
                  <a:pt x="64533" y="32996"/>
                  <a:pt x="64591" y="33111"/>
                </a:cubicBezTo>
                <a:cubicBezTo>
                  <a:pt x="64671" y="33250"/>
                  <a:pt x="64637" y="33389"/>
                  <a:pt x="64521" y="33481"/>
                </a:cubicBezTo>
                <a:cubicBezTo>
                  <a:pt x="64487" y="33504"/>
                  <a:pt x="64448" y="33515"/>
                  <a:pt x="64409" y="33515"/>
                </a:cubicBezTo>
                <a:cubicBezTo>
                  <a:pt x="64332" y="33515"/>
                  <a:pt x="64252" y="33469"/>
                  <a:pt x="64198" y="33377"/>
                </a:cubicBezTo>
                <a:cubicBezTo>
                  <a:pt x="64154" y="33298"/>
                  <a:pt x="63942" y="33264"/>
                  <a:pt x="63647" y="33264"/>
                </a:cubicBezTo>
                <a:cubicBezTo>
                  <a:pt x="62786" y="33264"/>
                  <a:pt x="61219" y="33552"/>
                  <a:pt x="61082" y="33827"/>
                </a:cubicBezTo>
                <a:cubicBezTo>
                  <a:pt x="61017" y="33950"/>
                  <a:pt x="60968" y="34010"/>
                  <a:pt x="60917" y="34010"/>
                </a:cubicBezTo>
                <a:cubicBezTo>
                  <a:pt x="60867" y="34010"/>
                  <a:pt x="60815" y="33953"/>
                  <a:pt x="60747" y="33839"/>
                </a:cubicBezTo>
                <a:cubicBezTo>
                  <a:pt x="60681" y="33724"/>
                  <a:pt x="60629" y="33666"/>
                  <a:pt x="60572" y="33666"/>
                </a:cubicBezTo>
                <a:cubicBezTo>
                  <a:pt x="60509" y="33666"/>
                  <a:pt x="60440" y="33739"/>
                  <a:pt x="60343" y="33885"/>
                </a:cubicBezTo>
                <a:cubicBezTo>
                  <a:pt x="60129" y="34209"/>
                  <a:pt x="60389" y="34395"/>
                  <a:pt x="60748" y="34395"/>
                </a:cubicBezTo>
                <a:cubicBezTo>
                  <a:pt x="61028" y="34395"/>
                  <a:pt x="61367" y="34283"/>
                  <a:pt x="61589" y="34035"/>
                </a:cubicBezTo>
                <a:cubicBezTo>
                  <a:pt x="61753" y="33858"/>
                  <a:pt x="61869" y="33769"/>
                  <a:pt x="61947" y="33769"/>
                </a:cubicBezTo>
                <a:cubicBezTo>
                  <a:pt x="62002" y="33769"/>
                  <a:pt x="62039" y="33811"/>
                  <a:pt x="62063" y="33896"/>
                </a:cubicBezTo>
                <a:cubicBezTo>
                  <a:pt x="62118" y="34052"/>
                  <a:pt x="62238" y="34186"/>
                  <a:pt x="62319" y="34186"/>
                </a:cubicBezTo>
                <a:cubicBezTo>
                  <a:pt x="62322" y="34186"/>
                  <a:pt x="62325" y="34185"/>
                  <a:pt x="62328" y="34185"/>
                </a:cubicBezTo>
                <a:cubicBezTo>
                  <a:pt x="62432" y="34185"/>
                  <a:pt x="62455" y="34023"/>
                  <a:pt x="62386" y="33827"/>
                </a:cubicBezTo>
                <a:cubicBezTo>
                  <a:pt x="62306" y="33603"/>
                  <a:pt x="62313" y="33493"/>
                  <a:pt x="62390" y="33493"/>
                </a:cubicBezTo>
                <a:cubicBezTo>
                  <a:pt x="62492" y="33493"/>
                  <a:pt x="62717" y="33684"/>
                  <a:pt x="63032" y="34058"/>
                </a:cubicBezTo>
                <a:cubicBezTo>
                  <a:pt x="63259" y="34326"/>
                  <a:pt x="63395" y="34454"/>
                  <a:pt x="63467" y="34454"/>
                </a:cubicBezTo>
                <a:cubicBezTo>
                  <a:pt x="63515" y="34454"/>
                  <a:pt x="63533" y="34394"/>
                  <a:pt x="63529" y="34277"/>
                </a:cubicBezTo>
                <a:cubicBezTo>
                  <a:pt x="63529" y="34028"/>
                  <a:pt x="63707" y="33878"/>
                  <a:pt x="63895" y="33878"/>
                </a:cubicBezTo>
                <a:cubicBezTo>
                  <a:pt x="64020" y="33878"/>
                  <a:pt x="64150" y="33945"/>
                  <a:pt x="64233" y="34093"/>
                </a:cubicBezTo>
                <a:cubicBezTo>
                  <a:pt x="64288" y="34180"/>
                  <a:pt x="64387" y="34229"/>
                  <a:pt x="64492" y="34229"/>
                </a:cubicBezTo>
                <a:cubicBezTo>
                  <a:pt x="64540" y="34229"/>
                  <a:pt x="64590" y="34218"/>
                  <a:pt x="64637" y="34197"/>
                </a:cubicBezTo>
                <a:cubicBezTo>
                  <a:pt x="64678" y="34176"/>
                  <a:pt x="64717" y="34166"/>
                  <a:pt x="64751" y="34166"/>
                </a:cubicBezTo>
                <a:cubicBezTo>
                  <a:pt x="64851" y="34166"/>
                  <a:pt x="64917" y="34250"/>
                  <a:pt x="64925" y="34404"/>
                </a:cubicBezTo>
                <a:cubicBezTo>
                  <a:pt x="64925" y="34593"/>
                  <a:pt x="64872" y="34728"/>
                  <a:pt x="64786" y="34728"/>
                </a:cubicBezTo>
                <a:cubicBezTo>
                  <a:pt x="64782" y="34728"/>
                  <a:pt x="64779" y="34728"/>
                  <a:pt x="64775" y="34727"/>
                </a:cubicBezTo>
                <a:cubicBezTo>
                  <a:pt x="64716" y="34720"/>
                  <a:pt x="64660" y="34716"/>
                  <a:pt x="64608" y="34716"/>
                </a:cubicBezTo>
                <a:cubicBezTo>
                  <a:pt x="64280" y="34716"/>
                  <a:pt x="64118" y="34869"/>
                  <a:pt x="64198" y="35108"/>
                </a:cubicBezTo>
                <a:cubicBezTo>
                  <a:pt x="64290" y="35362"/>
                  <a:pt x="64117" y="35443"/>
                  <a:pt x="63494" y="35443"/>
                </a:cubicBezTo>
                <a:cubicBezTo>
                  <a:pt x="63471" y="35443"/>
                  <a:pt x="63448" y="35442"/>
                  <a:pt x="63425" y="35442"/>
                </a:cubicBezTo>
                <a:cubicBezTo>
                  <a:pt x="62956" y="35442"/>
                  <a:pt x="62649" y="35556"/>
                  <a:pt x="62594" y="35743"/>
                </a:cubicBezTo>
                <a:cubicBezTo>
                  <a:pt x="62564" y="35870"/>
                  <a:pt x="62618" y="35973"/>
                  <a:pt x="62712" y="35973"/>
                </a:cubicBezTo>
                <a:cubicBezTo>
                  <a:pt x="62729" y="35973"/>
                  <a:pt x="62748" y="35970"/>
                  <a:pt x="62767" y="35963"/>
                </a:cubicBezTo>
                <a:cubicBezTo>
                  <a:pt x="62791" y="35955"/>
                  <a:pt x="62813" y="35951"/>
                  <a:pt x="62835" y="35951"/>
                </a:cubicBezTo>
                <a:cubicBezTo>
                  <a:pt x="63129" y="35951"/>
                  <a:pt x="63147" y="36656"/>
                  <a:pt x="62813" y="36828"/>
                </a:cubicBezTo>
                <a:cubicBezTo>
                  <a:pt x="62694" y="36888"/>
                  <a:pt x="62581" y="36922"/>
                  <a:pt x="62525" y="36922"/>
                </a:cubicBezTo>
                <a:cubicBezTo>
                  <a:pt x="62505" y="36922"/>
                  <a:pt x="62493" y="36918"/>
                  <a:pt x="62490" y="36909"/>
                </a:cubicBezTo>
                <a:cubicBezTo>
                  <a:pt x="62478" y="36874"/>
                  <a:pt x="62351" y="36620"/>
                  <a:pt x="62213" y="36343"/>
                </a:cubicBezTo>
                <a:cubicBezTo>
                  <a:pt x="62063" y="36055"/>
                  <a:pt x="62017" y="35824"/>
                  <a:pt x="62109" y="35824"/>
                </a:cubicBezTo>
                <a:cubicBezTo>
                  <a:pt x="62363" y="35812"/>
                  <a:pt x="62524" y="34658"/>
                  <a:pt x="62294" y="34508"/>
                </a:cubicBezTo>
                <a:cubicBezTo>
                  <a:pt x="62278" y="34498"/>
                  <a:pt x="62260" y="34493"/>
                  <a:pt x="62243" y="34493"/>
                </a:cubicBezTo>
                <a:cubicBezTo>
                  <a:pt x="62159" y="34493"/>
                  <a:pt x="62062" y="34602"/>
                  <a:pt x="62005" y="34774"/>
                </a:cubicBezTo>
                <a:cubicBezTo>
                  <a:pt x="61957" y="34931"/>
                  <a:pt x="61901" y="35007"/>
                  <a:pt x="61823" y="35007"/>
                </a:cubicBezTo>
                <a:cubicBezTo>
                  <a:pt x="61769" y="35007"/>
                  <a:pt x="61704" y="34971"/>
                  <a:pt x="61624" y="34901"/>
                </a:cubicBezTo>
                <a:cubicBezTo>
                  <a:pt x="61554" y="34831"/>
                  <a:pt x="61498" y="34796"/>
                  <a:pt x="61451" y="34796"/>
                </a:cubicBezTo>
                <a:cubicBezTo>
                  <a:pt x="61375" y="34796"/>
                  <a:pt x="61325" y="34891"/>
                  <a:pt x="61289" y="35085"/>
                </a:cubicBezTo>
                <a:cubicBezTo>
                  <a:pt x="61204" y="35598"/>
                  <a:pt x="61662" y="36654"/>
                  <a:pt x="61932" y="36654"/>
                </a:cubicBezTo>
                <a:cubicBezTo>
                  <a:pt x="61954" y="36654"/>
                  <a:pt x="61974" y="36647"/>
                  <a:pt x="61993" y="36632"/>
                </a:cubicBezTo>
                <a:cubicBezTo>
                  <a:pt x="62041" y="36594"/>
                  <a:pt x="62078" y="36576"/>
                  <a:pt x="62105" y="36576"/>
                </a:cubicBezTo>
                <a:cubicBezTo>
                  <a:pt x="62145" y="36576"/>
                  <a:pt x="62162" y="36615"/>
                  <a:pt x="62155" y="36690"/>
                </a:cubicBezTo>
                <a:cubicBezTo>
                  <a:pt x="62097" y="37076"/>
                  <a:pt x="62169" y="37358"/>
                  <a:pt x="62302" y="37358"/>
                </a:cubicBezTo>
                <a:cubicBezTo>
                  <a:pt x="62328" y="37358"/>
                  <a:pt x="62356" y="37347"/>
                  <a:pt x="62386" y="37325"/>
                </a:cubicBezTo>
                <a:cubicBezTo>
                  <a:pt x="62421" y="37297"/>
                  <a:pt x="62454" y="37284"/>
                  <a:pt x="62482" y="37284"/>
                </a:cubicBezTo>
                <a:cubicBezTo>
                  <a:pt x="62537" y="37284"/>
                  <a:pt x="62575" y="37333"/>
                  <a:pt x="62582" y="37417"/>
                </a:cubicBezTo>
                <a:cubicBezTo>
                  <a:pt x="62582" y="37580"/>
                  <a:pt x="62515" y="37661"/>
                  <a:pt x="62411" y="37661"/>
                </a:cubicBezTo>
                <a:cubicBezTo>
                  <a:pt x="62308" y="37661"/>
                  <a:pt x="62171" y="37583"/>
                  <a:pt x="62028" y="37428"/>
                </a:cubicBezTo>
                <a:cubicBezTo>
                  <a:pt x="61949" y="37343"/>
                  <a:pt x="61890" y="37292"/>
                  <a:pt x="61840" y="37292"/>
                </a:cubicBezTo>
                <a:cubicBezTo>
                  <a:pt x="61723" y="37292"/>
                  <a:pt x="61662" y="37577"/>
                  <a:pt x="61532" y="38363"/>
                </a:cubicBezTo>
                <a:cubicBezTo>
                  <a:pt x="61486" y="38617"/>
                  <a:pt x="61532" y="38825"/>
                  <a:pt x="61613" y="38941"/>
                </a:cubicBezTo>
                <a:cubicBezTo>
                  <a:pt x="61555" y="38987"/>
                  <a:pt x="61509" y="39021"/>
                  <a:pt x="61451" y="39079"/>
                </a:cubicBezTo>
                <a:cubicBezTo>
                  <a:pt x="61312" y="39229"/>
                  <a:pt x="61197" y="39310"/>
                  <a:pt x="61082" y="39321"/>
                </a:cubicBezTo>
                <a:cubicBezTo>
                  <a:pt x="61082" y="39148"/>
                  <a:pt x="61057" y="39030"/>
                  <a:pt x="61009" y="39030"/>
                </a:cubicBezTo>
                <a:cubicBezTo>
                  <a:pt x="60999" y="39030"/>
                  <a:pt x="60989" y="39035"/>
                  <a:pt x="60978" y="39044"/>
                </a:cubicBezTo>
                <a:cubicBezTo>
                  <a:pt x="60964" y="39055"/>
                  <a:pt x="60950" y="39060"/>
                  <a:pt x="60937" y="39060"/>
                </a:cubicBezTo>
                <a:cubicBezTo>
                  <a:pt x="60863" y="39060"/>
                  <a:pt x="60805" y="38901"/>
                  <a:pt x="60805" y="38675"/>
                </a:cubicBezTo>
                <a:cubicBezTo>
                  <a:pt x="60805" y="38399"/>
                  <a:pt x="60867" y="38264"/>
                  <a:pt x="60999" y="38264"/>
                </a:cubicBezTo>
                <a:cubicBezTo>
                  <a:pt x="61027" y="38264"/>
                  <a:pt x="61059" y="38270"/>
                  <a:pt x="61093" y="38283"/>
                </a:cubicBezTo>
                <a:cubicBezTo>
                  <a:pt x="61142" y="38300"/>
                  <a:pt x="61181" y="38308"/>
                  <a:pt x="61212" y="38308"/>
                </a:cubicBezTo>
                <a:cubicBezTo>
                  <a:pt x="61305" y="38308"/>
                  <a:pt x="61318" y="38228"/>
                  <a:pt x="61266" y="38063"/>
                </a:cubicBezTo>
                <a:cubicBezTo>
                  <a:pt x="61197" y="37890"/>
                  <a:pt x="61059" y="37740"/>
                  <a:pt x="60966" y="37740"/>
                </a:cubicBezTo>
                <a:cubicBezTo>
                  <a:pt x="60964" y="37740"/>
                  <a:pt x="60962" y="37740"/>
                  <a:pt x="60960" y="37740"/>
                </a:cubicBezTo>
                <a:cubicBezTo>
                  <a:pt x="60870" y="37740"/>
                  <a:pt x="60793" y="37480"/>
                  <a:pt x="60793" y="37175"/>
                </a:cubicBezTo>
                <a:cubicBezTo>
                  <a:pt x="60786" y="36806"/>
                  <a:pt x="60892" y="36585"/>
                  <a:pt x="61013" y="36585"/>
                </a:cubicBezTo>
                <a:cubicBezTo>
                  <a:pt x="61088" y="36585"/>
                  <a:pt x="61169" y="36672"/>
                  <a:pt x="61232" y="36863"/>
                </a:cubicBezTo>
                <a:cubicBezTo>
                  <a:pt x="61266" y="36982"/>
                  <a:pt x="61325" y="37051"/>
                  <a:pt x="61377" y="37051"/>
                </a:cubicBezTo>
                <a:cubicBezTo>
                  <a:pt x="61395" y="37051"/>
                  <a:pt x="61413" y="37043"/>
                  <a:pt x="61428" y="37024"/>
                </a:cubicBezTo>
                <a:cubicBezTo>
                  <a:pt x="61566" y="36863"/>
                  <a:pt x="60924" y="35201"/>
                  <a:pt x="60737" y="35201"/>
                </a:cubicBezTo>
                <a:cubicBezTo>
                  <a:pt x="60737" y="35201"/>
                  <a:pt x="60736" y="35201"/>
                  <a:pt x="60735" y="35201"/>
                </a:cubicBezTo>
                <a:cubicBezTo>
                  <a:pt x="60643" y="35201"/>
                  <a:pt x="60539" y="35408"/>
                  <a:pt x="60481" y="35686"/>
                </a:cubicBezTo>
                <a:cubicBezTo>
                  <a:pt x="60435" y="35951"/>
                  <a:pt x="60251" y="36159"/>
                  <a:pt x="60066" y="36170"/>
                </a:cubicBezTo>
                <a:cubicBezTo>
                  <a:pt x="60058" y="36171"/>
                  <a:pt x="60050" y="36171"/>
                  <a:pt x="60042" y="36171"/>
                </a:cubicBezTo>
                <a:cubicBezTo>
                  <a:pt x="59629" y="36171"/>
                  <a:pt x="59088" y="35587"/>
                  <a:pt x="59235" y="35282"/>
                </a:cubicBezTo>
                <a:cubicBezTo>
                  <a:pt x="59301" y="35149"/>
                  <a:pt x="59262" y="35038"/>
                  <a:pt x="59158" y="35038"/>
                </a:cubicBezTo>
                <a:cubicBezTo>
                  <a:pt x="59153" y="35038"/>
                  <a:pt x="59148" y="35039"/>
                  <a:pt x="59142" y="35039"/>
                </a:cubicBezTo>
                <a:cubicBezTo>
                  <a:pt x="59027" y="35039"/>
                  <a:pt x="58969" y="34935"/>
                  <a:pt x="59027" y="34820"/>
                </a:cubicBezTo>
                <a:cubicBezTo>
                  <a:pt x="59076" y="34729"/>
                  <a:pt x="59179" y="34680"/>
                  <a:pt x="59288" y="34680"/>
                </a:cubicBezTo>
                <a:cubicBezTo>
                  <a:pt x="59331" y="34680"/>
                  <a:pt x="59376" y="34688"/>
                  <a:pt x="59419" y="34704"/>
                </a:cubicBezTo>
                <a:cubicBezTo>
                  <a:pt x="59459" y="34720"/>
                  <a:pt x="59501" y="34727"/>
                  <a:pt x="59543" y="34727"/>
                </a:cubicBezTo>
                <a:cubicBezTo>
                  <a:pt x="59658" y="34727"/>
                  <a:pt x="59769" y="34671"/>
                  <a:pt x="59812" y="34577"/>
                </a:cubicBezTo>
                <a:cubicBezTo>
                  <a:pt x="59967" y="34268"/>
                  <a:pt x="59469" y="33959"/>
                  <a:pt x="59033" y="33959"/>
                </a:cubicBezTo>
                <a:cubicBezTo>
                  <a:pt x="58883" y="33959"/>
                  <a:pt x="58741" y="33995"/>
                  <a:pt x="58635" y="34081"/>
                </a:cubicBezTo>
                <a:cubicBezTo>
                  <a:pt x="58519" y="34173"/>
                  <a:pt x="58219" y="34277"/>
                  <a:pt x="57930" y="34312"/>
                </a:cubicBezTo>
                <a:cubicBezTo>
                  <a:pt x="57642" y="34347"/>
                  <a:pt x="57273" y="34393"/>
                  <a:pt x="57065" y="34416"/>
                </a:cubicBezTo>
                <a:cubicBezTo>
                  <a:pt x="56742" y="34462"/>
                  <a:pt x="56742" y="34508"/>
                  <a:pt x="57030" y="34820"/>
                </a:cubicBezTo>
                <a:cubicBezTo>
                  <a:pt x="57203" y="35016"/>
                  <a:pt x="57353" y="35270"/>
                  <a:pt x="57353" y="35385"/>
                </a:cubicBezTo>
                <a:cubicBezTo>
                  <a:pt x="57353" y="35504"/>
                  <a:pt x="57414" y="35583"/>
                  <a:pt x="57517" y="35583"/>
                </a:cubicBezTo>
                <a:cubicBezTo>
                  <a:pt x="57524" y="35583"/>
                  <a:pt x="57531" y="35582"/>
                  <a:pt x="57538" y="35582"/>
                </a:cubicBezTo>
                <a:cubicBezTo>
                  <a:pt x="57630" y="35582"/>
                  <a:pt x="57700" y="35397"/>
                  <a:pt x="57677" y="35178"/>
                </a:cubicBezTo>
                <a:cubicBezTo>
                  <a:pt x="57660" y="34946"/>
                  <a:pt x="57801" y="34833"/>
                  <a:pt x="58002" y="34833"/>
                </a:cubicBezTo>
                <a:cubicBezTo>
                  <a:pt x="58222" y="34833"/>
                  <a:pt x="58514" y="34970"/>
                  <a:pt x="58750" y="35235"/>
                </a:cubicBezTo>
                <a:cubicBezTo>
                  <a:pt x="58969" y="35489"/>
                  <a:pt x="58981" y="35605"/>
                  <a:pt x="58796" y="35686"/>
                </a:cubicBezTo>
                <a:cubicBezTo>
                  <a:pt x="58669" y="35755"/>
                  <a:pt x="58554" y="35951"/>
                  <a:pt x="58565" y="36124"/>
                </a:cubicBezTo>
                <a:cubicBezTo>
                  <a:pt x="58565" y="36255"/>
                  <a:pt x="58645" y="36334"/>
                  <a:pt x="58749" y="36334"/>
                </a:cubicBezTo>
                <a:cubicBezTo>
                  <a:pt x="58782" y="36334"/>
                  <a:pt x="58818" y="36326"/>
                  <a:pt x="58854" y="36309"/>
                </a:cubicBezTo>
                <a:cubicBezTo>
                  <a:pt x="58886" y="36295"/>
                  <a:pt x="58915" y="36287"/>
                  <a:pt x="58944" y="36287"/>
                </a:cubicBezTo>
                <a:cubicBezTo>
                  <a:pt x="59121" y="36287"/>
                  <a:pt x="59237" y="36583"/>
                  <a:pt x="59396" y="37359"/>
                </a:cubicBezTo>
                <a:cubicBezTo>
                  <a:pt x="59419" y="37417"/>
                  <a:pt x="59327" y="37509"/>
                  <a:pt x="59212" y="37555"/>
                </a:cubicBezTo>
                <a:cubicBezTo>
                  <a:pt x="59194" y="37562"/>
                  <a:pt x="59177" y="37565"/>
                  <a:pt x="59161" y="37565"/>
                </a:cubicBezTo>
                <a:cubicBezTo>
                  <a:pt x="59061" y="37565"/>
                  <a:pt x="58991" y="37447"/>
                  <a:pt x="58981" y="37278"/>
                </a:cubicBezTo>
                <a:cubicBezTo>
                  <a:pt x="58981" y="37089"/>
                  <a:pt x="58819" y="36932"/>
                  <a:pt x="58621" y="36932"/>
                </a:cubicBezTo>
                <a:cubicBezTo>
                  <a:pt x="58614" y="36932"/>
                  <a:pt x="58607" y="36932"/>
                  <a:pt x="58600" y="36932"/>
                </a:cubicBezTo>
                <a:cubicBezTo>
                  <a:pt x="58592" y="36933"/>
                  <a:pt x="58585" y="36933"/>
                  <a:pt x="58577" y="36933"/>
                </a:cubicBezTo>
                <a:cubicBezTo>
                  <a:pt x="58376" y="36933"/>
                  <a:pt x="58159" y="36787"/>
                  <a:pt x="58092" y="36609"/>
                </a:cubicBezTo>
                <a:cubicBezTo>
                  <a:pt x="58034" y="36442"/>
                  <a:pt x="57838" y="36358"/>
                  <a:pt x="57645" y="36358"/>
                </a:cubicBezTo>
                <a:cubicBezTo>
                  <a:pt x="57451" y="36358"/>
                  <a:pt x="57261" y="36442"/>
                  <a:pt x="57215" y="36609"/>
                </a:cubicBezTo>
                <a:cubicBezTo>
                  <a:pt x="57105" y="37028"/>
                  <a:pt x="57194" y="37387"/>
                  <a:pt x="57384" y="37387"/>
                </a:cubicBezTo>
                <a:cubicBezTo>
                  <a:pt x="57414" y="37387"/>
                  <a:pt x="57446" y="37378"/>
                  <a:pt x="57480" y="37359"/>
                </a:cubicBezTo>
                <a:cubicBezTo>
                  <a:pt x="57531" y="37336"/>
                  <a:pt x="57588" y="37324"/>
                  <a:pt x="57642" y="37324"/>
                </a:cubicBezTo>
                <a:cubicBezTo>
                  <a:pt x="57749" y="37324"/>
                  <a:pt x="57850" y="37368"/>
                  <a:pt x="57896" y="37452"/>
                </a:cubicBezTo>
                <a:cubicBezTo>
                  <a:pt x="57932" y="37514"/>
                  <a:pt x="57988" y="37546"/>
                  <a:pt x="58062" y="37546"/>
                </a:cubicBezTo>
                <a:cubicBezTo>
                  <a:pt x="58150" y="37546"/>
                  <a:pt x="58265" y="37500"/>
                  <a:pt x="58404" y="37405"/>
                </a:cubicBezTo>
                <a:cubicBezTo>
                  <a:pt x="58536" y="37314"/>
                  <a:pt x="58623" y="37267"/>
                  <a:pt x="58681" y="37267"/>
                </a:cubicBezTo>
                <a:cubicBezTo>
                  <a:pt x="58754" y="37267"/>
                  <a:pt x="58778" y="37343"/>
                  <a:pt x="58785" y="37498"/>
                </a:cubicBezTo>
                <a:cubicBezTo>
                  <a:pt x="58796" y="37705"/>
                  <a:pt x="58669" y="37867"/>
                  <a:pt x="58508" y="37867"/>
                </a:cubicBezTo>
                <a:cubicBezTo>
                  <a:pt x="58184" y="37890"/>
                  <a:pt x="58115" y="38317"/>
                  <a:pt x="58369" y="38698"/>
                </a:cubicBezTo>
                <a:cubicBezTo>
                  <a:pt x="58452" y="38822"/>
                  <a:pt x="58609" y="38909"/>
                  <a:pt x="58765" y="38909"/>
                </a:cubicBezTo>
                <a:cubicBezTo>
                  <a:pt x="58783" y="38909"/>
                  <a:pt x="58801" y="38908"/>
                  <a:pt x="58819" y="38906"/>
                </a:cubicBezTo>
                <a:cubicBezTo>
                  <a:pt x="58912" y="38906"/>
                  <a:pt x="59015" y="38941"/>
                  <a:pt x="59108" y="38987"/>
                </a:cubicBezTo>
                <a:cubicBezTo>
                  <a:pt x="58785" y="39033"/>
                  <a:pt x="58496" y="39114"/>
                  <a:pt x="58300" y="39218"/>
                </a:cubicBezTo>
                <a:cubicBezTo>
                  <a:pt x="58201" y="39114"/>
                  <a:pt x="58060" y="39069"/>
                  <a:pt x="57920" y="39069"/>
                </a:cubicBezTo>
                <a:cubicBezTo>
                  <a:pt x="57671" y="39069"/>
                  <a:pt x="57427" y="39215"/>
                  <a:pt x="57434" y="39437"/>
                </a:cubicBezTo>
                <a:cubicBezTo>
                  <a:pt x="57434" y="39483"/>
                  <a:pt x="57446" y="39529"/>
                  <a:pt x="57457" y="39564"/>
                </a:cubicBezTo>
                <a:cubicBezTo>
                  <a:pt x="57423" y="39541"/>
                  <a:pt x="57400" y="39541"/>
                  <a:pt x="57353" y="39518"/>
                </a:cubicBezTo>
                <a:cubicBezTo>
                  <a:pt x="57284" y="39483"/>
                  <a:pt x="57203" y="39460"/>
                  <a:pt x="57122" y="39425"/>
                </a:cubicBezTo>
                <a:cubicBezTo>
                  <a:pt x="57111" y="39102"/>
                  <a:pt x="57146" y="38721"/>
                  <a:pt x="57226" y="38479"/>
                </a:cubicBezTo>
                <a:cubicBezTo>
                  <a:pt x="57317" y="38175"/>
                  <a:pt x="57325" y="38052"/>
                  <a:pt x="57231" y="38052"/>
                </a:cubicBezTo>
                <a:cubicBezTo>
                  <a:pt x="57193" y="38052"/>
                  <a:pt x="57138" y="38073"/>
                  <a:pt x="57065" y="38109"/>
                </a:cubicBezTo>
                <a:cubicBezTo>
                  <a:pt x="56984" y="38150"/>
                  <a:pt x="56926" y="38170"/>
                  <a:pt x="56890" y="38170"/>
                </a:cubicBezTo>
                <a:cubicBezTo>
                  <a:pt x="56821" y="38170"/>
                  <a:pt x="56828" y="38098"/>
                  <a:pt x="56903" y="37948"/>
                </a:cubicBezTo>
                <a:cubicBezTo>
                  <a:pt x="56966" y="37815"/>
                  <a:pt x="56982" y="37750"/>
                  <a:pt x="56942" y="37750"/>
                </a:cubicBezTo>
                <a:cubicBezTo>
                  <a:pt x="56916" y="37750"/>
                  <a:pt x="56865" y="37778"/>
                  <a:pt x="56788" y="37832"/>
                </a:cubicBezTo>
                <a:cubicBezTo>
                  <a:pt x="56721" y="37887"/>
                  <a:pt x="56674" y="37914"/>
                  <a:pt x="56645" y="37914"/>
                </a:cubicBezTo>
                <a:cubicBezTo>
                  <a:pt x="56593" y="37914"/>
                  <a:pt x="56598" y="37829"/>
                  <a:pt x="56649" y="37659"/>
                </a:cubicBezTo>
                <a:cubicBezTo>
                  <a:pt x="56718" y="37452"/>
                  <a:pt x="56695" y="37221"/>
                  <a:pt x="56603" y="37151"/>
                </a:cubicBezTo>
                <a:cubicBezTo>
                  <a:pt x="56338" y="36978"/>
                  <a:pt x="56568" y="36101"/>
                  <a:pt x="56892" y="36089"/>
                </a:cubicBezTo>
                <a:cubicBezTo>
                  <a:pt x="57053" y="36078"/>
                  <a:pt x="57169" y="35870"/>
                  <a:pt x="57169" y="35605"/>
                </a:cubicBezTo>
                <a:cubicBezTo>
                  <a:pt x="57158" y="35354"/>
                  <a:pt x="57096" y="35176"/>
                  <a:pt x="57021" y="35176"/>
                </a:cubicBezTo>
                <a:cubicBezTo>
                  <a:pt x="57016" y="35176"/>
                  <a:pt x="57012" y="35176"/>
                  <a:pt x="57007" y="35178"/>
                </a:cubicBezTo>
                <a:cubicBezTo>
                  <a:pt x="56910" y="35198"/>
                  <a:pt x="56824" y="35208"/>
                  <a:pt x="56748" y="35208"/>
                </a:cubicBezTo>
                <a:cubicBezTo>
                  <a:pt x="56483" y="35208"/>
                  <a:pt x="56363" y="35087"/>
                  <a:pt x="56453" y="34889"/>
                </a:cubicBezTo>
                <a:cubicBezTo>
                  <a:pt x="56511" y="34774"/>
                  <a:pt x="56531" y="34716"/>
                  <a:pt x="56512" y="34716"/>
                </a:cubicBezTo>
                <a:cubicBezTo>
                  <a:pt x="56493" y="34716"/>
                  <a:pt x="56436" y="34774"/>
                  <a:pt x="56338" y="34889"/>
                </a:cubicBezTo>
                <a:cubicBezTo>
                  <a:pt x="56154" y="35105"/>
                  <a:pt x="55837" y="35219"/>
                  <a:pt x="55557" y="35219"/>
                </a:cubicBezTo>
                <a:cubicBezTo>
                  <a:pt x="55327" y="35219"/>
                  <a:pt x="55122" y="35143"/>
                  <a:pt x="55033" y="34981"/>
                </a:cubicBezTo>
                <a:cubicBezTo>
                  <a:pt x="54993" y="34914"/>
                  <a:pt x="54952" y="34880"/>
                  <a:pt x="54910" y="34880"/>
                </a:cubicBezTo>
                <a:cubicBezTo>
                  <a:pt x="54845" y="34880"/>
                  <a:pt x="54776" y="34963"/>
                  <a:pt x="54699" y="35131"/>
                </a:cubicBezTo>
                <a:cubicBezTo>
                  <a:pt x="54572" y="35432"/>
                  <a:pt x="54606" y="35651"/>
                  <a:pt x="54849" y="35951"/>
                </a:cubicBezTo>
                <a:cubicBezTo>
                  <a:pt x="55149" y="36309"/>
                  <a:pt x="55149" y="36367"/>
                  <a:pt x="54883" y="36505"/>
                </a:cubicBezTo>
                <a:cubicBezTo>
                  <a:pt x="54722" y="36586"/>
                  <a:pt x="54583" y="36817"/>
                  <a:pt x="54595" y="37013"/>
                </a:cubicBezTo>
                <a:cubicBezTo>
                  <a:pt x="54595" y="37221"/>
                  <a:pt x="54502" y="37382"/>
                  <a:pt x="54398" y="37394"/>
                </a:cubicBezTo>
                <a:cubicBezTo>
                  <a:pt x="54295" y="37394"/>
                  <a:pt x="54191" y="37232"/>
                  <a:pt x="54191" y="37036"/>
                </a:cubicBezTo>
                <a:cubicBezTo>
                  <a:pt x="54191" y="36889"/>
                  <a:pt x="54139" y="36794"/>
                  <a:pt x="54065" y="36794"/>
                </a:cubicBezTo>
                <a:cubicBezTo>
                  <a:pt x="54040" y="36794"/>
                  <a:pt x="54012" y="36805"/>
                  <a:pt x="53983" y="36828"/>
                </a:cubicBezTo>
                <a:cubicBezTo>
                  <a:pt x="53961" y="36846"/>
                  <a:pt x="53939" y="36854"/>
                  <a:pt x="53918" y="36854"/>
                </a:cubicBezTo>
                <a:cubicBezTo>
                  <a:pt x="53843" y="36854"/>
                  <a:pt x="53787" y="36744"/>
                  <a:pt x="53787" y="36563"/>
                </a:cubicBezTo>
                <a:cubicBezTo>
                  <a:pt x="53781" y="36382"/>
                  <a:pt x="53773" y="36289"/>
                  <a:pt x="53738" y="36289"/>
                </a:cubicBezTo>
                <a:cubicBezTo>
                  <a:pt x="53698" y="36289"/>
                  <a:pt x="53626" y="36402"/>
                  <a:pt x="53487" y="36632"/>
                </a:cubicBezTo>
                <a:cubicBezTo>
                  <a:pt x="53361" y="36838"/>
                  <a:pt x="53287" y="36940"/>
                  <a:pt x="53244" y="36940"/>
                </a:cubicBezTo>
                <a:cubicBezTo>
                  <a:pt x="53207" y="36940"/>
                  <a:pt x="53192" y="36867"/>
                  <a:pt x="53186" y="36724"/>
                </a:cubicBezTo>
                <a:cubicBezTo>
                  <a:pt x="53177" y="36390"/>
                  <a:pt x="53524" y="36055"/>
                  <a:pt x="53801" y="36055"/>
                </a:cubicBezTo>
                <a:cubicBezTo>
                  <a:pt x="53858" y="36055"/>
                  <a:pt x="53912" y="36069"/>
                  <a:pt x="53960" y="36101"/>
                </a:cubicBezTo>
                <a:cubicBezTo>
                  <a:pt x="53999" y="36127"/>
                  <a:pt x="54033" y="36139"/>
                  <a:pt x="54064" y="36139"/>
                </a:cubicBezTo>
                <a:cubicBezTo>
                  <a:pt x="54286" y="36139"/>
                  <a:pt x="54281" y="35498"/>
                  <a:pt x="54018" y="35143"/>
                </a:cubicBezTo>
                <a:cubicBezTo>
                  <a:pt x="53884" y="34968"/>
                  <a:pt x="53811" y="34882"/>
                  <a:pt x="53785" y="34882"/>
                </a:cubicBezTo>
                <a:cubicBezTo>
                  <a:pt x="53758" y="34882"/>
                  <a:pt x="53776" y="34966"/>
                  <a:pt x="53821" y="35131"/>
                </a:cubicBezTo>
                <a:cubicBezTo>
                  <a:pt x="53881" y="35340"/>
                  <a:pt x="53878" y="35433"/>
                  <a:pt x="53770" y="35433"/>
                </a:cubicBezTo>
                <a:cubicBezTo>
                  <a:pt x="53710" y="35433"/>
                  <a:pt x="53618" y="35404"/>
                  <a:pt x="53487" y="35351"/>
                </a:cubicBezTo>
                <a:cubicBezTo>
                  <a:pt x="53240" y="35249"/>
                  <a:pt x="53067" y="35194"/>
                  <a:pt x="52915" y="35194"/>
                </a:cubicBezTo>
                <a:cubicBezTo>
                  <a:pt x="52704" y="35194"/>
                  <a:pt x="52536" y="35301"/>
                  <a:pt x="52275" y="35535"/>
                </a:cubicBezTo>
                <a:cubicBezTo>
                  <a:pt x="52067" y="35720"/>
                  <a:pt x="51605" y="35893"/>
                  <a:pt x="51259" y="35905"/>
                </a:cubicBezTo>
                <a:cubicBezTo>
                  <a:pt x="50728" y="35939"/>
                  <a:pt x="50636" y="36020"/>
                  <a:pt x="50647" y="36505"/>
                </a:cubicBezTo>
                <a:cubicBezTo>
                  <a:pt x="50656" y="36849"/>
                  <a:pt x="50718" y="36991"/>
                  <a:pt x="50880" y="36991"/>
                </a:cubicBezTo>
                <a:cubicBezTo>
                  <a:pt x="50920" y="36991"/>
                  <a:pt x="50965" y="36982"/>
                  <a:pt x="51016" y="36967"/>
                </a:cubicBezTo>
                <a:cubicBezTo>
                  <a:pt x="51119" y="36941"/>
                  <a:pt x="51199" y="36927"/>
                  <a:pt x="51259" y="36927"/>
                </a:cubicBezTo>
                <a:cubicBezTo>
                  <a:pt x="51461" y="36927"/>
                  <a:pt x="51415" y="37086"/>
                  <a:pt x="51120" y="37452"/>
                </a:cubicBezTo>
                <a:cubicBezTo>
                  <a:pt x="50937" y="37681"/>
                  <a:pt x="50739" y="37796"/>
                  <a:pt x="50545" y="37796"/>
                </a:cubicBezTo>
                <a:cubicBezTo>
                  <a:pt x="50349" y="37796"/>
                  <a:pt x="50158" y="37678"/>
                  <a:pt x="49989" y="37440"/>
                </a:cubicBezTo>
                <a:cubicBezTo>
                  <a:pt x="49868" y="37275"/>
                  <a:pt x="49824" y="37175"/>
                  <a:pt x="49869" y="37175"/>
                </a:cubicBezTo>
                <a:cubicBezTo>
                  <a:pt x="49884" y="37175"/>
                  <a:pt x="49909" y="37186"/>
                  <a:pt x="49943" y="37209"/>
                </a:cubicBezTo>
                <a:cubicBezTo>
                  <a:pt x="49978" y="37233"/>
                  <a:pt x="50009" y="37244"/>
                  <a:pt x="50035" y="37244"/>
                </a:cubicBezTo>
                <a:cubicBezTo>
                  <a:pt x="50110" y="37244"/>
                  <a:pt x="50142" y="37147"/>
                  <a:pt x="50116" y="36967"/>
                </a:cubicBezTo>
                <a:cubicBezTo>
                  <a:pt x="50081" y="36747"/>
                  <a:pt x="49943" y="36528"/>
                  <a:pt x="49804" y="36482"/>
                </a:cubicBezTo>
                <a:cubicBezTo>
                  <a:pt x="49771" y="36472"/>
                  <a:pt x="49743" y="36468"/>
                  <a:pt x="49719" y="36468"/>
                </a:cubicBezTo>
                <a:cubicBezTo>
                  <a:pt x="49630" y="36468"/>
                  <a:pt x="49616" y="36536"/>
                  <a:pt x="49689" y="36655"/>
                </a:cubicBezTo>
                <a:cubicBezTo>
                  <a:pt x="49784" y="36833"/>
                  <a:pt x="49745" y="36922"/>
                  <a:pt x="49643" y="36922"/>
                </a:cubicBezTo>
                <a:cubicBezTo>
                  <a:pt x="49545" y="36922"/>
                  <a:pt x="49391" y="36841"/>
                  <a:pt x="49239" y="36678"/>
                </a:cubicBezTo>
                <a:cubicBezTo>
                  <a:pt x="49147" y="36575"/>
                  <a:pt x="49075" y="36523"/>
                  <a:pt x="49006" y="36523"/>
                </a:cubicBezTo>
                <a:cubicBezTo>
                  <a:pt x="48927" y="36523"/>
                  <a:pt x="48852" y="36590"/>
                  <a:pt x="48754" y="36724"/>
                </a:cubicBezTo>
                <a:cubicBezTo>
                  <a:pt x="48633" y="36882"/>
                  <a:pt x="48586" y="36955"/>
                  <a:pt x="48615" y="36955"/>
                </a:cubicBezTo>
                <a:cubicBezTo>
                  <a:pt x="48633" y="36955"/>
                  <a:pt x="48679" y="36927"/>
                  <a:pt x="48754" y="36874"/>
                </a:cubicBezTo>
                <a:cubicBezTo>
                  <a:pt x="48805" y="36833"/>
                  <a:pt x="48854" y="36813"/>
                  <a:pt x="48896" y="36813"/>
                </a:cubicBezTo>
                <a:cubicBezTo>
                  <a:pt x="48957" y="36813"/>
                  <a:pt x="49001" y="36856"/>
                  <a:pt x="49008" y="36932"/>
                </a:cubicBezTo>
                <a:cubicBezTo>
                  <a:pt x="49008" y="37113"/>
                  <a:pt x="48891" y="37212"/>
                  <a:pt x="48706" y="37212"/>
                </a:cubicBezTo>
                <a:cubicBezTo>
                  <a:pt x="48632" y="37212"/>
                  <a:pt x="48547" y="37196"/>
                  <a:pt x="48454" y="37163"/>
                </a:cubicBezTo>
                <a:cubicBezTo>
                  <a:pt x="48362" y="37128"/>
                  <a:pt x="48315" y="37048"/>
                  <a:pt x="48350" y="36955"/>
                </a:cubicBezTo>
                <a:cubicBezTo>
                  <a:pt x="48373" y="36874"/>
                  <a:pt x="48223" y="36771"/>
                  <a:pt x="47992" y="36713"/>
                </a:cubicBezTo>
                <a:cubicBezTo>
                  <a:pt x="47910" y="36688"/>
                  <a:pt x="47842" y="36677"/>
                  <a:pt x="47790" y="36677"/>
                </a:cubicBezTo>
                <a:cubicBezTo>
                  <a:pt x="47695" y="36677"/>
                  <a:pt x="47655" y="36715"/>
                  <a:pt x="47692" y="36782"/>
                </a:cubicBezTo>
                <a:cubicBezTo>
                  <a:pt x="47761" y="36874"/>
                  <a:pt x="47565" y="37024"/>
                  <a:pt x="47242" y="37117"/>
                </a:cubicBezTo>
                <a:cubicBezTo>
                  <a:pt x="46919" y="37209"/>
                  <a:pt x="46538" y="37440"/>
                  <a:pt x="46365" y="37659"/>
                </a:cubicBezTo>
                <a:cubicBezTo>
                  <a:pt x="46242" y="37814"/>
                  <a:pt x="46155" y="37890"/>
                  <a:pt x="46091" y="37890"/>
                </a:cubicBezTo>
                <a:cubicBezTo>
                  <a:pt x="46040" y="37890"/>
                  <a:pt x="46003" y="37843"/>
                  <a:pt x="45972" y="37752"/>
                </a:cubicBezTo>
                <a:cubicBezTo>
                  <a:pt x="45939" y="37653"/>
                  <a:pt x="45901" y="37601"/>
                  <a:pt x="45844" y="37601"/>
                </a:cubicBezTo>
                <a:cubicBezTo>
                  <a:pt x="45781" y="37601"/>
                  <a:pt x="45696" y="37664"/>
                  <a:pt x="45568" y="37798"/>
                </a:cubicBezTo>
                <a:cubicBezTo>
                  <a:pt x="45418" y="37948"/>
                  <a:pt x="45192" y="38045"/>
                  <a:pt x="44988" y="38045"/>
                </a:cubicBezTo>
                <a:cubicBezTo>
                  <a:pt x="44942" y="38045"/>
                  <a:pt x="44896" y="38039"/>
                  <a:pt x="44853" y="38029"/>
                </a:cubicBezTo>
                <a:cubicBezTo>
                  <a:pt x="44773" y="38007"/>
                  <a:pt x="44710" y="37995"/>
                  <a:pt x="44661" y="37995"/>
                </a:cubicBezTo>
                <a:cubicBezTo>
                  <a:pt x="44498" y="37995"/>
                  <a:pt x="44498" y="38131"/>
                  <a:pt x="44587" y="38513"/>
                </a:cubicBezTo>
                <a:cubicBezTo>
                  <a:pt x="44659" y="38847"/>
                  <a:pt x="44661" y="38998"/>
                  <a:pt x="44581" y="38998"/>
                </a:cubicBezTo>
                <a:cubicBezTo>
                  <a:pt x="44559" y="38998"/>
                  <a:pt x="44530" y="38986"/>
                  <a:pt x="44495" y="38964"/>
                </a:cubicBezTo>
                <a:cubicBezTo>
                  <a:pt x="44418" y="38915"/>
                  <a:pt x="44362" y="38893"/>
                  <a:pt x="44325" y="38893"/>
                </a:cubicBezTo>
                <a:cubicBezTo>
                  <a:pt x="44178" y="38893"/>
                  <a:pt x="44334" y="39243"/>
                  <a:pt x="44703" y="39668"/>
                </a:cubicBezTo>
                <a:cubicBezTo>
                  <a:pt x="44945" y="39945"/>
                  <a:pt x="45072" y="40268"/>
                  <a:pt x="45003" y="40406"/>
                </a:cubicBezTo>
                <a:cubicBezTo>
                  <a:pt x="44919" y="40585"/>
                  <a:pt x="44786" y="40672"/>
                  <a:pt x="44690" y="40672"/>
                </a:cubicBezTo>
                <a:cubicBezTo>
                  <a:pt x="44588" y="40672"/>
                  <a:pt x="44527" y="40574"/>
                  <a:pt x="44610" y="40383"/>
                </a:cubicBezTo>
                <a:cubicBezTo>
                  <a:pt x="44637" y="40321"/>
                  <a:pt x="44640" y="40291"/>
                  <a:pt x="44622" y="40291"/>
                </a:cubicBezTo>
                <a:cubicBezTo>
                  <a:pt x="44594" y="40291"/>
                  <a:pt x="44515" y="40365"/>
                  <a:pt x="44402" y="40499"/>
                </a:cubicBezTo>
                <a:cubicBezTo>
                  <a:pt x="44091" y="40868"/>
                  <a:pt x="44091" y="40926"/>
                  <a:pt x="44368" y="41261"/>
                </a:cubicBezTo>
                <a:cubicBezTo>
                  <a:pt x="44426" y="41318"/>
                  <a:pt x="44483" y="41376"/>
                  <a:pt x="44541" y="41422"/>
                </a:cubicBezTo>
                <a:cubicBezTo>
                  <a:pt x="44495" y="41480"/>
                  <a:pt x="44460" y="41526"/>
                  <a:pt x="44402" y="41607"/>
                </a:cubicBezTo>
                <a:cubicBezTo>
                  <a:pt x="44345" y="41676"/>
                  <a:pt x="44287" y="41745"/>
                  <a:pt x="44241" y="41803"/>
                </a:cubicBezTo>
                <a:cubicBezTo>
                  <a:pt x="44206" y="41757"/>
                  <a:pt x="44183" y="41722"/>
                  <a:pt x="44137" y="41653"/>
                </a:cubicBezTo>
                <a:cubicBezTo>
                  <a:pt x="43929" y="41353"/>
                  <a:pt x="43779" y="41018"/>
                  <a:pt x="43825" y="40937"/>
                </a:cubicBezTo>
                <a:cubicBezTo>
                  <a:pt x="43872" y="40845"/>
                  <a:pt x="43652" y="40510"/>
                  <a:pt x="43364" y="40187"/>
                </a:cubicBezTo>
                <a:cubicBezTo>
                  <a:pt x="42931" y="39723"/>
                  <a:pt x="42875" y="39545"/>
                  <a:pt x="43181" y="39545"/>
                </a:cubicBezTo>
                <a:cubicBezTo>
                  <a:pt x="43217" y="39545"/>
                  <a:pt x="43259" y="39547"/>
                  <a:pt x="43306" y="39552"/>
                </a:cubicBezTo>
                <a:cubicBezTo>
                  <a:pt x="43310" y="39553"/>
                  <a:pt x="43314" y="39553"/>
                  <a:pt x="43317" y="39553"/>
                </a:cubicBezTo>
                <a:cubicBezTo>
                  <a:pt x="43399" y="39553"/>
                  <a:pt x="43407" y="39429"/>
                  <a:pt x="43341" y="39241"/>
                </a:cubicBezTo>
                <a:cubicBezTo>
                  <a:pt x="43271" y="39033"/>
                  <a:pt x="43341" y="38894"/>
                  <a:pt x="43525" y="38883"/>
                </a:cubicBezTo>
                <a:cubicBezTo>
                  <a:pt x="43698" y="38871"/>
                  <a:pt x="43883" y="38779"/>
                  <a:pt x="43929" y="38687"/>
                </a:cubicBezTo>
                <a:cubicBezTo>
                  <a:pt x="43961" y="38590"/>
                  <a:pt x="43825" y="38524"/>
                  <a:pt x="43602" y="38524"/>
                </a:cubicBezTo>
                <a:cubicBezTo>
                  <a:pt x="43585" y="38524"/>
                  <a:pt x="43567" y="38524"/>
                  <a:pt x="43548" y="38525"/>
                </a:cubicBezTo>
                <a:cubicBezTo>
                  <a:pt x="43306" y="38537"/>
                  <a:pt x="43098" y="38606"/>
                  <a:pt x="43098" y="38664"/>
                </a:cubicBezTo>
                <a:cubicBezTo>
                  <a:pt x="43133" y="39148"/>
                  <a:pt x="43040" y="39379"/>
                  <a:pt x="42775" y="39391"/>
                </a:cubicBezTo>
                <a:cubicBezTo>
                  <a:pt x="42625" y="39402"/>
                  <a:pt x="42498" y="39518"/>
                  <a:pt x="42498" y="39633"/>
                </a:cubicBezTo>
                <a:cubicBezTo>
                  <a:pt x="42498" y="39772"/>
                  <a:pt x="42590" y="39864"/>
                  <a:pt x="42706" y="39864"/>
                </a:cubicBezTo>
                <a:cubicBezTo>
                  <a:pt x="42712" y="39863"/>
                  <a:pt x="42717" y="39863"/>
                  <a:pt x="42723" y="39863"/>
                </a:cubicBezTo>
                <a:cubicBezTo>
                  <a:pt x="42820" y="39863"/>
                  <a:pt x="42902" y="39952"/>
                  <a:pt x="42902" y="40072"/>
                </a:cubicBezTo>
                <a:cubicBezTo>
                  <a:pt x="42913" y="40326"/>
                  <a:pt x="43606" y="41457"/>
                  <a:pt x="44045" y="42022"/>
                </a:cubicBezTo>
                <a:cubicBezTo>
                  <a:pt x="43941" y="42115"/>
                  <a:pt x="43848" y="42184"/>
                  <a:pt x="43768" y="42207"/>
                </a:cubicBezTo>
                <a:cubicBezTo>
                  <a:pt x="43710" y="42149"/>
                  <a:pt x="43641" y="42103"/>
                  <a:pt x="43594" y="42080"/>
                </a:cubicBezTo>
                <a:cubicBezTo>
                  <a:pt x="43594" y="42011"/>
                  <a:pt x="43606" y="41942"/>
                  <a:pt x="43652" y="41826"/>
                </a:cubicBezTo>
                <a:cubicBezTo>
                  <a:pt x="43737" y="41601"/>
                  <a:pt x="43730" y="41498"/>
                  <a:pt x="43428" y="41498"/>
                </a:cubicBezTo>
                <a:cubicBezTo>
                  <a:pt x="43358" y="41498"/>
                  <a:pt x="43272" y="41504"/>
                  <a:pt x="43167" y="41515"/>
                </a:cubicBezTo>
                <a:cubicBezTo>
                  <a:pt x="43139" y="41506"/>
                  <a:pt x="43107" y="41503"/>
                  <a:pt x="43071" y="41503"/>
                </a:cubicBezTo>
                <a:cubicBezTo>
                  <a:pt x="43006" y="41503"/>
                  <a:pt x="42925" y="41515"/>
                  <a:pt x="42821" y="41538"/>
                </a:cubicBezTo>
                <a:cubicBezTo>
                  <a:pt x="42748" y="41559"/>
                  <a:pt x="42681" y="41569"/>
                  <a:pt x="42622" y="41569"/>
                </a:cubicBezTo>
                <a:cubicBezTo>
                  <a:pt x="42241" y="41569"/>
                  <a:pt x="42163" y="41167"/>
                  <a:pt x="42602" y="40937"/>
                </a:cubicBezTo>
                <a:cubicBezTo>
                  <a:pt x="42948" y="40764"/>
                  <a:pt x="42798" y="40164"/>
                  <a:pt x="42348" y="39991"/>
                </a:cubicBezTo>
                <a:cubicBezTo>
                  <a:pt x="42268" y="39958"/>
                  <a:pt x="42191" y="39943"/>
                  <a:pt x="42121" y="39943"/>
                </a:cubicBezTo>
                <a:cubicBezTo>
                  <a:pt x="41829" y="39943"/>
                  <a:pt x="41664" y="40197"/>
                  <a:pt x="41944" y="40383"/>
                </a:cubicBezTo>
                <a:cubicBezTo>
                  <a:pt x="42140" y="40522"/>
                  <a:pt x="42094" y="40580"/>
                  <a:pt x="41771" y="40603"/>
                </a:cubicBezTo>
                <a:cubicBezTo>
                  <a:pt x="41436" y="40614"/>
                  <a:pt x="41321" y="40753"/>
                  <a:pt x="41332" y="41180"/>
                </a:cubicBezTo>
                <a:cubicBezTo>
                  <a:pt x="41332" y="41538"/>
                  <a:pt x="41224" y="41711"/>
                  <a:pt x="41007" y="41711"/>
                </a:cubicBezTo>
                <a:cubicBezTo>
                  <a:pt x="41000" y="41711"/>
                  <a:pt x="40993" y="41711"/>
                  <a:pt x="40986" y="41711"/>
                </a:cubicBezTo>
                <a:cubicBezTo>
                  <a:pt x="40847" y="41711"/>
                  <a:pt x="40767" y="41757"/>
                  <a:pt x="40720" y="41953"/>
                </a:cubicBezTo>
                <a:cubicBezTo>
                  <a:pt x="39912" y="42126"/>
                  <a:pt x="39289" y="42299"/>
                  <a:pt x="39208" y="42380"/>
                </a:cubicBezTo>
                <a:cubicBezTo>
                  <a:pt x="39136" y="42461"/>
                  <a:pt x="38868" y="42507"/>
                  <a:pt x="38563" y="42507"/>
                </a:cubicBezTo>
                <a:cubicBezTo>
                  <a:pt x="38476" y="42507"/>
                  <a:pt x="38386" y="42503"/>
                  <a:pt x="38296" y="42496"/>
                </a:cubicBezTo>
                <a:cubicBezTo>
                  <a:pt x="38177" y="42485"/>
                  <a:pt x="38076" y="42478"/>
                  <a:pt x="37990" y="42478"/>
                </a:cubicBezTo>
                <a:cubicBezTo>
                  <a:pt x="37623" y="42478"/>
                  <a:pt x="37521" y="42593"/>
                  <a:pt x="37465" y="42957"/>
                </a:cubicBezTo>
                <a:cubicBezTo>
                  <a:pt x="37465" y="42980"/>
                  <a:pt x="37454" y="42992"/>
                  <a:pt x="37454" y="43015"/>
                </a:cubicBezTo>
                <a:cubicBezTo>
                  <a:pt x="37392" y="43038"/>
                  <a:pt x="37335" y="43050"/>
                  <a:pt x="37279" y="43050"/>
                </a:cubicBezTo>
                <a:cubicBezTo>
                  <a:pt x="37168" y="43050"/>
                  <a:pt x="37065" y="43004"/>
                  <a:pt x="36957" y="42911"/>
                </a:cubicBezTo>
                <a:cubicBezTo>
                  <a:pt x="36847" y="42808"/>
                  <a:pt x="36628" y="42752"/>
                  <a:pt x="36370" y="42752"/>
                </a:cubicBezTo>
                <a:cubicBezTo>
                  <a:pt x="36224" y="42752"/>
                  <a:pt x="36066" y="42770"/>
                  <a:pt x="35907" y="42807"/>
                </a:cubicBezTo>
                <a:cubicBezTo>
                  <a:pt x="35705" y="42856"/>
                  <a:pt x="35499" y="42880"/>
                  <a:pt x="35319" y="42880"/>
                </a:cubicBezTo>
                <a:cubicBezTo>
                  <a:pt x="35119" y="42880"/>
                  <a:pt x="34954" y="42851"/>
                  <a:pt x="34868" y="42796"/>
                </a:cubicBezTo>
                <a:cubicBezTo>
                  <a:pt x="34790" y="42744"/>
                  <a:pt x="34727" y="42718"/>
                  <a:pt x="34673" y="42718"/>
                </a:cubicBezTo>
                <a:cubicBezTo>
                  <a:pt x="34584" y="42718"/>
                  <a:pt x="34522" y="42790"/>
                  <a:pt x="34464" y="42934"/>
                </a:cubicBezTo>
                <a:cubicBezTo>
                  <a:pt x="34411" y="43084"/>
                  <a:pt x="34312" y="43166"/>
                  <a:pt x="34211" y="43166"/>
                </a:cubicBezTo>
                <a:cubicBezTo>
                  <a:pt x="34180" y="43166"/>
                  <a:pt x="34148" y="43158"/>
                  <a:pt x="34118" y="43142"/>
                </a:cubicBezTo>
                <a:cubicBezTo>
                  <a:pt x="34081" y="43121"/>
                  <a:pt x="34049" y="43111"/>
                  <a:pt x="34021" y="43111"/>
                </a:cubicBezTo>
                <a:cubicBezTo>
                  <a:pt x="33943" y="43111"/>
                  <a:pt x="33902" y="43188"/>
                  <a:pt x="33910" y="43315"/>
                </a:cubicBezTo>
                <a:cubicBezTo>
                  <a:pt x="33922" y="43444"/>
                  <a:pt x="33918" y="43508"/>
                  <a:pt x="33889" y="43508"/>
                </a:cubicBezTo>
                <a:cubicBezTo>
                  <a:pt x="33864" y="43508"/>
                  <a:pt x="33819" y="43459"/>
                  <a:pt x="33749" y="43361"/>
                </a:cubicBezTo>
                <a:cubicBezTo>
                  <a:pt x="33686" y="43264"/>
                  <a:pt x="33581" y="43213"/>
                  <a:pt x="33470" y="43213"/>
                </a:cubicBezTo>
                <a:cubicBezTo>
                  <a:pt x="33397" y="43213"/>
                  <a:pt x="33321" y="43235"/>
                  <a:pt x="33252" y="43281"/>
                </a:cubicBezTo>
                <a:cubicBezTo>
                  <a:pt x="33182" y="43327"/>
                  <a:pt x="33116" y="43349"/>
                  <a:pt x="33062" y="43349"/>
                </a:cubicBezTo>
                <a:cubicBezTo>
                  <a:pt x="32981" y="43349"/>
                  <a:pt x="32924" y="43301"/>
                  <a:pt x="32918" y="43211"/>
                </a:cubicBezTo>
                <a:cubicBezTo>
                  <a:pt x="32901" y="43096"/>
                  <a:pt x="32844" y="43043"/>
                  <a:pt x="32763" y="43043"/>
                </a:cubicBezTo>
                <a:cubicBezTo>
                  <a:pt x="32616" y="43043"/>
                  <a:pt x="32391" y="43218"/>
                  <a:pt x="32190" y="43523"/>
                </a:cubicBezTo>
                <a:cubicBezTo>
                  <a:pt x="32090" y="43676"/>
                  <a:pt x="32017" y="43751"/>
                  <a:pt x="31939" y="43751"/>
                </a:cubicBezTo>
                <a:cubicBezTo>
                  <a:pt x="31864" y="43751"/>
                  <a:pt x="31784" y="43682"/>
                  <a:pt x="31671" y="43546"/>
                </a:cubicBezTo>
                <a:cubicBezTo>
                  <a:pt x="31526" y="43365"/>
                  <a:pt x="31235" y="43286"/>
                  <a:pt x="30939" y="43286"/>
                </a:cubicBezTo>
                <a:cubicBezTo>
                  <a:pt x="30477" y="43286"/>
                  <a:pt x="30001" y="43479"/>
                  <a:pt x="30043" y="43788"/>
                </a:cubicBezTo>
                <a:cubicBezTo>
                  <a:pt x="30060" y="43919"/>
                  <a:pt x="30045" y="43985"/>
                  <a:pt x="29987" y="43985"/>
                </a:cubicBezTo>
                <a:cubicBezTo>
                  <a:pt x="29921" y="43985"/>
                  <a:pt x="29800" y="43902"/>
                  <a:pt x="29605" y="43731"/>
                </a:cubicBezTo>
                <a:cubicBezTo>
                  <a:pt x="29332" y="43503"/>
                  <a:pt x="29004" y="43378"/>
                  <a:pt x="28817" y="43378"/>
                </a:cubicBezTo>
                <a:cubicBezTo>
                  <a:pt x="28672" y="43378"/>
                  <a:pt x="28611" y="43454"/>
                  <a:pt x="28728" y="43615"/>
                </a:cubicBezTo>
                <a:cubicBezTo>
                  <a:pt x="28894" y="43857"/>
                  <a:pt x="28640" y="44029"/>
                  <a:pt x="28332" y="44029"/>
                </a:cubicBezTo>
                <a:cubicBezTo>
                  <a:pt x="28169" y="44029"/>
                  <a:pt x="27990" y="43981"/>
                  <a:pt x="27850" y="43869"/>
                </a:cubicBezTo>
                <a:cubicBezTo>
                  <a:pt x="27681" y="43729"/>
                  <a:pt x="27580" y="43660"/>
                  <a:pt x="27525" y="43660"/>
                </a:cubicBezTo>
                <a:cubicBezTo>
                  <a:pt x="27472" y="43660"/>
                  <a:pt x="27464" y="43726"/>
                  <a:pt x="27481" y="43858"/>
                </a:cubicBezTo>
                <a:cubicBezTo>
                  <a:pt x="27498" y="43998"/>
                  <a:pt x="27495" y="44067"/>
                  <a:pt x="27464" y="44067"/>
                </a:cubicBezTo>
                <a:cubicBezTo>
                  <a:pt x="27434" y="44067"/>
                  <a:pt x="27376" y="44001"/>
                  <a:pt x="27285" y="43869"/>
                </a:cubicBezTo>
                <a:cubicBezTo>
                  <a:pt x="27184" y="43735"/>
                  <a:pt x="27124" y="43666"/>
                  <a:pt x="27091" y="43666"/>
                </a:cubicBezTo>
                <a:cubicBezTo>
                  <a:pt x="27057" y="43666"/>
                  <a:pt x="27054" y="43743"/>
                  <a:pt x="27065" y="43904"/>
                </a:cubicBezTo>
                <a:cubicBezTo>
                  <a:pt x="27088" y="44100"/>
                  <a:pt x="27112" y="44331"/>
                  <a:pt x="27135" y="44423"/>
                </a:cubicBezTo>
                <a:cubicBezTo>
                  <a:pt x="27151" y="44479"/>
                  <a:pt x="27100" y="44513"/>
                  <a:pt x="27013" y="44513"/>
                </a:cubicBezTo>
                <a:cubicBezTo>
                  <a:pt x="26975" y="44513"/>
                  <a:pt x="26930" y="44507"/>
                  <a:pt x="26881" y="44493"/>
                </a:cubicBezTo>
                <a:cubicBezTo>
                  <a:pt x="26731" y="44446"/>
                  <a:pt x="26615" y="44273"/>
                  <a:pt x="26650" y="44123"/>
                </a:cubicBezTo>
                <a:cubicBezTo>
                  <a:pt x="26679" y="43956"/>
                  <a:pt x="26525" y="43873"/>
                  <a:pt x="26202" y="43873"/>
                </a:cubicBezTo>
                <a:cubicBezTo>
                  <a:pt x="26145" y="43873"/>
                  <a:pt x="26083" y="43876"/>
                  <a:pt x="26015" y="43881"/>
                </a:cubicBezTo>
                <a:cubicBezTo>
                  <a:pt x="25646" y="43915"/>
                  <a:pt x="25346" y="44031"/>
                  <a:pt x="25357" y="44135"/>
                </a:cubicBezTo>
                <a:cubicBezTo>
                  <a:pt x="25369" y="44250"/>
                  <a:pt x="25253" y="44354"/>
                  <a:pt x="25080" y="44377"/>
                </a:cubicBezTo>
                <a:cubicBezTo>
                  <a:pt x="25052" y="44383"/>
                  <a:pt x="25024" y="44386"/>
                  <a:pt x="24998" y="44386"/>
                </a:cubicBezTo>
                <a:cubicBezTo>
                  <a:pt x="24874" y="44386"/>
                  <a:pt x="24778" y="44322"/>
                  <a:pt x="24768" y="44227"/>
                </a:cubicBezTo>
                <a:cubicBezTo>
                  <a:pt x="24756" y="44172"/>
                  <a:pt x="24654" y="44143"/>
                  <a:pt x="24498" y="44143"/>
                </a:cubicBezTo>
                <a:cubicBezTo>
                  <a:pt x="24357" y="44143"/>
                  <a:pt x="24174" y="44166"/>
                  <a:pt x="23972" y="44216"/>
                </a:cubicBezTo>
                <a:cubicBezTo>
                  <a:pt x="23556" y="44308"/>
                  <a:pt x="23222" y="44504"/>
                  <a:pt x="23245" y="44631"/>
                </a:cubicBezTo>
                <a:cubicBezTo>
                  <a:pt x="23251" y="44715"/>
                  <a:pt x="23241" y="44755"/>
                  <a:pt x="23214" y="44755"/>
                </a:cubicBezTo>
                <a:cubicBezTo>
                  <a:pt x="23190" y="44755"/>
                  <a:pt x="23150" y="44721"/>
                  <a:pt x="23095" y="44654"/>
                </a:cubicBezTo>
                <a:cubicBezTo>
                  <a:pt x="22996" y="44535"/>
                  <a:pt x="22837" y="44483"/>
                  <a:pt x="22674" y="44483"/>
                </a:cubicBezTo>
                <a:cubicBezTo>
                  <a:pt x="22377" y="44483"/>
                  <a:pt x="22068" y="44655"/>
                  <a:pt x="22091" y="44908"/>
                </a:cubicBezTo>
                <a:cubicBezTo>
                  <a:pt x="22102" y="45040"/>
                  <a:pt x="22097" y="45106"/>
                  <a:pt x="22072" y="45106"/>
                </a:cubicBezTo>
                <a:cubicBezTo>
                  <a:pt x="22044" y="45106"/>
                  <a:pt x="21991" y="45025"/>
                  <a:pt x="21906" y="44862"/>
                </a:cubicBezTo>
                <a:cubicBezTo>
                  <a:pt x="21815" y="44670"/>
                  <a:pt x="21762" y="44570"/>
                  <a:pt x="21702" y="44570"/>
                </a:cubicBezTo>
                <a:cubicBezTo>
                  <a:pt x="21632" y="44570"/>
                  <a:pt x="21554" y="44708"/>
                  <a:pt x="21398" y="45000"/>
                </a:cubicBezTo>
                <a:cubicBezTo>
                  <a:pt x="21200" y="45376"/>
                  <a:pt x="21020" y="45580"/>
                  <a:pt x="20930" y="45580"/>
                </a:cubicBezTo>
                <a:cubicBezTo>
                  <a:pt x="20857" y="45580"/>
                  <a:pt x="20842" y="45446"/>
                  <a:pt x="20925" y="45162"/>
                </a:cubicBezTo>
                <a:cubicBezTo>
                  <a:pt x="20992" y="44920"/>
                  <a:pt x="20989" y="44815"/>
                  <a:pt x="20717" y="44815"/>
                </a:cubicBezTo>
                <a:cubicBezTo>
                  <a:pt x="20522" y="44815"/>
                  <a:pt x="20189" y="44869"/>
                  <a:pt x="19643" y="44966"/>
                </a:cubicBezTo>
                <a:cubicBezTo>
                  <a:pt x="18870" y="45104"/>
                  <a:pt x="18178" y="45301"/>
                  <a:pt x="18108" y="45393"/>
                </a:cubicBezTo>
                <a:cubicBezTo>
                  <a:pt x="18073" y="45449"/>
                  <a:pt x="17962" y="45479"/>
                  <a:pt x="17824" y="45479"/>
                </a:cubicBezTo>
                <a:cubicBezTo>
                  <a:pt x="17733" y="45479"/>
                  <a:pt x="17631" y="45466"/>
                  <a:pt x="17531" y="45439"/>
                </a:cubicBezTo>
                <a:cubicBezTo>
                  <a:pt x="17429" y="45412"/>
                  <a:pt x="17347" y="45397"/>
                  <a:pt x="17280" y="45397"/>
                </a:cubicBezTo>
                <a:cubicBezTo>
                  <a:pt x="17093" y="45397"/>
                  <a:pt x="17031" y="45519"/>
                  <a:pt x="16989" y="45843"/>
                </a:cubicBezTo>
                <a:cubicBezTo>
                  <a:pt x="16955" y="46075"/>
                  <a:pt x="16925" y="46186"/>
                  <a:pt x="16884" y="46186"/>
                </a:cubicBezTo>
                <a:cubicBezTo>
                  <a:pt x="16856" y="46186"/>
                  <a:pt x="16824" y="46132"/>
                  <a:pt x="16781" y="46028"/>
                </a:cubicBezTo>
                <a:cubicBezTo>
                  <a:pt x="16725" y="45860"/>
                  <a:pt x="16605" y="45781"/>
                  <a:pt x="16352" y="45781"/>
                </a:cubicBezTo>
                <a:cubicBezTo>
                  <a:pt x="16188" y="45781"/>
                  <a:pt x="15968" y="45814"/>
                  <a:pt x="15673" y="45878"/>
                </a:cubicBezTo>
                <a:cubicBezTo>
                  <a:pt x="15119" y="45993"/>
                  <a:pt x="14669" y="46201"/>
                  <a:pt x="14646" y="46351"/>
                </a:cubicBezTo>
                <a:cubicBezTo>
                  <a:pt x="14624" y="46459"/>
                  <a:pt x="14566" y="46513"/>
                  <a:pt x="14467" y="46513"/>
                </a:cubicBezTo>
                <a:cubicBezTo>
                  <a:pt x="14407" y="46513"/>
                  <a:pt x="14332" y="46494"/>
                  <a:pt x="14242" y="46455"/>
                </a:cubicBezTo>
                <a:cubicBezTo>
                  <a:pt x="14185" y="46431"/>
                  <a:pt x="14111" y="46419"/>
                  <a:pt x="14022" y="46419"/>
                </a:cubicBezTo>
                <a:cubicBezTo>
                  <a:pt x="13639" y="46419"/>
                  <a:pt x="12986" y="46634"/>
                  <a:pt x="12302" y="47009"/>
                </a:cubicBezTo>
                <a:cubicBezTo>
                  <a:pt x="12256" y="47043"/>
                  <a:pt x="12256" y="47147"/>
                  <a:pt x="12302" y="47263"/>
                </a:cubicBezTo>
                <a:cubicBezTo>
                  <a:pt x="12349" y="47378"/>
                  <a:pt x="12302" y="47482"/>
                  <a:pt x="12187" y="47494"/>
                </a:cubicBezTo>
                <a:cubicBezTo>
                  <a:pt x="12177" y="47496"/>
                  <a:pt x="12167" y="47497"/>
                  <a:pt x="12158" y="47497"/>
                </a:cubicBezTo>
                <a:cubicBezTo>
                  <a:pt x="12064" y="47497"/>
                  <a:pt x="11978" y="47399"/>
                  <a:pt x="11968" y="47263"/>
                </a:cubicBezTo>
                <a:cubicBezTo>
                  <a:pt x="11954" y="47174"/>
                  <a:pt x="11900" y="47130"/>
                  <a:pt x="11825" y="47130"/>
                </a:cubicBezTo>
                <a:cubicBezTo>
                  <a:pt x="11773" y="47130"/>
                  <a:pt x="11711" y="47151"/>
                  <a:pt x="11644" y="47194"/>
                </a:cubicBezTo>
                <a:cubicBezTo>
                  <a:pt x="11573" y="47243"/>
                  <a:pt x="11519" y="47268"/>
                  <a:pt x="11483" y="47268"/>
                </a:cubicBezTo>
                <a:cubicBezTo>
                  <a:pt x="11427" y="47268"/>
                  <a:pt x="11417" y="47205"/>
                  <a:pt x="11460" y="47078"/>
                </a:cubicBezTo>
                <a:cubicBezTo>
                  <a:pt x="11498" y="46964"/>
                  <a:pt x="11494" y="46909"/>
                  <a:pt x="11443" y="46909"/>
                </a:cubicBezTo>
                <a:cubicBezTo>
                  <a:pt x="11401" y="46909"/>
                  <a:pt x="11327" y="46947"/>
                  <a:pt x="11217" y="47020"/>
                </a:cubicBezTo>
                <a:cubicBezTo>
                  <a:pt x="11021" y="47147"/>
                  <a:pt x="10675" y="47320"/>
                  <a:pt x="10421" y="47401"/>
                </a:cubicBezTo>
                <a:cubicBezTo>
                  <a:pt x="10167" y="47471"/>
                  <a:pt x="9925" y="47678"/>
                  <a:pt x="9867" y="47863"/>
                </a:cubicBezTo>
                <a:cubicBezTo>
                  <a:pt x="9824" y="47984"/>
                  <a:pt x="9716" y="48066"/>
                  <a:pt x="9611" y="48066"/>
                </a:cubicBezTo>
                <a:cubicBezTo>
                  <a:pt x="9576" y="48066"/>
                  <a:pt x="9541" y="48057"/>
                  <a:pt x="9509" y="48036"/>
                </a:cubicBezTo>
                <a:cubicBezTo>
                  <a:pt x="9467" y="48013"/>
                  <a:pt x="9431" y="48003"/>
                  <a:pt x="9402" y="48003"/>
                </a:cubicBezTo>
                <a:cubicBezTo>
                  <a:pt x="9328" y="48003"/>
                  <a:pt x="9299" y="48073"/>
                  <a:pt x="9324" y="48198"/>
                </a:cubicBezTo>
                <a:cubicBezTo>
                  <a:pt x="9448" y="48665"/>
                  <a:pt x="9453" y="48915"/>
                  <a:pt x="9369" y="48915"/>
                </a:cubicBezTo>
                <a:cubicBezTo>
                  <a:pt x="9312" y="48915"/>
                  <a:pt x="9213" y="48799"/>
                  <a:pt x="9082" y="48556"/>
                </a:cubicBezTo>
                <a:cubicBezTo>
                  <a:pt x="8938" y="48301"/>
                  <a:pt x="8818" y="48146"/>
                  <a:pt x="8770" y="48146"/>
                </a:cubicBezTo>
                <a:cubicBezTo>
                  <a:pt x="8752" y="48146"/>
                  <a:pt x="8744" y="48166"/>
                  <a:pt x="8747" y="48209"/>
                </a:cubicBezTo>
                <a:cubicBezTo>
                  <a:pt x="8757" y="48333"/>
                  <a:pt x="8672" y="48417"/>
                  <a:pt x="8552" y="48417"/>
                </a:cubicBezTo>
                <a:cubicBezTo>
                  <a:pt x="8526" y="48417"/>
                  <a:pt x="8499" y="48414"/>
                  <a:pt x="8470" y="48405"/>
                </a:cubicBezTo>
                <a:cubicBezTo>
                  <a:pt x="8434" y="48396"/>
                  <a:pt x="8404" y="48390"/>
                  <a:pt x="8378" y="48390"/>
                </a:cubicBezTo>
                <a:cubicBezTo>
                  <a:pt x="8255" y="48390"/>
                  <a:pt x="8248" y="48509"/>
                  <a:pt x="8343" y="48786"/>
                </a:cubicBezTo>
                <a:cubicBezTo>
                  <a:pt x="8447" y="49063"/>
                  <a:pt x="8424" y="49271"/>
                  <a:pt x="8297" y="49294"/>
                </a:cubicBezTo>
                <a:cubicBezTo>
                  <a:pt x="8291" y="49295"/>
                  <a:pt x="8285" y="49295"/>
                  <a:pt x="8279" y="49295"/>
                </a:cubicBezTo>
                <a:cubicBezTo>
                  <a:pt x="8180" y="49295"/>
                  <a:pt x="8076" y="49206"/>
                  <a:pt x="8055" y="49087"/>
                </a:cubicBezTo>
                <a:cubicBezTo>
                  <a:pt x="8047" y="49000"/>
                  <a:pt x="8009" y="48954"/>
                  <a:pt x="7961" y="48954"/>
                </a:cubicBezTo>
                <a:cubicBezTo>
                  <a:pt x="7932" y="48954"/>
                  <a:pt x="7900" y="48971"/>
                  <a:pt x="7870" y="49006"/>
                </a:cubicBezTo>
                <a:cubicBezTo>
                  <a:pt x="7845" y="49031"/>
                  <a:pt x="7814" y="49042"/>
                  <a:pt x="7780" y="49042"/>
                </a:cubicBezTo>
                <a:cubicBezTo>
                  <a:pt x="7705" y="49042"/>
                  <a:pt x="7618" y="48983"/>
                  <a:pt x="7570" y="48879"/>
                </a:cubicBezTo>
                <a:cubicBezTo>
                  <a:pt x="7514" y="48768"/>
                  <a:pt x="7480" y="48713"/>
                  <a:pt x="7463" y="48713"/>
                </a:cubicBezTo>
                <a:cubicBezTo>
                  <a:pt x="7446" y="48713"/>
                  <a:pt x="7448" y="48776"/>
                  <a:pt x="7466" y="48902"/>
                </a:cubicBezTo>
                <a:cubicBezTo>
                  <a:pt x="7478" y="49063"/>
                  <a:pt x="7304" y="49225"/>
                  <a:pt x="7085" y="49260"/>
                </a:cubicBezTo>
                <a:cubicBezTo>
                  <a:pt x="6531" y="49352"/>
                  <a:pt x="5596" y="50172"/>
                  <a:pt x="5769" y="50414"/>
                </a:cubicBezTo>
                <a:cubicBezTo>
                  <a:pt x="5831" y="50502"/>
                  <a:pt x="5805" y="50557"/>
                  <a:pt x="5717" y="50557"/>
                </a:cubicBezTo>
                <a:cubicBezTo>
                  <a:pt x="5690" y="50557"/>
                  <a:pt x="5657" y="50552"/>
                  <a:pt x="5619" y="50541"/>
                </a:cubicBezTo>
                <a:cubicBezTo>
                  <a:pt x="5576" y="50528"/>
                  <a:pt x="5531" y="50522"/>
                  <a:pt x="5486" y="50522"/>
                </a:cubicBezTo>
                <a:cubicBezTo>
                  <a:pt x="5054" y="50522"/>
                  <a:pt x="4586" y="51092"/>
                  <a:pt x="4638" y="51614"/>
                </a:cubicBezTo>
                <a:cubicBezTo>
                  <a:pt x="4654" y="51814"/>
                  <a:pt x="4642" y="51925"/>
                  <a:pt x="4607" y="51925"/>
                </a:cubicBezTo>
                <a:cubicBezTo>
                  <a:pt x="4591" y="51925"/>
                  <a:pt x="4571" y="51903"/>
                  <a:pt x="4546" y="51857"/>
                </a:cubicBezTo>
                <a:cubicBezTo>
                  <a:pt x="4475" y="51707"/>
                  <a:pt x="4377" y="51644"/>
                  <a:pt x="4273" y="51644"/>
                </a:cubicBezTo>
                <a:cubicBezTo>
                  <a:pt x="3969" y="51644"/>
                  <a:pt x="3617" y="52186"/>
                  <a:pt x="3772" y="52676"/>
                </a:cubicBezTo>
                <a:cubicBezTo>
                  <a:pt x="3795" y="52769"/>
                  <a:pt x="3692" y="52872"/>
                  <a:pt x="3530" y="52896"/>
                </a:cubicBezTo>
                <a:cubicBezTo>
                  <a:pt x="3068" y="52965"/>
                  <a:pt x="3103" y="54165"/>
                  <a:pt x="3565" y="54465"/>
                </a:cubicBezTo>
                <a:cubicBezTo>
                  <a:pt x="3911" y="54696"/>
                  <a:pt x="3922" y="54719"/>
                  <a:pt x="3622" y="54765"/>
                </a:cubicBezTo>
                <a:cubicBezTo>
                  <a:pt x="3368" y="54812"/>
                  <a:pt x="3322" y="55031"/>
                  <a:pt x="3438" y="55874"/>
                </a:cubicBezTo>
                <a:cubicBezTo>
                  <a:pt x="3506" y="56432"/>
                  <a:pt x="3664" y="56890"/>
                  <a:pt x="3768" y="56890"/>
                </a:cubicBezTo>
                <a:cubicBezTo>
                  <a:pt x="3770" y="56890"/>
                  <a:pt x="3771" y="56889"/>
                  <a:pt x="3772" y="56889"/>
                </a:cubicBezTo>
                <a:cubicBezTo>
                  <a:pt x="3791" y="56886"/>
                  <a:pt x="3808" y="56885"/>
                  <a:pt x="3824" y="56885"/>
                </a:cubicBezTo>
                <a:cubicBezTo>
                  <a:pt x="4162" y="56885"/>
                  <a:pt x="4006" y="57557"/>
                  <a:pt x="3588" y="57755"/>
                </a:cubicBezTo>
                <a:cubicBezTo>
                  <a:pt x="3080" y="57997"/>
                  <a:pt x="3034" y="58298"/>
                  <a:pt x="3484" y="58424"/>
                </a:cubicBezTo>
                <a:cubicBezTo>
                  <a:pt x="3842" y="58528"/>
                  <a:pt x="3992" y="59209"/>
                  <a:pt x="3668" y="59267"/>
                </a:cubicBezTo>
                <a:cubicBezTo>
                  <a:pt x="3565" y="59279"/>
                  <a:pt x="3541" y="59394"/>
                  <a:pt x="3622" y="59510"/>
                </a:cubicBezTo>
                <a:cubicBezTo>
                  <a:pt x="3703" y="59625"/>
                  <a:pt x="3599" y="59937"/>
                  <a:pt x="3391" y="60214"/>
                </a:cubicBezTo>
                <a:cubicBezTo>
                  <a:pt x="3184" y="60479"/>
                  <a:pt x="3091" y="60802"/>
                  <a:pt x="3184" y="60941"/>
                </a:cubicBezTo>
                <a:cubicBezTo>
                  <a:pt x="3289" y="61090"/>
                  <a:pt x="3413" y="61157"/>
                  <a:pt x="3508" y="61157"/>
                </a:cubicBezTo>
                <a:cubicBezTo>
                  <a:pt x="3641" y="61157"/>
                  <a:pt x="3719" y="61025"/>
                  <a:pt x="3611" y="60802"/>
                </a:cubicBezTo>
                <a:cubicBezTo>
                  <a:pt x="3518" y="60595"/>
                  <a:pt x="3565" y="60456"/>
                  <a:pt x="3726" y="60421"/>
                </a:cubicBezTo>
                <a:cubicBezTo>
                  <a:pt x="3749" y="60418"/>
                  <a:pt x="3769" y="60416"/>
                  <a:pt x="3788" y="60416"/>
                </a:cubicBezTo>
                <a:cubicBezTo>
                  <a:pt x="3951" y="60416"/>
                  <a:pt x="3973" y="60557"/>
                  <a:pt x="3911" y="60929"/>
                </a:cubicBezTo>
                <a:cubicBezTo>
                  <a:pt x="3853" y="61229"/>
                  <a:pt x="3680" y="61483"/>
                  <a:pt x="3518" y="61495"/>
                </a:cubicBezTo>
                <a:cubicBezTo>
                  <a:pt x="3334" y="61506"/>
                  <a:pt x="3276" y="61633"/>
                  <a:pt x="3368" y="61830"/>
                </a:cubicBezTo>
                <a:cubicBezTo>
                  <a:pt x="3432" y="61977"/>
                  <a:pt x="3601" y="62086"/>
                  <a:pt x="3744" y="62086"/>
                </a:cubicBezTo>
                <a:cubicBezTo>
                  <a:pt x="3758" y="62086"/>
                  <a:pt x="3771" y="62085"/>
                  <a:pt x="3784" y="62084"/>
                </a:cubicBezTo>
                <a:cubicBezTo>
                  <a:pt x="3798" y="62081"/>
                  <a:pt x="3813" y="62080"/>
                  <a:pt x="3827" y="62080"/>
                </a:cubicBezTo>
                <a:cubicBezTo>
                  <a:pt x="3950" y="62080"/>
                  <a:pt x="4062" y="62165"/>
                  <a:pt x="4072" y="62268"/>
                </a:cubicBezTo>
                <a:cubicBezTo>
                  <a:pt x="4083" y="62389"/>
                  <a:pt x="3959" y="62488"/>
                  <a:pt x="3789" y="62488"/>
                </a:cubicBezTo>
                <a:cubicBezTo>
                  <a:pt x="3780" y="62488"/>
                  <a:pt x="3770" y="62488"/>
                  <a:pt x="3761" y="62488"/>
                </a:cubicBezTo>
                <a:cubicBezTo>
                  <a:pt x="3530" y="62488"/>
                  <a:pt x="3426" y="62661"/>
                  <a:pt x="3426" y="63018"/>
                </a:cubicBezTo>
                <a:cubicBezTo>
                  <a:pt x="3426" y="63300"/>
                  <a:pt x="3361" y="63451"/>
                  <a:pt x="3251" y="63451"/>
                </a:cubicBezTo>
                <a:cubicBezTo>
                  <a:pt x="3230" y="63451"/>
                  <a:pt x="3208" y="63445"/>
                  <a:pt x="3184" y="63434"/>
                </a:cubicBezTo>
                <a:cubicBezTo>
                  <a:pt x="3151" y="63416"/>
                  <a:pt x="3128" y="63408"/>
                  <a:pt x="3113" y="63408"/>
                </a:cubicBezTo>
                <a:cubicBezTo>
                  <a:pt x="3061" y="63408"/>
                  <a:pt x="3122" y="63516"/>
                  <a:pt x="3276" y="63688"/>
                </a:cubicBezTo>
                <a:cubicBezTo>
                  <a:pt x="3553" y="63977"/>
                  <a:pt x="3576" y="64092"/>
                  <a:pt x="3391" y="64207"/>
                </a:cubicBezTo>
                <a:cubicBezTo>
                  <a:pt x="3276" y="64277"/>
                  <a:pt x="3218" y="64427"/>
                  <a:pt x="3288" y="64531"/>
                </a:cubicBezTo>
                <a:cubicBezTo>
                  <a:pt x="3464" y="64774"/>
                  <a:pt x="3377" y="65853"/>
                  <a:pt x="3197" y="65853"/>
                </a:cubicBezTo>
                <a:cubicBezTo>
                  <a:pt x="3189" y="65853"/>
                  <a:pt x="3180" y="65851"/>
                  <a:pt x="3172" y="65846"/>
                </a:cubicBezTo>
                <a:cubicBezTo>
                  <a:pt x="3151" y="65834"/>
                  <a:pt x="3128" y="65829"/>
                  <a:pt x="3105" y="65829"/>
                </a:cubicBezTo>
                <a:cubicBezTo>
                  <a:pt x="3019" y="65829"/>
                  <a:pt x="2929" y="65910"/>
                  <a:pt x="2884" y="66020"/>
                </a:cubicBezTo>
                <a:cubicBezTo>
                  <a:pt x="2826" y="66181"/>
                  <a:pt x="2895" y="66354"/>
                  <a:pt x="3057" y="66447"/>
                </a:cubicBezTo>
                <a:cubicBezTo>
                  <a:pt x="3218" y="66527"/>
                  <a:pt x="3391" y="66781"/>
                  <a:pt x="3461" y="67035"/>
                </a:cubicBezTo>
                <a:cubicBezTo>
                  <a:pt x="3577" y="67484"/>
                  <a:pt x="3261" y="67814"/>
                  <a:pt x="2833" y="67814"/>
                </a:cubicBezTo>
                <a:cubicBezTo>
                  <a:pt x="2710" y="67814"/>
                  <a:pt x="2579" y="67787"/>
                  <a:pt x="2445" y="67728"/>
                </a:cubicBezTo>
                <a:cubicBezTo>
                  <a:pt x="2320" y="67672"/>
                  <a:pt x="2232" y="67640"/>
                  <a:pt x="2172" y="67640"/>
                </a:cubicBezTo>
                <a:cubicBezTo>
                  <a:pt x="2061" y="67640"/>
                  <a:pt x="2049" y="67749"/>
                  <a:pt x="2087" y="68005"/>
                </a:cubicBezTo>
                <a:cubicBezTo>
                  <a:pt x="2168" y="68732"/>
                  <a:pt x="2664" y="69655"/>
                  <a:pt x="3126" y="69932"/>
                </a:cubicBezTo>
                <a:cubicBezTo>
                  <a:pt x="3611" y="70233"/>
                  <a:pt x="3784" y="71064"/>
                  <a:pt x="3380" y="71133"/>
                </a:cubicBezTo>
                <a:cubicBezTo>
                  <a:pt x="3207" y="71156"/>
                  <a:pt x="3091" y="71271"/>
                  <a:pt x="3114" y="71398"/>
                </a:cubicBezTo>
                <a:cubicBezTo>
                  <a:pt x="3131" y="71525"/>
                  <a:pt x="3226" y="71581"/>
                  <a:pt x="3353" y="71581"/>
                </a:cubicBezTo>
                <a:cubicBezTo>
                  <a:pt x="3586" y="71581"/>
                  <a:pt x="3923" y="71394"/>
                  <a:pt x="4072" y="71110"/>
                </a:cubicBezTo>
                <a:cubicBezTo>
                  <a:pt x="4157" y="70937"/>
                  <a:pt x="4261" y="70862"/>
                  <a:pt x="4354" y="70862"/>
                </a:cubicBezTo>
                <a:cubicBezTo>
                  <a:pt x="4517" y="70862"/>
                  <a:pt x="4646" y="71092"/>
                  <a:pt x="4580" y="71445"/>
                </a:cubicBezTo>
                <a:cubicBezTo>
                  <a:pt x="4537" y="71659"/>
                  <a:pt x="4366" y="71793"/>
                  <a:pt x="4129" y="71793"/>
                </a:cubicBezTo>
                <a:cubicBezTo>
                  <a:pt x="4111" y="71793"/>
                  <a:pt x="4092" y="71793"/>
                  <a:pt x="4072" y="71791"/>
                </a:cubicBezTo>
                <a:cubicBezTo>
                  <a:pt x="4013" y="71787"/>
                  <a:pt x="3964" y="71785"/>
                  <a:pt x="3926" y="71785"/>
                </a:cubicBezTo>
                <a:cubicBezTo>
                  <a:pt x="3735" y="71785"/>
                  <a:pt x="3818" y="71841"/>
                  <a:pt x="4222" y="72033"/>
                </a:cubicBezTo>
                <a:cubicBezTo>
                  <a:pt x="4415" y="72133"/>
                  <a:pt x="4626" y="72185"/>
                  <a:pt x="4783" y="72185"/>
                </a:cubicBezTo>
                <a:cubicBezTo>
                  <a:pt x="4880" y="72185"/>
                  <a:pt x="4956" y="72165"/>
                  <a:pt x="4996" y="72126"/>
                </a:cubicBezTo>
                <a:cubicBezTo>
                  <a:pt x="5039" y="72082"/>
                  <a:pt x="5073" y="72061"/>
                  <a:pt x="5095" y="72061"/>
                </a:cubicBezTo>
                <a:cubicBezTo>
                  <a:pt x="5131" y="72061"/>
                  <a:pt x="5136" y="72117"/>
                  <a:pt x="5100" y="72218"/>
                </a:cubicBezTo>
                <a:cubicBezTo>
                  <a:pt x="5047" y="72366"/>
                  <a:pt x="5081" y="72475"/>
                  <a:pt x="5184" y="72475"/>
                </a:cubicBezTo>
                <a:cubicBezTo>
                  <a:pt x="5194" y="72475"/>
                  <a:pt x="5204" y="72474"/>
                  <a:pt x="5215" y="72472"/>
                </a:cubicBezTo>
                <a:cubicBezTo>
                  <a:pt x="5233" y="72469"/>
                  <a:pt x="5250" y="72468"/>
                  <a:pt x="5264" y="72468"/>
                </a:cubicBezTo>
                <a:cubicBezTo>
                  <a:pt x="5389" y="72468"/>
                  <a:pt x="5385" y="72561"/>
                  <a:pt x="5261" y="72830"/>
                </a:cubicBezTo>
                <a:cubicBezTo>
                  <a:pt x="5139" y="73065"/>
                  <a:pt x="5134" y="73182"/>
                  <a:pt x="5238" y="73182"/>
                </a:cubicBezTo>
                <a:cubicBezTo>
                  <a:pt x="5252" y="73182"/>
                  <a:pt x="5267" y="73180"/>
                  <a:pt x="5284" y="73176"/>
                </a:cubicBezTo>
                <a:cubicBezTo>
                  <a:pt x="5688" y="73118"/>
                  <a:pt x="5769" y="73003"/>
                  <a:pt x="5654" y="72645"/>
                </a:cubicBezTo>
                <a:cubicBezTo>
                  <a:pt x="5612" y="72510"/>
                  <a:pt x="5613" y="72424"/>
                  <a:pt x="5657" y="72424"/>
                </a:cubicBezTo>
                <a:cubicBezTo>
                  <a:pt x="5673" y="72424"/>
                  <a:pt x="5695" y="72436"/>
                  <a:pt x="5723" y="72460"/>
                </a:cubicBezTo>
                <a:cubicBezTo>
                  <a:pt x="5737" y="72473"/>
                  <a:pt x="5753" y="72479"/>
                  <a:pt x="5770" y="72479"/>
                </a:cubicBezTo>
                <a:cubicBezTo>
                  <a:pt x="5867" y="72479"/>
                  <a:pt x="6004" y="72297"/>
                  <a:pt x="6092" y="72033"/>
                </a:cubicBezTo>
                <a:cubicBezTo>
                  <a:pt x="6179" y="71773"/>
                  <a:pt x="6225" y="71635"/>
                  <a:pt x="6246" y="71635"/>
                </a:cubicBezTo>
                <a:cubicBezTo>
                  <a:pt x="6269" y="71635"/>
                  <a:pt x="6261" y="71810"/>
                  <a:pt x="6242" y="72183"/>
                </a:cubicBezTo>
                <a:cubicBezTo>
                  <a:pt x="6230" y="72566"/>
                  <a:pt x="6224" y="72741"/>
                  <a:pt x="6277" y="72741"/>
                </a:cubicBezTo>
                <a:cubicBezTo>
                  <a:pt x="6322" y="72741"/>
                  <a:pt x="6408" y="72618"/>
                  <a:pt x="6566" y="72391"/>
                </a:cubicBezTo>
                <a:cubicBezTo>
                  <a:pt x="6724" y="72156"/>
                  <a:pt x="6810" y="72032"/>
                  <a:pt x="6866" y="72032"/>
                </a:cubicBezTo>
                <a:cubicBezTo>
                  <a:pt x="6927" y="72032"/>
                  <a:pt x="6950" y="72185"/>
                  <a:pt x="6993" y="72507"/>
                </a:cubicBezTo>
                <a:cubicBezTo>
                  <a:pt x="7041" y="72928"/>
                  <a:pt x="7009" y="73079"/>
                  <a:pt x="6826" y="73079"/>
                </a:cubicBezTo>
                <a:cubicBezTo>
                  <a:pt x="6788" y="73079"/>
                  <a:pt x="6744" y="73072"/>
                  <a:pt x="6693" y="73061"/>
                </a:cubicBezTo>
                <a:cubicBezTo>
                  <a:pt x="6663" y="73056"/>
                  <a:pt x="6635" y="73054"/>
                  <a:pt x="6607" y="73054"/>
                </a:cubicBezTo>
                <a:cubicBezTo>
                  <a:pt x="6417" y="73054"/>
                  <a:pt x="6273" y="73156"/>
                  <a:pt x="6242" y="73338"/>
                </a:cubicBezTo>
                <a:cubicBezTo>
                  <a:pt x="6206" y="73503"/>
                  <a:pt x="6242" y="73579"/>
                  <a:pt x="6367" y="73579"/>
                </a:cubicBezTo>
                <a:cubicBezTo>
                  <a:pt x="6442" y="73579"/>
                  <a:pt x="6549" y="73551"/>
                  <a:pt x="6693" y="73499"/>
                </a:cubicBezTo>
                <a:cubicBezTo>
                  <a:pt x="6847" y="73446"/>
                  <a:pt x="6957" y="73416"/>
                  <a:pt x="7035" y="73416"/>
                </a:cubicBezTo>
                <a:cubicBezTo>
                  <a:pt x="7196" y="73416"/>
                  <a:pt x="7220" y="73546"/>
                  <a:pt x="7212" y="73880"/>
                </a:cubicBezTo>
                <a:cubicBezTo>
                  <a:pt x="7196" y="74288"/>
                  <a:pt x="7457" y="74607"/>
                  <a:pt x="7677" y="74607"/>
                </a:cubicBezTo>
                <a:cubicBezTo>
                  <a:pt x="7774" y="74607"/>
                  <a:pt x="7863" y="74545"/>
                  <a:pt x="7916" y="74399"/>
                </a:cubicBezTo>
                <a:cubicBezTo>
                  <a:pt x="7977" y="74222"/>
                  <a:pt x="8060" y="74136"/>
                  <a:pt x="8148" y="74136"/>
                </a:cubicBezTo>
                <a:cubicBezTo>
                  <a:pt x="8262" y="74136"/>
                  <a:pt x="8385" y="74277"/>
                  <a:pt x="8482" y="74550"/>
                </a:cubicBezTo>
                <a:cubicBezTo>
                  <a:pt x="8574" y="74801"/>
                  <a:pt x="8793" y="74932"/>
                  <a:pt x="8969" y="74932"/>
                </a:cubicBezTo>
                <a:cubicBezTo>
                  <a:pt x="9125" y="74932"/>
                  <a:pt x="9248" y="74830"/>
                  <a:pt x="9220" y="74619"/>
                </a:cubicBezTo>
                <a:cubicBezTo>
                  <a:pt x="9216" y="74567"/>
                  <a:pt x="9240" y="74543"/>
                  <a:pt x="9284" y="74543"/>
                </a:cubicBezTo>
                <a:cubicBezTo>
                  <a:pt x="9368" y="74543"/>
                  <a:pt x="9524" y="74629"/>
                  <a:pt x="9705" y="74780"/>
                </a:cubicBezTo>
                <a:cubicBezTo>
                  <a:pt x="9994" y="75034"/>
                  <a:pt x="10456" y="75231"/>
                  <a:pt x="10779" y="75254"/>
                </a:cubicBezTo>
                <a:cubicBezTo>
                  <a:pt x="11102" y="75265"/>
                  <a:pt x="11379" y="75323"/>
                  <a:pt x="11437" y="75369"/>
                </a:cubicBezTo>
                <a:cubicBezTo>
                  <a:pt x="11446" y="75377"/>
                  <a:pt x="11458" y="75380"/>
                  <a:pt x="11471" y="75380"/>
                </a:cubicBezTo>
                <a:cubicBezTo>
                  <a:pt x="11542" y="75380"/>
                  <a:pt x="11665" y="75284"/>
                  <a:pt x="11771" y="75138"/>
                </a:cubicBezTo>
                <a:cubicBezTo>
                  <a:pt x="11872" y="75014"/>
                  <a:pt x="11942" y="74953"/>
                  <a:pt x="12009" y="74953"/>
                </a:cubicBezTo>
                <a:cubicBezTo>
                  <a:pt x="12072" y="74953"/>
                  <a:pt x="12131" y="75008"/>
                  <a:pt x="12210" y="75115"/>
                </a:cubicBezTo>
                <a:cubicBezTo>
                  <a:pt x="12341" y="75301"/>
                  <a:pt x="12620" y="75386"/>
                  <a:pt x="12894" y="75386"/>
                </a:cubicBezTo>
                <a:cubicBezTo>
                  <a:pt x="13251" y="75386"/>
                  <a:pt x="13600" y="75242"/>
                  <a:pt x="13607" y="74988"/>
                </a:cubicBezTo>
                <a:cubicBezTo>
                  <a:pt x="13612" y="74848"/>
                  <a:pt x="13638" y="74775"/>
                  <a:pt x="13707" y="74775"/>
                </a:cubicBezTo>
                <a:cubicBezTo>
                  <a:pt x="13798" y="74775"/>
                  <a:pt x="13960" y="74900"/>
                  <a:pt x="14242" y="75161"/>
                </a:cubicBezTo>
                <a:cubicBezTo>
                  <a:pt x="14535" y="75419"/>
                  <a:pt x="14717" y="75543"/>
                  <a:pt x="14835" y="75543"/>
                </a:cubicBezTo>
                <a:cubicBezTo>
                  <a:pt x="14908" y="75543"/>
                  <a:pt x="14957" y="75496"/>
                  <a:pt x="14992" y="75404"/>
                </a:cubicBezTo>
                <a:cubicBezTo>
                  <a:pt x="15033" y="75287"/>
                  <a:pt x="15078" y="75228"/>
                  <a:pt x="15123" y="75228"/>
                </a:cubicBezTo>
                <a:cubicBezTo>
                  <a:pt x="15153" y="75228"/>
                  <a:pt x="15183" y="75255"/>
                  <a:pt x="15211" y="75311"/>
                </a:cubicBezTo>
                <a:cubicBezTo>
                  <a:pt x="15275" y="75457"/>
                  <a:pt x="15625" y="75532"/>
                  <a:pt x="15951" y="75532"/>
                </a:cubicBezTo>
                <a:cubicBezTo>
                  <a:pt x="16270" y="75532"/>
                  <a:pt x="16567" y="75460"/>
                  <a:pt x="16550" y="75311"/>
                </a:cubicBezTo>
                <a:cubicBezTo>
                  <a:pt x="16542" y="75224"/>
                  <a:pt x="16578" y="75175"/>
                  <a:pt x="16638" y="75175"/>
                </a:cubicBezTo>
                <a:cubicBezTo>
                  <a:pt x="16665" y="75175"/>
                  <a:pt x="16698" y="75186"/>
                  <a:pt x="16735" y="75207"/>
                </a:cubicBezTo>
                <a:cubicBezTo>
                  <a:pt x="16850" y="75265"/>
                  <a:pt x="16908" y="75450"/>
                  <a:pt x="16850" y="75611"/>
                </a:cubicBezTo>
                <a:cubicBezTo>
                  <a:pt x="16834" y="75674"/>
                  <a:pt x="16836" y="75703"/>
                  <a:pt x="16856" y="75703"/>
                </a:cubicBezTo>
                <a:cubicBezTo>
                  <a:pt x="16890" y="75703"/>
                  <a:pt x="16978" y="75609"/>
                  <a:pt x="17104" y="75438"/>
                </a:cubicBezTo>
                <a:cubicBezTo>
                  <a:pt x="17273" y="75201"/>
                  <a:pt x="17360" y="75089"/>
                  <a:pt x="17431" y="75089"/>
                </a:cubicBezTo>
                <a:cubicBezTo>
                  <a:pt x="17490" y="75089"/>
                  <a:pt x="17538" y="75169"/>
                  <a:pt x="17612" y="75323"/>
                </a:cubicBezTo>
                <a:cubicBezTo>
                  <a:pt x="17676" y="75472"/>
                  <a:pt x="17762" y="75542"/>
                  <a:pt x="17866" y="75542"/>
                </a:cubicBezTo>
                <a:cubicBezTo>
                  <a:pt x="17932" y="75542"/>
                  <a:pt x="18005" y="75515"/>
                  <a:pt x="18085" y="75461"/>
                </a:cubicBezTo>
                <a:cubicBezTo>
                  <a:pt x="18415" y="75224"/>
                  <a:pt x="18857" y="75083"/>
                  <a:pt x="19167" y="75083"/>
                </a:cubicBezTo>
                <a:cubicBezTo>
                  <a:pt x="19324" y="75083"/>
                  <a:pt x="19447" y="75119"/>
                  <a:pt x="19505" y="75196"/>
                </a:cubicBezTo>
                <a:cubicBezTo>
                  <a:pt x="19644" y="75392"/>
                  <a:pt x="19916" y="75484"/>
                  <a:pt x="20424" y="75484"/>
                </a:cubicBezTo>
                <a:cubicBezTo>
                  <a:pt x="20634" y="75484"/>
                  <a:pt x="20883" y="75469"/>
                  <a:pt x="21179" y="75438"/>
                </a:cubicBezTo>
                <a:cubicBezTo>
                  <a:pt x="21366" y="75418"/>
                  <a:pt x="21566" y="75409"/>
                  <a:pt x="21749" y="75409"/>
                </a:cubicBezTo>
                <a:cubicBezTo>
                  <a:pt x="21983" y="75409"/>
                  <a:pt x="22188" y="75424"/>
                  <a:pt x="22298" y="75450"/>
                </a:cubicBezTo>
                <a:cubicBezTo>
                  <a:pt x="22674" y="75551"/>
                  <a:pt x="22908" y="75600"/>
                  <a:pt x="23058" y="75600"/>
                </a:cubicBezTo>
                <a:cubicBezTo>
                  <a:pt x="23215" y="75600"/>
                  <a:pt x="23278" y="75545"/>
                  <a:pt x="23314" y="75438"/>
                </a:cubicBezTo>
                <a:cubicBezTo>
                  <a:pt x="23360" y="75300"/>
                  <a:pt x="23279" y="75000"/>
                  <a:pt x="23141" y="74780"/>
                </a:cubicBezTo>
                <a:cubicBezTo>
                  <a:pt x="22956" y="74469"/>
                  <a:pt x="22945" y="74296"/>
                  <a:pt x="23095" y="74157"/>
                </a:cubicBezTo>
                <a:cubicBezTo>
                  <a:pt x="23145" y="74102"/>
                  <a:pt x="23182" y="74077"/>
                  <a:pt x="23205" y="74077"/>
                </a:cubicBezTo>
                <a:cubicBezTo>
                  <a:pt x="23240" y="74077"/>
                  <a:pt x="23241" y="74138"/>
                  <a:pt x="23199" y="74249"/>
                </a:cubicBezTo>
                <a:cubicBezTo>
                  <a:pt x="23146" y="74397"/>
                  <a:pt x="23209" y="74506"/>
                  <a:pt x="23344" y="74506"/>
                </a:cubicBezTo>
                <a:cubicBezTo>
                  <a:pt x="23356" y="74506"/>
                  <a:pt x="23369" y="74505"/>
                  <a:pt x="23383" y="74503"/>
                </a:cubicBezTo>
                <a:cubicBezTo>
                  <a:pt x="23405" y="74500"/>
                  <a:pt x="23424" y="74498"/>
                  <a:pt x="23443" y="74498"/>
                </a:cubicBezTo>
                <a:cubicBezTo>
                  <a:pt x="23593" y="74498"/>
                  <a:pt x="23644" y="74623"/>
                  <a:pt x="23603" y="74850"/>
                </a:cubicBezTo>
                <a:cubicBezTo>
                  <a:pt x="23563" y="75024"/>
                  <a:pt x="23572" y="75112"/>
                  <a:pt x="23620" y="75112"/>
                </a:cubicBezTo>
                <a:cubicBezTo>
                  <a:pt x="23641" y="75112"/>
                  <a:pt x="23670" y="75094"/>
                  <a:pt x="23706" y="75057"/>
                </a:cubicBezTo>
                <a:cubicBezTo>
                  <a:pt x="23754" y="75010"/>
                  <a:pt x="23803" y="74988"/>
                  <a:pt x="23849" y="74988"/>
                </a:cubicBezTo>
                <a:cubicBezTo>
                  <a:pt x="23915" y="74988"/>
                  <a:pt x="23973" y="75033"/>
                  <a:pt x="24007" y="75115"/>
                </a:cubicBezTo>
                <a:cubicBezTo>
                  <a:pt x="24062" y="75248"/>
                  <a:pt x="24357" y="75315"/>
                  <a:pt x="24846" y="75315"/>
                </a:cubicBezTo>
                <a:cubicBezTo>
                  <a:pt x="25376" y="75315"/>
                  <a:pt x="26135" y="75237"/>
                  <a:pt x="27065" y="75081"/>
                </a:cubicBezTo>
                <a:cubicBezTo>
                  <a:pt x="27296" y="75043"/>
                  <a:pt x="27508" y="75024"/>
                  <a:pt x="27679" y="75024"/>
                </a:cubicBezTo>
                <a:cubicBezTo>
                  <a:pt x="27927" y="75024"/>
                  <a:pt x="28091" y="75063"/>
                  <a:pt x="28104" y="75138"/>
                </a:cubicBezTo>
                <a:cubicBezTo>
                  <a:pt x="28113" y="75232"/>
                  <a:pt x="28303" y="75288"/>
                  <a:pt x="28554" y="75288"/>
                </a:cubicBezTo>
                <a:cubicBezTo>
                  <a:pt x="28644" y="75288"/>
                  <a:pt x="28742" y="75280"/>
                  <a:pt x="28843" y="75265"/>
                </a:cubicBezTo>
                <a:cubicBezTo>
                  <a:pt x="29046" y="75237"/>
                  <a:pt x="29190" y="75219"/>
                  <a:pt x="29283" y="75219"/>
                </a:cubicBezTo>
                <a:cubicBezTo>
                  <a:pt x="29490" y="75219"/>
                  <a:pt x="29443" y="75307"/>
                  <a:pt x="29235" y="75554"/>
                </a:cubicBezTo>
                <a:cubicBezTo>
                  <a:pt x="29076" y="75743"/>
                  <a:pt x="28891" y="75863"/>
                  <a:pt x="28777" y="75863"/>
                </a:cubicBezTo>
                <a:cubicBezTo>
                  <a:pt x="28758" y="75863"/>
                  <a:pt x="28742" y="75860"/>
                  <a:pt x="28728" y="75854"/>
                </a:cubicBezTo>
                <a:cubicBezTo>
                  <a:pt x="28710" y="75843"/>
                  <a:pt x="28693" y="75838"/>
                  <a:pt x="28677" y="75838"/>
                </a:cubicBezTo>
                <a:cubicBezTo>
                  <a:pt x="28612" y="75838"/>
                  <a:pt x="28570" y="75929"/>
                  <a:pt x="28589" y="76050"/>
                </a:cubicBezTo>
                <a:cubicBezTo>
                  <a:pt x="28601" y="76167"/>
                  <a:pt x="28598" y="76225"/>
                  <a:pt x="28571" y="76225"/>
                </a:cubicBezTo>
                <a:cubicBezTo>
                  <a:pt x="28544" y="76225"/>
                  <a:pt x="28496" y="76170"/>
                  <a:pt x="28416" y="76062"/>
                </a:cubicBezTo>
                <a:cubicBezTo>
                  <a:pt x="28342" y="75956"/>
                  <a:pt x="28244" y="75901"/>
                  <a:pt x="28078" y="75901"/>
                </a:cubicBezTo>
                <a:cubicBezTo>
                  <a:pt x="27879" y="75901"/>
                  <a:pt x="27582" y="75979"/>
                  <a:pt x="27112" y="76142"/>
                </a:cubicBezTo>
                <a:cubicBezTo>
                  <a:pt x="26395" y="76396"/>
                  <a:pt x="26205" y="76513"/>
                  <a:pt x="26511" y="76513"/>
                </a:cubicBezTo>
                <a:cubicBezTo>
                  <a:pt x="26525" y="76513"/>
                  <a:pt x="26541" y="76512"/>
                  <a:pt x="26558" y="76512"/>
                </a:cubicBezTo>
                <a:cubicBezTo>
                  <a:pt x="26858" y="76512"/>
                  <a:pt x="27054" y="76616"/>
                  <a:pt x="27019" y="76743"/>
                </a:cubicBezTo>
                <a:cubicBezTo>
                  <a:pt x="26976" y="76854"/>
                  <a:pt x="26908" y="76915"/>
                  <a:pt x="26828" y="76915"/>
                </a:cubicBezTo>
                <a:cubicBezTo>
                  <a:pt x="26801" y="76915"/>
                  <a:pt x="26772" y="76908"/>
                  <a:pt x="26742" y="76893"/>
                </a:cubicBezTo>
                <a:cubicBezTo>
                  <a:pt x="26729" y="76885"/>
                  <a:pt x="26714" y="76882"/>
                  <a:pt x="26699" y="76882"/>
                </a:cubicBezTo>
                <a:cubicBezTo>
                  <a:pt x="26597" y="76882"/>
                  <a:pt x="26463" y="77043"/>
                  <a:pt x="26373" y="77274"/>
                </a:cubicBezTo>
                <a:cubicBezTo>
                  <a:pt x="26277" y="77518"/>
                  <a:pt x="26104" y="77693"/>
                  <a:pt x="25960" y="77693"/>
                </a:cubicBezTo>
                <a:cubicBezTo>
                  <a:pt x="25947" y="77693"/>
                  <a:pt x="25935" y="77692"/>
                  <a:pt x="25923" y="77689"/>
                </a:cubicBezTo>
                <a:cubicBezTo>
                  <a:pt x="25893" y="77681"/>
                  <a:pt x="25868" y="77677"/>
                  <a:pt x="25846" y="77677"/>
                </a:cubicBezTo>
                <a:cubicBezTo>
                  <a:pt x="25738" y="77677"/>
                  <a:pt x="25721" y="77770"/>
                  <a:pt x="25807" y="77943"/>
                </a:cubicBezTo>
                <a:cubicBezTo>
                  <a:pt x="25888" y="78128"/>
                  <a:pt x="25865" y="78359"/>
                  <a:pt x="25750" y="78474"/>
                </a:cubicBezTo>
                <a:cubicBezTo>
                  <a:pt x="25709" y="78518"/>
                  <a:pt x="25675" y="78541"/>
                  <a:pt x="25649" y="78541"/>
                </a:cubicBezTo>
                <a:cubicBezTo>
                  <a:pt x="25579" y="78541"/>
                  <a:pt x="25556" y="78380"/>
                  <a:pt x="25565" y="78035"/>
                </a:cubicBezTo>
                <a:cubicBezTo>
                  <a:pt x="25580" y="77556"/>
                  <a:pt x="25439" y="77298"/>
                  <a:pt x="25202" y="77298"/>
                </a:cubicBezTo>
                <a:cubicBezTo>
                  <a:pt x="25069" y="77298"/>
                  <a:pt x="24905" y="77380"/>
                  <a:pt x="24722" y="77551"/>
                </a:cubicBezTo>
                <a:cubicBezTo>
                  <a:pt x="24568" y="77694"/>
                  <a:pt x="24519" y="77817"/>
                  <a:pt x="24616" y="77817"/>
                </a:cubicBezTo>
                <a:cubicBezTo>
                  <a:pt x="24620" y="77817"/>
                  <a:pt x="24625" y="77817"/>
                  <a:pt x="24630" y="77816"/>
                </a:cubicBezTo>
                <a:cubicBezTo>
                  <a:pt x="24658" y="77812"/>
                  <a:pt x="24684" y="77811"/>
                  <a:pt x="24708" y="77811"/>
                </a:cubicBezTo>
                <a:cubicBezTo>
                  <a:pt x="25142" y="77811"/>
                  <a:pt x="25063" y="78365"/>
                  <a:pt x="24561" y="78486"/>
                </a:cubicBezTo>
                <a:cubicBezTo>
                  <a:pt x="24438" y="78519"/>
                  <a:pt x="24341" y="78537"/>
                  <a:pt x="24264" y="78537"/>
                </a:cubicBezTo>
                <a:cubicBezTo>
                  <a:pt x="24072" y="78537"/>
                  <a:pt x="24002" y="78426"/>
                  <a:pt x="23960" y="78162"/>
                </a:cubicBezTo>
                <a:cubicBezTo>
                  <a:pt x="23937" y="77897"/>
                  <a:pt x="24030" y="77620"/>
                  <a:pt x="24180" y="77516"/>
                </a:cubicBezTo>
                <a:cubicBezTo>
                  <a:pt x="24546" y="77279"/>
                  <a:pt x="24327" y="77033"/>
                  <a:pt x="23857" y="77033"/>
                </a:cubicBezTo>
                <a:cubicBezTo>
                  <a:pt x="23779" y="77033"/>
                  <a:pt x="23693" y="77039"/>
                  <a:pt x="23603" y="77054"/>
                </a:cubicBezTo>
                <a:cubicBezTo>
                  <a:pt x="23291" y="77100"/>
                  <a:pt x="23095" y="77239"/>
                  <a:pt x="23176" y="77343"/>
                </a:cubicBezTo>
                <a:cubicBezTo>
                  <a:pt x="23256" y="77470"/>
                  <a:pt x="23245" y="77608"/>
                  <a:pt x="23141" y="77712"/>
                </a:cubicBezTo>
                <a:cubicBezTo>
                  <a:pt x="23104" y="77744"/>
                  <a:pt x="23060" y="77760"/>
                  <a:pt x="23015" y="77760"/>
                </a:cubicBezTo>
                <a:cubicBezTo>
                  <a:pt x="22946" y="77760"/>
                  <a:pt x="22873" y="77724"/>
                  <a:pt x="22818" y="77655"/>
                </a:cubicBezTo>
                <a:cubicBezTo>
                  <a:pt x="22784" y="77603"/>
                  <a:pt x="22680" y="77581"/>
                  <a:pt x="22530" y="77581"/>
                </a:cubicBezTo>
                <a:cubicBezTo>
                  <a:pt x="21798" y="77581"/>
                  <a:pt x="19966" y="78112"/>
                  <a:pt x="19851" y="78428"/>
                </a:cubicBezTo>
                <a:cubicBezTo>
                  <a:pt x="19803" y="78559"/>
                  <a:pt x="19762" y="78623"/>
                  <a:pt x="19710" y="78623"/>
                </a:cubicBezTo>
                <a:cubicBezTo>
                  <a:pt x="19662" y="78623"/>
                  <a:pt x="19606" y="78568"/>
                  <a:pt x="19528" y="78463"/>
                </a:cubicBezTo>
                <a:cubicBezTo>
                  <a:pt x="19457" y="78366"/>
                  <a:pt x="19402" y="78317"/>
                  <a:pt x="19350" y="78317"/>
                </a:cubicBezTo>
                <a:cubicBezTo>
                  <a:pt x="19284" y="78317"/>
                  <a:pt x="19225" y="78398"/>
                  <a:pt x="19147" y="78566"/>
                </a:cubicBezTo>
                <a:cubicBezTo>
                  <a:pt x="18989" y="78871"/>
                  <a:pt x="19196" y="79027"/>
                  <a:pt x="19493" y="79027"/>
                </a:cubicBezTo>
                <a:cubicBezTo>
                  <a:pt x="19781" y="79027"/>
                  <a:pt x="20154" y="78879"/>
                  <a:pt x="20359" y="78578"/>
                </a:cubicBezTo>
                <a:cubicBezTo>
                  <a:pt x="20507" y="78373"/>
                  <a:pt x="20613" y="78272"/>
                  <a:pt x="20693" y="78272"/>
                </a:cubicBezTo>
                <a:cubicBezTo>
                  <a:pt x="20744" y="78272"/>
                  <a:pt x="20785" y="78313"/>
                  <a:pt x="20821" y="78393"/>
                </a:cubicBezTo>
                <a:cubicBezTo>
                  <a:pt x="20876" y="78536"/>
                  <a:pt x="21004" y="78648"/>
                  <a:pt x="21086" y="78648"/>
                </a:cubicBezTo>
                <a:cubicBezTo>
                  <a:pt x="21090" y="78648"/>
                  <a:pt x="21094" y="78648"/>
                  <a:pt x="21098" y="78647"/>
                </a:cubicBezTo>
                <a:cubicBezTo>
                  <a:pt x="21190" y="78636"/>
                  <a:pt x="21202" y="78474"/>
                  <a:pt x="21109" y="78289"/>
                </a:cubicBezTo>
                <a:cubicBezTo>
                  <a:pt x="21011" y="78062"/>
                  <a:pt x="21010" y="77950"/>
                  <a:pt x="21094" y="77950"/>
                </a:cubicBezTo>
                <a:cubicBezTo>
                  <a:pt x="21197" y="77950"/>
                  <a:pt x="21430" y="78120"/>
                  <a:pt x="21767" y="78451"/>
                </a:cubicBezTo>
                <a:cubicBezTo>
                  <a:pt x="22006" y="78683"/>
                  <a:pt x="22150" y="78797"/>
                  <a:pt x="22222" y="78797"/>
                </a:cubicBezTo>
                <a:cubicBezTo>
                  <a:pt x="22275" y="78797"/>
                  <a:pt x="22290" y="78735"/>
                  <a:pt x="22275" y="78613"/>
                </a:cubicBezTo>
                <a:cubicBezTo>
                  <a:pt x="22238" y="78346"/>
                  <a:pt x="22420" y="78174"/>
                  <a:pt x="22619" y="78174"/>
                </a:cubicBezTo>
                <a:cubicBezTo>
                  <a:pt x="22730" y="78174"/>
                  <a:pt x="22846" y="78227"/>
                  <a:pt x="22933" y="78347"/>
                </a:cubicBezTo>
                <a:cubicBezTo>
                  <a:pt x="22981" y="78422"/>
                  <a:pt x="23065" y="78461"/>
                  <a:pt x="23155" y="78461"/>
                </a:cubicBezTo>
                <a:cubicBezTo>
                  <a:pt x="23216" y="78461"/>
                  <a:pt x="23281" y="78442"/>
                  <a:pt x="23337" y="78405"/>
                </a:cubicBezTo>
                <a:cubicBezTo>
                  <a:pt x="23376" y="78379"/>
                  <a:pt x="23414" y="78367"/>
                  <a:pt x="23449" y="78367"/>
                </a:cubicBezTo>
                <a:cubicBezTo>
                  <a:pt x="23539" y="78367"/>
                  <a:pt x="23609" y="78448"/>
                  <a:pt x="23626" y="78589"/>
                </a:cubicBezTo>
                <a:cubicBezTo>
                  <a:pt x="23649" y="78786"/>
                  <a:pt x="23614" y="78924"/>
                  <a:pt x="23522" y="78924"/>
                </a:cubicBezTo>
                <a:cubicBezTo>
                  <a:pt x="23095" y="78924"/>
                  <a:pt x="22887" y="79109"/>
                  <a:pt x="23002" y="79374"/>
                </a:cubicBezTo>
                <a:cubicBezTo>
                  <a:pt x="23118" y="79617"/>
                  <a:pt x="22968" y="79709"/>
                  <a:pt x="22356" y="79767"/>
                </a:cubicBezTo>
                <a:cubicBezTo>
                  <a:pt x="21871" y="79825"/>
                  <a:pt x="21560" y="79975"/>
                  <a:pt x="21525" y="80171"/>
                </a:cubicBezTo>
                <a:cubicBezTo>
                  <a:pt x="21507" y="80300"/>
                  <a:pt x="21561" y="80384"/>
                  <a:pt x="21643" y="80384"/>
                </a:cubicBezTo>
                <a:cubicBezTo>
                  <a:pt x="21664" y="80384"/>
                  <a:pt x="21686" y="80379"/>
                  <a:pt x="21710" y="80367"/>
                </a:cubicBezTo>
                <a:cubicBezTo>
                  <a:pt x="21738" y="80354"/>
                  <a:pt x="21765" y="80348"/>
                  <a:pt x="21791" y="80348"/>
                </a:cubicBezTo>
                <a:cubicBezTo>
                  <a:pt x="22065" y="80348"/>
                  <a:pt x="22155" y="81031"/>
                  <a:pt x="21860" y="81221"/>
                </a:cubicBezTo>
                <a:cubicBezTo>
                  <a:pt x="21730" y="81305"/>
                  <a:pt x="21623" y="81358"/>
                  <a:pt x="21579" y="81358"/>
                </a:cubicBezTo>
                <a:cubicBezTo>
                  <a:pt x="21569" y="81358"/>
                  <a:pt x="21562" y="81355"/>
                  <a:pt x="21560" y="81348"/>
                </a:cubicBezTo>
                <a:cubicBezTo>
                  <a:pt x="21536" y="81302"/>
                  <a:pt x="21386" y="81060"/>
                  <a:pt x="21213" y="80806"/>
                </a:cubicBezTo>
                <a:cubicBezTo>
                  <a:pt x="21040" y="80540"/>
                  <a:pt x="20982" y="80309"/>
                  <a:pt x="21063" y="80298"/>
                </a:cubicBezTo>
                <a:cubicBezTo>
                  <a:pt x="21306" y="80263"/>
                  <a:pt x="21340" y="79097"/>
                  <a:pt x="21109" y="78970"/>
                </a:cubicBezTo>
                <a:cubicBezTo>
                  <a:pt x="21095" y="78964"/>
                  <a:pt x="21080" y="78961"/>
                  <a:pt x="21066" y="78961"/>
                </a:cubicBezTo>
                <a:cubicBezTo>
                  <a:pt x="20975" y="78961"/>
                  <a:pt x="20885" y="79080"/>
                  <a:pt x="20855" y="79259"/>
                </a:cubicBezTo>
                <a:cubicBezTo>
                  <a:pt x="20819" y="79433"/>
                  <a:pt x="20769" y="79516"/>
                  <a:pt x="20685" y="79516"/>
                </a:cubicBezTo>
                <a:cubicBezTo>
                  <a:pt x="20636" y="79516"/>
                  <a:pt x="20575" y="79488"/>
                  <a:pt x="20498" y="79432"/>
                </a:cubicBezTo>
                <a:cubicBezTo>
                  <a:pt x="20428" y="79375"/>
                  <a:pt x="20373" y="79345"/>
                  <a:pt x="20330" y="79345"/>
                </a:cubicBezTo>
                <a:cubicBezTo>
                  <a:pt x="20251" y="79345"/>
                  <a:pt x="20212" y="79443"/>
                  <a:pt x="20198" y="79651"/>
                </a:cubicBezTo>
                <a:cubicBezTo>
                  <a:pt x="20166" y="80166"/>
                  <a:pt x="20698" y="81148"/>
                  <a:pt x="20968" y="81148"/>
                </a:cubicBezTo>
                <a:cubicBezTo>
                  <a:pt x="20995" y="81148"/>
                  <a:pt x="21019" y="81138"/>
                  <a:pt x="21040" y="81117"/>
                </a:cubicBezTo>
                <a:cubicBezTo>
                  <a:pt x="21087" y="81071"/>
                  <a:pt x="21124" y="81047"/>
                  <a:pt x="21151" y="81047"/>
                </a:cubicBezTo>
                <a:cubicBezTo>
                  <a:pt x="21184" y="81047"/>
                  <a:pt x="21202" y="81082"/>
                  <a:pt x="21202" y="81152"/>
                </a:cubicBezTo>
                <a:cubicBezTo>
                  <a:pt x="21192" y="81537"/>
                  <a:pt x="21290" y="81808"/>
                  <a:pt x="21414" y="81808"/>
                </a:cubicBezTo>
                <a:cubicBezTo>
                  <a:pt x="21442" y="81808"/>
                  <a:pt x="21472" y="81794"/>
                  <a:pt x="21502" y="81764"/>
                </a:cubicBezTo>
                <a:cubicBezTo>
                  <a:pt x="21533" y="81728"/>
                  <a:pt x="21566" y="81712"/>
                  <a:pt x="21595" y="81712"/>
                </a:cubicBezTo>
                <a:cubicBezTo>
                  <a:pt x="21642" y="81712"/>
                  <a:pt x="21679" y="81755"/>
                  <a:pt x="21687" y="81833"/>
                </a:cubicBezTo>
                <a:cubicBezTo>
                  <a:pt x="21712" y="82008"/>
                  <a:pt x="21648" y="82099"/>
                  <a:pt x="21534" y="82099"/>
                </a:cubicBezTo>
                <a:cubicBezTo>
                  <a:pt x="21437" y="82099"/>
                  <a:pt x="21303" y="82034"/>
                  <a:pt x="21156" y="81902"/>
                </a:cubicBezTo>
                <a:cubicBezTo>
                  <a:pt x="21078" y="81831"/>
                  <a:pt x="21018" y="81788"/>
                  <a:pt x="20972" y="81788"/>
                </a:cubicBezTo>
                <a:cubicBezTo>
                  <a:pt x="20853" y="81788"/>
                  <a:pt x="20819" y="82070"/>
                  <a:pt x="20786" y="82883"/>
                </a:cubicBezTo>
                <a:cubicBezTo>
                  <a:pt x="20786" y="82906"/>
                  <a:pt x="20786" y="82918"/>
                  <a:pt x="20786" y="82941"/>
                </a:cubicBezTo>
                <a:cubicBezTo>
                  <a:pt x="20544" y="82976"/>
                  <a:pt x="20567" y="83114"/>
                  <a:pt x="20798" y="83460"/>
                </a:cubicBezTo>
                <a:cubicBezTo>
                  <a:pt x="21000" y="83789"/>
                  <a:pt x="21034" y="83939"/>
                  <a:pt x="20877" y="83939"/>
                </a:cubicBezTo>
                <a:cubicBezTo>
                  <a:pt x="20846" y="83939"/>
                  <a:pt x="20808" y="83934"/>
                  <a:pt x="20763" y="83922"/>
                </a:cubicBezTo>
                <a:cubicBezTo>
                  <a:pt x="20676" y="83903"/>
                  <a:pt x="20610" y="83894"/>
                  <a:pt x="20561" y="83894"/>
                </a:cubicBezTo>
                <a:cubicBezTo>
                  <a:pt x="20492" y="83894"/>
                  <a:pt x="20458" y="83912"/>
                  <a:pt x="20451" y="83945"/>
                </a:cubicBezTo>
                <a:cubicBezTo>
                  <a:pt x="20442" y="83743"/>
                  <a:pt x="20400" y="83605"/>
                  <a:pt x="20346" y="83605"/>
                </a:cubicBezTo>
                <a:cubicBezTo>
                  <a:pt x="20336" y="83605"/>
                  <a:pt x="20324" y="83611"/>
                  <a:pt x="20313" y="83622"/>
                </a:cubicBezTo>
                <a:cubicBezTo>
                  <a:pt x="20301" y="83636"/>
                  <a:pt x="20288" y="83643"/>
                  <a:pt x="20274" y="83643"/>
                </a:cubicBezTo>
                <a:cubicBezTo>
                  <a:pt x="20210" y="83643"/>
                  <a:pt x="20136" y="83495"/>
                  <a:pt x="20117" y="83276"/>
                </a:cubicBezTo>
                <a:cubicBezTo>
                  <a:pt x="20086" y="82983"/>
                  <a:pt x="20136" y="82840"/>
                  <a:pt x="20280" y="82840"/>
                </a:cubicBezTo>
                <a:cubicBezTo>
                  <a:pt x="20301" y="82840"/>
                  <a:pt x="20323" y="82843"/>
                  <a:pt x="20348" y="82849"/>
                </a:cubicBezTo>
                <a:cubicBezTo>
                  <a:pt x="20389" y="82861"/>
                  <a:pt x="20423" y="82867"/>
                  <a:pt x="20451" y="82867"/>
                </a:cubicBezTo>
                <a:cubicBezTo>
                  <a:pt x="20557" y="82867"/>
                  <a:pt x="20568" y="82782"/>
                  <a:pt x="20486" y="82618"/>
                </a:cubicBezTo>
                <a:cubicBezTo>
                  <a:pt x="20408" y="82463"/>
                  <a:pt x="20267" y="82329"/>
                  <a:pt x="20184" y="82329"/>
                </a:cubicBezTo>
                <a:cubicBezTo>
                  <a:pt x="20181" y="82329"/>
                  <a:pt x="20178" y="82329"/>
                  <a:pt x="20174" y="82329"/>
                </a:cubicBezTo>
                <a:cubicBezTo>
                  <a:pt x="20172" y="82330"/>
                  <a:pt x="20170" y="82330"/>
                  <a:pt x="20168" y="82330"/>
                </a:cubicBezTo>
                <a:cubicBezTo>
                  <a:pt x="20077" y="82330"/>
                  <a:pt x="19977" y="82091"/>
                  <a:pt x="19932" y="81787"/>
                </a:cubicBezTo>
                <a:cubicBezTo>
                  <a:pt x="19888" y="81408"/>
                  <a:pt x="19974" y="81176"/>
                  <a:pt x="20095" y="81176"/>
                </a:cubicBezTo>
                <a:cubicBezTo>
                  <a:pt x="20165" y="81176"/>
                  <a:pt x="20248" y="81255"/>
                  <a:pt x="20324" y="81429"/>
                </a:cubicBezTo>
                <a:cubicBezTo>
                  <a:pt x="20372" y="81533"/>
                  <a:pt x="20432" y="81593"/>
                  <a:pt x="20482" y="81593"/>
                </a:cubicBezTo>
                <a:cubicBezTo>
                  <a:pt x="20505" y="81593"/>
                  <a:pt x="20526" y="81581"/>
                  <a:pt x="20544" y="81556"/>
                </a:cubicBezTo>
                <a:cubicBezTo>
                  <a:pt x="20647" y="81395"/>
                  <a:pt x="19863" y="79824"/>
                  <a:pt x="19671" y="79824"/>
                </a:cubicBezTo>
                <a:cubicBezTo>
                  <a:pt x="19669" y="79824"/>
                  <a:pt x="19668" y="79824"/>
                  <a:pt x="19667" y="79825"/>
                </a:cubicBezTo>
                <a:cubicBezTo>
                  <a:pt x="19586" y="79836"/>
                  <a:pt x="19505" y="80055"/>
                  <a:pt x="19482" y="80332"/>
                </a:cubicBezTo>
                <a:cubicBezTo>
                  <a:pt x="19459" y="80598"/>
                  <a:pt x="19309" y="80829"/>
                  <a:pt x="19124" y="80863"/>
                </a:cubicBezTo>
                <a:cubicBezTo>
                  <a:pt x="19104" y="80866"/>
                  <a:pt x="19083" y="80868"/>
                  <a:pt x="19062" y="80868"/>
                </a:cubicBezTo>
                <a:cubicBezTo>
                  <a:pt x="18662" y="80868"/>
                  <a:pt x="18126" y="80362"/>
                  <a:pt x="18235" y="80055"/>
                </a:cubicBezTo>
                <a:cubicBezTo>
                  <a:pt x="18277" y="79939"/>
                  <a:pt x="18233" y="79833"/>
                  <a:pt x="18137" y="79833"/>
                </a:cubicBezTo>
                <a:cubicBezTo>
                  <a:pt x="18128" y="79833"/>
                  <a:pt x="18118" y="79834"/>
                  <a:pt x="18108" y="79836"/>
                </a:cubicBezTo>
                <a:cubicBezTo>
                  <a:pt x="18102" y="79837"/>
                  <a:pt x="18097" y="79837"/>
                  <a:pt x="18091" y="79837"/>
                </a:cubicBezTo>
                <a:cubicBezTo>
                  <a:pt x="17997" y="79837"/>
                  <a:pt x="17938" y="79748"/>
                  <a:pt x="17981" y="79628"/>
                </a:cubicBezTo>
                <a:cubicBezTo>
                  <a:pt x="18019" y="79526"/>
                  <a:pt x="18131" y="79454"/>
                  <a:pt x="18252" y="79454"/>
                </a:cubicBezTo>
                <a:cubicBezTo>
                  <a:pt x="18281" y="79454"/>
                  <a:pt x="18310" y="79458"/>
                  <a:pt x="18339" y="79467"/>
                </a:cubicBezTo>
                <a:cubicBezTo>
                  <a:pt x="18373" y="79476"/>
                  <a:pt x="18407" y="79481"/>
                  <a:pt x="18439" y="79481"/>
                </a:cubicBezTo>
                <a:cubicBezTo>
                  <a:pt x="18563" y="79481"/>
                  <a:pt x="18672" y="79415"/>
                  <a:pt x="18709" y="79305"/>
                </a:cubicBezTo>
                <a:cubicBezTo>
                  <a:pt x="18811" y="79005"/>
                  <a:pt x="18384" y="78764"/>
                  <a:pt x="17990" y="78764"/>
                </a:cubicBezTo>
                <a:cubicBezTo>
                  <a:pt x="17808" y="78764"/>
                  <a:pt x="17633" y="78816"/>
                  <a:pt x="17520" y="78936"/>
                </a:cubicBezTo>
                <a:cubicBezTo>
                  <a:pt x="17416" y="79040"/>
                  <a:pt x="17127" y="79167"/>
                  <a:pt x="16862" y="79236"/>
                </a:cubicBezTo>
                <a:cubicBezTo>
                  <a:pt x="16585" y="79305"/>
                  <a:pt x="16227" y="79386"/>
                  <a:pt x="16031" y="79432"/>
                </a:cubicBezTo>
                <a:cubicBezTo>
                  <a:pt x="15731" y="79513"/>
                  <a:pt x="15731" y="79559"/>
                  <a:pt x="16042" y="79836"/>
                </a:cubicBezTo>
                <a:cubicBezTo>
                  <a:pt x="16227" y="80009"/>
                  <a:pt x="16400" y="80252"/>
                  <a:pt x="16412" y="80367"/>
                </a:cubicBezTo>
                <a:cubicBezTo>
                  <a:pt x="16433" y="80485"/>
                  <a:pt x="16504" y="80553"/>
                  <a:pt x="16597" y="80553"/>
                </a:cubicBezTo>
                <a:cubicBezTo>
                  <a:pt x="16604" y="80553"/>
                  <a:pt x="16612" y="80553"/>
                  <a:pt x="16619" y="80552"/>
                </a:cubicBezTo>
                <a:cubicBezTo>
                  <a:pt x="16712" y="80529"/>
                  <a:pt x="16758" y="80344"/>
                  <a:pt x="16712" y="80125"/>
                </a:cubicBezTo>
                <a:cubicBezTo>
                  <a:pt x="16663" y="79870"/>
                  <a:pt x="16818" y="79740"/>
                  <a:pt x="17046" y="79740"/>
                </a:cubicBezTo>
                <a:cubicBezTo>
                  <a:pt x="17253" y="79740"/>
                  <a:pt x="17520" y="79847"/>
                  <a:pt x="17750" y="80067"/>
                </a:cubicBezTo>
                <a:cubicBezTo>
                  <a:pt x="17993" y="80298"/>
                  <a:pt x="18016" y="80413"/>
                  <a:pt x="17854" y="80517"/>
                </a:cubicBezTo>
                <a:cubicBezTo>
                  <a:pt x="17727" y="80586"/>
                  <a:pt x="17647" y="80794"/>
                  <a:pt x="17670" y="80967"/>
                </a:cubicBezTo>
                <a:cubicBezTo>
                  <a:pt x="17686" y="81092"/>
                  <a:pt x="17762" y="81162"/>
                  <a:pt x="17855" y="81162"/>
                </a:cubicBezTo>
                <a:cubicBezTo>
                  <a:pt x="17892" y="81162"/>
                  <a:pt x="17931" y="81152"/>
                  <a:pt x="17970" y="81129"/>
                </a:cubicBezTo>
                <a:cubicBezTo>
                  <a:pt x="18004" y="81108"/>
                  <a:pt x="18038" y="81097"/>
                  <a:pt x="18070" y="81097"/>
                </a:cubicBezTo>
                <a:cubicBezTo>
                  <a:pt x="18234" y="81097"/>
                  <a:pt x="18385" y="81379"/>
                  <a:pt x="18616" y="82110"/>
                </a:cubicBezTo>
                <a:cubicBezTo>
                  <a:pt x="18628" y="82168"/>
                  <a:pt x="18547" y="82272"/>
                  <a:pt x="18443" y="82329"/>
                </a:cubicBezTo>
                <a:cubicBezTo>
                  <a:pt x="18425" y="82339"/>
                  <a:pt x="18406" y="82344"/>
                  <a:pt x="18388" y="82344"/>
                </a:cubicBezTo>
                <a:cubicBezTo>
                  <a:pt x="18302" y="82344"/>
                  <a:pt x="18220" y="82237"/>
                  <a:pt x="18201" y="82075"/>
                </a:cubicBezTo>
                <a:cubicBezTo>
                  <a:pt x="18180" y="81899"/>
                  <a:pt x="18029" y="81770"/>
                  <a:pt x="17849" y="81770"/>
                </a:cubicBezTo>
                <a:cubicBezTo>
                  <a:pt x="17828" y="81770"/>
                  <a:pt x="17807" y="81772"/>
                  <a:pt x="17785" y="81775"/>
                </a:cubicBezTo>
                <a:cubicBezTo>
                  <a:pt x="17763" y="81779"/>
                  <a:pt x="17741" y="81781"/>
                  <a:pt x="17719" y="81781"/>
                </a:cubicBezTo>
                <a:cubicBezTo>
                  <a:pt x="17539" y="81781"/>
                  <a:pt x="17348" y="81662"/>
                  <a:pt x="17266" y="81498"/>
                </a:cubicBezTo>
                <a:cubicBezTo>
                  <a:pt x="17200" y="81362"/>
                  <a:pt x="17039" y="81298"/>
                  <a:pt x="16875" y="81298"/>
                </a:cubicBezTo>
                <a:cubicBezTo>
                  <a:pt x="16664" y="81298"/>
                  <a:pt x="16449" y="81402"/>
                  <a:pt x="16423" y="81591"/>
                </a:cubicBezTo>
                <a:cubicBezTo>
                  <a:pt x="16355" y="82018"/>
                  <a:pt x="16475" y="82355"/>
                  <a:pt x="16652" y="82355"/>
                </a:cubicBezTo>
                <a:cubicBezTo>
                  <a:pt x="16686" y="82355"/>
                  <a:pt x="16721" y="82343"/>
                  <a:pt x="16758" y="82318"/>
                </a:cubicBezTo>
                <a:cubicBezTo>
                  <a:pt x="16816" y="82279"/>
                  <a:pt x="16881" y="82261"/>
                  <a:pt x="16944" y="82261"/>
                </a:cubicBezTo>
                <a:cubicBezTo>
                  <a:pt x="17032" y="82261"/>
                  <a:pt x="17115" y="82297"/>
                  <a:pt x="17162" y="82364"/>
                </a:cubicBezTo>
                <a:cubicBezTo>
                  <a:pt x="17204" y="82420"/>
                  <a:pt x="17256" y="82448"/>
                  <a:pt x="17317" y="82448"/>
                </a:cubicBezTo>
                <a:cubicBezTo>
                  <a:pt x="17406" y="82448"/>
                  <a:pt x="17516" y="82388"/>
                  <a:pt x="17647" y="82272"/>
                </a:cubicBezTo>
                <a:cubicBezTo>
                  <a:pt x="17772" y="82157"/>
                  <a:pt x="17856" y="82099"/>
                  <a:pt x="17915" y="82099"/>
                </a:cubicBezTo>
                <a:cubicBezTo>
                  <a:pt x="17981" y="82099"/>
                  <a:pt x="18015" y="82172"/>
                  <a:pt x="18039" y="82318"/>
                </a:cubicBezTo>
                <a:cubicBezTo>
                  <a:pt x="18062" y="82514"/>
                  <a:pt x="17958" y="82687"/>
                  <a:pt x="17797" y="82722"/>
                </a:cubicBezTo>
                <a:cubicBezTo>
                  <a:pt x="17497" y="82768"/>
                  <a:pt x="17473" y="83195"/>
                  <a:pt x="17762" y="83553"/>
                </a:cubicBezTo>
                <a:cubicBezTo>
                  <a:pt x="17848" y="83658"/>
                  <a:pt x="17989" y="83723"/>
                  <a:pt x="18127" y="83723"/>
                </a:cubicBezTo>
                <a:cubicBezTo>
                  <a:pt x="18155" y="83723"/>
                  <a:pt x="18184" y="83720"/>
                  <a:pt x="18212" y="83714"/>
                </a:cubicBezTo>
                <a:cubicBezTo>
                  <a:pt x="18241" y="83708"/>
                  <a:pt x="18270" y="83705"/>
                  <a:pt x="18300" y="83705"/>
                </a:cubicBezTo>
                <a:cubicBezTo>
                  <a:pt x="18440" y="83705"/>
                  <a:pt x="18588" y="83769"/>
                  <a:pt x="18674" y="83864"/>
                </a:cubicBezTo>
                <a:cubicBezTo>
                  <a:pt x="18685" y="83888"/>
                  <a:pt x="18697" y="83888"/>
                  <a:pt x="18709" y="83899"/>
                </a:cubicBezTo>
                <a:cubicBezTo>
                  <a:pt x="18662" y="83922"/>
                  <a:pt x="18628" y="83945"/>
                  <a:pt x="18639" y="83968"/>
                </a:cubicBezTo>
                <a:cubicBezTo>
                  <a:pt x="18766" y="84326"/>
                  <a:pt x="18732" y="84557"/>
                  <a:pt x="18535" y="84672"/>
                </a:cubicBezTo>
                <a:cubicBezTo>
                  <a:pt x="18501" y="84465"/>
                  <a:pt x="18374" y="84234"/>
                  <a:pt x="18247" y="84165"/>
                </a:cubicBezTo>
                <a:cubicBezTo>
                  <a:pt x="18197" y="84138"/>
                  <a:pt x="18161" y="84125"/>
                  <a:pt x="18139" y="84125"/>
                </a:cubicBezTo>
                <a:cubicBezTo>
                  <a:pt x="18094" y="84125"/>
                  <a:pt x="18104" y="84176"/>
                  <a:pt x="18166" y="84268"/>
                </a:cubicBezTo>
                <a:cubicBezTo>
                  <a:pt x="18235" y="84372"/>
                  <a:pt x="18201" y="84615"/>
                  <a:pt x="18085" y="84869"/>
                </a:cubicBezTo>
                <a:cubicBezTo>
                  <a:pt x="18004" y="84926"/>
                  <a:pt x="17958" y="84996"/>
                  <a:pt x="17970" y="85065"/>
                </a:cubicBezTo>
                <a:cubicBezTo>
                  <a:pt x="17970" y="85065"/>
                  <a:pt x="17981" y="85065"/>
                  <a:pt x="17981" y="85076"/>
                </a:cubicBezTo>
                <a:cubicBezTo>
                  <a:pt x="17854" y="85284"/>
                  <a:pt x="17774" y="85388"/>
                  <a:pt x="17704" y="85446"/>
                </a:cubicBezTo>
                <a:cubicBezTo>
                  <a:pt x="17647" y="85446"/>
                  <a:pt x="17589" y="85446"/>
                  <a:pt x="17531" y="85457"/>
                </a:cubicBezTo>
                <a:cubicBezTo>
                  <a:pt x="17497" y="85423"/>
                  <a:pt x="17450" y="85365"/>
                  <a:pt x="17404" y="85284"/>
                </a:cubicBezTo>
                <a:cubicBezTo>
                  <a:pt x="17294" y="85119"/>
                  <a:pt x="17231" y="85033"/>
                  <a:pt x="17176" y="85033"/>
                </a:cubicBezTo>
                <a:cubicBezTo>
                  <a:pt x="17115" y="85033"/>
                  <a:pt x="17062" y="85136"/>
                  <a:pt x="16966" y="85353"/>
                </a:cubicBezTo>
                <a:cubicBezTo>
                  <a:pt x="16879" y="85547"/>
                  <a:pt x="16807" y="85643"/>
                  <a:pt x="16736" y="85643"/>
                </a:cubicBezTo>
                <a:cubicBezTo>
                  <a:pt x="16693" y="85643"/>
                  <a:pt x="16651" y="85608"/>
                  <a:pt x="16608" y="85538"/>
                </a:cubicBezTo>
                <a:cubicBezTo>
                  <a:pt x="16504" y="85400"/>
                  <a:pt x="16515" y="85284"/>
                  <a:pt x="16631" y="85273"/>
                </a:cubicBezTo>
                <a:cubicBezTo>
                  <a:pt x="16735" y="85250"/>
                  <a:pt x="16758" y="84961"/>
                  <a:pt x="16677" y="84626"/>
                </a:cubicBezTo>
                <a:cubicBezTo>
                  <a:pt x="16596" y="84280"/>
                  <a:pt x="16573" y="83761"/>
                  <a:pt x="16631" y="83460"/>
                </a:cubicBezTo>
                <a:cubicBezTo>
                  <a:pt x="16679" y="83158"/>
                  <a:pt x="16677" y="83031"/>
                  <a:pt x="16595" y="83031"/>
                </a:cubicBezTo>
                <a:cubicBezTo>
                  <a:pt x="16559" y="83031"/>
                  <a:pt x="16506" y="83056"/>
                  <a:pt x="16435" y="83103"/>
                </a:cubicBezTo>
                <a:cubicBezTo>
                  <a:pt x="16355" y="83156"/>
                  <a:pt x="16297" y="83184"/>
                  <a:pt x="16261" y="83184"/>
                </a:cubicBezTo>
                <a:cubicBezTo>
                  <a:pt x="16205" y="83184"/>
                  <a:pt x="16205" y="83113"/>
                  <a:pt x="16261" y="82964"/>
                </a:cubicBezTo>
                <a:cubicBezTo>
                  <a:pt x="16309" y="82828"/>
                  <a:pt x="16317" y="82760"/>
                  <a:pt x="16280" y="82760"/>
                </a:cubicBezTo>
                <a:cubicBezTo>
                  <a:pt x="16254" y="82760"/>
                  <a:pt x="16206" y="82794"/>
                  <a:pt x="16135" y="82860"/>
                </a:cubicBezTo>
                <a:cubicBezTo>
                  <a:pt x="16073" y="82922"/>
                  <a:pt x="16028" y="82953"/>
                  <a:pt x="15999" y="82953"/>
                </a:cubicBezTo>
                <a:cubicBezTo>
                  <a:pt x="15953" y="82953"/>
                  <a:pt x="15949" y="82870"/>
                  <a:pt x="15984" y="82699"/>
                </a:cubicBezTo>
                <a:cubicBezTo>
                  <a:pt x="16031" y="82491"/>
                  <a:pt x="15984" y="82248"/>
                  <a:pt x="15892" y="82202"/>
                </a:cubicBezTo>
                <a:cubicBezTo>
                  <a:pt x="15604" y="82052"/>
                  <a:pt x="15731" y="81163"/>
                  <a:pt x="16042" y="81106"/>
                </a:cubicBezTo>
                <a:cubicBezTo>
                  <a:pt x="16204" y="81083"/>
                  <a:pt x="16296" y="80875"/>
                  <a:pt x="16261" y="80609"/>
                </a:cubicBezTo>
                <a:cubicBezTo>
                  <a:pt x="16230" y="80365"/>
                  <a:pt x="16149" y="80190"/>
                  <a:pt x="16074" y="80190"/>
                </a:cubicBezTo>
                <a:cubicBezTo>
                  <a:pt x="16067" y="80190"/>
                  <a:pt x="16060" y="80191"/>
                  <a:pt x="16054" y="80194"/>
                </a:cubicBezTo>
                <a:cubicBezTo>
                  <a:pt x="15929" y="80237"/>
                  <a:pt x="15819" y="80258"/>
                  <a:pt x="15730" y="80258"/>
                </a:cubicBezTo>
                <a:cubicBezTo>
                  <a:pt x="15532" y="80258"/>
                  <a:pt x="15436" y="80154"/>
                  <a:pt x="15500" y="79963"/>
                </a:cubicBezTo>
                <a:cubicBezTo>
                  <a:pt x="15539" y="79845"/>
                  <a:pt x="15554" y="79784"/>
                  <a:pt x="15538" y="79784"/>
                </a:cubicBezTo>
                <a:cubicBezTo>
                  <a:pt x="15522" y="79784"/>
                  <a:pt x="15473" y="79850"/>
                  <a:pt x="15384" y="79986"/>
                </a:cubicBezTo>
                <a:cubicBezTo>
                  <a:pt x="15207" y="80242"/>
                  <a:pt x="14858" y="80393"/>
                  <a:pt x="14563" y="80393"/>
                </a:cubicBezTo>
                <a:cubicBezTo>
                  <a:pt x="14379" y="80393"/>
                  <a:pt x="14215" y="80334"/>
                  <a:pt x="14126" y="80205"/>
                </a:cubicBezTo>
                <a:cubicBezTo>
                  <a:pt x="14089" y="80148"/>
                  <a:pt x="14052" y="80120"/>
                  <a:pt x="14016" y="80120"/>
                </a:cubicBezTo>
                <a:cubicBezTo>
                  <a:pt x="13950" y="80120"/>
                  <a:pt x="13885" y="80212"/>
                  <a:pt x="13826" y="80390"/>
                </a:cubicBezTo>
                <a:cubicBezTo>
                  <a:pt x="13734" y="80702"/>
                  <a:pt x="13791" y="80910"/>
                  <a:pt x="14057" y="81187"/>
                </a:cubicBezTo>
                <a:cubicBezTo>
                  <a:pt x="14392" y="81521"/>
                  <a:pt x="14392" y="81567"/>
                  <a:pt x="14149" y="81729"/>
                </a:cubicBezTo>
                <a:cubicBezTo>
                  <a:pt x="13999" y="81833"/>
                  <a:pt x="13895" y="82075"/>
                  <a:pt x="13918" y="82272"/>
                </a:cubicBezTo>
                <a:cubicBezTo>
                  <a:pt x="13953" y="82479"/>
                  <a:pt x="13884" y="82652"/>
                  <a:pt x="13780" y="82676"/>
                </a:cubicBezTo>
                <a:cubicBezTo>
                  <a:pt x="13776" y="82676"/>
                  <a:pt x="13772" y="82676"/>
                  <a:pt x="13768" y="82676"/>
                </a:cubicBezTo>
                <a:cubicBezTo>
                  <a:pt x="13668" y="82676"/>
                  <a:pt x="13560" y="82530"/>
                  <a:pt x="13537" y="82341"/>
                </a:cubicBezTo>
                <a:cubicBezTo>
                  <a:pt x="13521" y="82200"/>
                  <a:pt x="13463" y="82113"/>
                  <a:pt x="13397" y="82113"/>
                </a:cubicBezTo>
                <a:cubicBezTo>
                  <a:pt x="13371" y="82113"/>
                  <a:pt x="13344" y="82127"/>
                  <a:pt x="13318" y="82156"/>
                </a:cubicBezTo>
                <a:cubicBezTo>
                  <a:pt x="13296" y="82178"/>
                  <a:pt x="13274" y="82188"/>
                  <a:pt x="13252" y="82188"/>
                </a:cubicBezTo>
                <a:cubicBezTo>
                  <a:pt x="13181" y="82188"/>
                  <a:pt x="13114" y="82081"/>
                  <a:pt x="13087" y="81914"/>
                </a:cubicBezTo>
                <a:cubicBezTo>
                  <a:pt x="13065" y="81739"/>
                  <a:pt x="13049" y="81647"/>
                  <a:pt x="13015" y="81647"/>
                </a:cubicBezTo>
                <a:cubicBezTo>
                  <a:pt x="12978" y="81647"/>
                  <a:pt x="12920" y="81762"/>
                  <a:pt x="12810" y="82006"/>
                </a:cubicBezTo>
                <a:cubicBezTo>
                  <a:pt x="12708" y="82235"/>
                  <a:pt x="12649" y="82345"/>
                  <a:pt x="12610" y="82345"/>
                </a:cubicBezTo>
                <a:cubicBezTo>
                  <a:pt x="12578" y="82345"/>
                  <a:pt x="12560" y="82273"/>
                  <a:pt x="12545" y="82133"/>
                </a:cubicBezTo>
                <a:cubicBezTo>
                  <a:pt x="12495" y="81787"/>
                  <a:pt x="12810" y="81407"/>
                  <a:pt x="13083" y="81407"/>
                </a:cubicBezTo>
                <a:cubicBezTo>
                  <a:pt x="13129" y="81407"/>
                  <a:pt x="13173" y="81417"/>
                  <a:pt x="13214" y="81441"/>
                </a:cubicBezTo>
                <a:cubicBezTo>
                  <a:pt x="13248" y="81458"/>
                  <a:pt x="13277" y="81466"/>
                  <a:pt x="13303" y="81466"/>
                </a:cubicBezTo>
                <a:cubicBezTo>
                  <a:pt x="13537" y="81466"/>
                  <a:pt x="13468" y="80815"/>
                  <a:pt x="13157" y="80482"/>
                </a:cubicBezTo>
                <a:cubicBezTo>
                  <a:pt x="13018" y="80321"/>
                  <a:pt x="12940" y="80240"/>
                  <a:pt x="12913" y="80240"/>
                </a:cubicBezTo>
                <a:cubicBezTo>
                  <a:pt x="12885" y="80240"/>
                  <a:pt x="12908" y="80321"/>
                  <a:pt x="12972" y="80482"/>
                </a:cubicBezTo>
                <a:cubicBezTo>
                  <a:pt x="13058" y="80702"/>
                  <a:pt x="13064" y="80789"/>
                  <a:pt x="12943" y="80789"/>
                </a:cubicBezTo>
                <a:cubicBezTo>
                  <a:pt x="12886" y="80789"/>
                  <a:pt x="12801" y="80770"/>
                  <a:pt x="12683" y="80736"/>
                </a:cubicBezTo>
                <a:cubicBezTo>
                  <a:pt x="12475" y="80676"/>
                  <a:pt x="12319" y="80643"/>
                  <a:pt x="12189" y="80643"/>
                </a:cubicBezTo>
                <a:cubicBezTo>
                  <a:pt x="11943" y="80643"/>
                  <a:pt x="11785" y="80762"/>
                  <a:pt x="11529" y="81048"/>
                </a:cubicBezTo>
                <a:cubicBezTo>
                  <a:pt x="11344" y="81256"/>
                  <a:pt x="10917" y="81475"/>
                  <a:pt x="10582" y="81521"/>
                </a:cubicBezTo>
                <a:cubicBezTo>
                  <a:pt x="10075" y="81602"/>
                  <a:pt x="9994" y="81706"/>
                  <a:pt x="10052" y="82179"/>
                </a:cubicBezTo>
                <a:cubicBezTo>
                  <a:pt x="10096" y="82506"/>
                  <a:pt x="10167" y="82644"/>
                  <a:pt x="10312" y="82644"/>
                </a:cubicBezTo>
                <a:cubicBezTo>
                  <a:pt x="10356" y="82644"/>
                  <a:pt x="10407" y="82631"/>
                  <a:pt x="10467" y="82606"/>
                </a:cubicBezTo>
                <a:cubicBezTo>
                  <a:pt x="10583" y="82558"/>
                  <a:pt x="10670" y="82533"/>
                  <a:pt x="10728" y="82533"/>
                </a:cubicBezTo>
                <a:cubicBezTo>
                  <a:pt x="10881" y="82533"/>
                  <a:pt x="10842" y="82701"/>
                  <a:pt x="10617" y="83068"/>
                </a:cubicBezTo>
                <a:cubicBezTo>
                  <a:pt x="10448" y="83344"/>
                  <a:pt x="10252" y="83483"/>
                  <a:pt x="10047" y="83483"/>
                </a:cubicBezTo>
                <a:cubicBezTo>
                  <a:pt x="9874" y="83483"/>
                  <a:pt x="9695" y="83384"/>
                  <a:pt x="9521" y="83183"/>
                </a:cubicBezTo>
                <a:cubicBezTo>
                  <a:pt x="9388" y="83033"/>
                  <a:pt x="9336" y="82937"/>
                  <a:pt x="9382" y="82937"/>
                </a:cubicBezTo>
                <a:cubicBezTo>
                  <a:pt x="9396" y="82937"/>
                  <a:pt x="9419" y="82945"/>
                  <a:pt x="9451" y="82964"/>
                </a:cubicBezTo>
                <a:cubicBezTo>
                  <a:pt x="9481" y="82979"/>
                  <a:pt x="9507" y="82987"/>
                  <a:pt x="9529" y="82987"/>
                </a:cubicBezTo>
                <a:cubicBezTo>
                  <a:pt x="9609" y="82987"/>
                  <a:pt x="9635" y="82889"/>
                  <a:pt x="9590" y="82699"/>
                </a:cubicBezTo>
                <a:cubicBezTo>
                  <a:pt x="9532" y="82479"/>
                  <a:pt x="9382" y="82283"/>
                  <a:pt x="9232" y="82248"/>
                </a:cubicBezTo>
                <a:cubicBezTo>
                  <a:pt x="9209" y="82243"/>
                  <a:pt x="9188" y="82240"/>
                  <a:pt x="9170" y="82240"/>
                </a:cubicBezTo>
                <a:cubicBezTo>
                  <a:pt x="9074" y="82240"/>
                  <a:pt x="9062" y="82316"/>
                  <a:pt x="9140" y="82433"/>
                </a:cubicBezTo>
                <a:cubicBezTo>
                  <a:pt x="9260" y="82611"/>
                  <a:pt x="9224" y="82708"/>
                  <a:pt x="9109" y="82708"/>
                </a:cubicBezTo>
                <a:cubicBezTo>
                  <a:pt x="9015" y="82708"/>
                  <a:pt x="8869" y="82643"/>
                  <a:pt x="8713" y="82502"/>
                </a:cubicBezTo>
                <a:cubicBezTo>
                  <a:pt x="8623" y="82418"/>
                  <a:pt x="8552" y="82374"/>
                  <a:pt x="8488" y="82374"/>
                </a:cubicBezTo>
                <a:cubicBezTo>
                  <a:pt x="8404" y="82374"/>
                  <a:pt x="8331" y="82449"/>
                  <a:pt x="8239" y="82606"/>
                </a:cubicBezTo>
                <a:cubicBezTo>
                  <a:pt x="8149" y="82766"/>
                  <a:pt x="8113" y="82842"/>
                  <a:pt x="8137" y="82842"/>
                </a:cubicBezTo>
                <a:cubicBezTo>
                  <a:pt x="8152" y="82842"/>
                  <a:pt x="8194" y="82809"/>
                  <a:pt x="8262" y="82745"/>
                </a:cubicBezTo>
                <a:cubicBezTo>
                  <a:pt x="8314" y="82698"/>
                  <a:pt x="8366" y="82675"/>
                  <a:pt x="8409" y="82675"/>
                </a:cubicBezTo>
                <a:cubicBezTo>
                  <a:pt x="8461" y="82675"/>
                  <a:pt x="8498" y="82710"/>
                  <a:pt x="8505" y="82779"/>
                </a:cubicBezTo>
                <a:cubicBezTo>
                  <a:pt x="8532" y="82979"/>
                  <a:pt x="8409" y="83094"/>
                  <a:pt x="8198" y="83094"/>
                </a:cubicBezTo>
                <a:cubicBezTo>
                  <a:pt x="8141" y="83094"/>
                  <a:pt x="8077" y="83085"/>
                  <a:pt x="8008" y="83068"/>
                </a:cubicBezTo>
                <a:cubicBezTo>
                  <a:pt x="7916" y="83045"/>
                  <a:pt x="7858" y="82964"/>
                  <a:pt x="7882" y="82872"/>
                </a:cubicBezTo>
                <a:cubicBezTo>
                  <a:pt x="7893" y="82791"/>
                  <a:pt x="7731" y="82699"/>
                  <a:pt x="7512" y="82664"/>
                </a:cubicBezTo>
                <a:cubicBezTo>
                  <a:pt x="7460" y="82656"/>
                  <a:pt x="7414" y="82653"/>
                  <a:pt x="7375" y="82653"/>
                </a:cubicBezTo>
                <a:cubicBezTo>
                  <a:pt x="7239" y="82653"/>
                  <a:pt x="7181" y="82696"/>
                  <a:pt x="7235" y="82768"/>
                </a:cubicBezTo>
                <a:cubicBezTo>
                  <a:pt x="7304" y="82860"/>
                  <a:pt x="7120" y="83022"/>
                  <a:pt x="6820" y="83149"/>
                </a:cubicBezTo>
                <a:cubicBezTo>
                  <a:pt x="6519" y="83276"/>
                  <a:pt x="6185" y="83553"/>
                  <a:pt x="6046" y="83784"/>
                </a:cubicBezTo>
                <a:cubicBezTo>
                  <a:pt x="5938" y="83960"/>
                  <a:pt x="5857" y="84045"/>
                  <a:pt x="5790" y="84045"/>
                </a:cubicBezTo>
                <a:cubicBezTo>
                  <a:pt x="5743" y="84045"/>
                  <a:pt x="5703" y="84003"/>
                  <a:pt x="5665" y="83922"/>
                </a:cubicBezTo>
                <a:cubicBezTo>
                  <a:pt x="5624" y="83830"/>
                  <a:pt x="5583" y="83783"/>
                  <a:pt x="5532" y="83783"/>
                </a:cubicBezTo>
                <a:cubicBezTo>
                  <a:pt x="5468" y="83783"/>
                  <a:pt x="5388" y="83856"/>
                  <a:pt x="5273" y="84003"/>
                </a:cubicBezTo>
                <a:cubicBezTo>
                  <a:pt x="5139" y="84188"/>
                  <a:pt x="4896" y="84309"/>
                  <a:pt x="4690" y="84309"/>
                </a:cubicBezTo>
                <a:cubicBezTo>
                  <a:pt x="4664" y="84309"/>
                  <a:pt x="4639" y="84307"/>
                  <a:pt x="4615" y="84303"/>
                </a:cubicBezTo>
                <a:cubicBezTo>
                  <a:pt x="4561" y="84296"/>
                  <a:pt x="4515" y="84292"/>
                  <a:pt x="4476" y="84292"/>
                </a:cubicBezTo>
                <a:cubicBezTo>
                  <a:pt x="4263" y="84292"/>
                  <a:pt x="4261" y="84413"/>
                  <a:pt x="4407" y="84823"/>
                </a:cubicBezTo>
                <a:cubicBezTo>
                  <a:pt x="4518" y="85147"/>
                  <a:pt x="4533" y="85300"/>
                  <a:pt x="4445" y="85300"/>
                </a:cubicBezTo>
                <a:cubicBezTo>
                  <a:pt x="4423" y="85300"/>
                  <a:pt x="4395" y="85291"/>
                  <a:pt x="4361" y="85273"/>
                </a:cubicBezTo>
                <a:cubicBezTo>
                  <a:pt x="4292" y="85237"/>
                  <a:pt x="4241" y="85221"/>
                  <a:pt x="4207" y="85221"/>
                </a:cubicBezTo>
                <a:cubicBezTo>
                  <a:pt x="4050" y="85221"/>
                  <a:pt x="4233" y="85556"/>
                  <a:pt x="4650" y="85954"/>
                </a:cubicBezTo>
                <a:cubicBezTo>
                  <a:pt x="4904" y="86208"/>
                  <a:pt x="5065" y="86508"/>
                  <a:pt x="5007" y="86658"/>
                </a:cubicBezTo>
                <a:cubicBezTo>
                  <a:pt x="4942" y="86853"/>
                  <a:pt x="4814" y="86951"/>
                  <a:pt x="4721" y="86951"/>
                </a:cubicBezTo>
                <a:cubicBezTo>
                  <a:pt x="4632" y="86951"/>
                  <a:pt x="4576" y="86861"/>
                  <a:pt x="4638" y="86681"/>
                </a:cubicBezTo>
                <a:cubicBezTo>
                  <a:pt x="4656" y="86613"/>
                  <a:pt x="4653" y="86581"/>
                  <a:pt x="4634" y="86581"/>
                </a:cubicBezTo>
                <a:cubicBezTo>
                  <a:pt x="4603" y="86581"/>
                  <a:pt x="4533" y="86660"/>
                  <a:pt x="4442" y="86808"/>
                </a:cubicBezTo>
                <a:cubicBezTo>
                  <a:pt x="4176" y="87212"/>
                  <a:pt x="4188" y="87281"/>
                  <a:pt x="4500" y="87581"/>
                </a:cubicBezTo>
                <a:cubicBezTo>
                  <a:pt x="4660" y="87742"/>
                  <a:pt x="4900" y="87872"/>
                  <a:pt x="5017" y="87872"/>
                </a:cubicBezTo>
                <a:cubicBezTo>
                  <a:pt x="5026" y="87872"/>
                  <a:pt x="5034" y="87871"/>
                  <a:pt x="5042" y="87870"/>
                </a:cubicBezTo>
                <a:cubicBezTo>
                  <a:pt x="5049" y="87868"/>
                  <a:pt x="5057" y="87868"/>
                  <a:pt x="5064" y="87868"/>
                </a:cubicBezTo>
                <a:cubicBezTo>
                  <a:pt x="5172" y="87868"/>
                  <a:pt x="5275" y="88022"/>
                  <a:pt x="5308" y="88228"/>
                </a:cubicBezTo>
                <a:cubicBezTo>
                  <a:pt x="5331" y="88447"/>
                  <a:pt x="5515" y="88897"/>
                  <a:pt x="5700" y="89209"/>
                </a:cubicBezTo>
                <a:cubicBezTo>
                  <a:pt x="6058" y="89797"/>
                  <a:pt x="6127" y="90755"/>
                  <a:pt x="5804" y="90802"/>
                </a:cubicBezTo>
                <a:cubicBezTo>
                  <a:pt x="5792" y="90804"/>
                  <a:pt x="5780" y="90805"/>
                  <a:pt x="5769" y="90805"/>
                </a:cubicBezTo>
                <a:cubicBezTo>
                  <a:pt x="5570" y="90805"/>
                  <a:pt x="5550" y="90433"/>
                  <a:pt x="5758" y="90236"/>
                </a:cubicBezTo>
                <a:cubicBezTo>
                  <a:pt x="5950" y="90033"/>
                  <a:pt x="5467" y="89023"/>
                  <a:pt x="5187" y="89023"/>
                </a:cubicBezTo>
                <a:cubicBezTo>
                  <a:pt x="5181" y="89023"/>
                  <a:pt x="5175" y="89023"/>
                  <a:pt x="5169" y="89024"/>
                </a:cubicBezTo>
                <a:cubicBezTo>
                  <a:pt x="5165" y="89025"/>
                  <a:pt x="5161" y="89025"/>
                  <a:pt x="5158" y="89025"/>
                </a:cubicBezTo>
                <a:cubicBezTo>
                  <a:pt x="5075" y="89025"/>
                  <a:pt x="5056" y="88901"/>
                  <a:pt x="5111" y="88735"/>
                </a:cubicBezTo>
                <a:cubicBezTo>
                  <a:pt x="5136" y="88662"/>
                  <a:pt x="5135" y="88626"/>
                  <a:pt x="5114" y="88626"/>
                </a:cubicBezTo>
                <a:cubicBezTo>
                  <a:pt x="5084" y="88626"/>
                  <a:pt x="5015" y="88694"/>
                  <a:pt x="4915" y="88828"/>
                </a:cubicBezTo>
                <a:cubicBezTo>
                  <a:pt x="4782" y="89000"/>
                  <a:pt x="4699" y="89089"/>
                  <a:pt x="4608" y="89089"/>
                </a:cubicBezTo>
                <a:cubicBezTo>
                  <a:pt x="4510" y="89089"/>
                  <a:pt x="4403" y="88986"/>
                  <a:pt x="4211" y="88770"/>
                </a:cubicBezTo>
                <a:cubicBezTo>
                  <a:pt x="4031" y="88572"/>
                  <a:pt x="3858" y="88451"/>
                  <a:pt x="3763" y="88451"/>
                </a:cubicBezTo>
                <a:cubicBezTo>
                  <a:pt x="3736" y="88451"/>
                  <a:pt x="3716" y="88461"/>
                  <a:pt x="3703" y="88482"/>
                </a:cubicBezTo>
                <a:cubicBezTo>
                  <a:pt x="3689" y="88503"/>
                  <a:pt x="3675" y="88514"/>
                  <a:pt x="3659" y="88514"/>
                </a:cubicBezTo>
                <a:cubicBezTo>
                  <a:pt x="3610" y="88514"/>
                  <a:pt x="3559" y="88407"/>
                  <a:pt x="3541" y="88239"/>
                </a:cubicBezTo>
                <a:cubicBezTo>
                  <a:pt x="3511" y="88036"/>
                  <a:pt x="3452" y="87941"/>
                  <a:pt x="3315" y="87941"/>
                </a:cubicBezTo>
                <a:cubicBezTo>
                  <a:pt x="3242" y="87941"/>
                  <a:pt x="3146" y="87968"/>
                  <a:pt x="3022" y="88020"/>
                </a:cubicBezTo>
                <a:cubicBezTo>
                  <a:pt x="2935" y="88055"/>
                  <a:pt x="2857" y="88071"/>
                  <a:pt x="2788" y="88071"/>
                </a:cubicBezTo>
                <a:cubicBezTo>
                  <a:pt x="2456" y="88071"/>
                  <a:pt x="2362" y="87701"/>
                  <a:pt x="2745" y="87443"/>
                </a:cubicBezTo>
                <a:cubicBezTo>
                  <a:pt x="3068" y="87223"/>
                  <a:pt x="2849" y="86646"/>
                  <a:pt x="2399" y="86519"/>
                </a:cubicBezTo>
                <a:cubicBezTo>
                  <a:pt x="2343" y="86504"/>
                  <a:pt x="2289" y="86497"/>
                  <a:pt x="2239" y="86497"/>
                </a:cubicBezTo>
                <a:cubicBezTo>
                  <a:pt x="1915" y="86497"/>
                  <a:pt x="1733" y="86788"/>
                  <a:pt x="2052" y="86958"/>
                </a:cubicBezTo>
                <a:cubicBezTo>
                  <a:pt x="2260" y="87073"/>
                  <a:pt x="2214" y="87143"/>
                  <a:pt x="1902" y="87189"/>
                </a:cubicBezTo>
                <a:cubicBezTo>
                  <a:pt x="1579" y="87235"/>
                  <a:pt x="1487" y="87385"/>
                  <a:pt x="1533" y="87812"/>
                </a:cubicBezTo>
                <a:cubicBezTo>
                  <a:pt x="1579" y="88181"/>
                  <a:pt x="1498" y="88366"/>
                  <a:pt x="1268" y="88378"/>
                </a:cubicBezTo>
                <a:cubicBezTo>
                  <a:pt x="979" y="88401"/>
                  <a:pt x="967" y="88597"/>
                  <a:pt x="1141" y="89786"/>
                </a:cubicBezTo>
                <a:cubicBezTo>
                  <a:pt x="1561" y="92490"/>
                  <a:pt x="1629" y="92861"/>
                  <a:pt x="1871" y="92861"/>
                </a:cubicBezTo>
                <a:cubicBezTo>
                  <a:pt x="1888" y="92861"/>
                  <a:pt x="1906" y="92859"/>
                  <a:pt x="1926" y="92856"/>
                </a:cubicBezTo>
                <a:cubicBezTo>
                  <a:pt x="1941" y="92854"/>
                  <a:pt x="1957" y="92853"/>
                  <a:pt x="1972" y="92853"/>
                </a:cubicBezTo>
                <a:cubicBezTo>
                  <a:pt x="2103" y="92853"/>
                  <a:pt x="2216" y="92939"/>
                  <a:pt x="2237" y="93052"/>
                </a:cubicBezTo>
                <a:cubicBezTo>
                  <a:pt x="2246" y="93155"/>
                  <a:pt x="2204" y="93213"/>
                  <a:pt x="2139" y="93213"/>
                </a:cubicBezTo>
                <a:cubicBezTo>
                  <a:pt x="2117" y="93213"/>
                  <a:pt x="2091" y="93206"/>
                  <a:pt x="2064" y="93191"/>
                </a:cubicBezTo>
                <a:cubicBezTo>
                  <a:pt x="2041" y="93178"/>
                  <a:pt x="2016" y="93172"/>
                  <a:pt x="1991" y="93172"/>
                </a:cubicBezTo>
                <a:cubicBezTo>
                  <a:pt x="1903" y="93172"/>
                  <a:pt x="1811" y="93245"/>
                  <a:pt x="1775" y="93353"/>
                </a:cubicBezTo>
                <a:cubicBezTo>
                  <a:pt x="1740" y="93458"/>
                  <a:pt x="1659" y="93523"/>
                  <a:pt x="1571" y="93523"/>
                </a:cubicBezTo>
                <a:cubicBezTo>
                  <a:pt x="1543" y="93523"/>
                  <a:pt x="1515" y="93516"/>
                  <a:pt x="1487" y="93503"/>
                </a:cubicBezTo>
                <a:cubicBezTo>
                  <a:pt x="1468" y="93492"/>
                  <a:pt x="1450" y="93488"/>
                  <a:pt x="1435" y="93488"/>
                </a:cubicBezTo>
                <a:cubicBezTo>
                  <a:pt x="1275" y="93488"/>
                  <a:pt x="1321" y="93994"/>
                  <a:pt x="1522" y="94184"/>
                </a:cubicBezTo>
                <a:cubicBezTo>
                  <a:pt x="1543" y="94202"/>
                  <a:pt x="1570" y="94211"/>
                  <a:pt x="1600" y="94211"/>
                </a:cubicBezTo>
                <a:cubicBezTo>
                  <a:pt x="1685" y="94211"/>
                  <a:pt x="1794" y="94144"/>
                  <a:pt x="1879" y="94034"/>
                </a:cubicBezTo>
                <a:cubicBezTo>
                  <a:pt x="1942" y="93947"/>
                  <a:pt x="1994" y="93903"/>
                  <a:pt x="2044" y="93903"/>
                </a:cubicBezTo>
                <a:cubicBezTo>
                  <a:pt x="2114" y="93903"/>
                  <a:pt x="2179" y="93990"/>
                  <a:pt x="2260" y="94172"/>
                </a:cubicBezTo>
                <a:cubicBezTo>
                  <a:pt x="2486" y="94721"/>
                  <a:pt x="2381" y="95360"/>
                  <a:pt x="2085" y="95360"/>
                </a:cubicBezTo>
                <a:cubicBezTo>
                  <a:pt x="2064" y="95360"/>
                  <a:pt x="2041" y="95356"/>
                  <a:pt x="2018" y="95349"/>
                </a:cubicBezTo>
                <a:cubicBezTo>
                  <a:pt x="1997" y="95345"/>
                  <a:pt x="1977" y="95343"/>
                  <a:pt x="1958" y="95343"/>
                </a:cubicBezTo>
                <a:cubicBezTo>
                  <a:pt x="1829" y="95343"/>
                  <a:pt x="1744" y="95441"/>
                  <a:pt x="1764" y="95592"/>
                </a:cubicBezTo>
                <a:cubicBezTo>
                  <a:pt x="1787" y="95765"/>
                  <a:pt x="1960" y="95927"/>
                  <a:pt x="2122" y="95938"/>
                </a:cubicBezTo>
                <a:cubicBezTo>
                  <a:pt x="2468" y="95961"/>
                  <a:pt x="2837" y="97208"/>
                  <a:pt x="2526" y="97254"/>
                </a:cubicBezTo>
                <a:cubicBezTo>
                  <a:pt x="2422" y="97277"/>
                  <a:pt x="2422" y="97381"/>
                  <a:pt x="2514" y="97496"/>
                </a:cubicBezTo>
                <a:cubicBezTo>
                  <a:pt x="2564" y="97559"/>
                  <a:pt x="2651" y="97591"/>
                  <a:pt x="2751" y="97591"/>
                </a:cubicBezTo>
                <a:cubicBezTo>
                  <a:pt x="2836" y="97591"/>
                  <a:pt x="2932" y="97567"/>
                  <a:pt x="3022" y="97519"/>
                </a:cubicBezTo>
                <a:cubicBezTo>
                  <a:pt x="3110" y="97470"/>
                  <a:pt x="3188" y="97446"/>
                  <a:pt x="3250" y="97446"/>
                </a:cubicBezTo>
                <a:cubicBezTo>
                  <a:pt x="3334" y="97446"/>
                  <a:pt x="3390" y="97491"/>
                  <a:pt x="3403" y="97577"/>
                </a:cubicBezTo>
                <a:cubicBezTo>
                  <a:pt x="3412" y="97687"/>
                  <a:pt x="3371" y="97753"/>
                  <a:pt x="3301" y="97753"/>
                </a:cubicBezTo>
                <a:cubicBezTo>
                  <a:pt x="3283" y="97753"/>
                  <a:pt x="3263" y="97748"/>
                  <a:pt x="3241" y="97739"/>
                </a:cubicBezTo>
                <a:cubicBezTo>
                  <a:pt x="3224" y="97729"/>
                  <a:pt x="3207" y="97725"/>
                  <a:pt x="3190" y="97725"/>
                </a:cubicBezTo>
                <a:cubicBezTo>
                  <a:pt x="3102" y="97725"/>
                  <a:pt x="3016" y="97842"/>
                  <a:pt x="2987" y="98016"/>
                </a:cubicBezTo>
                <a:cubicBezTo>
                  <a:pt x="2959" y="98214"/>
                  <a:pt x="2846" y="98320"/>
                  <a:pt x="2659" y="98320"/>
                </a:cubicBezTo>
                <a:cubicBezTo>
                  <a:pt x="2618" y="98320"/>
                  <a:pt x="2574" y="98315"/>
                  <a:pt x="2526" y="98304"/>
                </a:cubicBezTo>
                <a:cubicBezTo>
                  <a:pt x="2452" y="98288"/>
                  <a:pt x="2393" y="98280"/>
                  <a:pt x="2347" y="98280"/>
                </a:cubicBezTo>
                <a:cubicBezTo>
                  <a:pt x="2191" y="98280"/>
                  <a:pt x="2188" y="98378"/>
                  <a:pt x="2295" y="98627"/>
                </a:cubicBezTo>
                <a:cubicBezTo>
                  <a:pt x="2356" y="98788"/>
                  <a:pt x="2377" y="98869"/>
                  <a:pt x="2343" y="98869"/>
                </a:cubicBezTo>
                <a:cubicBezTo>
                  <a:pt x="2306" y="98869"/>
                  <a:pt x="2204" y="98774"/>
                  <a:pt x="2018" y="98581"/>
                </a:cubicBezTo>
                <a:cubicBezTo>
                  <a:pt x="1831" y="98394"/>
                  <a:pt x="1650" y="98283"/>
                  <a:pt x="1536" y="98283"/>
                </a:cubicBezTo>
                <a:cubicBezTo>
                  <a:pt x="1495" y="98283"/>
                  <a:pt x="1462" y="98297"/>
                  <a:pt x="1441" y="98327"/>
                </a:cubicBezTo>
                <a:cubicBezTo>
                  <a:pt x="1416" y="98365"/>
                  <a:pt x="1397" y="98383"/>
                  <a:pt x="1385" y="98383"/>
                </a:cubicBezTo>
                <a:cubicBezTo>
                  <a:pt x="1365" y="98383"/>
                  <a:pt x="1369" y="98327"/>
                  <a:pt x="1406" y="98224"/>
                </a:cubicBezTo>
                <a:cubicBezTo>
                  <a:pt x="1452" y="98050"/>
                  <a:pt x="1395" y="97866"/>
                  <a:pt x="1268" y="97808"/>
                </a:cubicBezTo>
                <a:cubicBezTo>
                  <a:pt x="1231" y="97787"/>
                  <a:pt x="1201" y="97778"/>
                  <a:pt x="1176" y="97778"/>
                </a:cubicBezTo>
                <a:cubicBezTo>
                  <a:pt x="981" y="97778"/>
                  <a:pt x="1135" y="98364"/>
                  <a:pt x="1452" y="98651"/>
                </a:cubicBezTo>
                <a:cubicBezTo>
                  <a:pt x="1718" y="98881"/>
                  <a:pt x="1741" y="99020"/>
                  <a:pt x="1579" y="99401"/>
                </a:cubicBezTo>
                <a:cubicBezTo>
                  <a:pt x="1406" y="99816"/>
                  <a:pt x="1441" y="99955"/>
                  <a:pt x="1833" y="100451"/>
                </a:cubicBezTo>
                <a:cubicBezTo>
                  <a:pt x="2136" y="100829"/>
                  <a:pt x="2220" y="100970"/>
                  <a:pt x="1986" y="100970"/>
                </a:cubicBezTo>
                <a:cubicBezTo>
                  <a:pt x="1863" y="100970"/>
                  <a:pt x="1652" y="100931"/>
                  <a:pt x="1337" y="100867"/>
                </a:cubicBezTo>
                <a:cubicBezTo>
                  <a:pt x="991" y="100798"/>
                  <a:pt x="898" y="100636"/>
                  <a:pt x="944" y="100267"/>
                </a:cubicBezTo>
                <a:cubicBezTo>
                  <a:pt x="1025" y="99574"/>
                  <a:pt x="1025" y="99574"/>
                  <a:pt x="714" y="98951"/>
                </a:cubicBezTo>
                <a:cubicBezTo>
                  <a:pt x="563" y="98662"/>
                  <a:pt x="367" y="98258"/>
                  <a:pt x="286" y="98085"/>
                </a:cubicBezTo>
                <a:cubicBezTo>
                  <a:pt x="266" y="98041"/>
                  <a:pt x="248" y="98020"/>
                  <a:pt x="234" y="98020"/>
                </a:cubicBezTo>
                <a:cubicBezTo>
                  <a:pt x="193" y="98020"/>
                  <a:pt x="183" y="98197"/>
                  <a:pt x="217" y="98489"/>
                </a:cubicBezTo>
                <a:cubicBezTo>
                  <a:pt x="263" y="98893"/>
                  <a:pt x="402" y="99239"/>
                  <a:pt x="529" y="99274"/>
                </a:cubicBezTo>
                <a:cubicBezTo>
                  <a:pt x="656" y="99309"/>
                  <a:pt x="725" y="99539"/>
                  <a:pt x="690" y="99839"/>
                </a:cubicBezTo>
                <a:cubicBezTo>
                  <a:pt x="651" y="100137"/>
                  <a:pt x="543" y="100290"/>
                  <a:pt x="366" y="100290"/>
                </a:cubicBezTo>
                <a:cubicBezTo>
                  <a:pt x="337" y="100290"/>
                  <a:pt x="307" y="100286"/>
                  <a:pt x="275" y="100278"/>
                </a:cubicBezTo>
                <a:cubicBezTo>
                  <a:pt x="191" y="100261"/>
                  <a:pt x="131" y="100251"/>
                  <a:pt x="93" y="100251"/>
                </a:cubicBezTo>
                <a:cubicBezTo>
                  <a:pt x="0" y="100251"/>
                  <a:pt x="42" y="100311"/>
                  <a:pt x="206" y="100474"/>
                </a:cubicBezTo>
                <a:cubicBezTo>
                  <a:pt x="610" y="100855"/>
                  <a:pt x="644" y="101352"/>
                  <a:pt x="275" y="101409"/>
                </a:cubicBezTo>
                <a:cubicBezTo>
                  <a:pt x="113" y="101432"/>
                  <a:pt x="56" y="101548"/>
                  <a:pt x="136" y="101675"/>
                </a:cubicBezTo>
                <a:cubicBezTo>
                  <a:pt x="178" y="101739"/>
                  <a:pt x="223" y="101770"/>
                  <a:pt x="273" y="101770"/>
                </a:cubicBezTo>
                <a:cubicBezTo>
                  <a:pt x="349" y="101770"/>
                  <a:pt x="436" y="101698"/>
                  <a:pt x="540" y="101559"/>
                </a:cubicBezTo>
                <a:cubicBezTo>
                  <a:pt x="618" y="101449"/>
                  <a:pt x="702" y="101397"/>
                  <a:pt x="785" y="101397"/>
                </a:cubicBezTo>
                <a:cubicBezTo>
                  <a:pt x="995" y="101397"/>
                  <a:pt x="1199" y="101734"/>
                  <a:pt x="1291" y="102298"/>
                </a:cubicBezTo>
                <a:cubicBezTo>
                  <a:pt x="1325" y="102527"/>
                  <a:pt x="1342" y="102643"/>
                  <a:pt x="1362" y="102643"/>
                </a:cubicBezTo>
                <a:cubicBezTo>
                  <a:pt x="1383" y="102643"/>
                  <a:pt x="1406" y="102525"/>
                  <a:pt x="1452" y="102287"/>
                </a:cubicBezTo>
                <a:cubicBezTo>
                  <a:pt x="1491" y="102111"/>
                  <a:pt x="1522" y="102018"/>
                  <a:pt x="1561" y="102018"/>
                </a:cubicBezTo>
                <a:cubicBezTo>
                  <a:pt x="1614" y="102018"/>
                  <a:pt x="1683" y="102194"/>
                  <a:pt x="1810" y="102575"/>
                </a:cubicBezTo>
                <a:lnTo>
                  <a:pt x="2076" y="103348"/>
                </a:lnTo>
                <a:lnTo>
                  <a:pt x="2076" y="103348"/>
                </a:lnTo>
                <a:lnTo>
                  <a:pt x="2029" y="102448"/>
                </a:lnTo>
                <a:cubicBezTo>
                  <a:pt x="1998" y="101857"/>
                  <a:pt x="2053" y="101623"/>
                  <a:pt x="2222" y="101623"/>
                </a:cubicBezTo>
                <a:cubicBezTo>
                  <a:pt x="2238" y="101623"/>
                  <a:pt x="2254" y="101625"/>
                  <a:pt x="2272" y="101629"/>
                </a:cubicBezTo>
                <a:cubicBezTo>
                  <a:pt x="2303" y="101638"/>
                  <a:pt x="2337" y="101643"/>
                  <a:pt x="2370" y="101643"/>
                </a:cubicBezTo>
                <a:cubicBezTo>
                  <a:pt x="2493" y="101643"/>
                  <a:pt x="2614" y="101579"/>
                  <a:pt x="2641" y="101479"/>
                </a:cubicBezTo>
                <a:cubicBezTo>
                  <a:pt x="2677" y="101381"/>
                  <a:pt x="2780" y="101324"/>
                  <a:pt x="2905" y="101324"/>
                </a:cubicBezTo>
                <a:cubicBezTo>
                  <a:pt x="2943" y="101324"/>
                  <a:pt x="2982" y="101329"/>
                  <a:pt x="3022" y="101340"/>
                </a:cubicBezTo>
                <a:cubicBezTo>
                  <a:pt x="3044" y="101346"/>
                  <a:pt x="3071" y="101349"/>
                  <a:pt x="3101" y="101349"/>
                </a:cubicBezTo>
                <a:cubicBezTo>
                  <a:pt x="3287" y="101349"/>
                  <a:pt x="3605" y="101230"/>
                  <a:pt x="3853" y="101051"/>
                </a:cubicBezTo>
                <a:cubicBezTo>
                  <a:pt x="4361" y="100682"/>
                  <a:pt x="4361" y="100659"/>
                  <a:pt x="3992" y="100163"/>
                </a:cubicBezTo>
                <a:cubicBezTo>
                  <a:pt x="3703" y="99782"/>
                  <a:pt x="3657" y="99574"/>
                  <a:pt x="3795" y="99343"/>
                </a:cubicBezTo>
                <a:cubicBezTo>
                  <a:pt x="3852" y="99254"/>
                  <a:pt x="3895" y="99209"/>
                  <a:pt x="3929" y="99209"/>
                </a:cubicBezTo>
                <a:cubicBezTo>
                  <a:pt x="3979" y="99209"/>
                  <a:pt x="4010" y="99306"/>
                  <a:pt x="4038" y="99505"/>
                </a:cubicBezTo>
                <a:cubicBezTo>
                  <a:pt x="4062" y="99699"/>
                  <a:pt x="4083" y="99794"/>
                  <a:pt x="4116" y="99794"/>
                </a:cubicBezTo>
                <a:cubicBezTo>
                  <a:pt x="4146" y="99794"/>
                  <a:pt x="4185" y="99716"/>
                  <a:pt x="4246" y="99562"/>
                </a:cubicBezTo>
                <a:cubicBezTo>
                  <a:pt x="4307" y="99405"/>
                  <a:pt x="4345" y="99324"/>
                  <a:pt x="4372" y="99324"/>
                </a:cubicBezTo>
                <a:cubicBezTo>
                  <a:pt x="4401" y="99324"/>
                  <a:pt x="4418" y="99414"/>
                  <a:pt x="4442" y="99597"/>
                </a:cubicBezTo>
                <a:cubicBezTo>
                  <a:pt x="4463" y="99802"/>
                  <a:pt x="4606" y="99957"/>
                  <a:pt x="4757" y="99957"/>
                </a:cubicBezTo>
                <a:cubicBezTo>
                  <a:pt x="4767" y="99957"/>
                  <a:pt x="4778" y="99956"/>
                  <a:pt x="4788" y="99955"/>
                </a:cubicBezTo>
                <a:cubicBezTo>
                  <a:pt x="4807" y="99952"/>
                  <a:pt x="4825" y="99951"/>
                  <a:pt x="4842" y="99951"/>
                </a:cubicBezTo>
                <a:cubicBezTo>
                  <a:pt x="4980" y="99951"/>
                  <a:pt x="5090" y="100028"/>
                  <a:pt x="5100" y="100151"/>
                </a:cubicBezTo>
                <a:cubicBezTo>
                  <a:pt x="5123" y="100278"/>
                  <a:pt x="5019" y="100463"/>
                  <a:pt x="4869" y="100567"/>
                </a:cubicBezTo>
                <a:cubicBezTo>
                  <a:pt x="4707" y="100671"/>
                  <a:pt x="4603" y="100844"/>
                  <a:pt x="4615" y="100959"/>
                </a:cubicBezTo>
                <a:cubicBezTo>
                  <a:pt x="4635" y="101060"/>
                  <a:pt x="4743" y="101125"/>
                  <a:pt x="4877" y="101125"/>
                </a:cubicBezTo>
                <a:cubicBezTo>
                  <a:pt x="4897" y="101125"/>
                  <a:pt x="4917" y="101124"/>
                  <a:pt x="4938" y="101121"/>
                </a:cubicBezTo>
                <a:cubicBezTo>
                  <a:pt x="5100" y="101098"/>
                  <a:pt x="5215" y="100971"/>
                  <a:pt x="5192" y="100844"/>
                </a:cubicBezTo>
                <a:cubicBezTo>
                  <a:pt x="5181" y="100705"/>
                  <a:pt x="5250" y="100601"/>
                  <a:pt x="5354" y="100578"/>
                </a:cubicBezTo>
                <a:cubicBezTo>
                  <a:pt x="5356" y="100578"/>
                  <a:pt x="5359" y="100578"/>
                  <a:pt x="5361" y="100578"/>
                </a:cubicBezTo>
                <a:cubicBezTo>
                  <a:pt x="5473" y="100578"/>
                  <a:pt x="5562" y="100829"/>
                  <a:pt x="5573" y="101190"/>
                </a:cubicBezTo>
                <a:cubicBezTo>
                  <a:pt x="5591" y="101575"/>
                  <a:pt x="5646" y="101727"/>
                  <a:pt x="5789" y="101727"/>
                </a:cubicBezTo>
                <a:cubicBezTo>
                  <a:pt x="5826" y="101727"/>
                  <a:pt x="5869" y="101717"/>
                  <a:pt x="5919" y="101698"/>
                </a:cubicBezTo>
                <a:cubicBezTo>
                  <a:pt x="5963" y="101683"/>
                  <a:pt x="6002" y="101675"/>
                  <a:pt x="6036" y="101675"/>
                </a:cubicBezTo>
                <a:cubicBezTo>
                  <a:pt x="6189" y="101675"/>
                  <a:pt x="6245" y="101832"/>
                  <a:pt x="6254" y="102229"/>
                </a:cubicBezTo>
                <a:cubicBezTo>
                  <a:pt x="6268" y="102819"/>
                  <a:pt x="6274" y="103041"/>
                  <a:pt x="6217" y="103041"/>
                </a:cubicBezTo>
                <a:cubicBezTo>
                  <a:pt x="6183" y="103041"/>
                  <a:pt x="6126" y="102960"/>
                  <a:pt x="6035" y="102829"/>
                </a:cubicBezTo>
                <a:cubicBezTo>
                  <a:pt x="5945" y="102702"/>
                  <a:pt x="5889" y="102636"/>
                  <a:pt x="5859" y="102636"/>
                </a:cubicBezTo>
                <a:cubicBezTo>
                  <a:pt x="5824" y="102636"/>
                  <a:pt x="5825" y="102728"/>
                  <a:pt x="5850" y="102921"/>
                </a:cubicBezTo>
                <a:cubicBezTo>
                  <a:pt x="5893" y="103214"/>
                  <a:pt x="5804" y="103303"/>
                  <a:pt x="5458" y="103303"/>
                </a:cubicBezTo>
                <a:cubicBezTo>
                  <a:pt x="5436" y="103303"/>
                  <a:pt x="5412" y="103303"/>
                  <a:pt x="5388" y="103302"/>
                </a:cubicBezTo>
                <a:cubicBezTo>
                  <a:pt x="5100" y="103279"/>
                  <a:pt x="4800" y="103198"/>
                  <a:pt x="4719" y="103129"/>
                </a:cubicBezTo>
                <a:cubicBezTo>
                  <a:pt x="4662" y="103064"/>
                  <a:pt x="4685" y="103033"/>
                  <a:pt x="4766" y="103033"/>
                </a:cubicBezTo>
                <a:cubicBezTo>
                  <a:pt x="4799" y="103033"/>
                  <a:pt x="4841" y="103038"/>
                  <a:pt x="4892" y="103048"/>
                </a:cubicBezTo>
                <a:cubicBezTo>
                  <a:pt x="4916" y="103055"/>
                  <a:pt x="4941" y="103058"/>
                  <a:pt x="4967" y="103058"/>
                </a:cubicBezTo>
                <a:cubicBezTo>
                  <a:pt x="5124" y="103058"/>
                  <a:pt x="5301" y="102942"/>
                  <a:pt x="5400" y="102783"/>
                </a:cubicBezTo>
                <a:cubicBezTo>
                  <a:pt x="5510" y="102584"/>
                  <a:pt x="5515" y="102459"/>
                  <a:pt x="5414" y="102459"/>
                </a:cubicBezTo>
                <a:cubicBezTo>
                  <a:pt x="5409" y="102459"/>
                  <a:pt x="5405" y="102459"/>
                  <a:pt x="5400" y="102460"/>
                </a:cubicBezTo>
                <a:cubicBezTo>
                  <a:pt x="5395" y="102461"/>
                  <a:pt x="5391" y="102461"/>
                  <a:pt x="5387" y="102461"/>
                </a:cubicBezTo>
                <a:cubicBezTo>
                  <a:pt x="5285" y="102461"/>
                  <a:pt x="5168" y="102216"/>
                  <a:pt x="5134" y="101917"/>
                </a:cubicBezTo>
                <a:cubicBezTo>
                  <a:pt x="5092" y="101617"/>
                  <a:pt x="5013" y="101466"/>
                  <a:pt x="4866" y="101466"/>
                </a:cubicBezTo>
                <a:cubicBezTo>
                  <a:pt x="4731" y="101466"/>
                  <a:pt x="4540" y="101593"/>
                  <a:pt x="4269" y="101848"/>
                </a:cubicBezTo>
                <a:cubicBezTo>
                  <a:pt x="4049" y="102056"/>
                  <a:pt x="3992" y="102321"/>
                  <a:pt x="4107" y="102644"/>
                </a:cubicBezTo>
                <a:cubicBezTo>
                  <a:pt x="4187" y="102865"/>
                  <a:pt x="4198" y="103025"/>
                  <a:pt x="4131" y="103025"/>
                </a:cubicBezTo>
                <a:cubicBezTo>
                  <a:pt x="4121" y="103025"/>
                  <a:pt x="4109" y="103021"/>
                  <a:pt x="4096" y="103014"/>
                </a:cubicBezTo>
                <a:cubicBezTo>
                  <a:pt x="4068" y="102999"/>
                  <a:pt x="4044" y="102991"/>
                  <a:pt x="4022" y="102991"/>
                </a:cubicBezTo>
                <a:cubicBezTo>
                  <a:pt x="3961" y="102991"/>
                  <a:pt x="3925" y="103050"/>
                  <a:pt x="3934" y="103152"/>
                </a:cubicBezTo>
                <a:cubicBezTo>
                  <a:pt x="3957" y="103340"/>
                  <a:pt x="3901" y="103427"/>
                  <a:pt x="3805" y="103427"/>
                </a:cubicBezTo>
                <a:cubicBezTo>
                  <a:pt x="3667" y="103427"/>
                  <a:pt x="3447" y="103243"/>
                  <a:pt x="3276" y="102921"/>
                </a:cubicBezTo>
                <a:cubicBezTo>
                  <a:pt x="3113" y="102614"/>
                  <a:pt x="2809" y="102444"/>
                  <a:pt x="2589" y="102444"/>
                </a:cubicBezTo>
                <a:cubicBezTo>
                  <a:pt x="2419" y="102444"/>
                  <a:pt x="2299" y="102544"/>
                  <a:pt x="2329" y="102760"/>
                </a:cubicBezTo>
                <a:cubicBezTo>
                  <a:pt x="2337" y="102855"/>
                  <a:pt x="2367" y="102908"/>
                  <a:pt x="2403" y="102908"/>
                </a:cubicBezTo>
                <a:cubicBezTo>
                  <a:pt x="2424" y="102908"/>
                  <a:pt x="2447" y="102890"/>
                  <a:pt x="2468" y="102852"/>
                </a:cubicBezTo>
                <a:cubicBezTo>
                  <a:pt x="2485" y="102824"/>
                  <a:pt x="2509" y="102812"/>
                  <a:pt x="2538" y="102812"/>
                </a:cubicBezTo>
                <a:cubicBezTo>
                  <a:pt x="2749" y="102812"/>
                  <a:pt x="3230" y="103476"/>
                  <a:pt x="3149" y="103729"/>
                </a:cubicBezTo>
                <a:cubicBezTo>
                  <a:pt x="3073" y="103937"/>
                  <a:pt x="4753" y="104578"/>
                  <a:pt x="5315" y="104578"/>
                </a:cubicBezTo>
                <a:cubicBezTo>
                  <a:pt x="5347" y="104578"/>
                  <a:pt x="5376" y="104576"/>
                  <a:pt x="5400" y="104572"/>
                </a:cubicBezTo>
                <a:cubicBezTo>
                  <a:pt x="5527" y="104560"/>
                  <a:pt x="5665" y="104399"/>
                  <a:pt x="5688" y="104237"/>
                </a:cubicBezTo>
                <a:cubicBezTo>
                  <a:pt x="5703" y="104165"/>
                  <a:pt x="5719" y="104129"/>
                  <a:pt x="5737" y="104129"/>
                </a:cubicBezTo>
                <a:cubicBezTo>
                  <a:pt x="5762" y="104129"/>
                  <a:pt x="5788" y="104200"/>
                  <a:pt x="5815" y="104341"/>
                </a:cubicBezTo>
                <a:cubicBezTo>
                  <a:pt x="5856" y="104569"/>
                  <a:pt x="5954" y="104665"/>
                  <a:pt x="6220" y="104665"/>
                </a:cubicBezTo>
                <a:cubicBezTo>
                  <a:pt x="6331" y="104665"/>
                  <a:pt x="6470" y="104649"/>
                  <a:pt x="6646" y="104618"/>
                </a:cubicBezTo>
                <a:cubicBezTo>
                  <a:pt x="6805" y="104592"/>
                  <a:pt x="6935" y="104579"/>
                  <a:pt x="7042" y="104579"/>
                </a:cubicBezTo>
                <a:cubicBezTo>
                  <a:pt x="7315" y="104579"/>
                  <a:pt x="7430" y="104666"/>
                  <a:pt x="7454" y="104849"/>
                </a:cubicBezTo>
                <a:cubicBezTo>
                  <a:pt x="7480" y="104994"/>
                  <a:pt x="7537" y="105076"/>
                  <a:pt x="7603" y="105076"/>
                </a:cubicBezTo>
                <a:cubicBezTo>
                  <a:pt x="7626" y="105076"/>
                  <a:pt x="7650" y="105066"/>
                  <a:pt x="7674" y="105045"/>
                </a:cubicBezTo>
                <a:cubicBezTo>
                  <a:pt x="7705" y="105010"/>
                  <a:pt x="7748" y="104993"/>
                  <a:pt x="7793" y="104993"/>
                </a:cubicBezTo>
                <a:cubicBezTo>
                  <a:pt x="7867" y="104993"/>
                  <a:pt x="7947" y="105036"/>
                  <a:pt x="7997" y="105114"/>
                </a:cubicBezTo>
                <a:cubicBezTo>
                  <a:pt x="8048" y="105187"/>
                  <a:pt x="8140" y="105228"/>
                  <a:pt x="8233" y="105228"/>
                </a:cubicBezTo>
                <a:cubicBezTo>
                  <a:pt x="8287" y="105228"/>
                  <a:pt x="8342" y="105214"/>
                  <a:pt x="8389" y="105184"/>
                </a:cubicBezTo>
                <a:cubicBezTo>
                  <a:pt x="8430" y="105154"/>
                  <a:pt x="8480" y="105140"/>
                  <a:pt x="8534" y="105140"/>
                </a:cubicBezTo>
                <a:cubicBezTo>
                  <a:pt x="8651" y="105140"/>
                  <a:pt x="8787" y="105204"/>
                  <a:pt x="8897" y="105322"/>
                </a:cubicBezTo>
                <a:cubicBezTo>
                  <a:pt x="8997" y="105433"/>
                  <a:pt x="9084" y="105488"/>
                  <a:pt x="9166" y="105488"/>
                </a:cubicBezTo>
                <a:cubicBezTo>
                  <a:pt x="9246" y="105488"/>
                  <a:pt x="9320" y="105436"/>
                  <a:pt x="9394" y="105334"/>
                </a:cubicBezTo>
                <a:cubicBezTo>
                  <a:pt x="9493" y="105198"/>
                  <a:pt x="9628" y="105119"/>
                  <a:pt x="9737" y="105119"/>
                </a:cubicBezTo>
                <a:cubicBezTo>
                  <a:pt x="9768" y="105119"/>
                  <a:pt x="9796" y="105125"/>
                  <a:pt x="9821" y="105138"/>
                </a:cubicBezTo>
                <a:cubicBezTo>
                  <a:pt x="9836" y="105146"/>
                  <a:pt x="9852" y="105150"/>
                  <a:pt x="9869" y="105150"/>
                </a:cubicBezTo>
                <a:cubicBezTo>
                  <a:pt x="9970" y="105150"/>
                  <a:pt x="10098" y="105010"/>
                  <a:pt x="10167" y="104803"/>
                </a:cubicBezTo>
                <a:cubicBezTo>
                  <a:pt x="10236" y="104621"/>
                  <a:pt x="10278" y="104531"/>
                  <a:pt x="10303" y="104531"/>
                </a:cubicBezTo>
                <a:cubicBezTo>
                  <a:pt x="10325" y="104531"/>
                  <a:pt x="10335" y="104595"/>
                  <a:pt x="10340" y="104722"/>
                </a:cubicBezTo>
                <a:cubicBezTo>
                  <a:pt x="10350" y="105145"/>
                  <a:pt x="10623" y="105695"/>
                  <a:pt x="10774" y="105695"/>
                </a:cubicBezTo>
                <a:cubicBezTo>
                  <a:pt x="10805" y="105695"/>
                  <a:pt x="10831" y="105673"/>
                  <a:pt x="10848" y="105622"/>
                </a:cubicBezTo>
                <a:cubicBezTo>
                  <a:pt x="10940" y="105374"/>
                  <a:pt x="11833" y="105029"/>
                  <a:pt x="12208" y="105029"/>
                </a:cubicBezTo>
                <a:cubicBezTo>
                  <a:pt x="12303" y="105029"/>
                  <a:pt x="12365" y="105052"/>
                  <a:pt x="12372" y="105103"/>
                </a:cubicBezTo>
                <a:cubicBezTo>
                  <a:pt x="12383" y="105195"/>
                  <a:pt x="12545" y="105334"/>
                  <a:pt x="12718" y="105380"/>
                </a:cubicBezTo>
                <a:cubicBezTo>
                  <a:pt x="12752" y="105389"/>
                  <a:pt x="12785" y="105394"/>
                  <a:pt x="12817" y="105394"/>
                </a:cubicBezTo>
                <a:cubicBezTo>
                  <a:pt x="13134" y="105394"/>
                  <a:pt x="13343" y="104954"/>
                  <a:pt x="13133" y="104618"/>
                </a:cubicBezTo>
                <a:cubicBezTo>
                  <a:pt x="13104" y="104572"/>
                  <a:pt x="13101" y="104551"/>
                  <a:pt x="13120" y="104551"/>
                </a:cubicBezTo>
                <a:cubicBezTo>
                  <a:pt x="13154" y="104551"/>
                  <a:pt x="13259" y="104619"/>
                  <a:pt x="13422" y="104745"/>
                </a:cubicBezTo>
                <a:cubicBezTo>
                  <a:pt x="13666" y="104936"/>
                  <a:pt x="13958" y="105044"/>
                  <a:pt x="14124" y="105044"/>
                </a:cubicBezTo>
                <a:cubicBezTo>
                  <a:pt x="14248" y="105044"/>
                  <a:pt x="14301" y="104983"/>
                  <a:pt x="14207" y="104849"/>
                </a:cubicBezTo>
                <a:cubicBezTo>
                  <a:pt x="14149" y="104768"/>
                  <a:pt x="14207" y="104526"/>
                  <a:pt x="14334" y="104353"/>
                </a:cubicBezTo>
                <a:cubicBezTo>
                  <a:pt x="14412" y="104237"/>
                  <a:pt x="14473" y="104175"/>
                  <a:pt x="14532" y="104175"/>
                </a:cubicBezTo>
                <a:cubicBezTo>
                  <a:pt x="14621" y="104175"/>
                  <a:pt x="14708" y="104314"/>
                  <a:pt x="14853" y="104618"/>
                </a:cubicBezTo>
                <a:cubicBezTo>
                  <a:pt x="14971" y="104870"/>
                  <a:pt x="15088" y="105018"/>
                  <a:pt x="15166" y="105018"/>
                </a:cubicBezTo>
                <a:cubicBezTo>
                  <a:pt x="15195" y="105018"/>
                  <a:pt x="15218" y="104997"/>
                  <a:pt x="15234" y="104953"/>
                </a:cubicBezTo>
                <a:cubicBezTo>
                  <a:pt x="15308" y="104753"/>
                  <a:pt x="15597" y="104615"/>
                  <a:pt x="15803" y="104615"/>
                </a:cubicBezTo>
                <a:cubicBezTo>
                  <a:pt x="15917" y="104615"/>
                  <a:pt x="16007" y="104657"/>
                  <a:pt x="16019" y="104757"/>
                </a:cubicBezTo>
                <a:cubicBezTo>
                  <a:pt x="16031" y="104849"/>
                  <a:pt x="15938" y="105011"/>
                  <a:pt x="15823" y="105091"/>
                </a:cubicBezTo>
                <a:cubicBezTo>
                  <a:pt x="15714" y="105168"/>
                  <a:pt x="15885" y="105209"/>
                  <a:pt x="16120" y="105209"/>
                </a:cubicBezTo>
                <a:cubicBezTo>
                  <a:pt x="16310" y="105209"/>
                  <a:pt x="16541" y="105183"/>
                  <a:pt x="16700" y="105126"/>
                </a:cubicBezTo>
                <a:cubicBezTo>
                  <a:pt x="16705" y="105125"/>
                  <a:pt x="16709" y="105124"/>
                  <a:pt x="16714" y="105124"/>
                </a:cubicBezTo>
                <a:cubicBezTo>
                  <a:pt x="16781" y="105124"/>
                  <a:pt x="16864" y="105279"/>
                  <a:pt x="16896" y="105484"/>
                </a:cubicBezTo>
                <a:cubicBezTo>
                  <a:pt x="16912" y="105572"/>
                  <a:pt x="16932" y="105615"/>
                  <a:pt x="16957" y="105615"/>
                </a:cubicBezTo>
                <a:cubicBezTo>
                  <a:pt x="17002" y="105615"/>
                  <a:pt x="17063" y="105459"/>
                  <a:pt x="17139" y="105149"/>
                </a:cubicBezTo>
                <a:cubicBezTo>
                  <a:pt x="17214" y="104834"/>
                  <a:pt x="17274" y="104675"/>
                  <a:pt x="17320" y="104675"/>
                </a:cubicBezTo>
                <a:cubicBezTo>
                  <a:pt x="17345" y="104675"/>
                  <a:pt x="17365" y="104721"/>
                  <a:pt x="17381" y="104814"/>
                </a:cubicBezTo>
                <a:cubicBezTo>
                  <a:pt x="17411" y="105026"/>
                  <a:pt x="17538" y="105158"/>
                  <a:pt x="17700" y="105158"/>
                </a:cubicBezTo>
                <a:cubicBezTo>
                  <a:pt x="17724" y="105158"/>
                  <a:pt x="17748" y="105155"/>
                  <a:pt x="17774" y="105149"/>
                </a:cubicBezTo>
                <a:cubicBezTo>
                  <a:pt x="17970" y="105103"/>
                  <a:pt x="18004" y="105045"/>
                  <a:pt x="17843" y="104999"/>
                </a:cubicBezTo>
                <a:cubicBezTo>
                  <a:pt x="17381" y="104849"/>
                  <a:pt x="17531" y="104376"/>
                  <a:pt x="18074" y="104295"/>
                </a:cubicBezTo>
                <a:cubicBezTo>
                  <a:pt x="18178" y="104276"/>
                  <a:pt x="18272" y="104267"/>
                  <a:pt x="18352" y="104267"/>
                </a:cubicBezTo>
                <a:cubicBezTo>
                  <a:pt x="18510" y="104267"/>
                  <a:pt x="18605" y="104303"/>
                  <a:pt x="18582" y="104364"/>
                </a:cubicBezTo>
                <a:cubicBezTo>
                  <a:pt x="18497" y="104587"/>
                  <a:pt x="19631" y="104986"/>
                  <a:pt x="20227" y="104986"/>
                </a:cubicBezTo>
                <a:cubicBezTo>
                  <a:pt x="20280" y="104986"/>
                  <a:pt x="20328" y="104982"/>
                  <a:pt x="20371" y="104976"/>
                </a:cubicBezTo>
                <a:cubicBezTo>
                  <a:pt x="20625" y="104930"/>
                  <a:pt x="20913" y="104757"/>
                  <a:pt x="21029" y="104583"/>
                </a:cubicBezTo>
                <a:cubicBezTo>
                  <a:pt x="21113" y="104448"/>
                  <a:pt x="21182" y="104381"/>
                  <a:pt x="21262" y="104381"/>
                </a:cubicBezTo>
                <a:cubicBezTo>
                  <a:pt x="21324" y="104381"/>
                  <a:pt x="21393" y="104422"/>
                  <a:pt x="21479" y="104503"/>
                </a:cubicBezTo>
                <a:cubicBezTo>
                  <a:pt x="21557" y="104572"/>
                  <a:pt x="21632" y="104607"/>
                  <a:pt x="21712" y="104607"/>
                </a:cubicBezTo>
                <a:cubicBezTo>
                  <a:pt x="21820" y="104607"/>
                  <a:pt x="21938" y="104543"/>
                  <a:pt x="22091" y="104410"/>
                </a:cubicBezTo>
                <a:cubicBezTo>
                  <a:pt x="22236" y="104284"/>
                  <a:pt x="22336" y="104220"/>
                  <a:pt x="22410" y="104220"/>
                </a:cubicBezTo>
                <a:cubicBezTo>
                  <a:pt x="22472" y="104220"/>
                  <a:pt x="22516" y="104264"/>
                  <a:pt x="22552" y="104353"/>
                </a:cubicBezTo>
                <a:cubicBezTo>
                  <a:pt x="22584" y="104431"/>
                  <a:pt x="22622" y="104470"/>
                  <a:pt x="22669" y="104470"/>
                </a:cubicBezTo>
                <a:cubicBezTo>
                  <a:pt x="22741" y="104470"/>
                  <a:pt x="22836" y="104379"/>
                  <a:pt x="22968" y="104191"/>
                </a:cubicBezTo>
                <a:cubicBezTo>
                  <a:pt x="23110" y="103986"/>
                  <a:pt x="23185" y="103882"/>
                  <a:pt x="23220" y="103882"/>
                </a:cubicBezTo>
                <a:cubicBezTo>
                  <a:pt x="23256" y="103882"/>
                  <a:pt x="23251" y="103992"/>
                  <a:pt x="23233" y="104214"/>
                </a:cubicBezTo>
                <a:cubicBezTo>
                  <a:pt x="23209" y="104469"/>
                  <a:pt x="23240" y="104575"/>
                  <a:pt x="23406" y="104575"/>
                </a:cubicBezTo>
                <a:cubicBezTo>
                  <a:pt x="23480" y="104575"/>
                  <a:pt x="23582" y="104554"/>
                  <a:pt x="23718" y="104514"/>
                </a:cubicBezTo>
                <a:cubicBezTo>
                  <a:pt x="23995" y="104433"/>
                  <a:pt x="24422" y="104283"/>
                  <a:pt x="24641" y="104191"/>
                </a:cubicBezTo>
                <a:cubicBezTo>
                  <a:pt x="24728" y="104150"/>
                  <a:pt x="24847" y="104131"/>
                  <a:pt x="24978" y="104131"/>
                </a:cubicBezTo>
                <a:cubicBezTo>
                  <a:pt x="25180" y="104131"/>
                  <a:pt x="25411" y="104176"/>
                  <a:pt x="25599" y="104260"/>
                </a:cubicBezTo>
                <a:cubicBezTo>
                  <a:pt x="25893" y="104386"/>
                  <a:pt x="26070" y="104459"/>
                  <a:pt x="26164" y="104459"/>
                </a:cubicBezTo>
                <a:cubicBezTo>
                  <a:pt x="26304" y="104459"/>
                  <a:pt x="26264" y="104300"/>
                  <a:pt x="26154" y="103914"/>
                </a:cubicBezTo>
                <a:cubicBezTo>
                  <a:pt x="26061" y="103614"/>
                  <a:pt x="26073" y="103348"/>
                  <a:pt x="26177" y="103325"/>
                </a:cubicBezTo>
                <a:cubicBezTo>
                  <a:pt x="26180" y="103325"/>
                  <a:pt x="26184" y="103325"/>
                  <a:pt x="26187" y="103325"/>
                </a:cubicBezTo>
                <a:cubicBezTo>
                  <a:pt x="26277" y="103325"/>
                  <a:pt x="26374" y="103460"/>
                  <a:pt x="26396" y="103649"/>
                </a:cubicBezTo>
                <a:cubicBezTo>
                  <a:pt x="26412" y="103796"/>
                  <a:pt x="26469" y="103873"/>
                  <a:pt x="26534" y="103873"/>
                </a:cubicBezTo>
                <a:cubicBezTo>
                  <a:pt x="26560" y="103873"/>
                  <a:pt x="26588" y="103860"/>
                  <a:pt x="26615" y="103833"/>
                </a:cubicBezTo>
                <a:cubicBezTo>
                  <a:pt x="26652" y="103796"/>
                  <a:pt x="26689" y="103778"/>
                  <a:pt x="26722" y="103778"/>
                </a:cubicBezTo>
                <a:cubicBezTo>
                  <a:pt x="26770" y="103778"/>
                  <a:pt x="26809" y="103819"/>
                  <a:pt x="26823" y="103902"/>
                </a:cubicBezTo>
                <a:cubicBezTo>
                  <a:pt x="26827" y="103950"/>
                  <a:pt x="26860" y="103973"/>
                  <a:pt x="26920" y="103973"/>
                </a:cubicBezTo>
                <a:cubicBezTo>
                  <a:pt x="27047" y="103973"/>
                  <a:pt x="27292" y="103865"/>
                  <a:pt x="27608" y="103660"/>
                </a:cubicBezTo>
                <a:cubicBezTo>
                  <a:pt x="27908" y="103475"/>
                  <a:pt x="28104" y="103348"/>
                  <a:pt x="28231" y="103279"/>
                </a:cubicBezTo>
                <a:cubicBezTo>
                  <a:pt x="28246" y="103281"/>
                  <a:pt x="28259" y="103282"/>
                  <a:pt x="28273" y="103282"/>
                </a:cubicBezTo>
                <a:cubicBezTo>
                  <a:pt x="28337" y="103282"/>
                  <a:pt x="28394" y="103261"/>
                  <a:pt x="28451" y="103233"/>
                </a:cubicBezTo>
                <a:cubicBezTo>
                  <a:pt x="28508" y="103268"/>
                  <a:pt x="28520" y="103372"/>
                  <a:pt x="28531" y="103533"/>
                </a:cubicBezTo>
                <a:cubicBezTo>
                  <a:pt x="28553" y="103715"/>
                  <a:pt x="28653" y="103847"/>
                  <a:pt x="28760" y="103847"/>
                </a:cubicBezTo>
                <a:cubicBezTo>
                  <a:pt x="28768" y="103847"/>
                  <a:pt x="28777" y="103846"/>
                  <a:pt x="28785" y="103845"/>
                </a:cubicBezTo>
                <a:cubicBezTo>
                  <a:pt x="28912" y="103833"/>
                  <a:pt x="28935" y="103683"/>
                  <a:pt x="28855" y="103522"/>
                </a:cubicBezTo>
                <a:cubicBezTo>
                  <a:pt x="28785" y="103360"/>
                  <a:pt x="28843" y="103210"/>
                  <a:pt x="28981" y="103187"/>
                </a:cubicBezTo>
                <a:cubicBezTo>
                  <a:pt x="29016" y="103187"/>
                  <a:pt x="29028" y="103198"/>
                  <a:pt x="29051" y="103198"/>
                </a:cubicBezTo>
                <a:cubicBezTo>
                  <a:pt x="29085" y="103210"/>
                  <a:pt x="29108" y="103221"/>
                  <a:pt x="29143" y="103233"/>
                </a:cubicBezTo>
                <a:cubicBezTo>
                  <a:pt x="29166" y="103268"/>
                  <a:pt x="29178" y="103325"/>
                  <a:pt x="29155" y="103383"/>
                </a:cubicBezTo>
                <a:cubicBezTo>
                  <a:pt x="29123" y="103460"/>
                  <a:pt x="29151" y="103501"/>
                  <a:pt x="29228" y="103501"/>
                </a:cubicBezTo>
                <a:cubicBezTo>
                  <a:pt x="29289" y="103501"/>
                  <a:pt x="29382" y="103474"/>
                  <a:pt x="29501" y="103418"/>
                </a:cubicBezTo>
                <a:cubicBezTo>
                  <a:pt x="29524" y="103406"/>
                  <a:pt x="29536" y="103406"/>
                  <a:pt x="29547" y="103395"/>
                </a:cubicBezTo>
                <a:cubicBezTo>
                  <a:pt x="29606" y="103412"/>
                  <a:pt x="29659" y="103422"/>
                  <a:pt x="29710" y="103422"/>
                </a:cubicBezTo>
                <a:cubicBezTo>
                  <a:pt x="29729" y="103422"/>
                  <a:pt x="29748" y="103421"/>
                  <a:pt x="29766" y="103418"/>
                </a:cubicBezTo>
                <a:lnTo>
                  <a:pt x="29766" y="103418"/>
                </a:lnTo>
                <a:cubicBezTo>
                  <a:pt x="29732" y="103464"/>
                  <a:pt x="29686" y="103522"/>
                  <a:pt x="29616" y="103602"/>
                </a:cubicBezTo>
                <a:cubicBezTo>
                  <a:pt x="29443" y="103810"/>
                  <a:pt x="29362" y="104053"/>
                  <a:pt x="29443" y="104122"/>
                </a:cubicBezTo>
                <a:cubicBezTo>
                  <a:pt x="29458" y="104137"/>
                  <a:pt x="29477" y="104144"/>
                  <a:pt x="29500" y="104144"/>
                </a:cubicBezTo>
                <a:cubicBezTo>
                  <a:pt x="29599" y="104144"/>
                  <a:pt x="29764" y="104006"/>
                  <a:pt x="29905" y="103799"/>
                </a:cubicBezTo>
                <a:cubicBezTo>
                  <a:pt x="30048" y="103595"/>
                  <a:pt x="30162" y="103495"/>
                  <a:pt x="30256" y="103495"/>
                </a:cubicBezTo>
                <a:cubicBezTo>
                  <a:pt x="30305" y="103495"/>
                  <a:pt x="30350" y="103523"/>
                  <a:pt x="30390" y="103579"/>
                </a:cubicBezTo>
                <a:cubicBezTo>
                  <a:pt x="30482" y="103706"/>
                  <a:pt x="30771" y="103868"/>
                  <a:pt x="31059" y="103949"/>
                </a:cubicBezTo>
                <a:cubicBezTo>
                  <a:pt x="31183" y="103984"/>
                  <a:pt x="31282" y="104003"/>
                  <a:pt x="31365" y="104003"/>
                </a:cubicBezTo>
                <a:cubicBezTo>
                  <a:pt x="31554" y="104003"/>
                  <a:pt x="31656" y="103904"/>
                  <a:pt x="31752" y="103672"/>
                </a:cubicBezTo>
                <a:cubicBezTo>
                  <a:pt x="31809" y="103545"/>
                  <a:pt x="31902" y="103441"/>
                  <a:pt x="32029" y="103360"/>
                </a:cubicBezTo>
                <a:cubicBezTo>
                  <a:pt x="32096" y="103399"/>
                  <a:pt x="32158" y="103422"/>
                  <a:pt x="32209" y="103422"/>
                </a:cubicBezTo>
                <a:cubicBezTo>
                  <a:pt x="32263" y="103422"/>
                  <a:pt x="32305" y="103396"/>
                  <a:pt x="32329" y="103337"/>
                </a:cubicBezTo>
                <a:cubicBezTo>
                  <a:pt x="32352" y="103291"/>
                  <a:pt x="32421" y="103233"/>
                  <a:pt x="32514" y="103175"/>
                </a:cubicBezTo>
                <a:lnTo>
                  <a:pt x="32548" y="103175"/>
                </a:lnTo>
                <a:cubicBezTo>
                  <a:pt x="32860" y="103129"/>
                  <a:pt x="33045" y="103048"/>
                  <a:pt x="33102" y="102898"/>
                </a:cubicBezTo>
                <a:cubicBezTo>
                  <a:pt x="33206" y="102864"/>
                  <a:pt x="33322" y="102829"/>
                  <a:pt x="33425" y="102783"/>
                </a:cubicBezTo>
                <a:cubicBezTo>
                  <a:pt x="33448" y="102852"/>
                  <a:pt x="33460" y="102933"/>
                  <a:pt x="33448" y="103002"/>
                </a:cubicBezTo>
                <a:cubicBezTo>
                  <a:pt x="33412" y="103193"/>
                  <a:pt x="33513" y="103283"/>
                  <a:pt x="33662" y="103283"/>
                </a:cubicBezTo>
                <a:cubicBezTo>
                  <a:pt x="33845" y="103283"/>
                  <a:pt x="34102" y="103147"/>
                  <a:pt x="34268" y="102898"/>
                </a:cubicBezTo>
                <a:cubicBezTo>
                  <a:pt x="34336" y="102789"/>
                  <a:pt x="34381" y="102732"/>
                  <a:pt x="34407" y="102732"/>
                </a:cubicBezTo>
                <a:cubicBezTo>
                  <a:pt x="34447" y="102732"/>
                  <a:pt x="34441" y="102866"/>
                  <a:pt x="34407" y="103152"/>
                </a:cubicBezTo>
                <a:cubicBezTo>
                  <a:pt x="34366" y="103464"/>
                  <a:pt x="34357" y="103605"/>
                  <a:pt x="34403" y="103605"/>
                </a:cubicBezTo>
                <a:cubicBezTo>
                  <a:pt x="34436" y="103605"/>
                  <a:pt x="34496" y="103535"/>
                  <a:pt x="34591" y="103406"/>
                </a:cubicBezTo>
                <a:cubicBezTo>
                  <a:pt x="34691" y="103278"/>
                  <a:pt x="34786" y="103212"/>
                  <a:pt x="34858" y="103212"/>
                </a:cubicBezTo>
                <a:cubicBezTo>
                  <a:pt x="34903" y="103212"/>
                  <a:pt x="34938" y="103237"/>
                  <a:pt x="34961" y="103291"/>
                </a:cubicBezTo>
                <a:cubicBezTo>
                  <a:pt x="34990" y="103359"/>
                  <a:pt x="35040" y="103389"/>
                  <a:pt x="35101" y="103389"/>
                </a:cubicBezTo>
                <a:cubicBezTo>
                  <a:pt x="35348" y="103389"/>
                  <a:pt x="35780" y="102902"/>
                  <a:pt x="35826" y="102540"/>
                </a:cubicBezTo>
                <a:cubicBezTo>
                  <a:pt x="35884" y="102425"/>
                  <a:pt x="35896" y="102287"/>
                  <a:pt x="35815" y="102171"/>
                </a:cubicBezTo>
                <a:cubicBezTo>
                  <a:pt x="35838" y="102113"/>
                  <a:pt x="35861" y="102067"/>
                  <a:pt x="35907" y="102033"/>
                </a:cubicBezTo>
                <a:cubicBezTo>
                  <a:pt x="35988" y="102056"/>
                  <a:pt x="36069" y="102090"/>
                  <a:pt x="36173" y="102136"/>
                </a:cubicBezTo>
                <a:cubicBezTo>
                  <a:pt x="36334" y="102206"/>
                  <a:pt x="36507" y="102252"/>
                  <a:pt x="36669" y="102287"/>
                </a:cubicBezTo>
                <a:cubicBezTo>
                  <a:pt x="36657" y="102333"/>
                  <a:pt x="36634" y="102379"/>
                  <a:pt x="36588" y="102437"/>
                </a:cubicBezTo>
                <a:cubicBezTo>
                  <a:pt x="36496" y="102540"/>
                  <a:pt x="36415" y="102748"/>
                  <a:pt x="36438" y="102887"/>
                </a:cubicBezTo>
                <a:cubicBezTo>
                  <a:pt x="36441" y="102928"/>
                  <a:pt x="36459" y="102948"/>
                  <a:pt x="36488" y="102948"/>
                </a:cubicBezTo>
                <a:cubicBezTo>
                  <a:pt x="36555" y="102948"/>
                  <a:pt x="36684" y="102836"/>
                  <a:pt x="36830" y="102633"/>
                </a:cubicBezTo>
                <a:cubicBezTo>
                  <a:pt x="36934" y="102483"/>
                  <a:pt x="37015" y="102390"/>
                  <a:pt x="37061" y="102356"/>
                </a:cubicBezTo>
                <a:lnTo>
                  <a:pt x="37108" y="102356"/>
                </a:lnTo>
                <a:cubicBezTo>
                  <a:pt x="37108" y="102367"/>
                  <a:pt x="37108" y="102379"/>
                  <a:pt x="37096" y="102402"/>
                </a:cubicBezTo>
                <a:cubicBezTo>
                  <a:pt x="37011" y="102656"/>
                  <a:pt x="37163" y="102839"/>
                  <a:pt x="37353" y="102839"/>
                </a:cubicBezTo>
                <a:cubicBezTo>
                  <a:pt x="37447" y="102839"/>
                  <a:pt x="37550" y="102794"/>
                  <a:pt x="37638" y="102691"/>
                </a:cubicBezTo>
                <a:cubicBezTo>
                  <a:pt x="37754" y="102552"/>
                  <a:pt x="38135" y="102413"/>
                  <a:pt x="38458" y="102390"/>
                </a:cubicBezTo>
                <a:cubicBezTo>
                  <a:pt x="38804" y="102356"/>
                  <a:pt x="39001" y="102252"/>
                  <a:pt x="38943" y="102136"/>
                </a:cubicBezTo>
                <a:cubicBezTo>
                  <a:pt x="38977" y="102067"/>
                  <a:pt x="39047" y="102009"/>
                  <a:pt x="39127" y="101952"/>
                </a:cubicBezTo>
                <a:lnTo>
                  <a:pt x="39174" y="101952"/>
                </a:lnTo>
                <a:cubicBezTo>
                  <a:pt x="39393" y="101975"/>
                  <a:pt x="39531" y="102148"/>
                  <a:pt x="39531" y="102402"/>
                </a:cubicBezTo>
                <a:cubicBezTo>
                  <a:pt x="39531" y="102607"/>
                  <a:pt x="39560" y="102699"/>
                  <a:pt x="39669" y="102699"/>
                </a:cubicBezTo>
                <a:cubicBezTo>
                  <a:pt x="39744" y="102699"/>
                  <a:pt x="39858" y="102655"/>
                  <a:pt x="40028" y="102575"/>
                </a:cubicBezTo>
                <a:cubicBezTo>
                  <a:pt x="40224" y="102483"/>
                  <a:pt x="40374" y="102379"/>
                  <a:pt x="40501" y="102263"/>
                </a:cubicBezTo>
                <a:cubicBezTo>
                  <a:pt x="40743" y="102240"/>
                  <a:pt x="41009" y="102194"/>
                  <a:pt x="41194" y="102125"/>
                </a:cubicBezTo>
                <a:cubicBezTo>
                  <a:pt x="41205" y="102122"/>
                  <a:pt x="41216" y="102120"/>
                  <a:pt x="41228" y="102120"/>
                </a:cubicBezTo>
                <a:cubicBezTo>
                  <a:pt x="41337" y="102120"/>
                  <a:pt x="41466" y="102262"/>
                  <a:pt x="41528" y="102460"/>
                </a:cubicBezTo>
                <a:cubicBezTo>
                  <a:pt x="41555" y="102544"/>
                  <a:pt x="41586" y="102585"/>
                  <a:pt x="41621" y="102585"/>
                </a:cubicBezTo>
                <a:cubicBezTo>
                  <a:pt x="41662" y="102585"/>
                  <a:pt x="41709" y="102527"/>
                  <a:pt x="41759" y="102413"/>
                </a:cubicBezTo>
                <a:lnTo>
                  <a:pt x="41759" y="102413"/>
                </a:lnTo>
                <a:cubicBezTo>
                  <a:pt x="41759" y="102425"/>
                  <a:pt x="41748" y="102448"/>
                  <a:pt x="41759" y="102460"/>
                </a:cubicBezTo>
                <a:cubicBezTo>
                  <a:pt x="41798" y="102517"/>
                  <a:pt x="41849" y="102542"/>
                  <a:pt x="41901" y="102542"/>
                </a:cubicBezTo>
                <a:cubicBezTo>
                  <a:pt x="42049" y="102542"/>
                  <a:pt x="42212" y="102343"/>
                  <a:pt x="42186" y="102113"/>
                </a:cubicBezTo>
                <a:cubicBezTo>
                  <a:pt x="42180" y="102052"/>
                  <a:pt x="42142" y="102024"/>
                  <a:pt x="42085" y="102024"/>
                </a:cubicBezTo>
                <a:cubicBezTo>
                  <a:pt x="42034" y="102024"/>
                  <a:pt x="41969" y="102047"/>
                  <a:pt x="41898" y="102090"/>
                </a:cubicBezTo>
                <a:cubicBezTo>
                  <a:pt x="41875" y="102113"/>
                  <a:pt x="41863" y="102136"/>
                  <a:pt x="41852" y="102148"/>
                </a:cubicBezTo>
                <a:cubicBezTo>
                  <a:pt x="41852" y="102136"/>
                  <a:pt x="41852" y="102125"/>
                  <a:pt x="41863" y="102102"/>
                </a:cubicBezTo>
                <a:cubicBezTo>
                  <a:pt x="41954" y="101770"/>
                  <a:pt x="42039" y="101606"/>
                  <a:pt x="42110" y="101606"/>
                </a:cubicBezTo>
                <a:cubicBezTo>
                  <a:pt x="42148" y="101606"/>
                  <a:pt x="42181" y="101652"/>
                  <a:pt x="42209" y="101744"/>
                </a:cubicBezTo>
                <a:cubicBezTo>
                  <a:pt x="42274" y="101930"/>
                  <a:pt x="42452" y="102041"/>
                  <a:pt x="42669" y="102041"/>
                </a:cubicBezTo>
                <a:cubicBezTo>
                  <a:pt x="42722" y="102041"/>
                  <a:pt x="42777" y="102035"/>
                  <a:pt x="42833" y="102021"/>
                </a:cubicBezTo>
                <a:cubicBezTo>
                  <a:pt x="43133" y="101963"/>
                  <a:pt x="43179" y="101894"/>
                  <a:pt x="42937" y="101871"/>
                </a:cubicBezTo>
                <a:cubicBezTo>
                  <a:pt x="42256" y="101779"/>
                  <a:pt x="42394" y="101352"/>
                  <a:pt x="43098" y="101167"/>
                </a:cubicBezTo>
                <a:lnTo>
                  <a:pt x="43098" y="101167"/>
                </a:lnTo>
                <a:cubicBezTo>
                  <a:pt x="43040" y="101328"/>
                  <a:pt x="43133" y="101467"/>
                  <a:pt x="43375" y="101536"/>
                </a:cubicBezTo>
                <a:cubicBezTo>
                  <a:pt x="43414" y="101549"/>
                  <a:pt x="43449" y="101555"/>
                  <a:pt x="43480" y="101555"/>
                </a:cubicBezTo>
                <a:cubicBezTo>
                  <a:pt x="43587" y="101555"/>
                  <a:pt x="43642" y="101482"/>
                  <a:pt x="43606" y="101375"/>
                </a:cubicBezTo>
                <a:cubicBezTo>
                  <a:pt x="43583" y="101282"/>
                  <a:pt x="43629" y="101178"/>
                  <a:pt x="43698" y="101086"/>
                </a:cubicBezTo>
                <a:cubicBezTo>
                  <a:pt x="43732" y="101083"/>
                  <a:pt x="43765" y="101081"/>
                  <a:pt x="43796" y="101081"/>
                </a:cubicBezTo>
                <a:cubicBezTo>
                  <a:pt x="43870" y="101081"/>
                  <a:pt x="43931" y="101089"/>
                  <a:pt x="43964" y="101098"/>
                </a:cubicBezTo>
                <a:cubicBezTo>
                  <a:pt x="43964" y="101121"/>
                  <a:pt x="43975" y="101121"/>
                  <a:pt x="43975" y="101144"/>
                </a:cubicBezTo>
                <a:cubicBezTo>
                  <a:pt x="43964" y="101294"/>
                  <a:pt x="44068" y="101455"/>
                  <a:pt x="44206" y="101502"/>
                </a:cubicBezTo>
                <a:cubicBezTo>
                  <a:pt x="44223" y="101505"/>
                  <a:pt x="44240" y="101507"/>
                  <a:pt x="44255" y="101507"/>
                </a:cubicBezTo>
                <a:cubicBezTo>
                  <a:pt x="44341" y="101507"/>
                  <a:pt x="44394" y="101453"/>
                  <a:pt x="44414" y="101375"/>
                </a:cubicBezTo>
                <a:cubicBezTo>
                  <a:pt x="44506" y="101398"/>
                  <a:pt x="44599" y="101421"/>
                  <a:pt x="44714" y="101444"/>
                </a:cubicBezTo>
                <a:cubicBezTo>
                  <a:pt x="44691" y="101467"/>
                  <a:pt x="44668" y="101479"/>
                  <a:pt x="44633" y="101502"/>
                </a:cubicBezTo>
                <a:cubicBezTo>
                  <a:pt x="44437" y="101675"/>
                  <a:pt x="44322" y="101871"/>
                  <a:pt x="44391" y="101940"/>
                </a:cubicBezTo>
                <a:cubicBezTo>
                  <a:pt x="44421" y="101967"/>
                  <a:pt x="44459" y="101978"/>
                  <a:pt x="44501" y="101978"/>
                </a:cubicBezTo>
                <a:cubicBezTo>
                  <a:pt x="44698" y="101978"/>
                  <a:pt x="44986" y="101720"/>
                  <a:pt x="45014" y="101502"/>
                </a:cubicBezTo>
                <a:cubicBezTo>
                  <a:pt x="45422" y="101563"/>
                  <a:pt x="45886" y="101604"/>
                  <a:pt x="46270" y="101604"/>
                </a:cubicBezTo>
                <a:cubicBezTo>
                  <a:pt x="46462" y="101604"/>
                  <a:pt x="46634" y="101594"/>
                  <a:pt x="46769" y="101571"/>
                </a:cubicBezTo>
                <a:cubicBezTo>
                  <a:pt x="47150" y="101502"/>
                  <a:pt x="47577" y="101294"/>
                  <a:pt x="47738" y="101109"/>
                </a:cubicBezTo>
                <a:cubicBezTo>
                  <a:pt x="47842" y="100982"/>
                  <a:pt x="47935" y="100913"/>
                  <a:pt x="48038" y="100890"/>
                </a:cubicBezTo>
                <a:lnTo>
                  <a:pt x="48073" y="100890"/>
                </a:lnTo>
                <a:cubicBezTo>
                  <a:pt x="48090" y="100888"/>
                  <a:pt x="48107" y="100887"/>
                  <a:pt x="48124" y="100887"/>
                </a:cubicBezTo>
                <a:cubicBezTo>
                  <a:pt x="48212" y="100887"/>
                  <a:pt x="48305" y="100913"/>
                  <a:pt x="48431" y="100971"/>
                </a:cubicBezTo>
                <a:cubicBezTo>
                  <a:pt x="48543" y="101029"/>
                  <a:pt x="48648" y="101059"/>
                  <a:pt x="48757" y="101059"/>
                </a:cubicBezTo>
                <a:cubicBezTo>
                  <a:pt x="48930" y="101059"/>
                  <a:pt x="49114" y="100983"/>
                  <a:pt x="49354" y="100821"/>
                </a:cubicBezTo>
                <a:cubicBezTo>
                  <a:pt x="49572" y="100669"/>
                  <a:pt x="49725" y="100596"/>
                  <a:pt x="49843" y="100596"/>
                </a:cubicBezTo>
                <a:cubicBezTo>
                  <a:pt x="49931" y="100596"/>
                  <a:pt x="49999" y="100637"/>
                  <a:pt x="50058" y="100717"/>
                </a:cubicBezTo>
                <a:cubicBezTo>
                  <a:pt x="50103" y="100780"/>
                  <a:pt x="50155" y="100811"/>
                  <a:pt x="50217" y="100811"/>
                </a:cubicBezTo>
                <a:cubicBezTo>
                  <a:pt x="50315" y="100811"/>
                  <a:pt x="50439" y="100733"/>
                  <a:pt x="50601" y="100578"/>
                </a:cubicBezTo>
                <a:cubicBezTo>
                  <a:pt x="50624" y="100590"/>
                  <a:pt x="50659" y="100601"/>
                  <a:pt x="50682" y="100613"/>
                </a:cubicBezTo>
                <a:cubicBezTo>
                  <a:pt x="50858" y="100706"/>
                  <a:pt x="50979" y="100753"/>
                  <a:pt x="51077" y="100753"/>
                </a:cubicBezTo>
                <a:cubicBezTo>
                  <a:pt x="51088" y="100753"/>
                  <a:pt x="51098" y="100752"/>
                  <a:pt x="51109" y="100751"/>
                </a:cubicBezTo>
                <a:cubicBezTo>
                  <a:pt x="51150" y="100816"/>
                  <a:pt x="51219" y="100848"/>
                  <a:pt x="51338" y="100848"/>
                </a:cubicBezTo>
                <a:cubicBezTo>
                  <a:pt x="51451" y="100848"/>
                  <a:pt x="51611" y="100819"/>
                  <a:pt x="51836" y="100763"/>
                </a:cubicBezTo>
                <a:cubicBezTo>
                  <a:pt x="52263" y="100647"/>
                  <a:pt x="52886" y="100451"/>
                  <a:pt x="53210" y="100336"/>
                </a:cubicBezTo>
                <a:cubicBezTo>
                  <a:pt x="53384" y="100274"/>
                  <a:pt x="53659" y="100242"/>
                  <a:pt x="53951" y="100242"/>
                </a:cubicBezTo>
                <a:cubicBezTo>
                  <a:pt x="54201" y="100242"/>
                  <a:pt x="54464" y="100265"/>
                  <a:pt x="54687" y="100313"/>
                </a:cubicBezTo>
                <a:cubicBezTo>
                  <a:pt x="55109" y="100404"/>
                  <a:pt x="55375" y="100459"/>
                  <a:pt x="55525" y="100459"/>
                </a:cubicBezTo>
                <a:cubicBezTo>
                  <a:pt x="55773" y="100459"/>
                  <a:pt x="55703" y="100309"/>
                  <a:pt x="55495" y="99920"/>
                </a:cubicBezTo>
                <a:cubicBezTo>
                  <a:pt x="55426" y="99770"/>
                  <a:pt x="55380" y="99620"/>
                  <a:pt x="55391" y="99516"/>
                </a:cubicBezTo>
                <a:lnTo>
                  <a:pt x="55391" y="99516"/>
                </a:lnTo>
                <a:cubicBezTo>
                  <a:pt x="55426" y="99574"/>
                  <a:pt x="55472" y="99643"/>
                  <a:pt x="55507" y="99736"/>
                </a:cubicBezTo>
                <a:cubicBezTo>
                  <a:pt x="55541" y="99839"/>
                  <a:pt x="55610" y="99920"/>
                  <a:pt x="55680" y="99978"/>
                </a:cubicBezTo>
                <a:cubicBezTo>
                  <a:pt x="55633" y="100013"/>
                  <a:pt x="55645" y="100047"/>
                  <a:pt x="55737" y="100082"/>
                </a:cubicBezTo>
                <a:cubicBezTo>
                  <a:pt x="55749" y="100086"/>
                  <a:pt x="55762" y="100087"/>
                  <a:pt x="55775" y="100087"/>
                </a:cubicBezTo>
                <a:cubicBezTo>
                  <a:pt x="55801" y="100087"/>
                  <a:pt x="55830" y="100082"/>
                  <a:pt x="55853" y="100082"/>
                </a:cubicBezTo>
                <a:cubicBezTo>
                  <a:pt x="55902" y="100097"/>
                  <a:pt x="55950" y="100105"/>
                  <a:pt x="55995" y="100105"/>
                </a:cubicBezTo>
                <a:cubicBezTo>
                  <a:pt x="56153" y="100105"/>
                  <a:pt x="56272" y="100009"/>
                  <a:pt x="56245" y="99793"/>
                </a:cubicBezTo>
                <a:cubicBezTo>
                  <a:pt x="56245" y="99782"/>
                  <a:pt x="56257" y="99782"/>
                  <a:pt x="56257" y="99770"/>
                </a:cubicBezTo>
                <a:cubicBezTo>
                  <a:pt x="56291" y="99747"/>
                  <a:pt x="56338" y="99736"/>
                  <a:pt x="56372" y="99736"/>
                </a:cubicBezTo>
                <a:cubicBezTo>
                  <a:pt x="56384" y="99736"/>
                  <a:pt x="56407" y="99747"/>
                  <a:pt x="56430" y="99759"/>
                </a:cubicBezTo>
                <a:cubicBezTo>
                  <a:pt x="56465" y="99782"/>
                  <a:pt x="56499" y="99793"/>
                  <a:pt x="56511" y="99839"/>
                </a:cubicBezTo>
                <a:cubicBezTo>
                  <a:pt x="56522" y="99886"/>
                  <a:pt x="56568" y="99897"/>
                  <a:pt x="56649" y="99897"/>
                </a:cubicBezTo>
                <a:cubicBezTo>
                  <a:pt x="56672" y="99920"/>
                  <a:pt x="56707" y="99932"/>
                  <a:pt x="56730" y="99955"/>
                </a:cubicBezTo>
                <a:cubicBezTo>
                  <a:pt x="57030" y="100197"/>
                  <a:pt x="57503" y="100394"/>
                  <a:pt x="57815" y="100405"/>
                </a:cubicBezTo>
                <a:cubicBezTo>
                  <a:pt x="58138" y="100428"/>
                  <a:pt x="58427" y="100474"/>
                  <a:pt x="58485" y="100520"/>
                </a:cubicBezTo>
                <a:cubicBezTo>
                  <a:pt x="58494" y="100528"/>
                  <a:pt x="58505" y="100531"/>
                  <a:pt x="58519" y="100531"/>
                </a:cubicBezTo>
                <a:cubicBezTo>
                  <a:pt x="58590" y="100531"/>
                  <a:pt x="58713" y="100435"/>
                  <a:pt x="58819" y="100290"/>
                </a:cubicBezTo>
                <a:cubicBezTo>
                  <a:pt x="58921" y="100164"/>
                  <a:pt x="58995" y="100100"/>
                  <a:pt x="59065" y="100100"/>
                </a:cubicBezTo>
                <a:cubicBezTo>
                  <a:pt x="59130" y="100100"/>
                  <a:pt x="59192" y="100155"/>
                  <a:pt x="59269" y="100267"/>
                </a:cubicBezTo>
                <a:cubicBezTo>
                  <a:pt x="59397" y="100443"/>
                  <a:pt x="59668" y="100524"/>
                  <a:pt x="59938" y="100524"/>
                </a:cubicBezTo>
                <a:cubicBezTo>
                  <a:pt x="60305" y="100524"/>
                  <a:pt x="60671" y="100376"/>
                  <a:pt x="60678" y="100116"/>
                </a:cubicBezTo>
                <a:cubicBezTo>
                  <a:pt x="60678" y="99980"/>
                  <a:pt x="60702" y="99907"/>
                  <a:pt x="60772" y="99907"/>
                </a:cubicBezTo>
                <a:cubicBezTo>
                  <a:pt x="60862" y="99907"/>
                  <a:pt x="61028" y="100026"/>
                  <a:pt x="61312" y="100278"/>
                </a:cubicBezTo>
                <a:cubicBezTo>
                  <a:pt x="61605" y="100535"/>
                  <a:pt x="61792" y="100660"/>
                  <a:pt x="61911" y="100660"/>
                </a:cubicBezTo>
                <a:cubicBezTo>
                  <a:pt x="61984" y="100660"/>
                  <a:pt x="62032" y="100613"/>
                  <a:pt x="62063" y="100520"/>
                </a:cubicBezTo>
                <a:cubicBezTo>
                  <a:pt x="62105" y="100401"/>
                  <a:pt x="62155" y="100342"/>
                  <a:pt x="62204" y="100342"/>
                </a:cubicBezTo>
                <a:cubicBezTo>
                  <a:pt x="62236" y="100342"/>
                  <a:pt x="62266" y="100367"/>
                  <a:pt x="62294" y="100417"/>
                </a:cubicBezTo>
                <a:cubicBezTo>
                  <a:pt x="62362" y="100565"/>
                  <a:pt x="62705" y="100637"/>
                  <a:pt x="63029" y="100637"/>
                </a:cubicBezTo>
                <a:cubicBezTo>
                  <a:pt x="63358" y="100637"/>
                  <a:pt x="63667" y="100562"/>
                  <a:pt x="63644" y="100417"/>
                </a:cubicBezTo>
                <a:cubicBezTo>
                  <a:pt x="63628" y="100326"/>
                  <a:pt x="63664" y="100277"/>
                  <a:pt x="63732" y="100277"/>
                </a:cubicBezTo>
                <a:cubicBezTo>
                  <a:pt x="63760" y="100277"/>
                  <a:pt x="63792" y="100285"/>
                  <a:pt x="63829" y="100301"/>
                </a:cubicBezTo>
                <a:cubicBezTo>
                  <a:pt x="63944" y="100370"/>
                  <a:pt x="64002" y="100544"/>
                  <a:pt x="63956" y="100717"/>
                </a:cubicBezTo>
                <a:cubicBezTo>
                  <a:pt x="63936" y="100773"/>
                  <a:pt x="63937" y="100800"/>
                  <a:pt x="63954" y="100800"/>
                </a:cubicBezTo>
                <a:cubicBezTo>
                  <a:pt x="63987" y="100800"/>
                  <a:pt x="64078" y="100705"/>
                  <a:pt x="64198" y="100532"/>
                </a:cubicBezTo>
                <a:cubicBezTo>
                  <a:pt x="64367" y="100295"/>
                  <a:pt x="64454" y="100182"/>
                  <a:pt x="64525" y="100182"/>
                </a:cubicBezTo>
                <a:cubicBezTo>
                  <a:pt x="64584" y="100182"/>
                  <a:pt x="64632" y="100263"/>
                  <a:pt x="64706" y="100417"/>
                </a:cubicBezTo>
                <a:cubicBezTo>
                  <a:pt x="64777" y="100558"/>
                  <a:pt x="64865" y="100630"/>
                  <a:pt x="64970" y="100630"/>
                </a:cubicBezTo>
                <a:cubicBezTo>
                  <a:pt x="65037" y="100630"/>
                  <a:pt x="65110" y="100602"/>
                  <a:pt x="65191" y="100544"/>
                </a:cubicBezTo>
                <a:cubicBezTo>
                  <a:pt x="65532" y="100298"/>
                  <a:pt x="65993" y="100134"/>
                  <a:pt x="66308" y="100134"/>
                </a:cubicBezTo>
                <a:cubicBezTo>
                  <a:pt x="66451" y="100134"/>
                  <a:pt x="66564" y="100168"/>
                  <a:pt x="66622" y="100243"/>
                </a:cubicBezTo>
                <a:cubicBezTo>
                  <a:pt x="66750" y="100416"/>
                  <a:pt x="66995" y="100501"/>
                  <a:pt x="67430" y="100501"/>
                </a:cubicBezTo>
                <a:cubicBezTo>
                  <a:pt x="67664" y="100501"/>
                  <a:pt x="67952" y="100477"/>
                  <a:pt x="68307" y="100428"/>
                </a:cubicBezTo>
                <a:cubicBezTo>
                  <a:pt x="68556" y="100395"/>
                  <a:pt x="68836" y="100377"/>
                  <a:pt x="69063" y="100377"/>
                </a:cubicBezTo>
                <a:cubicBezTo>
                  <a:pt x="69226" y="100377"/>
                  <a:pt x="69361" y="100386"/>
                  <a:pt x="69439" y="100405"/>
                </a:cubicBezTo>
                <a:cubicBezTo>
                  <a:pt x="69796" y="100484"/>
                  <a:pt x="70027" y="100525"/>
                  <a:pt x="70179" y="100525"/>
                </a:cubicBezTo>
                <a:cubicBezTo>
                  <a:pt x="70360" y="100525"/>
                  <a:pt x="70428" y="100467"/>
                  <a:pt x="70466" y="100347"/>
                </a:cubicBezTo>
                <a:cubicBezTo>
                  <a:pt x="70512" y="100220"/>
                  <a:pt x="70420" y="99909"/>
                  <a:pt x="70281" y="99689"/>
                </a:cubicBezTo>
                <a:cubicBezTo>
                  <a:pt x="70085" y="99389"/>
                  <a:pt x="70062" y="99228"/>
                  <a:pt x="70212" y="99078"/>
                </a:cubicBezTo>
                <a:cubicBezTo>
                  <a:pt x="70263" y="99021"/>
                  <a:pt x="70302" y="98994"/>
                  <a:pt x="70324" y="98994"/>
                </a:cubicBezTo>
                <a:cubicBezTo>
                  <a:pt x="70357" y="98994"/>
                  <a:pt x="70357" y="99053"/>
                  <a:pt x="70316" y="99170"/>
                </a:cubicBezTo>
                <a:cubicBezTo>
                  <a:pt x="70274" y="99317"/>
                  <a:pt x="70336" y="99416"/>
                  <a:pt x="70477" y="99416"/>
                </a:cubicBezTo>
                <a:cubicBezTo>
                  <a:pt x="70492" y="99416"/>
                  <a:pt x="70507" y="99415"/>
                  <a:pt x="70524" y="99412"/>
                </a:cubicBezTo>
                <a:cubicBezTo>
                  <a:pt x="70549" y="99406"/>
                  <a:pt x="70572" y="99403"/>
                  <a:pt x="70593" y="99403"/>
                </a:cubicBezTo>
                <a:cubicBezTo>
                  <a:pt x="70728" y="99403"/>
                  <a:pt x="70783" y="99528"/>
                  <a:pt x="70743" y="99747"/>
                </a:cubicBezTo>
                <a:cubicBezTo>
                  <a:pt x="70711" y="99921"/>
                  <a:pt x="70718" y="100014"/>
                  <a:pt x="70766" y="100014"/>
                </a:cubicBezTo>
                <a:cubicBezTo>
                  <a:pt x="70788" y="100014"/>
                  <a:pt x="70818" y="99995"/>
                  <a:pt x="70858" y="99955"/>
                </a:cubicBezTo>
                <a:cubicBezTo>
                  <a:pt x="70903" y="99905"/>
                  <a:pt x="70952" y="99881"/>
                  <a:pt x="70999" y="99881"/>
                </a:cubicBezTo>
                <a:cubicBezTo>
                  <a:pt x="71061" y="99881"/>
                  <a:pt x="71119" y="99922"/>
                  <a:pt x="71158" y="100001"/>
                </a:cubicBezTo>
                <a:cubicBezTo>
                  <a:pt x="71212" y="100118"/>
                  <a:pt x="71450" y="100176"/>
                  <a:pt x="71842" y="100176"/>
                </a:cubicBezTo>
                <a:cubicBezTo>
                  <a:pt x="72378" y="100176"/>
                  <a:pt x="73201" y="100069"/>
                  <a:pt x="74240" y="99863"/>
                </a:cubicBezTo>
                <a:cubicBezTo>
                  <a:pt x="74503" y="99809"/>
                  <a:pt x="74741" y="99783"/>
                  <a:pt x="74922" y="99783"/>
                </a:cubicBezTo>
                <a:cubicBezTo>
                  <a:pt x="75132" y="99783"/>
                  <a:pt x="75267" y="99818"/>
                  <a:pt x="75279" y="99886"/>
                </a:cubicBezTo>
                <a:cubicBezTo>
                  <a:pt x="75295" y="99973"/>
                  <a:pt x="75462" y="100022"/>
                  <a:pt x="75693" y="100022"/>
                </a:cubicBezTo>
                <a:cubicBezTo>
                  <a:pt x="75798" y="100022"/>
                  <a:pt x="75917" y="100011"/>
                  <a:pt x="76041" y="99990"/>
                </a:cubicBezTo>
                <a:cubicBezTo>
                  <a:pt x="76268" y="99950"/>
                  <a:pt x="76420" y="99925"/>
                  <a:pt x="76509" y="99925"/>
                </a:cubicBezTo>
                <a:cubicBezTo>
                  <a:pt x="76678" y="99925"/>
                  <a:pt x="76622" y="100013"/>
                  <a:pt x="76433" y="100255"/>
                </a:cubicBezTo>
                <a:cubicBezTo>
                  <a:pt x="76293" y="100456"/>
                  <a:pt x="76099" y="100587"/>
                  <a:pt x="75983" y="100587"/>
                </a:cubicBezTo>
                <a:cubicBezTo>
                  <a:pt x="75966" y="100587"/>
                  <a:pt x="75950" y="100584"/>
                  <a:pt x="75937" y="100578"/>
                </a:cubicBezTo>
                <a:cubicBezTo>
                  <a:pt x="75921" y="100570"/>
                  <a:pt x="75906" y="100566"/>
                  <a:pt x="75891" y="100566"/>
                </a:cubicBezTo>
                <a:cubicBezTo>
                  <a:pt x="75823" y="100566"/>
                  <a:pt x="75779" y="100653"/>
                  <a:pt x="75799" y="100786"/>
                </a:cubicBezTo>
                <a:cubicBezTo>
                  <a:pt x="75822" y="100896"/>
                  <a:pt x="75822" y="100950"/>
                  <a:pt x="75796" y="100950"/>
                </a:cubicBezTo>
                <a:cubicBezTo>
                  <a:pt x="75770" y="100950"/>
                  <a:pt x="75718" y="100896"/>
                  <a:pt x="75637" y="100786"/>
                </a:cubicBezTo>
                <a:cubicBezTo>
                  <a:pt x="75564" y="100694"/>
                  <a:pt x="75471" y="100647"/>
                  <a:pt x="75325" y="100647"/>
                </a:cubicBezTo>
                <a:cubicBezTo>
                  <a:pt x="75122" y="100647"/>
                  <a:pt x="74817" y="100737"/>
                  <a:pt x="74321" y="100924"/>
                </a:cubicBezTo>
                <a:cubicBezTo>
                  <a:pt x="73628" y="101191"/>
                  <a:pt x="73428" y="101320"/>
                  <a:pt x="73692" y="101320"/>
                </a:cubicBezTo>
                <a:cubicBezTo>
                  <a:pt x="73714" y="101320"/>
                  <a:pt x="73739" y="101319"/>
                  <a:pt x="73767" y="101317"/>
                </a:cubicBezTo>
                <a:cubicBezTo>
                  <a:pt x="73784" y="101316"/>
                  <a:pt x="73801" y="101316"/>
                  <a:pt x="73817" y="101316"/>
                </a:cubicBezTo>
                <a:cubicBezTo>
                  <a:pt x="74090" y="101316"/>
                  <a:pt x="74273" y="101405"/>
                  <a:pt x="74240" y="101525"/>
                </a:cubicBezTo>
                <a:cubicBezTo>
                  <a:pt x="74204" y="101641"/>
                  <a:pt x="74134" y="101702"/>
                  <a:pt x="74050" y="101702"/>
                </a:cubicBezTo>
                <a:cubicBezTo>
                  <a:pt x="74026" y="101702"/>
                  <a:pt x="74001" y="101697"/>
                  <a:pt x="73975" y="101686"/>
                </a:cubicBezTo>
                <a:cubicBezTo>
                  <a:pt x="73962" y="101681"/>
                  <a:pt x="73949" y="101679"/>
                  <a:pt x="73936" y="101679"/>
                </a:cubicBezTo>
                <a:cubicBezTo>
                  <a:pt x="73825" y="101679"/>
                  <a:pt x="73688" y="101842"/>
                  <a:pt x="73605" y="102079"/>
                </a:cubicBezTo>
                <a:cubicBezTo>
                  <a:pt x="73520" y="102324"/>
                  <a:pt x="73346" y="102510"/>
                  <a:pt x="73202" y="102510"/>
                </a:cubicBezTo>
                <a:cubicBezTo>
                  <a:pt x="73190" y="102510"/>
                  <a:pt x="73178" y="102508"/>
                  <a:pt x="73167" y="102506"/>
                </a:cubicBezTo>
                <a:cubicBezTo>
                  <a:pt x="73141" y="102501"/>
                  <a:pt x="73119" y="102499"/>
                  <a:pt x="73099" y="102499"/>
                </a:cubicBezTo>
                <a:cubicBezTo>
                  <a:pt x="72975" y="102499"/>
                  <a:pt x="72962" y="102592"/>
                  <a:pt x="73051" y="102771"/>
                </a:cubicBezTo>
                <a:cubicBezTo>
                  <a:pt x="73144" y="102956"/>
                  <a:pt x="73132" y="103175"/>
                  <a:pt x="73017" y="103302"/>
                </a:cubicBezTo>
                <a:cubicBezTo>
                  <a:pt x="72975" y="103348"/>
                  <a:pt x="72940" y="103371"/>
                  <a:pt x="72912" y="103371"/>
                </a:cubicBezTo>
                <a:cubicBezTo>
                  <a:pt x="72839" y="103371"/>
                  <a:pt x="72809" y="103216"/>
                  <a:pt x="72809" y="102875"/>
                </a:cubicBezTo>
                <a:cubicBezTo>
                  <a:pt x="72816" y="102401"/>
                  <a:pt x="72672" y="102149"/>
                  <a:pt x="72439" y="102149"/>
                </a:cubicBezTo>
                <a:cubicBezTo>
                  <a:pt x="72303" y="102149"/>
                  <a:pt x="72138" y="102235"/>
                  <a:pt x="71955" y="102413"/>
                </a:cubicBezTo>
                <a:cubicBezTo>
                  <a:pt x="71795" y="102562"/>
                  <a:pt x="71753" y="102682"/>
                  <a:pt x="71838" y="102682"/>
                </a:cubicBezTo>
                <a:cubicBezTo>
                  <a:pt x="71845" y="102682"/>
                  <a:pt x="71853" y="102681"/>
                  <a:pt x="71862" y="102679"/>
                </a:cubicBezTo>
                <a:cubicBezTo>
                  <a:pt x="71895" y="102674"/>
                  <a:pt x="71925" y="102672"/>
                  <a:pt x="71953" y="102672"/>
                </a:cubicBezTo>
                <a:cubicBezTo>
                  <a:pt x="72374" y="102672"/>
                  <a:pt x="72303" y="103208"/>
                  <a:pt x="71816" y="103348"/>
                </a:cubicBezTo>
                <a:cubicBezTo>
                  <a:pt x="71680" y="103388"/>
                  <a:pt x="71574" y="103409"/>
                  <a:pt x="71491" y="103409"/>
                </a:cubicBezTo>
                <a:cubicBezTo>
                  <a:pt x="71305" y="103409"/>
                  <a:pt x="71233" y="103303"/>
                  <a:pt x="71193" y="103048"/>
                </a:cubicBezTo>
                <a:cubicBezTo>
                  <a:pt x="71158" y="102783"/>
                  <a:pt x="71239" y="102506"/>
                  <a:pt x="71401" y="102390"/>
                </a:cubicBezTo>
                <a:cubicBezTo>
                  <a:pt x="71745" y="102151"/>
                  <a:pt x="71550" y="101920"/>
                  <a:pt x="71106" y="101920"/>
                </a:cubicBezTo>
                <a:cubicBezTo>
                  <a:pt x="71014" y="101920"/>
                  <a:pt x="70911" y="101930"/>
                  <a:pt x="70801" y="101952"/>
                </a:cubicBezTo>
                <a:cubicBezTo>
                  <a:pt x="70489" y="102009"/>
                  <a:pt x="70293" y="102160"/>
                  <a:pt x="70373" y="102263"/>
                </a:cubicBezTo>
                <a:cubicBezTo>
                  <a:pt x="70454" y="102379"/>
                  <a:pt x="70454" y="102529"/>
                  <a:pt x="70350" y="102621"/>
                </a:cubicBezTo>
                <a:cubicBezTo>
                  <a:pt x="70317" y="102660"/>
                  <a:pt x="70271" y="102678"/>
                  <a:pt x="70222" y="102678"/>
                </a:cubicBezTo>
                <a:cubicBezTo>
                  <a:pt x="70154" y="102678"/>
                  <a:pt x="70081" y="102642"/>
                  <a:pt x="70027" y="102575"/>
                </a:cubicBezTo>
                <a:cubicBezTo>
                  <a:pt x="69995" y="102534"/>
                  <a:pt x="69911" y="102516"/>
                  <a:pt x="69791" y="102516"/>
                </a:cubicBezTo>
                <a:cubicBezTo>
                  <a:pt x="69090" y="102516"/>
                  <a:pt x="67156" y="103127"/>
                  <a:pt x="67038" y="103452"/>
                </a:cubicBezTo>
                <a:cubicBezTo>
                  <a:pt x="66989" y="103593"/>
                  <a:pt x="66949" y="103659"/>
                  <a:pt x="66897" y="103659"/>
                </a:cubicBezTo>
                <a:cubicBezTo>
                  <a:pt x="66852" y="103659"/>
                  <a:pt x="66796" y="103608"/>
                  <a:pt x="66714" y="103510"/>
                </a:cubicBezTo>
                <a:cubicBezTo>
                  <a:pt x="66638" y="103414"/>
                  <a:pt x="66580" y="103364"/>
                  <a:pt x="66527" y="103364"/>
                </a:cubicBezTo>
                <a:cubicBezTo>
                  <a:pt x="66459" y="103364"/>
                  <a:pt x="66400" y="103445"/>
                  <a:pt x="66322" y="103614"/>
                </a:cubicBezTo>
                <a:cubicBezTo>
                  <a:pt x="66175" y="103920"/>
                  <a:pt x="66369" y="104070"/>
                  <a:pt x="66655" y="104070"/>
                </a:cubicBezTo>
                <a:cubicBezTo>
                  <a:pt x="66951" y="104070"/>
                  <a:pt x="67345" y="103908"/>
                  <a:pt x="67557" y="103591"/>
                </a:cubicBezTo>
                <a:cubicBezTo>
                  <a:pt x="67701" y="103375"/>
                  <a:pt x="67809" y="103271"/>
                  <a:pt x="67892" y="103271"/>
                </a:cubicBezTo>
                <a:cubicBezTo>
                  <a:pt x="67943" y="103271"/>
                  <a:pt x="67984" y="103309"/>
                  <a:pt x="68019" y="103383"/>
                </a:cubicBezTo>
                <a:cubicBezTo>
                  <a:pt x="68074" y="103526"/>
                  <a:pt x="68213" y="103638"/>
                  <a:pt x="68296" y="103638"/>
                </a:cubicBezTo>
                <a:cubicBezTo>
                  <a:pt x="68300" y="103638"/>
                  <a:pt x="68304" y="103638"/>
                  <a:pt x="68307" y="103637"/>
                </a:cubicBezTo>
                <a:cubicBezTo>
                  <a:pt x="68400" y="103614"/>
                  <a:pt x="68400" y="103464"/>
                  <a:pt x="68307" y="103279"/>
                </a:cubicBezTo>
                <a:cubicBezTo>
                  <a:pt x="68197" y="103054"/>
                  <a:pt x="68194" y="102943"/>
                  <a:pt x="68283" y="102943"/>
                </a:cubicBezTo>
                <a:cubicBezTo>
                  <a:pt x="68391" y="102943"/>
                  <a:pt x="68630" y="103103"/>
                  <a:pt x="68977" y="103418"/>
                </a:cubicBezTo>
                <a:cubicBezTo>
                  <a:pt x="69220" y="103641"/>
                  <a:pt x="69366" y="103749"/>
                  <a:pt x="69440" y="103749"/>
                </a:cubicBezTo>
                <a:cubicBezTo>
                  <a:pt x="69496" y="103749"/>
                  <a:pt x="69511" y="103687"/>
                  <a:pt x="69496" y="103568"/>
                </a:cubicBezTo>
                <a:cubicBezTo>
                  <a:pt x="69451" y="103296"/>
                  <a:pt x="69638" y="103113"/>
                  <a:pt x="69844" y="103113"/>
                </a:cubicBezTo>
                <a:cubicBezTo>
                  <a:pt x="69953" y="103113"/>
                  <a:pt x="70066" y="103164"/>
                  <a:pt x="70154" y="103279"/>
                </a:cubicBezTo>
                <a:cubicBezTo>
                  <a:pt x="70206" y="103344"/>
                  <a:pt x="70288" y="103380"/>
                  <a:pt x="70374" y="103380"/>
                </a:cubicBezTo>
                <a:cubicBezTo>
                  <a:pt x="70440" y="103380"/>
                  <a:pt x="70509" y="103359"/>
                  <a:pt x="70570" y="103314"/>
                </a:cubicBezTo>
                <a:cubicBezTo>
                  <a:pt x="70611" y="103287"/>
                  <a:pt x="70650" y="103273"/>
                  <a:pt x="70687" y="103273"/>
                </a:cubicBezTo>
                <a:cubicBezTo>
                  <a:pt x="70775" y="103273"/>
                  <a:pt x="70845" y="103349"/>
                  <a:pt x="70870" y="103487"/>
                </a:cubicBezTo>
                <a:cubicBezTo>
                  <a:pt x="70893" y="103683"/>
                  <a:pt x="70858" y="103833"/>
                  <a:pt x="70766" y="103833"/>
                </a:cubicBezTo>
                <a:cubicBezTo>
                  <a:pt x="70327" y="103833"/>
                  <a:pt x="70120" y="104029"/>
                  <a:pt x="70258" y="104295"/>
                </a:cubicBezTo>
                <a:cubicBezTo>
                  <a:pt x="70373" y="104537"/>
                  <a:pt x="70223" y="104630"/>
                  <a:pt x="69612" y="104710"/>
                </a:cubicBezTo>
                <a:cubicBezTo>
                  <a:pt x="69115" y="104780"/>
                  <a:pt x="68804" y="104941"/>
                  <a:pt x="68769" y="105138"/>
                </a:cubicBezTo>
                <a:cubicBezTo>
                  <a:pt x="68760" y="105266"/>
                  <a:pt x="68817" y="105351"/>
                  <a:pt x="68898" y="105351"/>
                </a:cubicBezTo>
                <a:cubicBezTo>
                  <a:pt x="68919" y="105351"/>
                  <a:pt x="68942" y="105346"/>
                  <a:pt x="68965" y="105334"/>
                </a:cubicBezTo>
                <a:cubicBezTo>
                  <a:pt x="68996" y="105319"/>
                  <a:pt x="69025" y="105312"/>
                  <a:pt x="69053" y="105312"/>
                </a:cubicBezTo>
                <a:cubicBezTo>
                  <a:pt x="69326" y="105312"/>
                  <a:pt x="69432" y="105978"/>
                  <a:pt x="69138" y="106188"/>
                </a:cubicBezTo>
                <a:cubicBezTo>
                  <a:pt x="69009" y="106271"/>
                  <a:pt x="68901" y="106325"/>
                  <a:pt x="68852" y="106325"/>
                </a:cubicBezTo>
                <a:cubicBezTo>
                  <a:pt x="68840" y="106325"/>
                  <a:pt x="68831" y="106322"/>
                  <a:pt x="68827" y="106315"/>
                </a:cubicBezTo>
                <a:cubicBezTo>
                  <a:pt x="68815" y="106280"/>
                  <a:pt x="68654" y="106038"/>
                  <a:pt x="68469" y="105784"/>
                </a:cubicBezTo>
                <a:cubicBezTo>
                  <a:pt x="68296" y="105530"/>
                  <a:pt x="68215" y="105299"/>
                  <a:pt x="68307" y="105288"/>
                </a:cubicBezTo>
                <a:cubicBezTo>
                  <a:pt x="68550" y="105241"/>
                  <a:pt x="68561" y="104076"/>
                  <a:pt x="68319" y="103960"/>
                </a:cubicBezTo>
                <a:cubicBezTo>
                  <a:pt x="68305" y="103954"/>
                  <a:pt x="68292" y="103951"/>
                  <a:pt x="68278" y="103951"/>
                </a:cubicBezTo>
                <a:cubicBezTo>
                  <a:pt x="68186" y="103951"/>
                  <a:pt x="68095" y="104080"/>
                  <a:pt x="68065" y="104260"/>
                </a:cubicBezTo>
                <a:cubicBezTo>
                  <a:pt x="68036" y="104435"/>
                  <a:pt x="67988" y="104518"/>
                  <a:pt x="67905" y="104518"/>
                </a:cubicBezTo>
                <a:cubicBezTo>
                  <a:pt x="67857" y="104518"/>
                  <a:pt x="67796" y="104489"/>
                  <a:pt x="67719" y="104433"/>
                </a:cubicBezTo>
                <a:cubicBezTo>
                  <a:pt x="67649" y="104387"/>
                  <a:pt x="67592" y="104362"/>
                  <a:pt x="67547" y="104362"/>
                </a:cubicBezTo>
                <a:cubicBezTo>
                  <a:pt x="67458" y="104362"/>
                  <a:pt x="67415" y="104457"/>
                  <a:pt x="67407" y="104664"/>
                </a:cubicBezTo>
                <a:cubicBezTo>
                  <a:pt x="67386" y="105188"/>
                  <a:pt x="67954" y="106139"/>
                  <a:pt x="68232" y="106139"/>
                </a:cubicBezTo>
                <a:cubicBezTo>
                  <a:pt x="68260" y="106139"/>
                  <a:pt x="68286" y="106129"/>
                  <a:pt x="68307" y="106107"/>
                </a:cubicBezTo>
                <a:cubicBezTo>
                  <a:pt x="68350" y="106059"/>
                  <a:pt x="68387" y="106036"/>
                  <a:pt x="68416" y="106036"/>
                </a:cubicBezTo>
                <a:cubicBezTo>
                  <a:pt x="68449" y="106036"/>
                  <a:pt x="68469" y="106068"/>
                  <a:pt x="68469" y="106130"/>
                </a:cubicBezTo>
                <a:cubicBezTo>
                  <a:pt x="68469" y="106511"/>
                  <a:pt x="68566" y="106780"/>
                  <a:pt x="68688" y="106780"/>
                </a:cubicBezTo>
                <a:cubicBezTo>
                  <a:pt x="68718" y="106780"/>
                  <a:pt x="68749" y="106764"/>
                  <a:pt x="68781" y="106730"/>
                </a:cubicBezTo>
                <a:cubicBezTo>
                  <a:pt x="68816" y="106695"/>
                  <a:pt x="68851" y="106678"/>
                  <a:pt x="68882" y="106678"/>
                </a:cubicBezTo>
                <a:cubicBezTo>
                  <a:pt x="68932" y="106678"/>
                  <a:pt x="68970" y="106721"/>
                  <a:pt x="68977" y="106800"/>
                </a:cubicBezTo>
                <a:cubicBezTo>
                  <a:pt x="69008" y="106977"/>
                  <a:pt x="68943" y="107067"/>
                  <a:pt x="68824" y="107067"/>
                </a:cubicBezTo>
                <a:cubicBezTo>
                  <a:pt x="68726" y="107067"/>
                  <a:pt x="68592" y="107006"/>
                  <a:pt x="68446" y="106880"/>
                </a:cubicBezTo>
                <a:cubicBezTo>
                  <a:pt x="68363" y="106814"/>
                  <a:pt x="68301" y="106773"/>
                  <a:pt x="68253" y="106773"/>
                </a:cubicBezTo>
                <a:cubicBezTo>
                  <a:pt x="68127" y="106773"/>
                  <a:pt x="68102" y="107056"/>
                  <a:pt x="68076" y="107885"/>
                </a:cubicBezTo>
                <a:cubicBezTo>
                  <a:pt x="68069" y="108278"/>
                  <a:pt x="68229" y="108533"/>
                  <a:pt x="68386" y="108533"/>
                </a:cubicBezTo>
                <a:cubicBezTo>
                  <a:pt x="68474" y="108533"/>
                  <a:pt x="68561" y="108454"/>
                  <a:pt x="68619" y="108277"/>
                </a:cubicBezTo>
                <a:cubicBezTo>
                  <a:pt x="68665" y="108140"/>
                  <a:pt x="68702" y="108071"/>
                  <a:pt x="68745" y="108071"/>
                </a:cubicBezTo>
                <a:cubicBezTo>
                  <a:pt x="68788" y="108071"/>
                  <a:pt x="68838" y="108143"/>
                  <a:pt x="68908" y="108289"/>
                </a:cubicBezTo>
                <a:cubicBezTo>
                  <a:pt x="69011" y="108473"/>
                  <a:pt x="69288" y="108658"/>
                  <a:pt x="69519" y="108693"/>
                </a:cubicBezTo>
                <a:cubicBezTo>
                  <a:pt x="69912" y="108739"/>
                  <a:pt x="69935" y="108785"/>
                  <a:pt x="69727" y="109351"/>
                </a:cubicBezTo>
                <a:cubicBezTo>
                  <a:pt x="69600" y="109685"/>
                  <a:pt x="69508" y="110274"/>
                  <a:pt x="69519" y="110678"/>
                </a:cubicBezTo>
                <a:cubicBezTo>
                  <a:pt x="69531" y="111278"/>
                  <a:pt x="69600" y="111394"/>
                  <a:pt x="69981" y="111405"/>
                </a:cubicBezTo>
                <a:cubicBezTo>
                  <a:pt x="70011" y="111407"/>
                  <a:pt x="70040" y="111408"/>
                  <a:pt x="70066" y="111408"/>
                </a:cubicBezTo>
                <a:cubicBezTo>
                  <a:pt x="70357" y="111408"/>
                  <a:pt x="70387" y="111280"/>
                  <a:pt x="70281" y="110782"/>
                </a:cubicBezTo>
                <a:cubicBezTo>
                  <a:pt x="70212" y="110436"/>
                  <a:pt x="70235" y="110135"/>
                  <a:pt x="70339" y="110112"/>
                </a:cubicBezTo>
                <a:cubicBezTo>
                  <a:pt x="70443" y="110089"/>
                  <a:pt x="70466" y="109997"/>
                  <a:pt x="70373" y="109882"/>
                </a:cubicBezTo>
                <a:cubicBezTo>
                  <a:pt x="70293" y="109766"/>
                  <a:pt x="70316" y="109593"/>
                  <a:pt x="70431" y="109478"/>
                </a:cubicBezTo>
                <a:cubicBezTo>
                  <a:pt x="70474" y="109432"/>
                  <a:pt x="70522" y="109411"/>
                  <a:pt x="70572" y="109411"/>
                </a:cubicBezTo>
                <a:cubicBezTo>
                  <a:pt x="70788" y="109411"/>
                  <a:pt x="71041" y="109809"/>
                  <a:pt x="71135" y="110343"/>
                </a:cubicBezTo>
                <a:cubicBezTo>
                  <a:pt x="71186" y="110686"/>
                  <a:pt x="71139" y="110800"/>
                  <a:pt x="70903" y="110800"/>
                </a:cubicBezTo>
                <a:cubicBezTo>
                  <a:pt x="70869" y="110800"/>
                  <a:pt x="70831" y="110798"/>
                  <a:pt x="70789" y="110793"/>
                </a:cubicBezTo>
                <a:cubicBezTo>
                  <a:pt x="70708" y="110784"/>
                  <a:pt x="70643" y="110778"/>
                  <a:pt x="70594" y="110778"/>
                </a:cubicBezTo>
                <a:cubicBezTo>
                  <a:pt x="70404" y="110778"/>
                  <a:pt x="70442" y="110868"/>
                  <a:pt x="70662" y="111197"/>
                </a:cubicBezTo>
                <a:cubicBezTo>
                  <a:pt x="70904" y="111578"/>
                  <a:pt x="70893" y="111671"/>
                  <a:pt x="70604" y="111740"/>
                </a:cubicBezTo>
                <a:cubicBezTo>
                  <a:pt x="70385" y="111798"/>
                  <a:pt x="70350" y="111844"/>
                  <a:pt x="70524" y="111890"/>
                </a:cubicBezTo>
                <a:cubicBezTo>
                  <a:pt x="70547" y="111897"/>
                  <a:pt x="70572" y="111900"/>
                  <a:pt x="70598" y="111900"/>
                </a:cubicBezTo>
                <a:cubicBezTo>
                  <a:pt x="70745" y="111900"/>
                  <a:pt x="70915" y="111792"/>
                  <a:pt x="71043" y="111624"/>
                </a:cubicBezTo>
                <a:cubicBezTo>
                  <a:pt x="71116" y="111523"/>
                  <a:pt x="71169" y="111466"/>
                  <a:pt x="71212" y="111466"/>
                </a:cubicBezTo>
                <a:cubicBezTo>
                  <a:pt x="71292" y="111466"/>
                  <a:pt x="71337" y="111661"/>
                  <a:pt x="71412" y="112132"/>
                </a:cubicBezTo>
                <a:cubicBezTo>
                  <a:pt x="71528" y="112825"/>
                  <a:pt x="71482" y="112987"/>
                  <a:pt x="71124" y="113056"/>
                </a:cubicBezTo>
                <a:cubicBezTo>
                  <a:pt x="71042" y="113072"/>
                  <a:pt x="70977" y="113081"/>
                  <a:pt x="70929" y="113081"/>
                </a:cubicBezTo>
                <a:cubicBezTo>
                  <a:pt x="70772" y="113081"/>
                  <a:pt x="70781" y="112985"/>
                  <a:pt x="70904" y="112721"/>
                </a:cubicBezTo>
                <a:cubicBezTo>
                  <a:pt x="71008" y="112502"/>
                  <a:pt x="71031" y="112259"/>
                  <a:pt x="70951" y="112190"/>
                </a:cubicBezTo>
                <a:cubicBezTo>
                  <a:pt x="70929" y="112172"/>
                  <a:pt x="70912" y="112163"/>
                  <a:pt x="70897" y="112163"/>
                </a:cubicBezTo>
                <a:cubicBezTo>
                  <a:pt x="70856" y="112163"/>
                  <a:pt x="70841" y="112232"/>
                  <a:pt x="70858" y="112352"/>
                </a:cubicBezTo>
                <a:cubicBezTo>
                  <a:pt x="70881" y="112502"/>
                  <a:pt x="70731" y="112652"/>
                  <a:pt x="70500" y="112698"/>
                </a:cubicBezTo>
                <a:cubicBezTo>
                  <a:pt x="70448" y="112709"/>
                  <a:pt x="70403" y="112714"/>
                  <a:pt x="70363" y="112714"/>
                </a:cubicBezTo>
                <a:cubicBezTo>
                  <a:pt x="70194" y="112714"/>
                  <a:pt x="70140" y="112611"/>
                  <a:pt x="70177" y="112386"/>
                </a:cubicBezTo>
                <a:cubicBezTo>
                  <a:pt x="70208" y="112200"/>
                  <a:pt x="70174" y="112069"/>
                  <a:pt x="70109" y="112069"/>
                </a:cubicBezTo>
                <a:cubicBezTo>
                  <a:pt x="70101" y="112069"/>
                  <a:pt x="70093" y="112071"/>
                  <a:pt x="70085" y="112075"/>
                </a:cubicBezTo>
                <a:cubicBezTo>
                  <a:pt x="69901" y="112154"/>
                  <a:pt x="69730" y="112191"/>
                  <a:pt x="69594" y="112191"/>
                </a:cubicBezTo>
                <a:cubicBezTo>
                  <a:pt x="69372" y="112191"/>
                  <a:pt x="69243" y="112092"/>
                  <a:pt x="69300" y="111913"/>
                </a:cubicBezTo>
                <a:cubicBezTo>
                  <a:pt x="69316" y="111854"/>
                  <a:pt x="69314" y="111826"/>
                  <a:pt x="69297" y="111826"/>
                </a:cubicBezTo>
                <a:cubicBezTo>
                  <a:pt x="69263" y="111826"/>
                  <a:pt x="69171" y="111931"/>
                  <a:pt x="69035" y="112121"/>
                </a:cubicBezTo>
                <a:cubicBezTo>
                  <a:pt x="68853" y="112385"/>
                  <a:pt x="68763" y="112515"/>
                  <a:pt x="68709" y="112515"/>
                </a:cubicBezTo>
                <a:cubicBezTo>
                  <a:pt x="68656" y="112515"/>
                  <a:pt x="68636" y="112394"/>
                  <a:pt x="68596" y="112155"/>
                </a:cubicBezTo>
                <a:cubicBezTo>
                  <a:pt x="68562" y="111913"/>
                  <a:pt x="68493" y="111791"/>
                  <a:pt x="68391" y="111791"/>
                </a:cubicBezTo>
                <a:cubicBezTo>
                  <a:pt x="68352" y="111791"/>
                  <a:pt x="68309" y="111809"/>
                  <a:pt x="68261" y="111844"/>
                </a:cubicBezTo>
                <a:cubicBezTo>
                  <a:pt x="68209" y="111883"/>
                  <a:pt x="68167" y="111903"/>
                  <a:pt x="68134" y="111903"/>
                </a:cubicBezTo>
                <a:cubicBezTo>
                  <a:pt x="68050" y="111903"/>
                  <a:pt x="68025" y="111777"/>
                  <a:pt x="68042" y="111521"/>
                </a:cubicBezTo>
                <a:cubicBezTo>
                  <a:pt x="68061" y="111191"/>
                  <a:pt x="68146" y="111056"/>
                  <a:pt x="68365" y="111056"/>
                </a:cubicBezTo>
                <a:cubicBezTo>
                  <a:pt x="68406" y="111056"/>
                  <a:pt x="68452" y="111061"/>
                  <a:pt x="68504" y="111070"/>
                </a:cubicBezTo>
                <a:cubicBezTo>
                  <a:pt x="68746" y="111117"/>
                  <a:pt x="69023" y="111255"/>
                  <a:pt x="69127" y="111382"/>
                </a:cubicBezTo>
                <a:cubicBezTo>
                  <a:pt x="69207" y="111478"/>
                  <a:pt x="69270" y="111529"/>
                  <a:pt x="69301" y="111529"/>
                </a:cubicBezTo>
                <a:cubicBezTo>
                  <a:pt x="69315" y="111529"/>
                  <a:pt x="69323" y="111519"/>
                  <a:pt x="69323" y="111498"/>
                </a:cubicBezTo>
                <a:cubicBezTo>
                  <a:pt x="69323" y="111428"/>
                  <a:pt x="69323" y="111186"/>
                  <a:pt x="69323" y="110967"/>
                </a:cubicBezTo>
                <a:cubicBezTo>
                  <a:pt x="69323" y="110722"/>
                  <a:pt x="69232" y="110610"/>
                  <a:pt x="69020" y="110610"/>
                </a:cubicBezTo>
                <a:cubicBezTo>
                  <a:pt x="68983" y="110610"/>
                  <a:pt x="68941" y="110613"/>
                  <a:pt x="68896" y="110620"/>
                </a:cubicBezTo>
                <a:cubicBezTo>
                  <a:pt x="68813" y="110636"/>
                  <a:pt x="68748" y="110644"/>
                  <a:pt x="68701" y="110644"/>
                </a:cubicBezTo>
                <a:cubicBezTo>
                  <a:pt x="68571" y="110644"/>
                  <a:pt x="68576" y="110583"/>
                  <a:pt x="68711" y="110447"/>
                </a:cubicBezTo>
                <a:cubicBezTo>
                  <a:pt x="68908" y="110239"/>
                  <a:pt x="68896" y="110182"/>
                  <a:pt x="68665" y="110124"/>
                </a:cubicBezTo>
                <a:cubicBezTo>
                  <a:pt x="68423" y="110066"/>
                  <a:pt x="68411" y="110020"/>
                  <a:pt x="68596" y="109789"/>
                </a:cubicBezTo>
                <a:cubicBezTo>
                  <a:pt x="68799" y="109555"/>
                  <a:pt x="68680" y="109379"/>
                  <a:pt x="68452" y="109379"/>
                </a:cubicBezTo>
                <a:cubicBezTo>
                  <a:pt x="68344" y="109379"/>
                  <a:pt x="68211" y="109419"/>
                  <a:pt x="68076" y="109512"/>
                </a:cubicBezTo>
                <a:cubicBezTo>
                  <a:pt x="67994" y="109568"/>
                  <a:pt x="67933" y="109600"/>
                  <a:pt x="67887" y="109600"/>
                </a:cubicBezTo>
                <a:cubicBezTo>
                  <a:pt x="67791" y="109600"/>
                  <a:pt x="67765" y="109460"/>
                  <a:pt x="67765" y="109108"/>
                </a:cubicBezTo>
                <a:cubicBezTo>
                  <a:pt x="67765" y="108812"/>
                  <a:pt x="67714" y="108618"/>
                  <a:pt x="67649" y="108618"/>
                </a:cubicBezTo>
                <a:cubicBezTo>
                  <a:pt x="67638" y="108618"/>
                  <a:pt x="67627" y="108623"/>
                  <a:pt x="67615" y="108635"/>
                </a:cubicBezTo>
                <a:cubicBezTo>
                  <a:pt x="67603" y="108649"/>
                  <a:pt x="67589" y="108656"/>
                  <a:pt x="67575" y="108656"/>
                </a:cubicBezTo>
                <a:cubicBezTo>
                  <a:pt x="67511" y="108656"/>
                  <a:pt x="67436" y="108509"/>
                  <a:pt x="67407" y="108300"/>
                </a:cubicBezTo>
                <a:cubicBezTo>
                  <a:pt x="67366" y="108005"/>
                  <a:pt x="67424" y="107853"/>
                  <a:pt x="67573" y="107853"/>
                </a:cubicBezTo>
                <a:cubicBezTo>
                  <a:pt x="67593" y="107853"/>
                  <a:pt x="67615" y="107856"/>
                  <a:pt x="67638" y="107862"/>
                </a:cubicBezTo>
                <a:cubicBezTo>
                  <a:pt x="67674" y="107870"/>
                  <a:pt x="67705" y="107874"/>
                  <a:pt x="67731" y="107874"/>
                </a:cubicBezTo>
                <a:cubicBezTo>
                  <a:pt x="67846" y="107874"/>
                  <a:pt x="67861" y="107791"/>
                  <a:pt x="67776" y="107631"/>
                </a:cubicBezTo>
                <a:cubicBezTo>
                  <a:pt x="67691" y="107471"/>
                  <a:pt x="67557" y="107351"/>
                  <a:pt x="67465" y="107351"/>
                </a:cubicBezTo>
                <a:cubicBezTo>
                  <a:pt x="67457" y="107351"/>
                  <a:pt x="67449" y="107352"/>
                  <a:pt x="67442" y="107354"/>
                </a:cubicBezTo>
                <a:cubicBezTo>
                  <a:pt x="67440" y="107354"/>
                  <a:pt x="67437" y="107354"/>
                  <a:pt x="67435" y="107354"/>
                </a:cubicBezTo>
                <a:cubicBezTo>
                  <a:pt x="67344" y="107354"/>
                  <a:pt x="67233" y="107116"/>
                  <a:pt x="67188" y="106811"/>
                </a:cubicBezTo>
                <a:cubicBezTo>
                  <a:pt x="67129" y="106435"/>
                  <a:pt x="67216" y="106200"/>
                  <a:pt x="67344" y="106200"/>
                </a:cubicBezTo>
                <a:cubicBezTo>
                  <a:pt x="67416" y="106200"/>
                  <a:pt x="67501" y="106275"/>
                  <a:pt x="67580" y="106442"/>
                </a:cubicBezTo>
                <a:cubicBezTo>
                  <a:pt x="67628" y="106546"/>
                  <a:pt x="67693" y="106605"/>
                  <a:pt x="67743" y="106605"/>
                </a:cubicBezTo>
                <a:cubicBezTo>
                  <a:pt x="67766" y="106605"/>
                  <a:pt x="67785" y="106594"/>
                  <a:pt x="67799" y="106569"/>
                </a:cubicBezTo>
                <a:cubicBezTo>
                  <a:pt x="67914" y="106398"/>
                  <a:pt x="67079" y="104860"/>
                  <a:pt x="66882" y="104860"/>
                </a:cubicBezTo>
                <a:cubicBezTo>
                  <a:pt x="66880" y="104860"/>
                  <a:pt x="66878" y="104860"/>
                  <a:pt x="66876" y="104861"/>
                </a:cubicBezTo>
                <a:cubicBezTo>
                  <a:pt x="66795" y="104884"/>
                  <a:pt x="66714" y="105103"/>
                  <a:pt x="66703" y="105368"/>
                </a:cubicBezTo>
                <a:cubicBezTo>
                  <a:pt x="66680" y="105645"/>
                  <a:pt x="66530" y="105876"/>
                  <a:pt x="66345" y="105911"/>
                </a:cubicBezTo>
                <a:cubicBezTo>
                  <a:pt x="66314" y="105918"/>
                  <a:pt x="66281" y="105922"/>
                  <a:pt x="66247" y="105922"/>
                </a:cubicBezTo>
                <a:cubicBezTo>
                  <a:pt x="65848" y="105922"/>
                  <a:pt x="65326" y="105446"/>
                  <a:pt x="65422" y="105138"/>
                </a:cubicBezTo>
                <a:cubicBezTo>
                  <a:pt x="65463" y="105012"/>
                  <a:pt x="65420" y="104915"/>
                  <a:pt x="65326" y="104915"/>
                </a:cubicBezTo>
                <a:cubicBezTo>
                  <a:pt x="65316" y="104915"/>
                  <a:pt x="65306" y="104916"/>
                  <a:pt x="65295" y="104918"/>
                </a:cubicBezTo>
                <a:cubicBezTo>
                  <a:pt x="65289" y="104919"/>
                  <a:pt x="65283" y="104919"/>
                  <a:pt x="65277" y="104919"/>
                </a:cubicBezTo>
                <a:cubicBezTo>
                  <a:pt x="65183" y="104919"/>
                  <a:pt x="65124" y="104830"/>
                  <a:pt x="65168" y="104710"/>
                </a:cubicBezTo>
                <a:cubicBezTo>
                  <a:pt x="65196" y="104608"/>
                  <a:pt x="65306" y="104536"/>
                  <a:pt x="65433" y="104536"/>
                </a:cubicBezTo>
                <a:cubicBezTo>
                  <a:pt x="65463" y="104536"/>
                  <a:pt x="65494" y="104540"/>
                  <a:pt x="65526" y="104549"/>
                </a:cubicBezTo>
                <a:cubicBezTo>
                  <a:pt x="65557" y="104558"/>
                  <a:pt x="65588" y="104562"/>
                  <a:pt x="65618" y="104562"/>
                </a:cubicBezTo>
                <a:cubicBezTo>
                  <a:pt x="65745" y="104562"/>
                  <a:pt x="65858" y="104488"/>
                  <a:pt x="65895" y="104376"/>
                </a:cubicBezTo>
                <a:cubicBezTo>
                  <a:pt x="65996" y="104080"/>
                  <a:pt x="65572" y="103852"/>
                  <a:pt x="65176" y="103852"/>
                </a:cubicBezTo>
                <a:cubicBezTo>
                  <a:pt x="64984" y="103852"/>
                  <a:pt x="64799" y="103905"/>
                  <a:pt x="64683" y="104029"/>
                </a:cubicBezTo>
                <a:cubicBezTo>
                  <a:pt x="64579" y="104133"/>
                  <a:pt x="64290" y="104260"/>
                  <a:pt x="64013" y="104330"/>
                </a:cubicBezTo>
                <a:cubicBezTo>
                  <a:pt x="63748" y="104399"/>
                  <a:pt x="63379" y="104491"/>
                  <a:pt x="63182" y="104537"/>
                </a:cubicBezTo>
                <a:cubicBezTo>
                  <a:pt x="62882" y="104618"/>
                  <a:pt x="62882" y="104664"/>
                  <a:pt x="63194" y="104941"/>
                </a:cubicBezTo>
                <a:cubicBezTo>
                  <a:pt x="63390" y="105114"/>
                  <a:pt x="63575" y="105357"/>
                  <a:pt x="63586" y="105461"/>
                </a:cubicBezTo>
                <a:cubicBezTo>
                  <a:pt x="63608" y="105579"/>
                  <a:pt x="63679" y="105647"/>
                  <a:pt x="63772" y="105647"/>
                </a:cubicBezTo>
                <a:cubicBezTo>
                  <a:pt x="63779" y="105647"/>
                  <a:pt x="63787" y="105646"/>
                  <a:pt x="63794" y="105645"/>
                </a:cubicBezTo>
                <a:cubicBezTo>
                  <a:pt x="63886" y="105622"/>
                  <a:pt x="63933" y="105438"/>
                  <a:pt x="63886" y="105218"/>
                </a:cubicBezTo>
                <a:cubicBezTo>
                  <a:pt x="63831" y="104967"/>
                  <a:pt x="63988" y="104836"/>
                  <a:pt x="64223" y="104836"/>
                </a:cubicBezTo>
                <a:cubicBezTo>
                  <a:pt x="64430" y="104836"/>
                  <a:pt x="64699" y="104938"/>
                  <a:pt x="64937" y="105149"/>
                </a:cubicBezTo>
                <a:cubicBezTo>
                  <a:pt x="65191" y="105380"/>
                  <a:pt x="65214" y="105495"/>
                  <a:pt x="65052" y="105599"/>
                </a:cubicBezTo>
                <a:cubicBezTo>
                  <a:pt x="64925" y="105680"/>
                  <a:pt x="64845" y="105888"/>
                  <a:pt x="64868" y="106061"/>
                </a:cubicBezTo>
                <a:cubicBezTo>
                  <a:pt x="64884" y="106182"/>
                  <a:pt x="64962" y="106252"/>
                  <a:pt x="65054" y="106252"/>
                </a:cubicBezTo>
                <a:cubicBezTo>
                  <a:pt x="65095" y="106252"/>
                  <a:pt x="65137" y="106239"/>
                  <a:pt x="65179" y="106211"/>
                </a:cubicBezTo>
                <a:cubicBezTo>
                  <a:pt x="65215" y="106187"/>
                  <a:pt x="65250" y="106175"/>
                  <a:pt x="65284" y="106175"/>
                </a:cubicBezTo>
                <a:cubicBezTo>
                  <a:pt x="65447" y="106175"/>
                  <a:pt x="65600" y="106464"/>
                  <a:pt x="65849" y="107181"/>
                </a:cubicBezTo>
                <a:cubicBezTo>
                  <a:pt x="65872" y="107238"/>
                  <a:pt x="65791" y="107354"/>
                  <a:pt x="65687" y="107411"/>
                </a:cubicBezTo>
                <a:cubicBezTo>
                  <a:pt x="65669" y="107422"/>
                  <a:pt x="65650" y="107426"/>
                  <a:pt x="65631" y="107426"/>
                </a:cubicBezTo>
                <a:cubicBezTo>
                  <a:pt x="65542" y="107426"/>
                  <a:pt x="65452" y="107319"/>
                  <a:pt x="65433" y="107158"/>
                </a:cubicBezTo>
                <a:cubicBezTo>
                  <a:pt x="65402" y="106982"/>
                  <a:pt x="65251" y="106852"/>
                  <a:pt x="65070" y="106852"/>
                </a:cubicBezTo>
                <a:cubicBezTo>
                  <a:pt x="65049" y="106852"/>
                  <a:pt x="65028" y="106854"/>
                  <a:pt x="65006" y="106857"/>
                </a:cubicBezTo>
                <a:cubicBezTo>
                  <a:pt x="64981" y="106862"/>
                  <a:pt x="64956" y="106864"/>
                  <a:pt x="64931" y="106864"/>
                </a:cubicBezTo>
                <a:cubicBezTo>
                  <a:pt x="64743" y="106864"/>
                  <a:pt x="64546" y="106755"/>
                  <a:pt x="64475" y="106592"/>
                </a:cubicBezTo>
                <a:cubicBezTo>
                  <a:pt x="64405" y="106456"/>
                  <a:pt x="64241" y="106393"/>
                  <a:pt x="64074" y="106393"/>
                </a:cubicBezTo>
                <a:cubicBezTo>
                  <a:pt x="63857" y="106393"/>
                  <a:pt x="63636" y="106500"/>
                  <a:pt x="63609" y="106696"/>
                </a:cubicBezTo>
                <a:cubicBezTo>
                  <a:pt x="63551" y="107121"/>
                  <a:pt x="63672" y="107450"/>
                  <a:pt x="63855" y="107450"/>
                </a:cubicBezTo>
                <a:cubicBezTo>
                  <a:pt x="63890" y="107450"/>
                  <a:pt x="63928" y="107438"/>
                  <a:pt x="63967" y="107411"/>
                </a:cubicBezTo>
                <a:cubicBezTo>
                  <a:pt x="64026" y="107372"/>
                  <a:pt x="64096" y="107354"/>
                  <a:pt x="64163" y="107354"/>
                </a:cubicBezTo>
                <a:cubicBezTo>
                  <a:pt x="64252" y="107354"/>
                  <a:pt x="64337" y="107387"/>
                  <a:pt x="64383" y="107446"/>
                </a:cubicBezTo>
                <a:cubicBezTo>
                  <a:pt x="64425" y="107502"/>
                  <a:pt x="64477" y="107530"/>
                  <a:pt x="64538" y="107530"/>
                </a:cubicBezTo>
                <a:cubicBezTo>
                  <a:pt x="64627" y="107530"/>
                  <a:pt x="64737" y="107470"/>
                  <a:pt x="64868" y="107354"/>
                </a:cubicBezTo>
                <a:cubicBezTo>
                  <a:pt x="64998" y="107239"/>
                  <a:pt x="65083" y="107181"/>
                  <a:pt x="65142" y="107181"/>
                </a:cubicBezTo>
                <a:cubicBezTo>
                  <a:pt x="65207" y="107181"/>
                  <a:pt x="65241" y="107254"/>
                  <a:pt x="65272" y="107400"/>
                </a:cubicBezTo>
                <a:cubicBezTo>
                  <a:pt x="65306" y="107596"/>
                  <a:pt x="65202" y="107769"/>
                  <a:pt x="65029" y="107804"/>
                </a:cubicBezTo>
                <a:cubicBezTo>
                  <a:pt x="64729" y="107850"/>
                  <a:pt x="64718" y="108289"/>
                  <a:pt x="65006" y="108635"/>
                </a:cubicBezTo>
                <a:cubicBezTo>
                  <a:pt x="65092" y="108740"/>
                  <a:pt x="65241" y="108805"/>
                  <a:pt x="65388" y="108805"/>
                </a:cubicBezTo>
                <a:cubicBezTo>
                  <a:pt x="65419" y="108805"/>
                  <a:pt x="65449" y="108803"/>
                  <a:pt x="65479" y="108797"/>
                </a:cubicBezTo>
                <a:cubicBezTo>
                  <a:pt x="65511" y="108790"/>
                  <a:pt x="65544" y="108787"/>
                  <a:pt x="65577" y="108787"/>
                </a:cubicBezTo>
                <a:cubicBezTo>
                  <a:pt x="65714" y="108787"/>
                  <a:pt x="65857" y="108842"/>
                  <a:pt x="65941" y="108935"/>
                </a:cubicBezTo>
                <a:cubicBezTo>
                  <a:pt x="65978" y="108975"/>
                  <a:pt x="66007" y="108995"/>
                  <a:pt x="66030" y="108995"/>
                </a:cubicBezTo>
                <a:cubicBezTo>
                  <a:pt x="66078" y="108995"/>
                  <a:pt x="66092" y="108904"/>
                  <a:pt x="66068" y="108739"/>
                </a:cubicBezTo>
                <a:cubicBezTo>
                  <a:pt x="66040" y="108528"/>
                  <a:pt x="66050" y="108437"/>
                  <a:pt x="66141" y="108437"/>
                </a:cubicBezTo>
                <a:cubicBezTo>
                  <a:pt x="66199" y="108437"/>
                  <a:pt x="66290" y="108475"/>
                  <a:pt x="66426" y="108543"/>
                </a:cubicBezTo>
                <a:cubicBezTo>
                  <a:pt x="66657" y="108658"/>
                  <a:pt x="66830" y="108831"/>
                  <a:pt x="66795" y="108924"/>
                </a:cubicBezTo>
                <a:cubicBezTo>
                  <a:pt x="66761" y="109016"/>
                  <a:pt x="66864" y="109120"/>
                  <a:pt x="67038" y="109166"/>
                </a:cubicBezTo>
                <a:cubicBezTo>
                  <a:pt x="67234" y="109212"/>
                  <a:pt x="67326" y="109408"/>
                  <a:pt x="67280" y="109662"/>
                </a:cubicBezTo>
                <a:cubicBezTo>
                  <a:pt x="67245" y="109836"/>
                  <a:pt x="67263" y="109938"/>
                  <a:pt x="67313" y="109938"/>
                </a:cubicBezTo>
                <a:cubicBezTo>
                  <a:pt x="67330" y="109938"/>
                  <a:pt x="67350" y="109927"/>
                  <a:pt x="67372" y="109905"/>
                </a:cubicBezTo>
                <a:cubicBezTo>
                  <a:pt x="67426" y="109844"/>
                  <a:pt x="67516" y="109815"/>
                  <a:pt x="67613" y="109815"/>
                </a:cubicBezTo>
                <a:cubicBezTo>
                  <a:pt x="67682" y="109815"/>
                  <a:pt x="67755" y="109830"/>
                  <a:pt x="67823" y="109858"/>
                </a:cubicBezTo>
                <a:cubicBezTo>
                  <a:pt x="68030" y="109962"/>
                  <a:pt x="68065" y="110055"/>
                  <a:pt x="67926" y="110205"/>
                </a:cubicBezTo>
                <a:cubicBezTo>
                  <a:pt x="67882" y="110249"/>
                  <a:pt x="67838" y="110270"/>
                  <a:pt x="67800" y="110270"/>
                </a:cubicBezTo>
                <a:cubicBezTo>
                  <a:pt x="67749" y="110270"/>
                  <a:pt x="67709" y="110232"/>
                  <a:pt x="67696" y="110159"/>
                </a:cubicBezTo>
                <a:cubicBezTo>
                  <a:pt x="67685" y="110077"/>
                  <a:pt x="67657" y="110035"/>
                  <a:pt x="67606" y="110035"/>
                </a:cubicBezTo>
                <a:cubicBezTo>
                  <a:pt x="67543" y="110035"/>
                  <a:pt x="67444" y="110100"/>
                  <a:pt x="67303" y="110228"/>
                </a:cubicBezTo>
                <a:cubicBezTo>
                  <a:pt x="67177" y="110340"/>
                  <a:pt x="67094" y="110401"/>
                  <a:pt x="67035" y="110401"/>
                </a:cubicBezTo>
                <a:cubicBezTo>
                  <a:pt x="66948" y="110401"/>
                  <a:pt x="66913" y="110269"/>
                  <a:pt x="66864" y="109974"/>
                </a:cubicBezTo>
                <a:cubicBezTo>
                  <a:pt x="66813" y="109626"/>
                  <a:pt x="66672" y="109447"/>
                  <a:pt x="66501" y="109447"/>
                </a:cubicBezTo>
                <a:cubicBezTo>
                  <a:pt x="66365" y="109447"/>
                  <a:pt x="66211" y="109560"/>
                  <a:pt x="66068" y="109789"/>
                </a:cubicBezTo>
                <a:cubicBezTo>
                  <a:pt x="65997" y="109909"/>
                  <a:pt x="65947" y="109970"/>
                  <a:pt x="65908" y="109970"/>
                </a:cubicBezTo>
                <a:cubicBezTo>
                  <a:pt x="65866" y="109970"/>
                  <a:pt x="65838" y="109895"/>
                  <a:pt x="65814" y="109743"/>
                </a:cubicBezTo>
                <a:cubicBezTo>
                  <a:pt x="65791" y="109547"/>
                  <a:pt x="65641" y="109304"/>
                  <a:pt x="65514" y="109247"/>
                </a:cubicBezTo>
                <a:cubicBezTo>
                  <a:pt x="65464" y="109220"/>
                  <a:pt x="65428" y="109207"/>
                  <a:pt x="65406" y="109207"/>
                </a:cubicBezTo>
                <a:cubicBezTo>
                  <a:pt x="65361" y="109207"/>
                  <a:pt x="65372" y="109258"/>
                  <a:pt x="65433" y="109351"/>
                </a:cubicBezTo>
                <a:cubicBezTo>
                  <a:pt x="65526" y="109478"/>
                  <a:pt x="65456" y="109824"/>
                  <a:pt x="65260" y="110159"/>
                </a:cubicBezTo>
                <a:cubicBezTo>
                  <a:pt x="65083" y="110454"/>
                  <a:pt x="64988" y="110589"/>
                  <a:pt x="64898" y="110589"/>
                </a:cubicBezTo>
                <a:cubicBezTo>
                  <a:pt x="64831" y="110589"/>
                  <a:pt x="64766" y="110511"/>
                  <a:pt x="64671" y="110366"/>
                </a:cubicBezTo>
                <a:cubicBezTo>
                  <a:pt x="64561" y="110201"/>
                  <a:pt x="64498" y="110115"/>
                  <a:pt x="64443" y="110115"/>
                </a:cubicBezTo>
                <a:cubicBezTo>
                  <a:pt x="64382" y="110115"/>
                  <a:pt x="64329" y="110218"/>
                  <a:pt x="64233" y="110436"/>
                </a:cubicBezTo>
                <a:cubicBezTo>
                  <a:pt x="64145" y="110641"/>
                  <a:pt x="64071" y="110739"/>
                  <a:pt x="63996" y="110739"/>
                </a:cubicBezTo>
                <a:cubicBezTo>
                  <a:pt x="63953" y="110739"/>
                  <a:pt x="63910" y="110707"/>
                  <a:pt x="63863" y="110643"/>
                </a:cubicBezTo>
                <a:cubicBezTo>
                  <a:pt x="63760" y="110505"/>
                  <a:pt x="63760" y="110389"/>
                  <a:pt x="63875" y="110366"/>
                </a:cubicBezTo>
                <a:cubicBezTo>
                  <a:pt x="63990" y="110343"/>
                  <a:pt x="64002" y="110066"/>
                  <a:pt x="63910" y="109720"/>
                </a:cubicBezTo>
                <a:cubicBezTo>
                  <a:pt x="63829" y="109374"/>
                  <a:pt x="63794" y="108866"/>
                  <a:pt x="63852" y="108554"/>
                </a:cubicBezTo>
                <a:cubicBezTo>
                  <a:pt x="63899" y="108256"/>
                  <a:pt x="63898" y="108128"/>
                  <a:pt x="63816" y="108128"/>
                </a:cubicBezTo>
                <a:cubicBezTo>
                  <a:pt x="63778" y="108128"/>
                  <a:pt x="63722" y="108156"/>
                  <a:pt x="63644" y="108208"/>
                </a:cubicBezTo>
                <a:cubicBezTo>
                  <a:pt x="63566" y="108260"/>
                  <a:pt x="63509" y="108286"/>
                  <a:pt x="63473" y="108286"/>
                </a:cubicBezTo>
                <a:cubicBezTo>
                  <a:pt x="63413" y="108286"/>
                  <a:pt x="63409" y="108214"/>
                  <a:pt x="63459" y="108069"/>
                </a:cubicBezTo>
                <a:cubicBezTo>
                  <a:pt x="63507" y="107928"/>
                  <a:pt x="63514" y="107857"/>
                  <a:pt x="63481" y="107857"/>
                </a:cubicBezTo>
                <a:cubicBezTo>
                  <a:pt x="63457" y="107857"/>
                  <a:pt x="63411" y="107893"/>
                  <a:pt x="63344" y="107965"/>
                </a:cubicBezTo>
                <a:cubicBezTo>
                  <a:pt x="63282" y="108027"/>
                  <a:pt x="63238" y="108058"/>
                  <a:pt x="63208" y="108058"/>
                </a:cubicBezTo>
                <a:cubicBezTo>
                  <a:pt x="63161" y="108058"/>
                  <a:pt x="63154" y="107975"/>
                  <a:pt x="63182" y="107804"/>
                </a:cubicBezTo>
                <a:cubicBezTo>
                  <a:pt x="63229" y="107585"/>
                  <a:pt x="63171" y="107354"/>
                  <a:pt x="63078" y="107308"/>
                </a:cubicBezTo>
                <a:cubicBezTo>
                  <a:pt x="62790" y="107158"/>
                  <a:pt x="62905" y="106269"/>
                  <a:pt x="63217" y="106211"/>
                </a:cubicBezTo>
                <a:cubicBezTo>
                  <a:pt x="63379" y="106188"/>
                  <a:pt x="63471" y="105969"/>
                  <a:pt x="63436" y="105703"/>
                </a:cubicBezTo>
                <a:cubicBezTo>
                  <a:pt x="63393" y="105454"/>
                  <a:pt x="63319" y="105286"/>
                  <a:pt x="63233" y="105286"/>
                </a:cubicBezTo>
                <a:cubicBezTo>
                  <a:pt x="63228" y="105286"/>
                  <a:pt x="63223" y="105286"/>
                  <a:pt x="63217" y="105288"/>
                </a:cubicBezTo>
                <a:cubicBezTo>
                  <a:pt x="63083" y="105336"/>
                  <a:pt x="62967" y="105359"/>
                  <a:pt x="62875" y="105359"/>
                </a:cubicBezTo>
                <a:cubicBezTo>
                  <a:pt x="62680" y="105359"/>
                  <a:pt x="62589" y="105256"/>
                  <a:pt x="62651" y="105068"/>
                </a:cubicBezTo>
                <a:cubicBezTo>
                  <a:pt x="62685" y="104951"/>
                  <a:pt x="62697" y="104893"/>
                  <a:pt x="62681" y="104893"/>
                </a:cubicBezTo>
                <a:cubicBezTo>
                  <a:pt x="62663" y="104893"/>
                  <a:pt x="62614" y="104960"/>
                  <a:pt x="62524" y="105091"/>
                </a:cubicBezTo>
                <a:cubicBezTo>
                  <a:pt x="62352" y="105358"/>
                  <a:pt x="61995" y="105512"/>
                  <a:pt x="61692" y="105512"/>
                </a:cubicBezTo>
                <a:cubicBezTo>
                  <a:pt x="61509" y="105512"/>
                  <a:pt x="61346" y="105455"/>
                  <a:pt x="61255" y="105334"/>
                </a:cubicBezTo>
                <a:cubicBezTo>
                  <a:pt x="61213" y="105275"/>
                  <a:pt x="61174" y="105245"/>
                  <a:pt x="61136" y="105245"/>
                </a:cubicBezTo>
                <a:cubicBezTo>
                  <a:pt x="61072" y="105245"/>
                  <a:pt x="61013" y="105335"/>
                  <a:pt x="60955" y="105518"/>
                </a:cubicBezTo>
                <a:cubicBezTo>
                  <a:pt x="60862" y="105830"/>
                  <a:pt x="60932" y="106038"/>
                  <a:pt x="61209" y="106315"/>
                </a:cubicBezTo>
                <a:cubicBezTo>
                  <a:pt x="61543" y="106638"/>
                  <a:pt x="61555" y="106696"/>
                  <a:pt x="61301" y="106857"/>
                </a:cubicBezTo>
                <a:cubicBezTo>
                  <a:pt x="61151" y="106961"/>
                  <a:pt x="61047" y="107204"/>
                  <a:pt x="61070" y="107400"/>
                </a:cubicBezTo>
                <a:cubicBezTo>
                  <a:pt x="61105" y="107596"/>
                  <a:pt x="61035" y="107781"/>
                  <a:pt x="60932" y="107804"/>
                </a:cubicBezTo>
                <a:cubicBezTo>
                  <a:pt x="60928" y="107804"/>
                  <a:pt x="60924" y="107805"/>
                  <a:pt x="60920" y="107805"/>
                </a:cubicBezTo>
                <a:cubicBezTo>
                  <a:pt x="60819" y="107805"/>
                  <a:pt x="60711" y="107658"/>
                  <a:pt x="60689" y="107469"/>
                </a:cubicBezTo>
                <a:cubicBezTo>
                  <a:pt x="60664" y="107329"/>
                  <a:pt x="60604" y="107241"/>
                  <a:pt x="60538" y="107241"/>
                </a:cubicBezTo>
                <a:cubicBezTo>
                  <a:pt x="60512" y="107241"/>
                  <a:pt x="60485" y="107255"/>
                  <a:pt x="60458" y="107284"/>
                </a:cubicBezTo>
                <a:cubicBezTo>
                  <a:pt x="60435" y="107307"/>
                  <a:pt x="60412" y="107318"/>
                  <a:pt x="60389" y="107318"/>
                </a:cubicBezTo>
                <a:cubicBezTo>
                  <a:pt x="60319" y="107318"/>
                  <a:pt x="60254" y="107219"/>
                  <a:pt x="60227" y="107054"/>
                </a:cubicBezTo>
                <a:cubicBezTo>
                  <a:pt x="60200" y="106875"/>
                  <a:pt x="60183" y="106783"/>
                  <a:pt x="60152" y="106783"/>
                </a:cubicBezTo>
                <a:cubicBezTo>
                  <a:pt x="60116" y="106783"/>
                  <a:pt x="60061" y="106901"/>
                  <a:pt x="59950" y="107146"/>
                </a:cubicBezTo>
                <a:cubicBezTo>
                  <a:pt x="59842" y="107375"/>
                  <a:pt x="59780" y="107485"/>
                  <a:pt x="59737" y="107485"/>
                </a:cubicBezTo>
                <a:cubicBezTo>
                  <a:pt x="59703" y="107485"/>
                  <a:pt x="59683" y="107413"/>
                  <a:pt x="59662" y="107273"/>
                </a:cubicBezTo>
                <a:cubicBezTo>
                  <a:pt x="59612" y="106932"/>
                  <a:pt x="59944" y="106540"/>
                  <a:pt x="60221" y="106540"/>
                </a:cubicBezTo>
                <a:cubicBezTo>
                  <a:pt x="60264" y="106540"/>
                  <a:pt x="60305" y="106549"/>
                  <a:pt x="60343" y="106569"/>
                </a:cubicBezTo>
                <a:cubicBezTo>
                  <a:pt x="60377" y="106586"/>
                  <a:pt x="60408" y="106594"/>
                  <a:pt x="60434" y="106594"/>
                </a:cubicBezTo>
                <a:cubicBezTo>
                  <a:pt x="60675" y="106594"/>
                  <a:pt x="60597" y="105943"/>
                  <a:pt x="60285" y="105611"/>
                </a:cubicBezTo>
                <a:cubicBezTo>
                  <a:pt x="60136" y="105456"/>
                  <a:pt x="60056" y="105378"/>
                  <a:pt x="60028" y="105378"/>
                </a:cubicBezTo>
                <a:cubicBezTo>
                  <a:pt x="59999" y="105378"/>
                  <a:pt x="60025" y="105459"/>
                  <a:pt x="60089" y="105622"/>
                </a:cubicBezTo>
                <a:cubicBezTo>
                  <a:pt x="60177" y="105838"/>
                  <a:pt x="60182" y="105926"/>
                  <a:pt x="60051" y="105926"/>
                </a:cubicBezTo>
                <a:cubicBezTo>
                  <a:pt x="59992" y="105926"/>
                  <a:pt x="59907" y="105908"/>
                  <a:pt x="59789" y="105876"/>
                </a:cubicBezTo>
                <a:cubicBezTo>
                  <a:pt x="59578" y="105817"/>
                  <a:pt x="59421" y="105783"/>
                  <a:pt x="59289" y="105783"/>
                </a:cubicBezTo>
                <a:cubicBezTo>
                  <a:pt x="59038" y="105783"/>
                  <a:pt x="58880" y="105904"/>
                  <a:pt x="58623" y="106199"/>
                </a:cubicBezTo>
                <a:cubicBezTo>
                  <a:pt x="58438" y="106407"/>
                  <a:pt x="58000" y="106627"/>
                  <a:pt x="57665" y="106684"/>
                </a:cubicBezTo>
                <a:cubicBezTo>
                  <a:pt x="57146" y="106777"/>
                  <a:pt x="57065" y="106880"/>
                  <a:pt x="57134" y="107354"/>
                </a:cubicBezTo>
                <a:cubicBezTo>
                  <a:pt x="57178" y="107671"/>
                  <a:pt x="57249" y="107807"/>
                  <a:pt x="57393" y="107807"/>
                </a:cubicBezTo>
                <a:cubicBezTo>
                  <a:pt x="57438" y="107807"/>
                  <a:pt x="57490" y="107794"/>
                  <a:pt x="57550" y="107769"/>
                </a:cubicBezTo>
                <a:cubicBezTo>
                  <a:pt x="57672" y="107721"/>
                  <a:pt x="57762" y="107696"/>
                  <a:pt x="57823" y="107696"/>
                </a:cubicBezTo>
                <a:cubicBezTo>
                  <a:pt x="57981" y="107696"/>
                  <a:pt x="57936" y="107864"/>
                  <a:pt x="57711" y="108231"/>
                </a:cubicBezTo>
                <a:cubicBezTo>
                  <a:pt x="57541" y="108508"/>
                  <a:pt x="57340" y="108648"/>
                  <a:pt x="57128" y="108648"/>
                </a:cubicBezTo>
                <a:cubicBezTo>
                  <a:pt x="56952" y="108648"/>
                  <a:pt x="56770" y="108552"/>
                  <a:pt x="56592" y="108358"/>
                </a:cubicBezTo>
                <a:cubicBezTo>
                  <a:pt x="56450" y="108207"/>
                  <a:pt x="56403" y="108111"/>
                  <a:pt x="56452" y="108111"/>
                </a:cubicBezTo>
                <a:cubicBezTo>
                  <a:pt x="56467" y="108111"/>
                  <a:pt x="56490" y="108120"/>
                  <a:pt x="56522" y="108139"/>
                </a:cubicBezTo>
                <a:cubicBezTo>
                  <a:pt x="56553" y="108153"/>
                  <a:pt x="56580" y="108160"/>
                  <a:pt x="56602" y="108160"/>
                </a:cubicBezTo>
                <a:cubicBezTo>
                  <a:pt x="56687" y="108160"/>
                  <a:pt x="56707" y="108057"/>
                  <a:pt x="56661" y="107873"/>
                </a:cubicBezTo>
                <a:cubicBezTo>
                  <a:pt x="56603" y="107654"/>
                  <a:pt x="56441" y="107458"/>
                  <a:pt x="56291" y="107423"/>
                </a:cubicBezTo>
                <a:cubicBezTo>
                  <a:pt x="56268" y="107418"/>
                  <a:pt x="56247" y="107415"/>
                  <a:pt x="56230" y="107415"/>
                </a:cubicBezTo>
                <a:cubicBezTo>
                  <a:pt x="56134" y="107415"/>
                  <a:pt x="56121" y="107491"/>
                  <a:pt x="56199" y="107608"/>
                </a:cubicBezTo>
                <a:cubicBezTo>
                  <a:pt x="56327" y="107787"/>
                  <a:pt x="56288" y="107885"/>
                  <a:pt x="56169" y="107885"/>
                </a:cubicBezTo>
                <a:cubicBezTo>
                  <a:pt x="56073" y="107885"/>
                  <a:pt x="55926" y="107822"/>
                  <a:pt x="55772" y="107688"/>
                </a:cubicBezTo>
                <a:cubicBezTo>
                  <a:pt x="55677" y="107604"/>
                  <a:pt x="55604" y="107560"/>
                  <a:pt x="55538" y="107560"/>
                </a:cubicBezTo>
                <a:cubicBezTo>
                  <a:pt x="55452" y="107560"/>
                  <a:pt x="55379" y="107635"/>
                  <a:pt x="55287" y="107792"/>
                </a:cubicBezTo>
                <a:cubicBezTo>
                  <a:pt x="55198" y="107957"/>
                  <a:pt x="55162" y="108032"/>
                  <a:pt x="55183" y="108032"/>
                </a:cubicBezTo>
                <a:cubicBezTo>
                  <a:pt x="55198" y="108032"/>
                  <a:pt x="55240" y="107997"/>
                  <a:pt x="55310" y="107931"/>
                </a:cubicBezTo>
                <a:cubicBezTo>
                  <a:pt x="55361" y="107880"/>
                  <a:pt x="55412" y="107856"/>
                  <a:pt x="55455" y="107856"/>
                </a:cubicBezTo>
                <a:cubicBezTo>
                  <a:pt x="55510" y="107856"/>
                  <a:pt x="55551" y="107895"/>
                  <a:pt x="55564" y="107965"/>
                </a:cubicBezTo>
                <a:cubicBezTo>
                  <a:pt x="55592" y="108159"/>
                  <a:pt x="55458" y="108278"/>
                  <a:pt x="55234" y="108278"/>
                </a:cubicBezTo>
                <a:cubicBezTo>
                  <a:pt x="55176" y="108278"/>
                  <a:pt x="55113" y="108271"/>
                  <a:pt x="55045" y="108254"/>
                </a:cubicBezTo>
                <a:cubicBezTo>
                  <a:pt x="54952" y="108231"/>
                  <a:pt x="54906" y="108162"/>
                  <a:pt x="54918" y="108069"/>
                </a:cubicBezTo>
                <a:cubicBezTo>
                  <a:pt x="54929" y="107977"/>
                  <a:pt x="54768" y="107896"/>
                  <a:pt x="54537" y="107862"/>
                </a:cubicBezTo>
                <a:cubicBezTo>
                  <a:pt x="54485" y="107854"/>
                  <a:pt x="54439" y="107850"/>
                  <a:pt x="54399" y="107850"/>
                </a:cubicBezTo>
                <a:cubicBezTo>
                  <a:pt x="54263" y="107850"/>
                  <a:pt x="54206" y="107894"/>
                  <a:pt x="54260" y="107965"/>
                </a:cubicBezTo>
                <a:cubicBezTo>
                  <a:pt x="54329" y="108058"/>
                  <a:pt x="54144" y="108219"/>
                  <a:pt x="53844" y="108346"/>
                </a:cubicBezTo>
                <a:cubicBezTo>
                  <a:pt x="53533" y="108473"/>
                  <a:pt x="53186" y="108762"/>
                  <a:pt x="53048" y="108993"/>
                </a:cubicBezTo>
                <a:cubicBezTo>
                  <a:pt x="52932" y="109170"/>
                  <a:pt x="52848" y="109259"/>
                  <a:pt x="52783" y="109259"/>
                </a:cubicBezTo>
                <a:cubicBezTo>
                  <a:pt x="52737" y="109259"/>
                  <a:pt x="52700" y="109216"/>
                  <a:pt x="52667" y="109131"/>
                </a:cubicBezTo>
                <a:cubicBezTo>
                  <a:pt x="52621" y="109040"/>
                  <a:pt x="52578" y="108993"/>
                  <a:pt x="52526" y="108993"/>
                </a:cubicBezTo>
                <a:cubicBezTo>
                  <a:pt x="52459" y="108993"/>
                  <a:pt x="52379" y="109069"/>
                  <a:pt x="52263" y="109224"/>
                </a:cubicBezTo>
                <a:cubicBezTo>
                  <a:pt x="52125" y="109415"/>
                  <a:pt x="51859" y="109538"/>
                  <a:pt x="51637" y="109538"/>
                </a:cubicBezTo>
                <a:cubicBezTo>
                  <a:pt x="51619" y="109538"/>
                  <a:pt x="51600" y="109537"/>
                  <a:pt x="51582" y="109535"/>
                </a:cubicBezTo>
                <a:cubicBezTo>
                  <a:pt x="51525" y="109528"/>
                  <a:pt x="51477" y="109523"/>
                  <a:pt x="51436" y="109523"/>
                </a:cubicBezTo>
                <a:cubicBezTo>
                  <a:pt x="51230" y="109523"/>
                  <a:pt x="51229" y="109640"/>
                  <a:pt x="51374" y="110055"/>
                </a:cubicBezTo>
                <a:cubicBezTo>
                  <a:pt x="51487" y="110383"/>
                  <a:pt x="51500" y="110528"/>
                  <a:pt x="51409" y="110528"/>
                </a:cubicBezTo>
                <a:cubicBezTo>
                  <a:pt x="51388" y="110528"/>
                  <a:pt x="51361" y="110520"/>
                  <a:pt x="51328" y="110505"/>
                </a:cubicBezTo>
                <a:cubicBezTo>
                  <a:pt x="51255" y="110466"/>
                  <a:pt x="51202" y="110449"/>
                  <a:pt x="51166" y="110449"/>
                </a:cubicBezTo>
                <a:cubicBezTo>
                  <a:pt x="51008" y="110449"/>
                  <a:pt x="51193" y="110789"/>
                  <a:pt x="51617" y="111174"/>
                </a:cubicBezTo>
                <a:cubicBezTo>
                  <a:pt x="51882" y="111428"/>
                  <a:pt x="52044" y="111728"/>
                  <a:pt x="51986" y="111878"/>
                </a:cubicBezTo>
                <a:cubicBezTo>
                  <a:pt x="51921" y="112075"/>
                  <a:pt x="51788" y="112176"/>
                  <a:pt x="51692" y="112176"/>
                </a:cubicBezTo>
                <a:cubicBezTo>
                  <a:pt x="51601" y="112176"/>
                  <a:pt x="51544" y="112086"/>
                  <a:pt x="51605" y="111902"/>
                </a:cubicBezTo>
                <a:cubicBezTo>
                  <a:pt x="51623" y="111840"/>
                  <a:pt x="51620" y="111810"/>
                  <a:pt x="51602" y="111810"/>
                </a:cubicBezTo>
                <a:cubicBezTo>
                  <a:pt x="51573" y="111810"/>
                  <a:pt x="51502" y="111890"/>
                  <a:pt x="51409" y="112040"/>
                </a:cubicBezTo>
                <a:cubicBezTo>
                  <a:pt x="51132" y="112444"/>
                  <a:pt x="51132" y="112502"/>
                  <a:pt x="51455" y="112802"/>
                </a:cubicBezTo>
                <a:cubicBezTo>
                  <a:pt x="51626" y="112962"/>
                  <a:pt x="51867" y="113093"/>
                  <a:pt x="51993" y="113093"/>
                </a:cubicBezTo>
                <a:cubicBezTo>
                  <a:pt x="52003" y="113093"/>
                  <a:pt x="52012" y="113092"/>
                  <a:pt x="52021" y="113090"/>
                </a:cubicBezTo>
                <a:cubicBezTo>
                  <a:pt x="52029" y="113089"/>
                  <a:pt x="52037" y="113088"/>
                  <a:pt x="52045" y="113088"/>
                </a:cubicBezTo>
                <a:cubicBezTo>
                  <a:pt x="52162" y="113088"/>
                  <a:pt x="52265" y="113243"/>
                  <a:pt x="52286" y="113448"/>
                </a:cubicBezTo>
                <a:cubicBezTo>
                  <a:pt x="52321" y="113668"/>
                  <a:pt x="52505" y="114118"/>
                  <a:pt x="52702" y="114418"/>
                </a:cubicBezTo>
                <a:cubicBezTo>
                  <a:pt x="53071" y="115006"/>
                  <a:pt x="53129" y="115965"/>
                  <a:pt x="52806" y="116022"/>
                </a:cubicBezTo>
                <a:cubicBezTo>
                  <a:pt x="52795" y="116024"/>
                  <a:pt x="52786" y="116024"/>
                  <a:pt x="52776" y="116024"/>
                </a:cubicBezTo>
                <a:cubicBezTo>
                  <a:pt x="52561" y="116024"/>
                  <a:pt x="52538" y="115655"/>
                  <a:pt x="52748" y="115445"/>
                </a:cubicBezTo>
                <a:cubicBezTo>
                  <a:pt x="52950" y="115243"/>
                  <a:pt x="52452" y="114242"/>
                  <a:pt x="52170" y="114242"/>
                </a:cubicBezTo>
                <a:cubicBezTo>
                  <a:pt x="52163" y="114242"/>
                  <a:pt x="52155" y="114243"/>
                  <a:pt x="52148" y="114245"/>
                </a:cubicBezTo>
                <a:cubicBezTo>
                  <a:pt x="52144" y="114245"/>
                  <a:pt x="52140" y="114245"/>
                  <a:pt x="52136" y="114245"/>
                </a:cubicBezTo>
                <a:cubicBezTo>
                  <a:pt x="52053" y="114245"/>
                  <a:pt x="52035" y="114122"/>
                  <a:pt x="52090" y="113956"/>
                </a:cubicBezTo>
                <a:cubicBezTo>
                  <a:pt x="52119" y="113879"/>
                  <a:pt x="52120" y="113842"/>
                  <a:pt x="52098" y="113842"/>
                </a:cubicBezTo>
                <a:cubicBezTo>
                  <a:pt x="52068" y="113842"/>
                  <a:pt x="51995" y="113914"/>
                  <a:pt x="51894" y="114048"/>
                </a:cubicBezTo>
                <a:cubicBezTo>
                  <a:pt x="51755" y="114226"/>
                  <a:pt x="51669" y="114316"/>
                  <a:pt x="51576" y="114316"/>
                </a:cubicBezTo>
                <a:cubicBezTo>
                  <a:pt x="51475" y="114316"/>
                  <a:pt x="51364" y="114212"/>
                  <a:pt x="51166" y="114002"/>
                </a:cubicBezTo>
                <a:cubicBezTo>
                  <a:pt x="50987" y="113804"/>
                  <a:pt x="50807" y="113684"/>
                  <a:pt x="50703" y="113684"/>
                </a:cubicBezTo>
                <a:cubicBezTo>
                  <a:pt x="50674" y="113684"/>
                  <a:pt x="50651" y="113693"/>
                  <a:pt x="50636" y="113714"/>
                </a:cubicBezTo>
                <a:cubicBezTo>
                  <a:pt x="50622" y="113736"/>
                  <a:pt x="50607" y="113746"/>
                  <a:pt x="50592" y="113746"/>
                </a:cubicBezTo>
                <a:cubicBezTo>
                  <a:pt x="50543" y="113746"/>
                  <a:pt x="50492" y="113639"/>
                  <a:pt x="50474" y="113471"/>
                </a:cubicBezTo>
                <a:cubicBezTo>
                  <a:pt x="50444" y="113272"/>
                  <a:pt x="50386" y="113181"/>
                  <a:pt x="50251" y="113181"/>
                </a:cubicBezTo>
                <a:cubicBezTo>
                  <a:pt x="50176" y="113181"/>
                  <a:pt x="50076" y="113210"/>
                  <a:pt x="49943" y="113264"/>
                </a:cubicBezTo>
                <a:cubicBezTo>
                  <a:pt x="49854" y="113299"/>
                  <a:pt x="49774" y="113315"/>
                  <a:pt x="49704" y="113315"/>
                </a:cubicBezTo>
                <a:cubicBezTo>
                  <a:pt x="49362" y="113315"/>
                  <a:pt x="49264" y="112945"/>
                  <a:pt x="49666" y="112686"/>
                </a:cubicBezTo>
                <a:cubicBezTo>
                  <a:pt x="49989" y="112467"/>
                  <a:pt x="49770" y="111890"/>
                  <a:pt x="49320" y="111775"/>
                </a:cubicBezTo>
                <a:cubicBezTo>
                  <a:pt x="49258" y="111757"/>
                  <a:pt x="49198" y="111749"/>
                  <a:pt x="49143" y="111749"/>
                </a:cubicBezTo>
                <a:cubicBezTo>
                  <a:pt x="48810" y="111749"/>
                  <a:pt x="48633" y="112045"/>
                  <a:pt x="48950" y="112213"/>
                </a:cubicBezTo>
                <a:cubicBezTo>
                  <a:pt x="49158" y="112329"/>
                  <a:pt x="49112" y="112386"/>
                  <a:pt x="48800" y="112444"/>
                </a:cubicBezTo>
                <a:cubicBezTo>
                  <a:pt x="48465" y="112502"/>
                  <a:pt x="48373" y="112652"/>
                  <a:pt x="48419" y="113067"/>
                </a:cubicBezTo>
                <a:cubicBezTo>
                  <a:pt x="48465" y="113448"/>
                  <a:pt x="48373" y="113633"/>
                  <a:pt x="48142" y="113644"/>
                </a:cubicBezTo>
                <a:cubicBezTo>
                  <a:pt x="47842" y="113668"/>
                  <a:pt x="47831" y="113864"/>
                  <a:pt x="48004" y="115053"/>
                </a:cubicBezTo>
                <a:cubicBezTo>
                  <a:pt x="48402" y="117752"/>
                  <a:pt x="48479" y="118117"/>
                  <a:pt x="48730" y="118117"/>
                </a:cubicBezTo>
                <a:cubicBezTo>
                  <a:pt x="48749" y="118117"/>
                  <a:pt x="48768" y="118115"/>
                  <a:pt x="48789" y="118111"/>
                </a:cubicBezTo>
                <a:cubicBezTo>
                  <a:pt x="48804" y="118109"/>
                  <a:pt x="48820" y="118108"/>
                  <a:pt x="48835" y="118108"/>
                </a:cubicBezTo>
                <a:cubicBezTo>
                  <a:pt x="48968" y="118108"/>
                  <a:pt x="49090" y="118194"/>
                  <a:pt x="49100" y="118308"/>
                </a:cubicBezTo>
                <a:cubicBezTo>
                  <a:pt x="49118" y="118404"/>
                  <a:pt x="49076" y="118467"/>
                  <a:pt x="49004" y="118467"/>
                </a:cubicBezTo>
                <a:cubicBezTo>
                  <a:pt x="48981" y="118467"/>
                  <a:pt x="48955" y="118460"/>
                  <a:pt x="48927" y="118446"/>
                </a:cubicBezTo>
                <a:cubicBezTo>
                  <a:pt x="48901" y="118433"/>
                  <a:pt x="48875" y="118427"/>
                  <a:pt x="48849" y="118427"/>
                </a:cubicBezTo>
                <a:cubicBezTo>
                  <a:pt x="48759" y="118427"/>
                  <a:pt x="48672" y="118500"/>
                  <a:pt x="48627" y="118608"/>
                </a:cubicBezTo>
                <a:cubicBezTo>
                  <a:pt x="48592" y="118722"/>
                  <a:pt x="48503" y="118790"/>
                  <a:pt x="48417" y="118790"/>
                </a:cubicBezTo>
                <a:cubicBezTo>
                  <a:pt x="48390" y="118790"/>
                  <a:pt x="48363" y="118783"/>
                  <a:pt x="48339" y="118769"/>
                </a:cubicBezTo>
                <a:cubicBezTo>
                  <a:pt x="48318" y="118759"/>
                  <a:pt x="48300" y="118755"/>
                  <a:pt x="48283" y="118755"/>
                </a:cubicBezTo>
                <a:cubicBezTo>
                  <a:pt x="48113" y="118755"/>
                  <a:pt x="48151" y="119260"/>
                  <a:pt x="48362" y="119439"/>
                </a:cubicBezTo>
                <a:cubicBezTo>
                  <a:pt x="48383" y="119457"/>
                  <a:pt x="48411" y="119466"/>
                  <a:pt x="48442" y="119466"/>
                </a:cubicBezTo>
                <a:cubicBezTo>
                  <a:pt x="48530" y="119466"/>
                  <a:pt x="48646" y="119399"/>
                  <a:pt x="48731" y="119289"/>
                </a:cubicBezTo>
                <a:cubicBezTo>
                  <a:pt x="48798" y="119202"/>
                  <a:pt x="48853" y="119158"/>
                  <a:pt x="48905" y="119158"/>
                </a:cubicBezTo>
                <a:cubicBezTo>
                  <a:pt x="48977" y="119158"/>
                  <a:pt x="49043" y="119245"/>
                  <a:pt x="49123" y="119427"/>
                </a:cubicBezTo>
                <a:cubicBezTo>
                  <a:pt x="49362" y="119980"/>
                  <a:pt x="49234" y="120613"/>
                  <a:pt x="48922" y="120613"/>
                </a:cubicBezTo>
                <a:cubicBezTo>
                  <a:pt x="48901" y="120613"/>
                  <a:pt x="48880" y="120610"/>
                  <a:pt x="48858" y="120605"/>
                </a:cubicBezTo>
                <a:cubicBezTo>
                  <a:pt x="48840" y="120601"/>
                  <a:pt x="48822" y="120599"/>
                  <a:pt x="48805" y="120599"/>
                </a:cubicBezTo>
                <a:cubicBezTo>
                  <a:pt x="48679" y="120599"/>
                  <a:pt x="48584" y="120705"/>
                  <a:pt x="48604" y="120847"/>
                </a:cubicBezTo>
                <a:cubicBezTo>
                  <a:pt x="48627" y="121020"/>
                  <a:pt x="48800" y="121182"/>
                  <a:pt x="48973" y="121193"/>
                </a:cubicBezTo>
                <a:cubicBezTo>
                  <a:pt x="49331" y="121205"/>
                  <a:pt x="49712" y="122451"/>
                  <a:pt x="49377" y="122509"/>
                </a:cubicBezTo>
                <a:cubicBezTo>
                  <a:pt x="49285" y="122521"/>
                  <a:pt x="49273" y="122625"/>
                  <a:pt x="49377" y="122740"/>
                </a:cubicBezTo>
                <a:cubicBezTo>
                  <a:pt x="49421" y="122802"/>
                  <a:pt x="49512" y="122834"/>
                  <a:pt x="49617" y="122834"/>
                </a:cubicBezTo>
                <a:cubicBezTo>
                  <a:pt x="49706" y="122834"/>
                  <a:pt x="49806" y="122811"/>
                  <a:pt x="49897" y="122763"/>
                </a:cubicBezTo>
                <a:cubicBezTo>
                  <a:pt x="49991" y="122709"/>
                  <a:pt x="50073" y="122682"/>
                  <a:pt x="50137" y="122682"/>
                </a:cubicBezTo>
                <a:cubicBezTo>
                  <a:pt x="50222" y="122682"/>
                  <a:pt x="50276" y="122729"/>
                  <a:pt x="50289" y="122821"/>
                </a:cubicBezTo>
                <a:cubicBezTo>
                  <a:pt x="50308" y="122923"/>
                  <a:pt x="50259" y="122996"/>
                  <a:pt x="50185" y="122996"/>
                </a:cubicBezTo>
                <a:cubicBezTo>
                  <a:pt x="50167" y="122996"/>
                  <a:pt x="50148" y="122991"/>
                  <a:pt x="50128" y="122982"/>
                </a:cubicBezTo>
                <a:cubicBezTo>
                  <a:pt x="50111" y="122973"/>
                  <a:pt x="50093" y="122969"/>
                  <a:pt x="50076" y="122969"/>
                </a:cubicBezTo>
                <a:cubicBezTo>
                  <a:pt x="49988" y="122969"/>
                  <a:pt x="49901" y="123086"/>
                  <a:pt x="49862" y="123259"/>
                </a:cubicBezTo>
                <a:cubicBezTo>
                  <a:pt x="49823" y="123464"/>
                  <a:pt x="49702" y="123570"/>
                  <a:pt x="49498" y="123570"/>
                </a:cubicBezTo>
                <a:cubicBezTo>
                  <a:pt x="49460" y="123570"/>
                  <a:pt x="49420" y="123567"/>
                  <a:pt x="49377" y="123560"/>
                </a:cubicBezTo>
                <a:cubicBezTo>
                  <a:pt x="49297" y="123543"/>
                  <a:pt x="49234" y="123534"/>
                  <a:pt x="49185" y="123534"/>
                </a:cubicBezTo>
                <a:cubicBezTo>
                  <a:pt x="49031" y="123534"/>
                  <a:pt x="49030" y="123628"/>
                  <a:pt x="49135" y="123883"/>
                </a:cubicBezTo>
                <a:cubicBezTo>
                  <a:pt x="49201" y="124038"/>
                  <a:pt x="49225" y="124116"/>
                  <a:pt x="49190" y="124116"/>
                </a:cubicBezTo>
                <a:cubicBezTo>
                  <a:pt x="49153" y="124116"/>
                  <a:pt x="49045" y="124023"/>
                  <a:pt x="48846" y="123837"/>
                </a:cubicBezTo>
                <a:cubicBezTo>
                  <a:pt x="48658" y="123649"/>
                  <a:pt x="48464" y="123543"/>
                  <a:pt x="48343" y="123543"/>
                </a:cubicBezTo>
                <a:cubicBezTo>
                  <a:pt x="48301" y="123543"/>
                  <a:pt x="48267" y="123556"/>
                  <a:pt x="48246" y="123583"/>
                </a:cubicBezTo>
                <a:cubicBezTo>
                  <a:pt x="48221" y="123620"/>
                  <a:pt x="48202" y="123638"/>
                  <a:pt x="48191" y="123638"/>
                </a:cubicBezTo>
                <a:cubicBezTo>
                  <a:pt x="48171" y="123638"/>
                  <a:pt x="48175" y="123582"/>
                  <a:pt x="48212" y="123479"/>
                </a:cubicBezTo>
                <a:cubicBezTo>
                  <a:pt x="48258" y="123317"/>
                  <a:pt x="48200" y="123133"/>
                  <a:pt x="48073" y="123063"/>
                </a:cubicBezTo>
                <a:cubicBezTo>
                  <a:pt x="48037" y="123044"/>
                  <a:pt x="48006" y="123036"/>
                  <a:pt x="47981" y="123036"/>
                </a:cubicBezTo>
                <a:cubicBezTo>
                  <a:pt x="47774" y="123036"/>
                  <a:pt x="47930" y="123618"/>
                  <a:pt x="48269" y="123906"/>
                </a:cubicBezTo>
                <a:cubicBezTo>
                  <a:pt x="48535" y="124137"/>
                  <a:pt x="48558" y="124275"/>
                  <a:pt x="48385" y="124668"/>
                </a:cubicBezTo>
                <a:cubicBezTo>
                  <a:pt x="48200" y="125072"/>
                  <a:pt x="48235" y="125210"/>
                  <a:pt x="48650" y="125707"/>
                </a:cubicBezTo>
                <a:cubicBezTo>
                  <a:pt x="48963" y="126080"/>
                  <a:pt x="49049" y="126222"/>
                  <a:pt x="48795" y="126222"/>
                </a:cubicBezTo>
                <a:cubicBezTo>
                  <a:pt x="48664" y="126222"/>
                  <a:pt x="48444" y="126185"/>
                  <a:pt x="48119" y="126122"/>
                </a:cubicBezTo>
                <a:cubicBezTo>
                  <a:pt x="47761" y="126053"/>
                  <a:pt x="47658" y="125903"/>
                  <a:pt x="47715" y="125533"/>
                </a:cubicBezTo>
                <a:cubicBezTo>
                  <a:pt x="47796" y="124841"/>
                  <a:pt x="47796" y="124841"/>
                  <a:pt x="47484" y="124218"/>
                </a:cubicBezTo>
                <a:cubicBezTo>
                  <a:pt x="47334" y="123929"/>
                  <a:pt x="47138" y="123525"/>
                  <a:pt x="47046" y="123352"/>
                </a:cubicBezTo>
                <a:cubicBezTo>
                  <a:pt x="47025" y="123308"/>
                  <a:pt x="47008" y="123287"/>
                  <a:pt x="46994" y="123287"/>
                </a:cubicBezTo>
                <a:cubicBezTo>
                  <a:pt x="46953" y="123287"/>
                  <a:pt x="46942" y="123466"/>
                  <a:pt x="46976" y="123767"/>
                </a:cubicBezTo>
                <a:cubicBezTo>
                  <a:pt x="47023" y="124160"/>
                  <a:pt x="47161" y="124518"/>
                  <a:pt x="47288" y="124541"/>
                </a:cubicBezTo>
                <a:cubicBezTo>
                  <a:pt x="47415" y="124575"/>
                  <a:pt x="47484" y="124818"/>
                  <a:pt x="47450" y="125106"/>
                </a:cubicBezTo>
                <a:cubicBezTo>
                  <a:pt x="47409" y="125412"/>
                  <a:pt x="47287" y="125565"/>
                  <a:pt x="47101" y="125565"/>
                </a:cubicBezTo>
                <a:cubicBezTo>
                  <a:pt x="47076" y="125565"/>
                  <a:pt x="47050" y="125562"/>
                  <a:pt x="47023" y="125556"/>
                </a:cubicBezTo>
                <a:cubicBezTo>
                  <a:pt x="46933" y="125536"/>
                  <a:pt x="46869" y="125524"/>
                  <a:pt x="46830" y="125524"/>
                </a:cubicBezTo>
                <a:cubicBezTo>
                  <a:pt x="46737" y="125524"/>
                  <a:pt x="46780" y="125587"/>
                  <a:pt x="46942" y="125741"/>
                </a:cubicBezTo>
                <a:cubicBezTo>
                  <a:pt x="47357" y="126122"/>
                  <a:pt x="47392" y="126618"/>
                  <a:pt x="47011" y="126676"/>
                </a:cubicBezTo>
                <a:cubicBezTo>
                  <a:pt x="46838" y="126711"/>
                  <a:pt x="46769" y="126826"/>
                  <a:pt x="46861" y="126953"/>
                </a:cubicBezTo>
                <a:cubicBezTo>
                  <a:pt x="46902" y="127013"/>
                  <a:pt x="46947" y="127043"/>
                  <a:pt x="46998" y="127043"/>
                </a:cubicBezTo>
                <a:cubicBezTo>
                  <a:pt x="47075" y="127043"/>
                  <a:pt x="47165" y="126972"/>
                  <a:pt x="47277" y="126826"/>
                </a:cubicBezTo>
                <a:cubicBezTo>
                  <a:pt x="47362" y="126714"/>
                  <a:pt x="47452" y="126662"/>
                  <a:pt x="47540" y="126662"/>
                </a:cubicBezTo>
                <a:cubicBezTo>
                  <a:pt x="47762" y="126662"/>
                  <a:pt x="47971" y="126995"/>
                  <a:pt x="48062" y="127565"/>
                </a:cubicBezTo>
                <a:cubicBezTo>
                  <a:pt x="48096" y="127787"/>
                  <a:pt x="48113" y="127900"/>
                  <a:pt x="48134" y="127900"/>
                </a:cubicBezTo>
                <a:cubicBezTo>
                  <a:pt x="48156" y="127900"/>
                  <a:pt x="48182" y="127781"/>
                  <a:pt x="48235" y="127542"/>
                </a:cubicBezTo>
                <a:cubicBezTo>
                  <a:pt x="48274" y="127367"/>
                  <a:pt x="48306" y="127274"/>
                  <a:pt x="48348" y="127274"/>
                </a:cubicBezTo>
                <a:cubicBezTo>
                  <a:pt x="48404" y="127274"/>
                  <a:pt x="48477" y="127450"/>
                  <a:pt x="48604" y="127830"/>
                </a:cubicBezTo>
                <a:lnTo>
                  <a:pt x="48869" y="128592"/>
                </a:lnTo>
                <a:lnTo>
                  <a:pt x="48835" y="127703"/>
                </a:lnTo>
                <a:cubicBezTo>
                  <a:pt x="48814" y="127120"/>
                  <a:pt x="48868" y="126875"/>
                  <a:pt x="49040" y="126875"/>
                </a:cubicBezTo>
                <a:cubicBezTo>
                  <a:pt x="49059" y="126875"/>
                  <a:pt x="49079" y="126878"/>
                  <a:pt x="49100" y="126884"/>
                </a:cubicBezTo>
                <a:cubicBezTo>
                  <a:pt x="49129" y="126890"/>
                  <a:pt x="49158" y="126893"/>
                  <a:pt x="49187" y="126893"/>
                </a:cubicBezTo>
                <a:cubicBezTo>
                  <a:pt x="49322" y="126893"/>
                  <a:pt x="49455" y="126829"/>
                  <a:pt x="49493" y="126734"/>
                </a:cubicBezTo>
                <a:cubicBezTo>
                  <a:pt x="49528" y="126627"/>
                  <a:pt x="49633" y="126568"/>
                  <a:pt x="49764" y="126568"/>
                </a:cubicBezTo>
                <a:cubicBezTo>
                  <a:pt x="49802" y="126568"/>
                  <a:pt x="49843" y="126573"/>
                  <a:pt x="49885" y="126584"/>
                </a:cubicBezTo>
                <a:cubicBezTo>
                  <a:pt x="49908" y="126590"/>
                  <a:pt x="49934" y="126593"/>
                  <a:pt x="49963" y="126593"/>
                </a:cubicBezTo>
                <a:cubicBezTo>
                  <a:pt x="50159" y="126593"/>
                  <a:pt x="50490" y="126464"/>
                  <a:pt x="50751" y="126284"/>
                </a:cubicBezTo>
                <a:cubicBezTo>
                  <a:pt x="51282" y="125914"/>
                  <a:pt x="51293" y="125880"/>
                  <a:pt x="50901" y="125395"/>
                </a:cubicBezTo>
                <a:cubicBezTo>
                  <a:pt x="50612" y="125014"/>
                  <a:pt x="50555" y="124806"/>
                  <a:pt x="50705" y="124587"/>
                </a:cubicBezTo>
                <a:cubicBezTo>
                  <a:pt x="50763" y="124495"/>
                  <a:pt x="50809" y="124447"/>
                  <a:pt x="50846" y="124447"/>
                </a:cubicBezTo>
                <a:cubicBezTo>
                  <a:pt x="50897" y="124447"/>
                  <a:pt x="50932" y="124538"/>
                  <a:pt x="50959" y="124725"/>
                </a:cubicBezTo>
                <a:cubicBezTo>
                  <a:pt x="50983" y="124927"/>
                  <a:pt x="51004" y="125025"/>
                  <a:pt x="51038" y="125025"/>
                </a:cubicBezTo>
                <a:cubicBezTo>
                  <a:pt x="51067" y="125025"/>
                  <a:pt x="51107" y="124947"/>
                  <a:pt x="51166" y="124795"/>
                </a:cubicBezTo>
                <a:cubicBezTo>
                  <a:pt x="51228" y="124632"/>
                  <a:pt x="51268" y="124551"/>
                  <a:pt x="51298" y="124551"/>
                </a:cubicBezTo>
                <a:cubicBezTo>
                  <a:pt x="51330" y="124551"/>
                  <a:pt x="51351" y="124640"/>
                  <a:pt x="51374" y="124818"/>
                </a:cubicBezTo>
                <a:cubicBezTo>
                  <a:pt x="51396" y="125023"/>
                  <a:pt x="51549" y="125178"/>
                  <a:pt x="51701" y="125178"/>
                </a:cubicBezTo>
                <a:cubicBezTo>
                  <a:pt x="51711" y="125178"/>
                  <a:pt x="51722" y="125177"/>
                  <a:pt x="51732" y="125176"/>
                </a:cubicBezTo>
                <a:cubicBezTo>
                  <a:pt x="51752" y="125173"/>
                  <a:pt x="51771" y="125172"/>
                  <a:pt x="51790" y="125172"/>
                </a:cubicBezTo>
                <a:cubicBezTo>
                  <a:pt x="51938" y="125172"/>
                  <a:pt x="52057" y="125249"/>
                  <a:pt x="52067" y="125372"/>
                </a:cubicBezTo>
                <a:cubicBezTo>
                  <a:pt x="52090" y="125499"/>
                  <a:pt x="51974" y="125695"/>
                  <a:pt x="51813" y="125787"/>
                </a:cubicBezTo>
                <a:cubicBezTo>
                  <a:pt x="51651" y="125891"/>
                  <a:pt x="51536" y="126064"/>
                  <a:pt x="51559" y="126180"/>
                </a:cubicBezTo>
                <a:cubicBezTo>
                  <a:pt x="51568" y="126285"/>
                  <a:pt x="51673" y="126350"/>
                  <a:pt x="51806" y="126350"/>
                </a:cubicBezTo>
                <a:cubicBezTo>
                  <a:pt x="51834" y="126350"/>
                  <a:pt x="51864" y="126347"/>
                  <a:pt x="51894" y="126341"/>
                </a:cubicBezTo>
                <a:cubicBezTo>
                  <a:pt x="52067" y="126318"/>
                  <a:pt x="52182" y="126191"/>
                  <a:pt x="52159" y="126064"/>
                </a:cubicBezTo>
                <a:cubicBezTo>
                  <a:pt x="52148" y="125926"/>
                  <a:pt x="52217" y="125810"/>
                  <a:pt x="52332" y="125799"/>
                </a:cubicBezTo>
                <a:cubicBezTo>
                  <a:pt x="52337" y="125798"/>
                  <a:pt x="52342" y="125797"/>
                  <a:pt x="52346" y="125797"/>
                </a:cubicBezTo>
                <a:cubicBezTo>
                  <a:pt x="52455" y="125797"/>
                  <a:pt x="52541" y="126056"/>
                  <a:pt x="52563" y="126399"/>
                </a:cubicBezTo>
                <a:cubicBezTo>
                  <a:pt x="52581" y="126794"/>
                  <a:pt x="52636" y="126948"/>
                  <a:pt x="52786" y="126948"/>
                </a:cubicBezTo>
                <a:cubicBezTo>
                  <a:pt x="52824" y="126948"/>
                  <a:pt x="52869" y="126937"/>
                  <a:pt x="52921" y="126918"/>
                </a:cubicBezTo>
                <a:cubicBezTo>
                  <a:pt x="52971" y="126900"/>
                  <a:pt x="53015" y="126891"/>
                  <a:pt x="53052" y="126891"/>
                </a:cubicBezTo>
                <a:cubicBezTo>
                  <a:pt x="53204" y="126891"/>
                  <a:pt x="53258" y="127049"/>
                  <a:pt x="53267" y="127438"/>
                </a:cubicBezTo>
                <a:cubicBezTo>
                  <a:pt x="53282" y="128028"/>
                  <a:pt x="53287" y="128250"/>
                  <a:pt x="53228" y="128250"/>
                </a:cubicBezTo>
                <a:cubicBezTo>
                  <a:pt x="53192" y="128250"/>
                  <a:pt x="53132" y="128169"/>
                  <a:pt x="53036" y="128038"/>
                </a:cubicBezTo>
                <a:cubicBezTo>
                  <a:pt x="52941" y="127911"/>
                  <a:pt x="52885" y="127845"/>
                  <a:pt x="52856" y="127845"/>
                </a:cubicBezTo>
                <a:cubicBezTo>
                  <a:pt x="52822" y="127845"/>
                  <a:pt x="52827" y="127937"/>
                  <a:pt x="52852" y="128130"/>
                </a:cubicBezTo>
                <a:cubicBezTo>
                  <a:pt x="52893" y="128420"/>
                  <a:pt x="52814" y="128515"/>
                  <a:pt x="52481" y="128515"/>
                </a:cubicBezTo>
                <a:cubicBezTo>
                  <a:pt x="52443" y="128515"/>
                  <a:pt x="52401" y="128514"/>
                  <a:pt x="52355" y="128511"/>
                </a:cubicBezTo>
                <a:cubicBezTo>
                  <a:pt x="52067" y="128500"/>
                  <a:pt x="51744" y="128431"/>
                  <a:pt x="51663" y="128350"/>
                </a:cubicBezTo>
                <a:cubicBezTo>
                  <a:pt x="51603" y="128290"/>
                  <a:pt x="51625" y="128256"/>
                  <a:pt x="51715" y="128256"/>
                </a:cubicBezTo>
                <a:cubicBezTo>
                  <a:pt x="51747" y="128256"/>
                  <a:pt x="51788" y="128260"/>
                  <a:pt x="51836" y="128269"/>
                </a:cubicBezTo>
                <a:cubicBezTo>
                  <a:pt x="51862" y="128275"/>
                  <a:pt x="51888" y="128278"/>
                  <a:pt x="51915" y="128278"/>
                </a:cubicBezTo>
                <a:cubicBezTo>
                  <a:pt x="52083" y="128278"/>
                  <a:pt x="52269" y="128161"/>
                  <a:pt x="52378" y="127992"/>
                </a:cubicBezTo>
                <a:cubicBezTo>
                  <a:pt x="52485" y="127810"/>
                  <a:pt x="52503" y="127678"/>
                  <a:pt x="52404" y="127678"/>
                </a:cubicBezTo>
                <a:cubicBezTo>
                  <a:pt x="52396" y="127678"/>
                  <a:pt x="52388" y="127679"/>
                  <a:pt x="52378" y="127680"/>
                </a:cubicBezTo>
                <a:cubicBezTo>
                  <a:pt x="52376" y="127681"/>
                  <a:pt x="52374" y="127681"/>
                  <a:pt x="52371" y="127681"/>
                </a:cubicBezTo>
                <a:cubicBezTo>
                  <a:pt x="52268" y="127681"/>
                  <a:pt x="52135" y="127442"/>
                  <a:pt x="52090" y="127138"/>
                </a:cubicBezTo>
                <a:cubicBezTo>
                  <a:pt x="52054" y="126839"/>
                  <a:pt x="51972" y="126689"/>
                  <a:pt x="51819" y="126689"/>
                </a:cubicBezTo>
                <a:cubicBezTo>
                  <a:pt x="51677" y="126689"/>
                  <a:pt x="51473" y="126819"/>
                  <a:pt x="51190" y="127080"/>
                </a:cubicBezTo>
                <a:cubicBezTo>
                  <a:pt x="50959" y="127288"/>
                  <a:pt x="50901" y="127553"/>
                  <a:pt x="51016" y="127865"/>
                </a:cubicBezTo>
                <a:cubicBezTo>
                  <a:pt x="51109" y="128091"/>
                  <a:pt x="51110" y="128253"/>
                  <a:pt x="51036" y="128253"/>
                </a:cubicBezTo>
                <a:cubicBezTo>
                  <a:pt x="51026" y="128253"/>
                  <a:pt x="51016" y="128251"/>
                  <a:pt x="51005" y="128246"/>
                </a:cubicBezTo>
                <a:cubicBezTo>
                  <a:pt x="50975" y="128231"/>
                  <a:pt x="50948" y="128224"/>
                  <a:pt x="50925" y="128224"/>
                </a:cubicBezTo>
                <a:cubicBezTo>
                  <a:pt x="50859" y="128224"/>
                  <a:pt x="50823" y="128282"/>
                  <a:pt x="50832" y="128384"/>
                </a:cubicBezTo>
                <a:cubicBezTo>
                  <a:pt x="50855" y="128573"/>
                  <a:pt x="50796" y="128660"/>
                  <a:pt x="50697" y="128660"/>
                </a:cubicBezTo>
                <a:cubicBezTo>
                  <a:pt x="50554" y="128660"/>
                  <a:pt x="50328" y="128479"/>
                  <a:pt x="50151" y="128165"/>
                </a:cubicBezTo>
                <a:cubicBezTo>
                  <a:pt x="49982" y="127860"/>
                  <a:pt x="49667" y="127690"/>
                  <a:pt x="49434" y="127690"/>
                </a:cubicBezTo>
                <a:cubicBezTo>
                  <a:pt x="49253" y="127690"/>
                  <a:pt x="49121" y="127793"/>
                  <a:pt x="49147" y="128015"/>
                </a:cubicBezTo>
                <a:cubicBezTo>
                  <a:pt x="49161" y="128107"/>
                  <a:pt x="49188" y="128156"/>
                  <a:pt x="49223" y="128156"/>
                </a:cubicBezTo>
                <a:cubicBezTo>
                  <a:pt x="49245" y="128156"/>
                  <a:pt x="49270" y="128136"/>
                  <a:pt x="49297" y="128096"/>
                </a:cubicBezTo>
                <a:cubicBezTo>
                  <a:pt x="49315" y="128068"/>
                  <a:pt x="49340" y="128055"/>
                  <a:pt x="49371" y="128055"/>
                </a:cubicBezTo>
                <a:cubicBezTo>
                  <a:pt x="49595" y="128055"/>
                  <a:pt x="50092" y="128719"/>
                  <a:pt x="50001" y="128973"/>
                </a:cubicBezTo>
                <a:cubicBezTo>
                  <a:pt x="49924" y="129180"/>
                  <a:pt x="51681" y="129799"/>
                  <a:pt x="52285" y="129799"/>
                </a:cubicBezTo>
                <a:cubicBezTo>
                  <a:pt x="52320" y="129799"/>
                  <a:pt x="52352" y="129797"/>
                  <a:pt x="52378" y="129793"/>
                </a:cubicBezTo>
                <a:cubicBezTo>
                  <a:pt x="52505" y="129770"/>
                  <a:pt x="52644" y="129619"/>
                  <a:pt x="52679" y="129446"/>
                </a:cubicBezTo>
                <a:cubicBezTo>
                  <a:pt x="52693" y="129376"/>
                  <a:pt x="52711" y="129342"/>
                  <a:pt x="52730" y="129342"/>
                </a:cubicBezTo>
                <a:cubicBezTo>
                  <a:pt x="52758" y="129342"/>
                  <a:pt x="52790" y="129414"/>
                  <a:pt x="52817" y="129550"/>
                </a:cubicBezTo>
                <a:cubicBezTo>
                  <a:pt x="52858" y="129778"/>
                  <a:pt x="52962" y="129874"/>
                  <a:pt x="53243" y="129874"/>
                </a:cubicBezTo>
                <a:cubicBezTo>
                  <a:pt x="53360" y="129874"/>
                  <a:pt x="53508" y="129858"/>
                  <a:pt x="53694" y="129827"/>
                </a:cubicBezTo>
                <a:cubicBezTo>
                  <a:pt x="53876" y="129795"/>
                  <a:pt x="54022" y="129779"/>
                  <a:pt x="54138" y="129779"/>
                </a:cubicBezTo>
                <a:cubicBezTo>
                  <a:pt x="54401" y="129779"/>
                  <a:pt x="54513" y="129863"/>
                  <a:pt x="54537" y="130047"/>
                </a:cubicBezTo>
                <a:cubicBezTo>
                  <a:pt x="54562" y="130188"/>
                  <a:pt x="54617" y="130269"/>
                  <a:pt x="54680" y="130269"/>
                </a:cubicBezTo>
                <a:cubicBezTo>
                  <a:pt x="54705" y="130269"/>
                  <a:pt x="54730" y="130257"/>
                  <a:pt x="54756" y="130231"/>
                </a:cubicBezTo>
                <a:cubicBezTo>
                  <a:pt x="54790" y="130201"/>
                  <a:pt x="54834" y="130187"/>
                  <a:pt x="54880" y="130187"/>
                </a:cubicBezTo>
                <a:cubicBezTo>
                  <a:pt x="54959" y="130187"/>
                  <a:pt x="55044" y="130228"/>
                  <a:pt x="55103" y="130300"/>
                </a:cubicBezTo>
                <a:cubicBezTo>
                  <a:pt x="55161" y="130373"/>
                  <a:pt x="55260" y="130414"/>
                  <a:pt x="55357" y="130414"/>
                </a:cubicBezTo>
                <a:cubicBezTo>
                  <a:pt x="55414" y="130414"/>
                  <a:pt x="55471" y="130400"/>
                  <a:pt x="55518" y="130370"/>
                </a:cubicBezTo>
                <a:cubicBezTo>
                  <a:pt x="55562" y="130340"/>
                  <a:pt x="55615" y="130326"/>
                  <a:pt x="55671" y="130326"/>
                </a:cubicBezTo>
                <a:cubicBezTo>
                  <a:pt x="55792" y="130326"/>
                  <a:pt x="55931" y="130390"/>
                  <a:pt x="56049" y="130508"/>
                </a:cubicBezTo>
                <a:cubicBezTo>
                  <a:pt x="56153" y="130612"/>
                  <a:pt x="56245" y="130664"/>
                  <a:pt x="56332" y="130664"/>
                </a:cubicBezTo>
                <a:cubicBezTo>
                  <a:pt x="56418" y="130664"/>
                  <a:pt x="56499" y="130612"/>
                  <a:pt x="56580" y="130508"/>
                </a:cubicBezTo>
                <a:cubicBezTo>
                  <a:pt x="56689" y="130373"/>
                  <a:pt x="56826" y="130294"/>
                  <a:pt x="56935" y="130294"/>
                </a:cubicBezTo>
                <a:cubicBezTo>
                  <a:pt x="56965" y="130294"/>
                  <a:pt x="56994" y="130300"/>
                  <a:pt x="57019" y="130312"/>
                </a:cubicBezTo>
                <a:cubicBezTo>
                  <a:pt x="57033" y="130318"/>
                  <a:pt x="57048" y="130320"/>
                  <a:pt x="57063" y="130320"/>
                </a:cubicBezTo>
                <a:cubicBezTo>
                  <a:pt x="57175" y="130320"/>
                  <a:pt x="57318" y="130179"/>
                  <a:pt x="57400" y="129966"/>
                </a:cubicBezTo>
                <a:cubicBezTo>
                  <a:pt x="57462" y="129784"/>
                  <a:pt x="57504" y="129694"/>
                  <a:pt x="57532" y="129694"/>
                </a:cubicBezTo>
                <a:cubicBezTo>
                  <a:pt x="57555" y="129694"/>
                  <a:pt x="57567" y="129758"/>
                  <a:pt x="57573" y="129885"/>
                </a:cubicBezTo>
                <a:cubicBezTo>
                  <a:pt x="57582" y="130308"/>
                  <a:pt x="57872" y="130858"/>
                  <a:pt x="58035" y="130858"/>
                </a:cubicBezTo>
                <a:cubicBezTo>
                  <a:pt x="58068" y="130858"/>
                  <a:pt x="58096" y="130836"/>
                  <a:pt x="58115" y="130785"/>
                </a:cubicBezTo>
                <a:cubicBezTo>
                  <a:pt x="58208" y="130535"/>
                  <a:pt x="59160" y="130172"/>
                  <a:pt x="59547" y="130172"/>
                </a:cubicBezTo>
                <a:cubicBezTo>
                  <a:pt x="59641" y="130172"/>
                  <a:pt x="59701" y="130193"/>
                  <a:pt x="59708" y="130243"/>
                </a:cubicBezTo>
                <a:cubicBezTo>
                  <a:pt x="59731" y="130335"/>
                  <a:pt x="59904" y="130462"/>
                  <a:pt x="60089" y="130520"/>
                </a:cubicBezTo>
                <a:cubicBezTo>
                  <a:pt x="60123" y="130529"/>
                  <a:pt x="60157" y="130534"/>
                  <a:pt x="60189" y="130534"/>
                </a:cubicBezTo>
                <a:cubicBezTo>
                  <a:pt x="60517" y="130534"/>
                  <a:pt x="60736" y="130084"/>
                  <a:pt x="60504" y="129758"/>
                </a:cubicBezTo>
                <a:cubicBezTo>
                  <a:pt x="60474" y="129710"/>
                  <a:pt x="60473" y="129687"/>
                  <a:pt x="60498" y="129687"/>
                </a:cubicBezTo>
                <a:cubicBezTo>
                  <a:pt x="60539" y="129687"/>
                  <a:pt x="60651" y="129751"/>
                  <a:pt x="60816" y="129873"/>
                </a:cubicBezTo>
                <a:cubicBezTo>
                  <a:pt x="61076" y="130061"/>
                  <a:pt x="61379" y="130166"/>
                  <a:pt x="61554" y="130166"/>
                </a:cubicBezTo>
                <a:cubicBezTo>
                  <a:pt x="61690" y="130166"/>
                  <a:pt x="61748" y="130102"/>
                  <a:pt x="61647" y="129966"/>
                </a:cubicBezTo>
                <a:cubicBezTo>
                  <a:pt x="61578" y="129885"/>
                  <a:pt x="61636" y="129654"/>
                  <a:pt x="61774" y="129469"/>
                </a:cubicBezTo>
                <a:cubicBezTo>
                  <a:pt x="61853" y="129353"/>
                  <a:pt x="61915" y="129291"/>
                  <a:pt x="61978" y="129291"/>
                </a:cubicBezTo>
                <a:cubicBezTo>
                  <a:pt x="62071" y="129291"/>
                  <a:pt x="62165" y="129427"/>
                  <a:pt x="62317" y="129723"/>
                </a:cubicBezTo>
                <a:cubicBezTo>
                  <a:pt x="62441" y="129981"/>
                  <a:pt x="62566" y="130125"/>
                  <a:pt x="62648" y="130125"/>
                </a:cubicBezTo>
                <a:cubicBezTo>
                  <a:pt x="62679" y="130125"/>
                  <a:pt x="62705" y="130103"/>
                  <a:pt x="62721" y="130058"/>
                </a:cubicBezTo>
                <a:cubicBezTo>
                  <a:pt x="62795" y="129858"/>
                  <a:pt x="63097" y="129720"/>
                  <a:pt x="63317" y="129720"/>
                </a:cubicBezTo>
                <a:cubicBezTo>
                  <a:pt x="63439" y="129720"/>
                  <a:pt x="63535" y="129763"/>
                  <a:pt x="63552" y="129862"/>
                </a:cubicBezTo>
                <a:cubicBezTo>
                  <a:pt x="63563" y="129954"/>
                  <a:pt x="63471" y="130104"/>
                  <a:pt x="63344" y="130197"/>
                </a:cubicBezTo>
                <a:cubicBezTo>
                  <a:pt x="63231" y="130272"/>
                  <a:pt x="63403" y="130313"/>
                  <a:pt x="63643" y="130313"/>
                </a:cubicBezTo>
                <a:cubicBezTo>
                  <a:pt x="63846" y="130313"/>
                  <a:pt x="64098" y="130283"/>
                  <a:pt x="64267" y="130220"/>
                </a:cubicBezTo>
                <a:cubicBezTo>
                  <a:pt x="64273" y="130218"/>
                  <a:pt x="64278" y="130217"/>
                  <a:pt x="64283" y="130217"/>
                </a:cubicBezTo>
                <a:cubicBezTo>
                  <a:pt x="64361" y="130217"/>
                  <a:pt x="64454" y="130372"/>
                  <a:pt x="64487" y="130566"/>
                </a:cubicBezTo>
                <a:cubicBezTo>
                  <a:pt x="64503" y="130658"/>
                  <a:pt x="64524" y="130703"/>
                  <a:pt x="64550" y="130703"/>
                </a:cubicBezTo>
                <a:cubicBezTo>
                  <a:pt x="64598" y="130703"/>
                  <a:pt x="64661" y="130544"/>
                  <a:pt x="64729" y="130243"/>
                </a:cubicBezTo>
                <a:cubicBezTo>
                  <a:pt x="64804" y="129923"/>
                  <a:pt x="64864" y="129761"/>
                  <a:pt x="64912" y="129761"/>
                </a:cubicBezTo>
                <a:cubicBezTo>
                  <a:pt x="64939" y="129761"/>
                  <a:pt x="64963" y="129810"/>
                  <a:pt x="64983" y="129908"/>
                </a:cubicBezTo>
                <a:cubicBezTo>
                  <a:pt x="65023" y="130109"/>
                  <a:pt x="65160" y="130240"/>
                  <a:pt x="65324" y="130240"/>
                </a:cubicBezTo>
                <a:cubicBezTo>
                  <a:pt x="65348" y="130240"/>
                  <a:pt x="65373" y="130237"/>
                  <a:pt x="65399" y="130231"/>
                </a:cubicBezTo>
                <a:cubicBezTo>
                  <a:pt x="65618" y="130174"/>
                  <a:pt x="65641" y="130116"/>
                  <a:pt x="65479" y="130070"/>
                </a:cubicBezTo>
                <a:cubicBezTo>
                  <a:pt x="64983" y="129943"/>
                  <a:pt x="65133" y="129458"/>
                  <a:pt x="65699" y="129366"/>
                </a:cubicBezTo>
                <a:cubicBezTo>
                  <a:pt x="65810" y="129346"/>
                  <a:pt x="65910" y="129337"/>
                  <a:pt x="65993" y="129337"/>
                </a:cubicBezTo>
                <a:cubicBezTo>
                  <a:pt x="66159" y="129337"/>
                  <a:pt x="66257" y="129373"/>
                  <a:pt x="66241" y="129435"/>
                </a:cubicBezTo>
                <a:cubicBezTo>
                  <a:pt x="66159" y="129650"/>
                  <a:pt x="67283" y="129994"/>
                  <a:pt x="67922" y="129994"/>
                </a:cubicBezTo>
                <a:cubicBezTo>
                  <a:pt x="68001" y="129994"/>
                  <a:pt x="68073" y="129989"/>
                  <a:pt x="68134" y="129977"/>
                </a:cubicBezTo>
                <a:cubicBezTo>
                  <a:pt x="68400" y="129931"/>
                  <a:pt x="68700" y="129746"/>
                  <a:pt x="68815" y="129573"/>
                </a:cubicBezTo>
                <a:cubicBezTo>
                  <a:pt x="68901" y="129427"/>
                  <a:pt x="68976" y="129358"/>
                  <a:pt x="69064" y="129358"/>
                </a:cubicBezTo>
                <a:cubicBezTo>
                  <a:pt x="69128" y="129358"/>
                  <a:pt x="69200" y="129396"/>
                  <a:pt x="69288" y="129469"/>
                </a:cubicBezTo>
                <a:cubicBezTo>
                  <a:pt x="69368" y="129535"/>
                  <a:pt x="69444" y="129568"/>
                  <a:pt x="69524" y="129568"/>
                </a:cubicBezTo>
                <a:cubicBezTo>
                  <a:pt x="69641" y="129568"/>
                  <a:pt x="69766" y="129498"/>
                  <a:pt x="69923" y="129354"/>
                </a:cubicBezTo>
                <a:cubicBezTo>
                  <a:pt x="70076" y="129220"/>
                  <a:pt x="70184" y="129153"/>
                  <a:pt x="70265" y="129153"/>
                </a:cubicBezTo>
                <a:cubicBezTo>
                  <a:pt x="70330" y="129153"/>
                  <a:pt x="70378" y="129197"/>
                  <a:pt x="70420" y="129285"/>
                </a:cubicBezTo>
                <a:cubicBezTo>
                  <a:pt x="70451" y="129356"/>
                  <a:pt x="70489" y="129393"/>
                  <a:pt x="70536" y="129393"/>
                </a:cubicBezTo>
                <a:cubicBezTo>
                  <a:pt x="70612" y="129393"/>
                  <a:pt x="70712" y="129299"/>
                  <a:pt x="70847" y="129100"/>
                </a:cubicBezTo>
                <a:cubicBezTo>
                  <a:pt x="70996" y="128894"/>
                  <a:pt x="71074" y="128790"/>
                  <a:pt x="71110" y="128790"/>
                </a:cubicBezTo>
                <a:cubicBezTo>
                  <a:pt x="71147" y="128790"/>
                  <a:pt x="71141" y="128897"/>
                  <a:pt x="71124" y="129112"/>
                </a:cubicBezTo>
                <a:cubicBezTo>
                  <a:pt x="71108" y="129367"/>
                  <a:pt x="71145" y="129477"/>
                  <a:pt x="71305" y="129477"/>
                </a:cubicBezTo>
                <a:cubicBezTo>
                  <a:pt x="71385" y="129477"/>
                  <a:pt x="71494" y="129450"/>
                  <a:pt x="71643" y="129400"/>
                </a:cubicBezTo>
                <a:cubicBezTo>
                  <a:pt x="71943" y="129308"/>
                  <a:pt x="72382" y="129146"/>
                  <a:pt x="72601" y="129042"/>
                </a:cubicBezTo>
                <a:cubicBezTo>
                  <a:pt x="72705" y="128996"/>
                  <a:pt x="72853" y="128972"/>
                  <a:pt x="73016" y="128972"/>
                </a:cubicBezTo>
                <a:cubicBezTo>
                  <a:pt x="73214" y="128972"/>
                  <a:pt x="73433" y="129007"/>
                  <a:pt x="73617" y="129077"/>
                </a:cubicBezTo>
                <a:cubicBezTo>
                  <a:pt x="73923" y="129191"/>
                  <a:pt x="74110" y="129259"/>
                  <a:pt x="74210" y="129259"/>
                </a:cubicBezTo>
                <a:cubicBezTo>
                  <a:pt x="74363" y="129259"/>
                  <a:pt x="74315" y="129102"/>
                  <a:pt x="74183" y="128719"/>
                </a:cubicBezTo>
                <a:cubicBezTo>
                  <a:pt x="74090" y="128419"/>
                  <a:pt x="74090" y="128154"/>
                  <a:pt x="74194" y="128130"/>
                </a:cubicBezTo>
                <a:cubicBezTo>
                  <a:pt x="74202" y="128129"/>
                  <a:pt x="74209" y="128128"/>
                  <a:pt x="74217" y="128128"/>
                </a:cubicBezTo>
                <a:cubicBezTo>
                  <a:pt x="74313" y="128128"/>
                  <a:pt x="74404" y="128260"/>
                  <a:pt x="74436" y="128442"/>
                </a:cubicBezTo>
                <a:cubicBezTo>
                  <a:pt x="74461" y="128580"/>
                  <a:pt x="74519" y="128661"/>
                  <a:pt x="74584" y="128661"/>
                </a:cubicBezTo>
                <a:cubicBezTo>
                  <a:pt x="74611" y="128661"/>
                  <a:pt x="74640" y="128646"/>
                  <a:pt x="74667" y="128615"/>
                </a:cubicBezTo>
                <a:cubicBezTo>
                  <a:pt x="74709" y="128574"/>
                  <a:pt x="74749" y="128554"/>
                  <a:pt x="74783" y="128554"/>
                </a:cubicBezTo>
                <a:cubicBezTo>
                  <a:pt x="74834" y="128554"/>
                  <a:pt x="74873" y="128597"/>
                  <a:pt x="74887" y="128673"/>
                </a:cubicBezTo>
                <a:cubicBezTo>
                  <a:pt x="74894" y="128719"/>
                  <a:pt x="74927" y="128741"/>
                  <a:pt x="74984" y="128741"/>
                </a:cubicBezTo>
                <a:cubicBezTo>
                  <a:pt x="75115" y="128741"/>
                  <a:pt x="75369" y="128624"/>
                  <a:pt x="75706" y="128407"/>
                </a:cubicBezTo>
                <a:cubicBezTo>
                  <a:pt x="76205" y="128090"/>
                  <a:pt x="76427" y="127943"/>
                  <a:pt x="76538" y="127943"/>
                </a:cubicBezTo>
                <a:cubicBezTo>
                  <a:pt x="76632" y="127943"/>
                  <a:pt x="76644" y="128049"/>
                  <a:pt x="76676" y="128246"/>
                </a:cubicBezTo>
                <a:cubicBezTo>
                  <a:pt x="76708" y="128428"/>
                  <a:pt x="76809" y="128560"/>
                  <a:pt x="76925" y="128560"/>
                </a:cubicBezTo>
                <a:cubicBezTo>
                  <a:pt x="76934" y="128560"/>
                  <a:pt x="76943" y="128559"/>
                  <a:pt x="76953" y="128558"/>
                </a:cubicBezTo>
                <a:cubicBezTo>
                  <a:pt x="77080" y="128523"/>
                  <a:pt x="77103" y="128384"/>
                  <a:pt x="77022" y="128223"/>
                </a:cubicBezTo>
                <a:cubicBezTo>
                  <a:pt x="76930" y="128061"/>
                  <a:pt x="76987" y="127911"/>
                  <a:pt x="77137" y="127888"/>
                </a:cubicBezTo>
                <a:cubicBezTo>
                  <a:pt x="77159" y="127883"/>
                  <a:pt x="77179" y="127881"/>
                  <a:pt x="77198" y="127881"/>
                </a:cubicBezTo>
                <a:cubicBezTo>
                  <a:pt x="77308" y="127881"/>
                  <a:pt x="77362" y="127964"/>
                  <a:pt x="77322" y="128073"/>
                </a:cubicBezTo>
                <a:cubicBezTo>
                  <a:pt x="77298" y="128151"/>
                  <a:pt x="77324" y="128188"/>
                  <a:pt x="77394" y="128188"/>
                </a:cubicBezTo>
                <a:cubicBezTo>
                  <a:pt x="77458" y="128188"/>
                  <a:pt x="77559" y="128157"/>
                  <a:pt x="77692" y="128096"/>
                </a:cubicBezTo>
                <a:cubicBezTo>
                  <a:pt x="77878" y="128008"/>
                  <a:pt x="77985" y="127957"/>
                  <a:pt x="78023" y="127957"/>
                </a:cubicBezTo>
                <a:cubicBezTo>
                  <a:pt x="78074" y="127957"/>
                  <a:pt x="77998" y="128050"/>
                  <a:pt x="77818" y="128269"/>
                </a:cubicBezTo>
                <a:cubicBezTo>
                  <a:pt x="77645" y="128500"/>
                  <a:pt x="77565" y="128731"/>
                  <a:pt x="77657" y="128800"/>
                </a:cubicBezTo>
                <a:cubicBezTo>
                  <a:pt x="77670" y="128811"/>
                  <a:pt x="77687" y="128817"/>
                  <a:pt x="77707" y="128817"/>
                </a:cubicBezTo>
                <a:cubicBezTo>
                  <a:pt x="77809" y="128817"/>
                  <a:pt x="77986" y="128677"/>
                  <a:pt x="78130" y="128465"/>
                </a:cubicBezTo>
                <a:cubicBezTo>
                  <a:pt x="78276" y="128250"/>
                  <a:pt x="78392" y="128142"/>
                  <a:pt x="78490" y="128142"/>
                </a:cubicBezTo>
                <a:cubicBezTo>
                  <a:pt x="78539" y="128142"/>
                  <a:pt x="78584" y="128169"/>
                  <a:pt x="78626" y="128223"/>
                </a:cubicBezTo>
                <a:cubicBezTo>
                  <a:pt x="78730" y="128350"/>
                  <a:pt x="79042" y="128500"/>
                  <a:pt x="79354" y="128569"/>
                </a:cubicBezTo>
                <a:cubicBezTo>
                  <a:pt x="79473" y="128598"/>
                  <a:pt x="79571" y="128614"/>
                  <a:pt x="79652" y="128614"/>
                </a:cubicBezTo>
                <a:cubicBezTo>
                  <a:pt x="79863" y="128614"/>
                  <a:pt x="79966" y="128510"/>
                  <a:pt x="80058" y="128269"/>
                </a:cubicBezTo>
                <a:cubicBezTo>
                  <a:pt x="80162" y="128015"/>
                  <a:pt x="80496" y="127796"/>
                  <a:pt x="80877" y="127738"/>
                </a:cubicBezTo>
                <a:cubicBezTo>
                  <a:pt x="81316" y="127669"/>
                  <a:pt x="81489" y="127530"/>
                  <a:pt x="81454" y="127299"/>
                </a:cubicBezTo>
                <a:cubicBezTo>
                  <a:pt x="81427" y="127142"/>
                  <a:pt x="81466" y="127052"/>
                  <a:pt x="81554" y="127052"/>
                </a:cubicBezTo>
                <a:cubicBezTo>
                  <a:pt x="81575" y="127052"/>
                  <a:pt x="81600" y="127057"/>
                  <a:pt x="81628" y="127069"/>
                </a:cubicBezTo>
                <a:cubicBezTo>
                  <a:pt x="81755" y="127138"/>
                  <a:pt x="81835" y="127346"/>
                  <a:pt x="81812" y="127530"/>
                </a:cubicBezTo>
                <a:cubicBezTo>
                  <a:pt x="81782" y="127722"/>
                  <a:pt x="81886" y="127810"/>
                  <a:pt x="82037" y="127810"/>
                </a:cubicBezTo>
                <a:cubicBezTo>
                  <a:pt x="82231" y="127810"/>
                  <a:pt x="82504" y="127663"/>
                  <a:pt x="82666" y="127403"/>
                </a:cubicBezTo>
                <a:cubicBezTo>
                  <a:pt x="82736" y="127292"/>
                  <a:pt x="82783" y="127233"/>
                  <a:pt x="82811" y="127233"/>
                </a:cubicBezTo>
                <a:cubicBezTo>
                  <a:pt x="82854" y="127233"/>
                  <a:pt x="82856" y="127366"/>
                  <a:pt x="82828" y="127657"/>
                </a:cubicBezTo>
                <a:cubicBezTo>
                  <a:pt x="82801" y="127966"/>
                  <a:pt x="82798" y="128107"/>
                  <a:pt x="82845" y="128107"/>
                </a:cubicBezTo>
                <a:cubicBezTo>
                  <a:pt x="82879" y="128107"/>
                  <a:pt x="82939" y="128035"/>
                  <a:pt x="83036" y="127900"/>
                </a:cubicBezTo>
                <a:cubicBezTo>
                  <a:pt x="83138" y="127769"/>
                  <a:pt x="83235" y="127697"/>
                  <a:pt x="83310" y="127697"/>
                </a:cubicBezTo>
                <a:cubicBezTo>
                  <a:pt x="83355" y="127697"/>
                  <a:pt x="83391" y="127722"/>
                  <a:pt x="83417" y="127773"/>
                </a:cubicBezTo>
                <a:cubicBezTo>
                  <a:pt x="83448" y="127837"/>
                  <a:pt x="83498" y="127865"/>
                  <a:pt x="83558" y="127865"/>
                </a:cubicBezTo>
                <a:cubicBezTo>
                  <a:pt x="83852" y="127865"/>
                  <a:pt x="84397" y="127192"/>
                  <a:pt x="84282" y="126838"/>
                </a:cubicBezTo>
                <a:cubicBezTo>
                  <a:pt x="84187" y="126560"/>
                  <a:pt x="84321" y="126397"/>
                  <a:pt x="84571" y="126397"/>
                </a:cubicBezTo>
                <a:cubicBezTo>
                  <a:pt x="84685" y="126397"/>
                  <a:pt x="84823" y="126431"/>
                  <a:pt x="84975" y="126503"/>
                </a:cubicBezTo>
                <a:cubicBezTo>
                  <a:pt x="85194" y="126607"/>
                  <a:pt x="85217" y="126711"/>
                  <a:pt x="85090" y="126849"/>
                </a:cubicBezTo>
                <a:cubicBezTo>
                  <a:pt x="84986" y="126965"/>
                  <a:pt x="84917" y="127184"/>
                  <a:pt x="84940" y="127311"/>
                </a:cubicBezTo>
                <a:cubicBezTo>
                  <a:pt x="84947" y="127351"/>
                  <a:pt x="84967" y="127369"/>
                  <a:pt x="84996" y="127369"/>
                </a:cubicBezTo>
                <a:cubicBezTo>
                  <a:pt x="85070" y="127369"/>
                  <a:pt x="85204" y="127252"/>
                  <a:pt x="85344" y="127045"/>
                </a:cubicBezTo>
                <a:cubicBezTo>
                  <a:pt x="85486" y="126841"/>
                  <a:pt x="85585" y="126727"/>
                  <a:pt x="85615" y="126727"/>
                </a:cubicBezTo>
                <a:cubicBezTo>
                  <a:pt x="85629" y="126727"/>
                  <a:pt x="85628" y="126752"/>
                  <a:pt x="85610" y="126803"/>
                </a:cubicBezTo>
                <a:cubicBezTo>
                  <a:pt x="85535" y="127059"/>
                  <a:pt x="85694" y="127231"/>
                  <a:pt x="85888" y="127231"/>
                </a:cubicBezTo>
                <a:cubicBezTo>
                  <a:pt x="85992" y="127231"/>
                  <a:pt x="86106" y="127181"/>
                  <a:pt x="86198" y="127069"/>
                </a:cubicBezTo>
                <a:cubicBezTo>
                  <a:pt x="86302" y="126918"/>
                  <a:pt x="86695" y="126757"/>
                  <a:pt x="87041" y="126711"/>
                </a:cubicBezTo>
                <a:cubicBezTo>
                  <a:pt x="87410" y="126653"/>
                  <a:pt x="87618" y="126526"/>
                  <a:pt x="87526" y="126422"/>
                </a:cubicBezTo>
                <a:cubicBezTo>
                  <a:pt x="87450" y="126314"/>
                  <a:pt x="87536" y="126236"/>
                  <a:pt x="87728" y="126236"/>
                </a:cubicBezTo>
                <a:cubicBezTo>
                  <a:pt x="87741" y="126236"/>
                  <a:pt x="87754" y="126237"/>
                  <a:pt x="87768" y="126237"/>
                </a:cubicBezTo>
                <a:cubicBezTo>
                  <a:pt x="87999" y="126237"/>
                  <a:pt x="88149" y="126399"/>
                  <a:pt x="88161" y="126665"/>
                </a:cubicBezTo>
                <a:cubicBezTo>
                  <a:pt x="88167" y="126857"/>
                  <a:pt x="88201" y="126946"/>
                  <a:pt x="88310" y="126946"/>
                </a:cubicBezTo>
                <a:cubicBezTo>
                  <a:pt x="88392" y="126946"/>
                  <a:pt x="88516" y="126897"/>
                  <a:pt x="88703" y="126803"/>
                </a:cubicBezTo>
                <a:cubicBezTo>
                  <a:pt x="89396" y="126422"/>
                  <a:pt x="89650" y="125937"/>
                  <a:pt x="89477" y="125326"/>
                </a:cubicBezTo>
                <a:cubicBezTo>
                  <a:pt x="89396" y="125037"/>
                  <a:pt x="89453" y="124748"/>
                  <a:pt x="89592" y="124656"/>
                </a:cubicBezTo>
                <a:cubicBezTo>
                  <a:pt x="89649" y="124621"/>
                  <a:pt x="89693" y="124603"/>
                  <a:pt x="89727" y="124603"/>
                </a:cubicBezTo>
                <a:cubicBezTo>
                  <a:pt x="89803" y="124603"/>
                  <a:pt x="89824" y="124695"/>
                  <a:pt x="89800" y="124887"/>
                </a:cubicBezTo>
                <a:cubicBezTo>
                  <a:pt x="89768" y="125120"/>
                  <a:pt x="89823" y="125230"/>
                  <a:pt x="89933" y="125230"/>
                </a:cubicBezTo>
                <a:cubicBezTo>
                  <a:pt x="90101" y="125230"/>
                  <a:pt x="90398" y="124973"/>
                  <a:pt x="90712" y="124506"/>
                </a:cubicBezTo>
                <a:cubicBezTo>
                  <a:pt x="90977" y="124125"/>
                  <a:pt x="91069" y="123802"/>
                  <a:pt x="90931" y="123744"/>
                </a:cubicBezTo>
                <a:cubicBezTo>
                  <a:pt x="90909" y="123736"/>
                  <a:pt x="90887" y="123732"/>
                  <a:pt x="90865" y="123732"/>
                </a:cubicBezTo>
                <a:cubicBezTo>
                  <a:pt x="90763" y="123732"/>
                  <a:pt x="90675" y="123819"/>
                  <a:pt x="90665" y="123952"/>
                </a:cubicBezTo>
                <a:cubicBezTo>
                  <a:pt x="90651" y="124091"/>
                  <a:pt x="90599" y="124160"/>
                  <a:pt x="90487" y="124160"/>
                </a:cubicBezTo>
                <a:cubicBezTo>
                  <a:pt x="90422" y="124160"/>
                  <a:pt x="90337" y="124137"/>
                  <a:pt x="90227" y="124091"/>
                </a:cubicBezTo>
                <a:cubicBezTo>
                  <a:pt x="89673" y="123871"/>
                  <a:pt x="89488" y="123433"/>
                  <a:pt x="89892" y="123352"/>
                </a:cubicBezTo>
                <a:cubicBezTo>
                  <a:pt x="89923" y="123344"/>
                  <a:pt x="89952" y="123341"/>
                  <a:pt x="89978" y="123341"/>
                </a:cubicBezTo>
                <a:cubicBezTo>
                  <a:pt x="90114" y="123341"/>
                  <a:pt x="90173" y="123439"/>
                  <a:pt x="90134" y="123594"/>
                </a:cubicBezTo>
                <a:cubicBezTo>
                  <a:pt x="90118" y="123653"/>
                  <a:pt x="90116" y="123681"/>
                  <a:pt x="90127" y="123681"/>
                </a:cubicBezTo>
                <a:cubicBezTo>
                  <a:pt x="90145" y="123681"/>
                  <a:pt x="90199" y="123594"/>
                  <a:pt x="90273" y="123433"/>
                </a:cubicBezTo>
                <a:cubicBezTo>
                  <a:pt x="90393" y="123173"/>
                  <a:pt x="90565" y="123042"/>
                  <a:pt x="90774" y="123042"/>
                </a:cubicBezTo>
                <a:cubicBezTo>
                  <a:pt x="90806" y="123042"/>
                  <a:pt x="90839" y="123046"/>
                  <a:pt x="90873" y="123052"/>
                </a:cubicBezTo>
                <a:cubicBezTo>
                  <a:pt x="90953" y="123072"/>
                  <a:pt x="91014" y="123083"/>
                  <a:pt x="91056" y="123083"/>
                </a:cubicBezTo>
                <a:cubicBezTo>
                  <a:pt x="91156" y="123083"/>
                  <a:pt x="91155" y="123026"/>
                  <a:pt x="91058" y="122913"/>
                </a:cubicBezTo>
                <a:cubicBezTo>
                  <a:pt x="90920" y="122733"/>
                  <a:pt x="90922" y="122645"/>
                  <a:pt x="91066" y="122645"/>
                </a:cubicBezTo>
                <a:cubicBezTo>
                  <a:pt x="91162" y="122645"/>
                  <a:pt x="91321" y="122684"/>
                  <a:pt x="91543" y="122763"/>
                </a:cubicBezTo>
                <a:cubicBezTo>
                  <a:pt x="91797" y="122855"/>
                  <a:pt x="91958" y="123029"/>
                  <a:pt x="91912" y="123167"/>
                </a:cubicBezTo>
                <a:cubicBezTo>
                  <a:pt x="91861" y="123290"/>
                  <a:pt x="91909" y="123367"/>
                  <a:pt x="92009" y="123367"/>
                </a:cubicBezTo>
                <a:cubicBezTo>
                  <a:pt x="92022" y="123367"/>
                  <a:pt x="92036" y="123366"/>
                  <a:pt x="92051" y="123363"/>
                </a:cubicBezTo>
                <a:cubicBezTo>
                  <a:pt x="92068" y="123359"/>
                  <a:pt x="92084" y="123357"/>
                  <a:pt x="92099" y="123357"/>
                </a:cubicBezTo>
                <a:cubicBezTo>
                  <a:pt x="92199" y="123357"/>
                  <a:pt x="92226" y="123458"/>
                  <a:pt x="92166" y="123629"/>
                </a:cubicBezTo>
                <a:cubicBezTo>
                  <a:pt x="92108" y="123802"/>
                  <a:pt x="92120" y="124125"/>
                  <a:pt x="92189" y="124344"/>
                </a:cubicBezTo>
                <a:cubicBezTo>
                  <a:pt x="92258" y="124552"/>
                  <a:pt x="92201" y="124818"/>
                  <a:pt x="92051" y="124933"/>
                </a:cubicBezTo>
                <a:cubicBezTo>
                  <a:pt x="91681" y="125199"/>
                  <a:pt x="91727" y="125476"/>
                  <a:pt x="92143" y="125568"/>
                </a:cubicBezTo>
                <a:cubicBezTo>
                  <a:pt x="92172" y="125573"/>
                  <a:pt x="92199" y="125576"/>
                  <a:pt x="92224" y="125576"/>
                </a:cubicBezTo>
                <a:cubicBezTo>
                  <a:pt x="92356" y="125576"/>
                  <a:pt x="92422" y="125502"/>
                  <a:pt x="92374" y="125395"/>
                </a:cubicBezTo>
                <a:cubicBezTo>
                  <a:pt x="92328" y="125268"/>
                  <a:pt x="92397" y="125072"/>
                  <a:pt x="92524" y="124991"/>
                </a:cubicBezTo>
                <a:cubicBezTo>
                  <a:pt x="92557" y="124968"/>
                  <a:pt x="92590" y="124957"/>
                  <a:pt x="92621" y="124957"/>
                </a:cubicBezTo>
                <a:cubicBezTo>
                  <a:pt x="92696" y="124957"/>
                  <a:pt x="92755" y="125023"/>
                  <a:pt x="92755" y="125129"/>
                </a:cubicBezTo>
                <a:cubicBezTo>
                  <a:pt x="92743" y="125279"/>
                  <a:pt x="92870" y="125441"/>
                  <a:pt x="93009" y="125464"/>
                </a:cubicBezTo>
                <a:cubicBezTo>
                  <a:pt x="93030" y="125470"/>
                  <a:pt x="93051" y="125472"/>
                  <a:pt x="93071" y="125472"/>
                </a:cubicBezTo>
                <a:cubicBezTo>
                  <a:pt x="93176" y="125472"/>
                  <a:pt x="93247" y="125396"/>
                  <a:pt x="93228" y="125279"/>
                </a:cubicBezTo>
                <a:cubicBezTo>
                  <a:pt x="93190" y="125078"/>
                  <a:pt x="93334" y="124973"/>
                  <a:pt x="93544" y="124973"/>
                </a:cubicBezTo>
                <a:cubicBezTo>
                  <a:pt x="93719" y="124973"/>
                  <a:pt x="93940" y="125046"/>
                  <a:pt x="94140" y="125199"/>
                </a:cubicBezTo>
                <a:cubicBezTo>
                  <a:pt x="94258" y="125291"/>
                  <a:pt x="94354" y="125338"/>
                  <a:pt x="94410" y="125338"/>
                </a:cubicBezTo>
                <a:cubicBezTo>
                  <a:pt x="94453" y="125338"/>
                  <a:pt x="94473" y="125311"/>
                  <a:pt x="94463" y="125256"/>
                </a:cubicBezTo>
                <a:cubicBezTo>
                  <a:pt x="94440" y="125129"/>
                  <a:pt x="94244" y="124899"/>
                  <a:pt x="94036" y="124737"/>
                </a:cubicBezTo>
                <a:cubicBezTo>
                  <a:pt x="93840" y="124575"/>
                  <a:pt x="93747" y="124425"/>
                  <a:pt x="93851" y="124402"/>
                </a:cubicBezTo>
                <a:cubicBezTo>
                  <a:pt x="93860" y="124400"/>
                  <a:pt x="93870" y="124399"/>
                  <a:pt x="93880" y="124399"/>
                </a:cubicBezTo>
                <a:cubicBezTo>
                  <a:pt x="93992" y="124399"/>
                  <a:pt x="94189" y="124508"/>
                  <a:pt x="94348" y="124656"/>
                </a:cubicBezTo>
                <a:cubicBezTo>
                  <a:pt x="94518" y="124818"/>
                  <a:pt x="94692" y="124892"/>
                  <a:pt x="94834" y="124892"/>
                </a:cubicBezTo>
                <a:cubicBezTo>
                  <a:pt x="95048" y="124892"/>
                  <a:pt x="95188" y="124723"/>
                  <a:pt x="95132" y="124425"/>
                </a:cubicBezTo>
                <a:cubicBezTo>
                  <a:pt x="95101" y="124270"/>
                  <a:pt x="95070" y="124195"/>
                  <a:pt x="95036" y="124195"/>
                </a:cubicBezTo>
                <a:cubicBezTo>
                  <a:pt x="95006" y="124195"/>
                  <a:pt x="94973" y="124250"/>
                  <a:pt x="94936" y="124356"/>
                </a:cubicBezTo>
                <a:cubicBezTo>
                  <a:pt x="94886" y="124500"/>
                  <a:pt x="94843" y="124569"/>
                  <a:pt x="94780" y="124569"/>
                </a:cubicBezTo>
                <a:cubicBezTo>
                  <a:pt x="94728" y="124569"/>
                  <a:pt x="94662" y="124520"/>
                  <a:pt x="94567" y="124425"/>
                </a:cubicBezTo>
                <a:cubicBezTo>
                  <a:pt x="93985" y="123833"/>
                  <a:pt x="93889" y="123633"/>
                  <a:pt x="94214" y="123633"/>
                </a:cubicBezTo>
                <a:cubicBezTo>
                  <a:pt x="94249" y="123633"/>
                  <a:pt x="94290" y="123636"/>
                  <a:pt x="94336" y="123640"/>
                </a:cubicBezTo>
                <a:cubicBezTo>
                  <a:pt x="94360" y="123643"/>
                  <a:pt x="94384" y="123644"/>
                  <a:pt x="94408" y="123644"/>
                </a:cubicBezTo>
                <a:cubicBezTo>
                  <a:pt x="94615" y="123644"/>
                  <a:pt x="94814" y="123557"/>
                  <a:pt x="94855" y="123433"/>
                </a:cubicBezTo>
                <a:cubicBezTo>
                  <a:pt x="94895" y="123324"/>
                  <a:pt x="95061" y="123241"/>
                  <a:pt x="95246" y="123241"/>
                </a:cubicBezTo>
                <a:cubicBezTo>
                  <a:pt x="95277" y="123241"/>
                  <a:pt x="95309" y="123243"/>
                  <a:pt x="95340" y="123248"/>
                </a:cubicBezTo>
                <a:cubicBezTo>
                  <a:pt x="95379" y="123254"/>
                  <a:pt x="95415" y="123257"/>
                  <a:pt x="95449" y="123257"/>
                </a:cubicBezTo>
                <a:cubicBezTo>
                  <a:pt x="95610" y="123257"/>
                  <a:pt x="95717" y="123193"/>
                  <a:pt x="95698" y="123098"/>
                </a:cubicBezTo>
                <a:cubicBezTo>
                  <a:pt x="95662" y="122910"/>
                  <a:pt x="95482" y="122814"/>
                  <a:pt x="95253" y="122814"/>
                </a:cubicBezTo>
                <a:cubicBezTo>
                  <a:pt x="95046" y="122814"/>
                  <a:pt x="94798" y="122893"/>
                  <a:pt x="94578" y="123052"/>
                </a:cubicBezTo>
                <a:cubicBezTo>
                  <a:pt x="94406" y="123174"/>
                  <a:pt x="94251" y="123238"/>
                  <a:pt x="94133" y="123238"/>
                </a:cubicBezTo>
                <a:cubicBezTo>
                  <a:pt x="94063" y="123238"/>
                  <a:pt x="94006" y="123215"/>
                  <a:pt x="93967" y="123167"/>
                </a:cubicBezTo>
                <a:cubicBezTo>
                  <a:pt x="93930" y="123124"/>
                  <a:pt x="93880" y="123104"/>
                  <a:pt x="93822" y="123104"/>
                </a:cubicBezTo>
                <a:cubicBezTo>
                  <a:pt x="93584" y="123104"/>
                  <a:pt x="93205" y="123433"/>
                  <a:pt x="93020" y="123860"/>
                </a:cubicBezTo>
                <a:cubicBezTo>
                  <a:pt x="92939" y="124034"/>
                  <a:pt x="92892" y="124124"/>
                  <a:pt x="92858" y="124124"/>
                </a:cubicBezTo>
                <a:cubicBezTo>
                  <a:pt x="92824" y="124124"/>
                  <a:pt x="92801" y="124037"/>
                  <a:pt x="92766" y="123860"/>
                </a:cubicBezTo>
                <a:cubicBezTo>
                  <a:pt x="92630" y="123199"/>
                  <a:pt x="92731" y="122841"/>
                  <a:pt x="93029" y="122841"/>
                </a:cubicBezTo>
                <a:cubicBezTo>
                  <a:pt x="93085" y="122841"/>
                  <a:pt x="93147" y="122853"/>
                  <a:pt x="93216" y="122879"/>
                </a:cubicBezTo>
                <a:cubicBezTo>
                  <a:pt x="93310" y="122911"/>
                  <a:pt x="93391" y="122928"/>
                  <a:pt x="93458" y="122928"/>
                </a:cubicBezTo>
                <a:cubicBezTo>
                  <a:pt x="93583" y="122928"/>
                  <a:pt x="93664" y="122871"/>
                  <a:pt x="93701" y="122752"/>
                </a:cubicBezTo>
                <a:cubicBezTo>
                  <a:pt x="93741" y="122631"/>
                  <a:pt x="93886" y="122537"/>
                  <a:pt x="94029" y="122537"/>
                </a:cubicBezTo>
                <a:cubicBezTo>
                  <a:pt x="94051" y="122537"/>
                  <a:pt x="94072" y="122539"/>
                  <a:pt x="94094" y="122544"/>
                </a:cubicBezTo>
                <a:cubicBezTo>
                  <a:pt x="94107" y="122546"/>
                  <a:pt x="94120" y="122548"/>
                  <a:pt x="94133" y="122548"/>
                </a:cubicBezTo>
                <a:cubicBezTo>
                  <a:pt x="94291" y="122548"/>
                  <a:pt x="94432" y="122357"/>
                  <a:pt x="94475" y="122047"/>
                </a:cubicBezTo>
                <a:lnTo>
                  <a:pt x="94555" y="121505"/>
                </a:lnTo>
                <a:lnTo>
                  <a:pt x="94671" y="122047"/>
                </a:lnTo>
                <a:cubicBezTo>
                  <a:pt x="94724" y="122306"/>
                  <a:pt x="94765" y="122427"/>
                  <a:pt x="94830" y="122427"/>
                </a:cubicBezTo>
                <a:cubicBezTo>
                  <a:pt x="94879" y="122427"/>
                  <a:pt x="94940" y="122360"/>
                  <a:pt x="95029" y="122232"/>
                </a:cubicBezTo>
                <a:cubicBezTo>
                  <a:pt x="95167" y="122024"/>
                  <a:pt x="95190" y="121828"/>
                  <a:pt x="95098" y="121770"/>
                </a:cubicBezTo>
                <a:cubicBezTo>
                  <a:pt x="95005" y="121713"/>
                  <a:pt x="94867" y="121528"/>
                  <a:pt x="94798" y="121355"/>
                </a:cubicBezTo>
                <a:cubicBezTo>
                  <a:pt x="94738" y="121215"/>
                  <a:pt x="94728" y="121148"/>
                  <a:pt x="94782" y="121148"/>
                </a:cubicBezTo>
                <a:cubicBezTo>
                  <a:pt x="94821" y="121148"/>
                  <a:pt x="94894" y="121183"/>
                  <a:pt x="95005" y="121251"/>
                </a:cubicBezTo>
                <a:cubicBezTo>
                  <a:pt x="95117" y="121319"/>
                  <a:pt x="95198" y="121354"/>
                  <a:pt x="95257" y="121354"/>
                </a:cubicBezTo>
                <a:cubicBezTo>
                  <a:pt x="95338" y="121354"/>
                  <a:pt x="95378" y="121288"/>
                  <a:pt x="95398" y="121147"/>
                </a:cubicBezTo>
                <a:cubicBezTo>
                  <a:pt x="95415" y="121019"/>
                  <a:pt x="95445" y="120955"/>
                  <a:pt x="95504" y="120955"/>
                </a:cubicBezTo>
                <a:cubicBezTo>
                  <a:pt x="95562" y="120955"/>
                  <a:pt x="95648" y="121016"/>
                  <a:pt x="95779" y="121136"/>
                </a:cubicBezTo>
                <a:cubicBezTo>
                  <a:pt x="95908" y="121256"/>
                  <a:pt x="96099" y="121327"/>
                  <a:pt x="96277" y="121327"/>
                </a:cubicBezTo>
                <a:cubicBezTo>
                  <a:pt x="96354" y="121327"/>
                  <a:pt x="96428" y="121314"/>
                  <a:pt x="96494" y="121286"/>
                </a:cubicBezTo>
                <a:cubicBezTo>
                  <a:pt x="96590" y="121250"/>
                  <a:pt x="96658" y="121233"/>
                  <a:pt x="96692" y="121233"/>
                </a:cubicBezTo>
                <a:cubicBezTo>
                  <a:pt x="96737" y="121233"/>
                  <a:pt x="96728" y="121262"/>
                  <a:pt x="96656" y="121320"/>
                </a:cubicBezTo>
                <a:cubicBezTo>
                  <a:pt x="96541" y="121413"/>
                  <a:pt x="96460" y="121655"/>
                  <a:pt x="96494" y="121828"/>
                </a:cubicBezTo>
                <a:cubicBezTo>
                  <a:pt x="96522" y="121972"/>
                  <a:pt x="96690" y="122037"/>
                  <a:pt x="96904" y="122037"/>
                </a:cubicBezTo>
                <a:cubicBezTo>
                  <a:pt x="97224" y="122037"/>
                  <a:pt x="97647" y="121892"/>
                  <a:pt x="97868" y="121644"/>
                </a:cubicBezTo>
                <a:cubicBezTo>
                  <a:pt x="97945" y="121560"/>
                  <a:pt x="98082" y="121520"/>
                  <a:pt x="98254" y="121520"/>
                </a:cubicBezTo>
                <a:cubicBezTo>
                  <a:pt x="98392" y="121520"/>
                  <a:pt x="98553" y="121546"/>
                  <a:pt x="98722" y="121597"/>
                </a:cubicBezTo>
                <a:cubicBezTo>
                  <a:pt x="98910" y="121662"/>
                  <a:pt x="99060" y="121695"/>
                  <a:pt x="99190" y="121695"/>
                </a:cubicBezTo>
                <a:cubicBezTo>
                  <a:pt x="99386" y="121695"/>
                  <a:pt x="99537" y="121619"/>
                  <a:pt x="99703" y="121459"/>
                </a:cubicBezTo>
                <a:cubicBezTo>
                  <a:pt x="99908" y="121263"/>
                  <a:pt x="100100" y="121168"/>
                  <a:pt x="100266" y="121168"/>
                </a:cubicBezTo>
                <a:cubicBezTo>
                  <a:pt x="100522" y="121168"/>
                  <a:pt x="100716" y="121394"/>
                  <a:pt x="100800" y="121828"/>
                </a:cubicBezTo>
                <a:cubicBezTo>
                  <a:pt x="100848" y="122105"/>
                  <a:pt x="100943" y="122279"/>
                  <a:pt x="101020" y="122279"/>
                </a:cubicBezTo>
                <a:cubicBezTo>
                  <a:pt x="101036" y="122279"/>
                  <a:pt x="101051" y="122271"/>
                  <a:pt x="101065" y="122255"/>
                </a:cubicBezTo>
                <a:cubicBezTo>
                  <a:pt x="101094" y="122223"/>
                  <a:pt x="101130" y="122208"/>
                  <a:pt x="101169" y="122208"/>
                </a:cubicBezTo>
                <a:cubicBezTo>
                  <a:pt x="101242" y="122208"/>
                  <a:pt x="101324" y="122261"/>
                  <a:pt x="101377" y="122359"/>
                </a:cubicBezTo>
                <a:cubicBezTo>
                  <a:pt x="101445" y="122466"/>
                  <a:pt x="101485" y="122521"/>
                  <a:pt x="101504" y="122521"/>
                </a:cubicBezTo>
                <a:cubicBezTo>
                  <a:pt x="101524" y="122521"/>
                  <a:pt x="101522" y="122460"/>
                  <a:pt x="101504" y="122336"/>
                </a:cubicBezTo>
                <a:cubicBezTo>
                  <a:pt x="101481" y="122174"/>
                  <a:pt x="101585" y="122024"/>
                  <a:pt x="101758" y="121990"/>
                </a:cubicBezTo>
                <a:cubicBezTo>
                  <a:pt x="101908" y="121955"/>
                  <a:pt x="102012" y="121747"/>
                  <a:pt x="101977" y="121551"/>
                </a:cubicBezTo>
                <a:cubicBezTo>
                  <a:pt x="101938" y="121346"/>
                  <a:pt x="101990" y="121240"/>
                  <a:pt x="102139" y="121240"/>
                </a:cubicBezTo>
                <a:cubicBezTo>
                  <a:pt x="102167" y="121240"/>
                  <a:pt x="102197" y="121244"/>
                  <a:pt x="102231" y="121251"/>
                </a:cubicBezTo>
                <a:cubicBezTo>
                  <a:pt x="102264" y="121257"/>
                  <a:pt x="102294" y="121260"/>
                  <a:pt x="102322" y="121260"/>
                </a:cubicBezTo>
                <a:cubicBezTo>
                  <a:pt x="102452" y="121260"/>
                  <a:pt x="102527" y="121196"/>
                  <a:pt x="102508" y="121101"/>
                </a:cubicBezTo>
                <a:cubicBezTo>
                  <a:pt x="102486" y="120981"/>
                  <a:pt x="102711" y="120892"/>
                  <a:pt x="103018" y="120892"/>
                </a:cubicBezTo>
                <a:cubicBezTo>
                  <a:pt x="103036" y="120892"/>
                  <a:pt x="103055" y="120893"/>
                  <a:pt x="103074" y="120893"/>
                </a:cubicBezTo>
                <a:cubicBezTo>
                  <a:pt x="103088" y="120894"/>
                  <a:pt x="103102" y="120894"/>
                  <a:pt x="103116" y="120894"/>
                </a:cubicBezTo>
                <a:cubicBezTo>
                  <a:pt x="103439" y="120894"/>
                  <a:pt x="103782" y="120771"/>
                  <a:pt x="103882" y="120616"/>
                </a:cubicBezTo>
                <a:cubicBezTo>
                  <a:pt x="104060" y="120371"/>
                  <a:pt x="104619" y="120208"/>
                  <a:pt x="105067" y="120208"/>
                </a:cubicBezTo>
                <a:cubicBezTo>
                  <a:pt x="105316" y="120208"/>
                  <a:pt x="105530" y="120258"/>
                  <a:pt x="105625" y="120374"/>
                </a:cubicBezTo>
                <a:cubicBezTo>
                  <a:pt x="105710" y="120475"/>
                  <a:pt x="105765" y="120527"/>
                  <a:pt x="105803" y="120527"/>
                </a:cubicBezTo>
                <a:cubicBezTo>
                  <a:pt x="105847" y="120527"/>
                  <a:pt x="105866" y="120454"/>
                  <a:pt x="105879" y="120305"/>
                </a:cubicBezTo>
                <a:cubicBezTo>
                  <a:pt x="105895" y="120183"/>
                  <a:pt x="105920" y="120122"/>
                  <a:pt x="105958" y="120122"/>
                </a:cubicBezTo>
                <a:cubicBezTo>
                  <a:pt x="106001" y="120122"/>
                  <a:pt x="106060" y="120195"/>
                  <a:pt x="106144" y="120339"/>
                </a:cubicBezTo>
                <a:cubicBezTo>
                  <a:pt x="106444" y="120847"/>
                  <a:pt x="106294" y="121055"/>
                  <a:pt x="105509" y="121216"/>
                </a:cubicBezTo>
                <a:cubicBezTo>
                  <a:pt x="105025" y="121320"/>
                  <a:pt x="104874" y="121436"/>
                  <a:pt x="105001" y="121644"/>
                </a:cubicBezTo>
                <a:cubicBezTo>
                  <a:pt x="105051" y="121735"/>
                  <a:pt x="105144" y="121784"/>
                  <a:pt x="105240" y="121784"/>
                </a:cubicBezTo>
                <a:cubicBezTo>
                  <a:pt x="105301" y="121784"/>
                  <a:pt x="105363" y="121765"/>
                  <a:pt x="105417" y="121724"/>
                </a:cubicBezTo>
                <a:cubicBezTo>
                  <a:pt x="105477" y="121676"/>
                  <a:pt x="105524" y="121652"/>
                  <a:pt x="105559" y="121652"/>
                </a:cubicBezTo>
                <a:cubicBezTo>
                  <a:pt x="105626" y="121652"/>
                  <a:pt x="105647" y="121739"/>
                  <a:pt x="105625" y="121921"/>
                </a:cubicBezTo>
                <a:cubicBezTo>
                  <a:pt x="105590" y="122221"/>
                  <a:pt x="105521" y="122365"/>
                  <a:pt x="105385" y="122365"/>
                </a:cubicBezTo>
                <a:cubicBezTo>
                  <a:pt x="105296" y="122365"/>
                  <a:pt x="105179" y="122304"/>
                  <a:pt x="105025" y="122186"/>
                </a:cubicBezTo>
                <a:cubicBezTo>
                  <a:pt x="104938" y="122114"/>
                  <a:pt x="104879" y="122077"/>
                  <a:pt x="104842" y="122077"/>
                </a:cubicBezTo>
                <a:cubicBezTo>
                  <a:pt x="104785" y="122077"/>
                  <a:pt x="104782" y="122165"/>
                  <a:pt x="104817" y="122348"/>
                </a:cubicBezTo>
                <a:cubicBezTo>
                  <a:pt x="104858" y="122553"/>
                  <a:pt x="104963" y="122647"/>
                  <a:pt x="105166" y="122647"/>
                </a:cubicBezTo>
                <a:cubicBezTo>
                  <a:pt x="105248" y="122647"/>
                  <a:pt x="105346" y="122632"/>
                  <a:pt x="105463" y="122602"/>
                </a:cubicBezTo>
                <a:cubicBezTo>
                  <a:pt x="105786" y="122521"/>
                  <a:pt x="106075" y="122348"/>
                  <a:pt x="106110" y="122209"/>
                </a:cubicBezTo>
                <a:cubicBezTo>
                  <a:pt x="106156" y="122059"/>
                  <a:pt x="106363" y="121909"/>
                  <a:pt x="106594" y="121851"/>
                </a:cubicBezTo>
                <a:cubicBezTo>
                  <a:pt x="106929" y="121770"/>
                  <a:pt x="106952" y="121655"/>
                  <a:pt x="106733" y="121113"/>
                </a:cubicBezTo>
                <a:cubicBezTo>
                  <a:pt x="106430" y="120385"/>
                  <a:pt x="106824" y="118950"/>
                  <a:pt x="107301" y="118950"/>
                </a:cubicBezTo>
                <a:cubicBezTo>
                  <a:pt x="107315" y="118950"/>
                  <a:pt x="107330" y="118951"/>
                  <a:pt x="107345" y="118954"/>
                </a:cubicBezTo>
                <a:cubicBezTo>
                  <a:pt x="107370" y="118959"/>
                  <a:pt x="107392" y="118961"/>
                  <a:pt x="107412" y="118961"/>
                </a:cubicBezTo>
                <a:cubicBezTo>
                  <a:pt x="107535" y="118961"/>
                  <a:pt x="107545" y="118866"/>
                  <a:pt x="107425" y="118677"/>
                </a:cubicBezTo>
                <a:cubicBezTo>
                  <a:pt x="107322" y="118492"/>
                  <a:pt x="107333" y="118319"/>
                  <a:pt x="107460" y="118285"/>
                </a:cubicBezTo>
                <a:cubicBezTo>
                  <a:pt x="107472" y="118282"/>
                  <a:pt x="107484" y="118281"/>
                  <a:pt x="107496" y="118281"/>
                </a:cubicBezTo>
                <a:cubicBezTo>
                  <a:pt x="107610" y="118281"/>
                  <a:pt x="107716" y="118379"/>
                  <a:pt x="107737" y="118515"/>
                </a:cubicBezTo>
                <a:cubicBezTo>
                  <a:pt x="107756" y="118598"/>
                  <a:pt x="107778" y="118640"/>
                  <a:pt x="107803" y="118640"/>
                </a:cubicBezTo>
                <a:cubicBezTo>
                  <a:pt x="107838" y="118640"/>
                  <a:pt x="107880" y="118561"/>
                  <a:pt x="107933" y="118400"/>
                </a:cubicBezTo>
                <a:cubicBezTo>
                  <a:pt x="107989" y="118232"/>
                  <a:pt x="108045" y="118153"/>
                  <a:pt x="108101" y="118153"/>
                </a:cubicBezTo>
                <a:cubicBezTo>
                  <a:pt x="108138" y="118153"/>
                  <a:pt x="108174" y="118186"/>
                  <a:pt x="108210" y="118250"/>
                </a:cubicBezTo>
                <a:cubicBezTo>
                  <a:pt x="108265" y="118339"/>
                  <a:pt x="108348" y="118383"/>
                  <a:pt x="108437" y="118383"/>
                </a:cubicBezTo>
                <a:cubicBezTo>
                  <a:pt x="108499" y="118383"/>
                  <a:pt x="108564" y="118362"/>
                  <a:pt x="108626" y="118319"/>
                </a:cubicBezTo>
                <a:cubicBezTo>
                  <a:pt x="108686" y="118276"/>
                  <a:pt x="108741" y="118256"/>
                  <a:pt x="108789" y="118256"/>
                </a:cubicBezTo>
                <a:cubicBezTo>
                  <a:pt x="108869" y="118256"/>
                  <a:pt x="108927" y="118314"/>
                  <a:pt x="108949" y="118423"/>
                </a:cubicBezTo>
                <a:cubicBezTo>
                  <a:pt x="108972" y="118521"/>
                  <a:pt x="109009" y="118580"/>
                  <a:pt x="109045" y="118580"/>
                </a:cubicBezTo>
                <a:cubicBezTo>
                  <a:pt x="109064" y="118580"/>
                  <a:pt x="109083" y="118563"/>
                  <a:pt x="109099" y="118527"/>
                </a:cubicBezTo>
                <a:cubicBezTo>
                  <a:pt x="109122" y="118481"/>
                  <a:pt x="109183" y="118458"/>
                  <a:pt x="109256" y="118458"/>
                </a:cubicBezTo>
                <a:cubicBezTo>
                  <a:pt x="109330" y="118458"/>
                  <a:pt x="109416" y="118481"/>
                  <a:pt x="109492" y="118527"/>
                </a:cubicBezTo>
                <a:cubicBezTo>
                  <a:pt x="109558" y="118565"/>
                  <a:pt x="109607" y="118586"/>
                  <a:pt x="109640" y="118586"/>
                </a:cubicBezTo>
                <a:cubicBezTo>
                  <a:pt x="109727" y="118586"/>
                  <a:pt x="109701" y="118440"/>
                  <a:pt x="109584" y="118088"/>
                </a:cubicBezTo>
                <a:cubicBezTo>
                  <a:pt x="109463" y="117753"/>
                  <a:pt x="109420" y="117605"/>
                  <a:pt x="109471" y="117605"/>
                </a:cubicBezTo>
                <a:cubicBezTo>
                  <a:pt x="109508" y="117605"/>
                  <a:pt x="109594" y="117682"/>
                  <a:pt x="109734" y="117823"/>
                </a:cubicBezTo>
                <a:cubicBezTo>
                  <a:pt x="109880" y="117961"/>
                  <a:pt x="110031" y="118042"/>
                  <a:pt x="110141" y="118042"/>
                </a:cubicBezTo>
                <a:cubicBezTo>
                  <a:pt x="110187" y="118042"/>
                  <a:pt x="110226" y="118027"/>
                  <a:pt x="110253" y="117996"/>
                </a:cubicBezTo>
                <a:cubicBezTo>
                  <a:pt x="110332" y="117917"/>
                  <a:pt x="110586" y="117864"/>
                  <a:pt x="110873" y="117864"/>
                </a:cubicBezTo>
                <a:cubicBezTo>
                  <a:pt x="110924" y="117864"/>
                  <a:pt x="110975" y="117866"/>
                  <a:pt x="111027" y="117869"/>
                </a:cubicBezTo>
                <a:cubicBezTo>
                  <a:pt x="111138" y="117878"/>
                  <a:pt x="111229" y="117884"/>
                  <a:pt x="111301" y="117884"/>
                </a:cubicBezTo>
                <a:cubicBezTo>
                  <a:pt x="111601" y="117884"/>
                  <a:pt x="111577" y="117774"/>
                  <a:pt x="111419" y="117280"/>
                </a:cubicBezTo>
                <a:cubicBezTo>
                  <a:pt x="111300" y="116930"/>
                  <a:pt x="111208" y="116777"/>
                  <a:pt x="111075" y="116777"/>
                </a:cubicBezTo>
                <a:cubicBezTo>
                  <a:pt x="111015" y="116777"/>
                  <a:pt x="110947" y="116808"/>
                  <a:pt x="110865" y="116865"/>
                </a:cubicBezTo>
                <a:cubicBezTo>
                  <a:pt x="110767" y="116928"/>
                  <a:pt x="110672" y="116960"/>
                  <a:pt x="110595" y="116960"/>
                </a:cubicBezTo>
                <a:cubicBezTo>
                  <a:pt x="110519" y="116960"/>
                  <a:pt x="110461" y="116928"/>
                  <a:pt x="110438" y="116865"/>
                </a:cubicBezTo>
                <a:cubicBezTo>
                  <a:pt x="110392" y="116738"/>
                  <a:pt x="110265" y="116357"/>
                  <a:pt x="110161" y="116011"/>
                </a:cubicBezTo>
                <a:cubicBezTo>
                  <a:pt x="110046" y="115676"/>
                  <a:pt x="109838" y="114983"/>
                  <a:pt x="109688" y="114476"/>
                </a:cubicBezTo>
                <a:cubicBezTo>
                  <a:pt x="109549" y="113956"/>
                  <a:pt x="109341" y="113437"/>
                  <a:pt x="109238" y="113321"/>
                </a:cubicBezTo>
                <a:cubicBezTo>
                  <a:pt x="109018" y="113056"/>
                  <a:pt x="109238" y="112340"/>
                  <a:pt x="109549" y="112259"/>
                </a:cubicBezTo>
                <a:cubicBezTo>
                  <a:pt x="109555" y="112258"/>
                  <a:pt x="109561" y="112257"/>
                  <a:pt x="109566" y="112257"/>
                </a:cubicBezTo>
                <a:cubicBezTo>
                  <a:pt x="109661" y="112257"/>
                  <a:pt x="109722" y="112437"/>
                  <a:pt x="109711" y="112698"/>
                </a:cubicBezTo>
                <a:cubicBezTo>
                  <a:pt x="109700" y="112959"/>
                  <a:pt x="109761" y="113139"/>
                  <a:pt x="109865" y="113139"/>
                </a:cubicBezTo>
                <a:cubicBezTo>
                  <a:pt x="109871" y="113139"/>
                  <a:pt x="109877" y="113138"/>
                  <a:pt x="109884" y="113137"/>
                </a:cubicBezTo>
                <a:cubicBezTo>
                  <a:pt x="109999" y="113113"/>
                  <a:pt x="110069" y="112998"/>
                  <a:pt x="110057" y="112894"/>
                </a:cubicBezTo>
                <a:cubicBezTo>
                  <a:pt x="110034" y="112779"/>
                  <a:pt x="110138" y="112375"/>
                  <a:pt x="110288" y="112005"/>
                </a:cubicBezTo>
                <a:cubicBezTo>
                  <a:pt x="110457" y="111575"/>
                  <a:pt x="110558" y="111416"/>
                  <a:pt x="110731" y="111416"/>
                </a:cubicBezTo>
                <a:cubicBezTo>
                  <a:pt x="110794" y="111416"/>
                  <a:pt x="110868" y="111437"/>
                  <a:pt x="110957" y="111474"/>
                </a:cubicBezTo>
                <a:cubicBezTo>
                  <a:pt x="111304" y="111613"/>
                  <a:pt x="111350" y="111728"/>
                  <a:pt x="111269" y="112225"/>
                </a:cubicBezTo>
                <a:lnTo>
                  <a:pt x="111165" y="112825"/>
                </a:lnTo>
                <a:lnTo>
                  <a:pt x="110934" y="112225"/>
                </a:lnTo>
                <a:lnTo>
                  <a:pt x="110704" y="111636"/>
                </a:lnTo>
                <a:lnTo>
                  <a:pt x="110507" y="112317"/>
                </a:lnTo>
                <a:cubicBezTo>
                  <a:pt x="110369" y="112790"/>
                  <a:pt x="110392" y="113160"/>
                  <a:pt x="110588" y="113598"/>
                </a:cubicBezTo>
                <a:cubicBezTo>
                  <a:pt x="110710" y="113850"/>
                  <a:pt x="110807" y="113981"/>
                  <a:pt x="110875" y="113981"/>
                </a:cubicBezTo>
                <a:cubicBezTo>
                  <a:pt x="110910" y="113981"/>
                  <a:pt x="110938" y="113946"/>
                  <a:pt x="110957" y="113875"/>
                </a:cubicBezTo>
                <a:cubicBezTo>
                  <a:pt x="111001" y="113719"/>
                  <a:pt x="111093" y="113648"/>
                  <a:pt x="111185" y="113648"/>
                </a:cubicBezTo>
                <a:cubicBezTo>
                  <a:pt x="111310" y="113648"/>
                  <a:pt x="111436" y="113781"/>
                  <a:pt x="111442" y="114014"/>
                </a:cubicBezTo>
                <a:cubicBezTo>
                  <a:pt x="111442" y="114120"/>
                  <a:pt x="111452" y="114181"/>
                  <a:pt x="111466" y="114181"/>
                </a:cubicBezTo>
                <a:cubicBezTo>
                  <a:pt x="111473" y="114181"/>
                  <a:pt x="111480" y="114165"/>
                  <a:pt x="111488" y="114129"/>
                </a:cubicBezTo>
                <a:cubicBezTo>
                  <a:pt x="111511" y="114025"/>
                  <a:pt x="111673" y="113910"/>
                  <a:pt x="111858" y="113852"/>
                </a:cubicBezTo>
                <a:cubicBezTo>
                  <a:pt x="112135" y="113783"/>
                  <a:pt x="112112" y="113725"/>
                  <a:pt x="111708" y="113471"/>
                </a:cubicBezTo>
                <a:cubicBezTo>
                  <a:pt x="111454" y="113306"/>
                  <a:pt x="111296" y="113194"/>
                  <a:pt x="111322" y="113194"/>
                </a:cubicBezTo>
                <a:cubicBezTo>
                  <a:pt x="111323" y="113194"/>
                  <a:pt x="111325" y="113194"/>
                  <a:pt x="111327" y="113194"/>
                </a:cubicBezTo>
                <a:cubicBezTo>
                  <a:pt x="111333" y="113196"/>
                  <a:pt x="111340" y="113197"/>
                  <a:pt x="111346" y="113197"/>
                </a:cubicBezTo>
                <a:cubicBezTo>
                  <a:pt x="111568" y="113197"/>
                  <a:pt x="111922" y="112103"/>
                  <a:pt x="111765" y="111902"/>
                </a:cubicBezTo>
                <a:cubicBezTo>
                  <a:pt x="111725" y="111857"/>
                  <a:pt x="111721" y="111835"/>
                  <a:pt x="111747" y="111835"/>
                </a:cubicBezTo>
                <a:cubicBezTo>
                  <a:pt x="111796" y="111835"/>
                  <a:pt x="111944" y="111909"/>
                  <a:pt x="112146" y="112052"/>
                </a:cubicBezTo>
                <a:cubicBezTo>
                  <a:pt x="112401" y="112218"/>
                  <a:pt x="112600" y="112295"/>
                  <a:pt x="112723" y="112295"/>
                </a:cubicBezTo>
                <a:cubicBezTo>
                  <a:pt x="112923" y="112295"/>
                  <a:pt x="112920" y="112091"/>
                  <a:pt x="112620" y="111740"/>
                </a:cubicBezTo>
                <a:cubicBezTo>
                  <a:pt x="112262" y="111313"/>
                  <a:pt x="112285" y="111221"/>
                  <a:pt x="112885" y="110863"/>
                </a:cubicBezTo>
                <a:cubicBezTo>
                  <a:pt x="113041" y="110765"/>
                  <a:pt x="113136" y="110716"/>
                  <a:pt x="113175" y="110716"/>
                </a:cubicBezTo>
                <a:cubicBezTo>
                  <a:pt x="113214" y="110716"/>
                  <a:pt x="113197" y="110765"/>
                  <a:pt x="113127" y="110863"/>
                </a:cubicBezTo>
                <a:cubicBezTo>
                  <a:pt x="112966" y="111070"/>
                  <a:pt x="112977" y="111174"/>
                  <a:pt x="113151" y="111244"/>
                </a:cubicBezTo>
                <a:cubicBezTo>
                  <a:pt x="113170" y="111252"/>
                  <a:pt x="113189" y="111255"/>
                  <a:pt x="113207" y="111255"/>
                </a:cubicBezTo>
                <a:cubicBezTo>
                  <a:pt x="113325" y="111255"/>
                  <a:pt x="113431" y="111106"/>
                  <a:pt x="113451" y="110897"/>
                </a:cubicBezTo>
                <a:cubicBezTo>
                  <a:pt x="113474" y="110666"/>
                  <a:pt x="113589" y="110286"/>
                  <a:pt x="113682" y="110089"/>
                </a:cubicBezTo>
                <a:cubicBezTo>
                  <a:pt x="113762" y="109939"/>
                  <a:pt x="113820" y="109864"/>
                  <a:pt x="113879" y="109864"/>
                </a:cubicBezTo>
                <a:cubicBezTo>
                  <a:pt x="113938" y="109864"/>
                  <a:pt x="113999" y="109939"/>
                  <a:pt x="114086" y="110089"/>
                </a:cubicBezTo>
                <a:cubicBezTo>
                  <a:pt x="114201" y="110286"/>
                  <a:pt x="114201" y="110551"/>
                  <a:pt x="114086" y="110678"/>
                </a:cubicBezTo>
                <a:cubicBezTo>
                  <a:pt x="113970" y="110793"/>
                  <a:pt x="113959" y="111024"/>
                  <a:pt x="114051" y="111140"/>
                </a:cubicBezTo>
                <a:cubicBezTo>
                  <a:pt x="114155" y="111267"/>
                  <a:pt x="114143" y="111394"/>
                  <a:pt x="114005" y="111428"/>
                </a:cubicBezTo>
                <a:cubicBezTo>
                  <a:pt x="113843" y="111463"/>
                  <a:pt x="113878" y="111578"/>
                  <a:pt x="114120" y="111786"/>
                </a:cubicBezTo>
                <a:cubicBezTo>
                  <a:pt x="114305" y="111948"/>
                  <a:pt x="114432" y="112132"/>
                  <a:pt x="114397" y="112179"/>
                </a:cubicBezTo>
                <a:cubicBezTo>
                  <a:pt x="114351" y="112236"/>
                  <a:pt x="114386" y="112317"/>
                  <a:pt x="114501" y="112409"/>
                </a:cubicBezTo>
                <a:cubicBezTo>
                  <a:pt x="114513" y="112417"/>
                  <a:pt x="114523" y="112421"/>
                  <a:pt x="114532" y="112421"/>
                </a:cubicBezTo>
                <a:cubicBezTo>
                  <a:pt x="114606" y="112421"/>
                  <a:pt x="114608" y="112181"/>
                  <a:pt x="114536" y="111832"/>
                </a:cubicBezTo>
                <a:cubicBezTo>
                  <a:pt x="114432" y="111359"/>
                  <a:pt x="114478" y="111070"/>
                  <a:pt x="114686" y="110943"/>
                </a:cubicBezTo>
                <a:cubicBezTo>
                  <a:pt x="114886" y="110820"/>
                  <a:pt x="114952" y="110779"/>
                  <a:pt x="114879" y="110779"/>
                </a:cubicBezTo>
                <a:cubicBezTo>
                  <a:pt x="114842" y="110779"/>
                  <a:pt x="114770" y="110790"/>
                  <a:pt x="114663" y="110805"/>
                </a:cubicBezTo>
                <a:cubicBezTo>
                  <a:pt x="114632" y="110812"/>
                  <a:pt x="114603" y="110815"/>
                  <a:pt x="114577" y="110815"/>
                </a:cubicBezTo>
                <a:cubicBezTo>
                  <a:pt x="114424" y="110815"/>
                  <a:pt x="114343" y="110705"/>
                  <a:pt x="114363" y="110528"/>
                </a:cubicBezTo>
                <a:cubicBezTo>
                  <a:pt x="114386" y="110320"/>
                  <a:pt x="114593" y="110193"/>
                  <a:pt x="114882" y="110182"/>
                </a:cubicBezTo>
                <a:cubicBezTo>
                  <a:pt x="115263" y="110182"/>
                  <a:pt x="115401" y="110032"/>
                  <a:pt x="115528" y="109397"/>
                </a:cubicBezTo>
                <a:cubicBezTo>
                  <a:pt x="115621" y="108970"/>
                  <a:pt x="115794" y="108600"/>
                  <a:pt x="115921" y="108577"/>
                </a:cubicBezTo>
                <a:cubicBezTo>
                  <a:pt x="115960" y="108569"/>
                  <a:pt x="115991" y="108564"/>
                  <a:pt x="116013" y="108564"/>
                </a:cubicBezTo>
                <a:cubicBezTo>
                  <a:pt x="116079" y="108564"/>
                  <a:pt x="116060" y="108606"/>
                  <a:pt x="115955" y="108693"/>
                </a:cubicBezTo>
                <a:cubicBezTo>
                  <a:pt x="115840" y="108785"/>
                  <a:pt x="115840" y="109027"/>
                  <a:pt x="115944" y="109258"/>
                </a:cubicBezTo>
                <a:cubicBezTo>
                  <a:pt x="116048" y="109478"/>
                  <a:pt x="116048" y="109743"/>
                  <a:pt x="115955" y="109858"/>
                </a:cubicBezTo>
                <a:cubicBezTo>
                  <a:pt x="115751" y="110095"/>
                  <a:pt x="115797" y="110453"/>
                  <a:pt x="116011" y="110453"/>
                </a:cubicBezTo>
                <a:cubicBezTo>
                  <a:pt x="116026" y="110453"/>
                  <a:pt x="116042" y="110451"/>
                  <a:pt x="116059" y="110447"/>
                </a:cubicBezTo>
                <a:cubicBezTo>
                  <a:pt x="116175" y="110424"/>
                  <a:pt x="116232" y="110251"/>
                  <a:pt x="116186" y="110055"/>
                </a:cubicBezTo>
                <a:cubicBezTo>
                  <a:pt x="116152" y="109858"/>
                  <a:pt x="116198" y="109685"/>
                  <a:pt x="116302" y="109662"/>
                </a:cubicBezTo>
                <a:cubicBezTo>
                  <a:pt x="116322" y="109657"/>
                  <a:pt x="116341" y="109655"/>
                  <a:pt x="116359" y="109655"/>
                </a:cubicBezTo>
                <a:cubicBezTo>
                  <a:pt x="116658" y="109655"/>
                  <a:pt x="116639" y="110344"/>
                  <a:pt x="116290" y="110539"/>
                </a:cubicBezTo>
                <a:cubicBezTo>
                  <a:pt x="116082" y="110666"/>
                  <a:pt x="115967" y="110897"/>
                  <a:pt x="116002" y="111082"/>
                </a:cubicBezTo>
                <a:cubicBezTo>
                  <a:pt x="116036" y="111255"/>
                  <a:pt x="115978" y="111428"/>
                  <a:pt x="115863" y="111463"/>
                </a:cubicBezTo>
                <a:cubicBezTo>
                  <a:pt x="115748" y="111486"/>
                  <a:pt x="115713" y="111624"/>
                  <a:pt x="115782" y="111775"/>
                </a:cubicBezTo>
                <a:cubicBezTo>
                  <a:pt x="115966" y="112110"/>
                  <a:pt x="115552" y="112952"/>
                  <a:pt x="115233" y="112952"/>
                </a:cubicBezTo>
                <a:cubicBezTo>
                  <a:pt x="115212" y="112952"/>
                  <a:pt x="115191" y="112948"/>
                  <a:pt x="115171" y="112940"/>
                </a:cubicBezTo>
                <a:cubicBezTo>
                  <a:pt x="115147" y="112930"/>
                  <a:pt x="115120" y="112924"/>
                  <a:pt x="115091" y="112924"/>
                </a:cubicBezTo>
                <a:cubicBezTo>
                  <a:pt x="114965" y="112924"/>
                  <a:pt x="114801" y="113023"/>
                  <a:pt x="114697" y="113183"/>
                </a:cubicBezTo>
                <a:cubicBezTo>
                  <a:pt x="114623" y="113311"/>
                  <a:pt x="114568" y="113375"/>
                  <a:pt x="114523" y="113375"/>
                </a:cubicBezTo>
                <a:cubicBezTo>
                  <a:pt x="114472" y="113375"/>
                  <a:pt x="114434" y="113288"/>
                  <a:pt x="114397" y="113113"/>
                </a:cubicBezTo>
                <a:cubicBezTo>
                  <a:pt x="114361" y="112936"/>
                  <a:pt x="114313" y="112859"/>
                  <a:pt x="114269" y="112859"/>
                </a:cubicBezTo>
                <a:cubicBezTo>
                  <a:pt x="114186" y="112859"/>
                  <a:pt x="114113" y="113127"/>
                  <a:pt x="114143" y="113517"/>
                </a:cubicBezTo>
                <a:cubicBezTo>
                  <a:pt x="114159" y="113744"/>
                  <a:pt x="114293" y="113851"/>
                  <a:pt x="114437" y="113851"/>
                </a:cubicBezTo>
                <a:cubicBezTo>
                  <a:pt x="114608" y="113851"/>
                  <a:pt x="114794" y="113701"/>
                  <a:pt x="114813" y="113425"/>
                </a:cubicBezTo>
                <a:cubicBezTo>
                  <a:pt x="114825" y="113256"/>
                  <a:pt x="115123" y="113165"/>
                  <a:pt x="115435" y="113165"/>
                </a:cubicBezTo>
                <a:cubicBezTo>
                  <a:pt x="115698" y="113165"/>
                  <a:pt x="115972" y="113230"/>
                  <a:pt x="116094" y="113367"/>
                </a:cubicBezTo>
                <a:cubicBezTo>
                  <a:pt x="116133" y="113411"/>
                  <a:pt x="116172" y="113432"/>
                  <a:pt x="116208" y="113432"/>
                </a:cubicBezTo>
                <a:cubicBezTo>
                  <a:pt x="116268" y="113432"/>
                  <a:pt x="116319" y="113376"/>
                  <a:pt x="116348" y="113275"/>
                </a:cubicBezTo>
                <a:cubicBezTo>
                  <a:pt x="116388" y="113134"/>
                  <a:pt x="116350" y="113038"/>
                  <a:pt x="116248" y="113038"/>
                </a:cubicBezTo>
                <a:cubicBezTo>
                  <a:pt x="116232" y="113038"/>
                  <a:pt x="116216" y="113040"/>
                  <a:pt x="116198" y="113044"/>
                </a:cubicBezTo>
                <a:cubicBezTo>
                  <a:pt x="116174" y="113049"/>
                  <a:pt x="116153" y="113052"/>
                  <a:pt x="116136" y="113052"/>
                </a:cubicBezTo>
                <a:cubicBezTo>
                  <a:pt x="116032" y="113052"/>
                  <a:pt x="116027" y="112964"/>
                  <a:pt x="116105" y="112767"/>
                </a:cubicBezTo>
                <a:cubicBezTo>
                  <a:pt x="116175" y="112594"/>
                  <a:pt x="116232" y="112109"/>
                  <a:pt x="116232" y="111717"/>
                </a:cubicBezTo>
                <a:cubicBezTo>
                  <a:pt x="116225" y="111315"/>
                  <a:pt x="116231" y="111146"/>
                  <a:pt x="116305" y="111146"/>
                </a:cubicBezTo>
                <a:cubicBezTo>
                  <a:pt x="116352" y="111146"/>
                  <a:pt x="116427" y="111215"/>
                  <a:pt x="116544" y="111336"/>
                </a:cubicBezTo>
                <a:cubicBezTo>
                  <a:pt x="116744" y="111536"/>
                  <a:pt x="116924" y="111643"/>
                  <a:pt x="117021" y="111643"/>
                </a:cubicBezTo>
                <a:cubicBezTo>
                  <a:pt x="117093" y="111643"/>
                  <a:pt x="117119" y="111585"/>
                  <a:pt x="117075" y="111463"/>
                </a:cubicBezTo>
                <a:cubicBezTo>
                  <a:pt x="116925" y="111059"/>
                  <a:pt x="116937" y="110713"/>
                  <a:pt x="117121" y="110666"/>
                </a:cubicBezTo>
                <a:cubicBezTo>
                  <a:pt x="117127" y="110665"/>
                  <a:pt x="117132" y="110665"/>
                  <a:pt x="117138" y="110665"/>
                </a:cubicBezTo>
                <a:cubicBezTo>
                  <a:pt x="117250" y="110665"/>
                  <a:pt x="117378" y="110877"/>
                  <a:pt x="117433" y="111163"/>
                </a:cubicBezTo>
                <a:cubicBezTo>
                  <a:pt x="117502" y="111463"/>
                  <a:pt x="117710" y="111740"/>
                  <a:pt x="117906" y="111775"/>
                </a:cubicBezTo>
                <a:cubicBezTo>
                  <a:pt x="118149" y="111821"/>
                  <a:pt x="118264" y="112040"/>
                  <a:pt x="118299" y="112536"/>
                </a:cubicBezTo>
                <a:cubicBezTo>
                  <a:pt x="118338" y="112975"/>
                  <a:pt x="118398" y="113188"/>
                  <a:pt x="118496" y="113188"/>
                </a:cubicBezTo>
                <a:cubicBezTo>
                  <a:pt x="118568" y="113188"/>
                  <a:pt x="118661" y="113073"/>
                  <a:pt x="118783" y="112848"/>
                </a:cubicBezTo>
                <a:cubicBezTo>
                  <a:pt x="118851" y="112706"/>
                  <a:pt x="118900" y="112636"/>
                  <a:pt x="118937" y="112636"/>
                </a:cubicBezTo>
                <a:cubicBezTo>
                  <a:pt x="118969" y="112636"/>
                  <a:pt x="118993" y="112688"/>
                  <a:pt x="119014" y="112790"/>
                </a:cubicBezTo>
                <a:cubicBezTo>
                  <a:pt x="119044" y="112921"/>
                  <a:pt x="119170" y="113016"/>
                  <a:pt x="119301" y="113016"/>
                </a:cubicBezTo>
                <a:cubicBezTo>
                  <a:pt x="119321" y="113016"/>
                  <a:pt x="119341" y="113014"/>
                  <a:pt x="119360" y="113010"/>
                </a:cubicBezTo>
                <a:cubicBezTo>
                  <a:pt x="119382" y="113005"/>
                  <a:pt x="119404" y="113002"/>
                  <a:pt x="119427" y="113002"/>
                </a:cubicBezTo>
                <a:cubicBezTo>
                  <a:pt x="119564" y="113002"/>
                  <a:pt x="119718" y="113087"/>
                  <a:pt x="119788" y="113206"/>
                </a:cubicBezTo>
                <a:cubicBezTo>
                  <a:pt x="119848" y="113299"/>
                  <a:pt x="119884" y="113345"/>
                  <a:pt x="119903" y="113345"/>
                </a:cubicBezTo>
                <a:cubicBezTo>
                  <a:pt x="119923" y="113345"/>
                  <a:pt x="119921" y="113287"/>
                  <a:pt x="119903" y="113171"/>
                </a:cubicBezTo>
                <a:cubicBezTo>
                  <a:pt x="119855" y="112900"/>
                  <a:pt x="120465" y="112678"/>
                  <a:pt x="120937" y="112678"/>
                </a:cubicBezTo>
                <a:cubicBezTo>
                  <a:pt x="121147" y="112678"/>
                  <a:pt x="121330" y="112722"/>
                  <a:pt x="121415" y="112825"/>
                </a:cubicBezTo>
                <a:cubicBezTo>
                  <a:pt x="121584" y="113030"/>
                  <a:pt x="121816" y="113125"/>
                  <a:pt x="122016" y="113125"/>
                </a:cubicBezTo>
                <a:cubicBezTo>
                  <a:pt x="122266" y="113125"/>
                  <a:pt x="122464" y="112974"/>
                  <a:pt x="122419" y="112698"/>
                </a:cubicBezTo>
                <a:cubicBezTo>
                  <a:pt x="122388" y="112498"/>
                  <a:pt x="122250" y="112336"/>
                  <a:pt x="122121" y="112336"/>
                </a:cubicBezTo>
                <a:cubicBezTo>
                  <a:pt x="122109" y="112336"/>
                  <a:pt x="122097" y="112337"/>
                  <a:pt x="122085" y="112340"/>
                </a:cubicBezTo>
                <a:cubicBezTo>
                  <a:pt x="122068" y="112344"/>
                  <a:pt x="122050" y="112346"/>
                  <a:pt x="122031" y="112346"/>
                </a:cubicBezTo>
                <a:cubicBezTo>
                  <a:pt x="121879" y="112346"/>
                  <a:pt x="121663" y="112226"/>
                  <a:pt x="121519" y="112052"/>
                </a:cubicBezTo>
                <a:cubicBezTo>
                  <a:pt x="121415" y="111923"/>
                  <a:pt x="121333" y="111859"/>
                  <a:pt x="121269" y="111859"/>
                </a:cubicBezTo>
                <a:cubicBezTo>
                  <a:pt x="121213" y="111859"/>
                  <a:pt x="121170" y="111908"/>
                  <a:pt x="121138" y="112005"/>
                </a:cubicBezTo>
                <a:cubicBezTo>
                  <a:pt x="121068" y="112238"/>
                  <a:pt x="120557" y="112382"/>
                  <a:pt x="120019" y="112382"/>
                </a:cubicBezTo>
                <a:cubicBezTo>
                  <a:pt x="119755" y="112382"/>
                  <a:pt x="119485" y="112347"/>
                  <a:pt x="119257" y="112271"/>
                </a:cubicBezTo>
                <a:cubicBezTo>
                  <a:pt x="118460" y="112005"/>
                  <a:pt x="117871" y="111440"/>
                  <a:pt x="117825" y="110886"/>
                </a:cubicBezTo>
                <a:cubicBezTo>
                  <a:pt x="117795" y="110540"/>
                  <a:pt x="118005" y="110292"/>
                  <a:pt x="118193" y="110292"/>
                </a:cubicBezTo>
                <a:cubicBezTo>
                  <a:pt x="118294" y="110292"/>
                  <a:pt x="118389" y="110363"/>
                  <a:pt x="118437" y="110528"/>
                </a:cubicBezTo>
                <a:cubicBezTo>
                  <a:pt x="118495" y="110678"/>
                  <a:pt x="118553" y="110886"/>
                  <a:pt x="118587" y="110978"/>
                </a:cubicBezTo>
                <a:cubicBezTo>
                  <a:pt x="118616" y="111053"/>
                  <a:pt x="118700" y="111085"/>
                  <a:pt x="118809" y="111085"/>
                </a:cubicBezTo>
                <a:cubicBezTo>
                  <a:pt x="119138" y="111085"/>
                  <a:pt x="119698" y="110799"/>
                  <a:pt x="119707" y="110539"/>
                </a:cubicBezTo>
                <a:cubicBezTo>
                  <a:pt x="119714" y="110409"/>
                  <a:pt x="119694" y="110342"/>
                  <a:pt x="119649" y="110342"/>
                </a:cubicBezTo>
                <a:cubicBezTo>
                  <a:pt x="119623" y="110342"/>
                  <a:pt x="119588" y="110365"/>
                  <a:pt x="119545" y="110413"/>
                </a:cubicBezTo>
                <a:cubicBezTo>
                  <a:pt x="119510" y="110454"/>
                  <a:pt x="119476" y="110475"/>
                  <a:pt x="119444" y="110475"/>
                </a:cubicBezTo>
                <a:cubicBezTo>
                  <a:pt x="119370" y="110475"/>
                  <a:pt x="119305" y="110364"/>
                  <a:pt x="119257" y="110147"/>
                </a:cubicBezTo>
                <a:cubicBezTo>
                  <a:pt x="119181" y="109819"/>
                  <a:pt x="119243" y="109643"/>
                  <a:pt x="119364" y="109643"/>
                </a:cubicBezTo>
                <a:cubicBezTo>
                  <a:pt x="119465" y="109643"/>
                  <a:pt x="119605" y="109764"/>
                  <a:pt x="119741" y="110020"/>
                </a:cubicBezTo>
                <a:cubicBezTo>
                  <a:pt x="119868" y="110262"/>
                  <a:pt x="120024" y="110384"/>
                  <a:pt x="120135" y="110384"/>
                </a:cubicBezTo>
                <a:cubicBezTo>
                  <a:pt x="120246" y="110384"/>
                  <a:pt x="120313" y="110262"/>
                  <a:pt x="120261" y="110020"/>
                </a:cubicBezTo>
                <a:cubicBezTo>
                  <a:pt x="120215" y="109824"/>
                  <a:pt x="120284" y="109651"/>
                  <a:pt x="120422" y="109616"/>
                </a:cubicBezTo>
                <a:cubicBezTo>
                  <a:pt x="120584" y="109570"/>
                  <a:pt x="120561" y="109512"/>
                  <a:pt x="120319" y="109408"/>
                </a:cubicBezTo>
                <a:cubicBezTo>
                  <a:pt x="120238" y="109373"/>
                  <a:pt x="120153" y="109355"/>
                  <a:pt x="120074" y="109355"/>
                </a:cubicBezTo>
                <a:cubicBezTo>
                  <a:pt x="119974" y="109355"/>
                  <a:pt x="119886" y="109385"/>
                  <a:pt x="119834" y="109443"/>
                </a:cubicBezTo>
                <a:cubicBezTo>
                  <a:pt x="119804" y="109481"/>
                  <a:pt x="119781" y="109499"/>
                  <a:pt x="119765" y="109499"/>
                </a:cubicBezTo>
                <a:cubicBezTo>
                  <a:pt x="119738" y="109499"/>
                  <a:pt x="119735" y="109446"/>
                  <a:pt x="119764" y="109351"/>
                </a:cubicBezTo>
                <a:cubicBezTo>
                  <a:pt x="119799" y="109212"/>
                  <a:pt x="119718" y="109027"/>
                  <a:pt x="119603" y="108970"/>
                </a:cubicBezTo>
                <a:cubicBezTo>
                  <a:pt x="119453" y="108900"/>
                  <a:pt x="119476" y="108681"/>
                  <a:pt x="119661" y="108381"/>
                </a:cubicBezTo>
                <a:cubicBezTo>
                  <a:pt x="119857" y="108069"/>
                  <a:pt x="119880" y="107735"/>
                  <a:pt x="119741" y="107423"/>
                </a:cubicBezTo>
                <a:cubicBezTo>
                  <a:pt x="119614" y="107158"/>
                  <a:pt x="119614" y="106927"/>
                  <a:pt x="119741" y="106892"/>
                </a:cubicBezTo>
                <a:cubicBezTo>
                  <a:pt x="119746" y="106891"/>
                  <a:pt x="119751" y="106891"/>
                  <a:pt x="119755" y="106891"/>
                </a:cubicBezTo>
                <a:cubicBezTo>
                  <a:pt x="119880" y="106891"/>
                  <a:pt x="120033" y="107184"/>
                  <a:pt x="120122" y="107585"/>
                </a:cubicBezTo>
                <a:cubicBezTo>
                  <a:pt x="120289" y="108319"/>
                  <a:pt x="120555" y="108746"/>
                  <a:pt x="120829" y="108746"/>
                </a:cubicBezTo>
                <a:cubicBezTo>
                  <a:pt x="120878" y="108746"/>
                  <a:pt x="120927" y="108732"/>
                  <a:pt x="120976" y="108704"/>
                </a:cubicBezTo>
                <a:cubicBezTo>
                  <a:pt x="120994" y="108694"/>
                  <a:pt x="121013" y="108689"/>
                  <a:pt x="121033" y="108689"/>
                </a:cubicBezTo>
                <a:cubicBezTo>
                  <a:pt x="121148" y="108689"/>
                  <a:pt x="121304" y="108849"/>
                  <a:pt x="121392" y="109085"/>
                </a:cubicBezTo>
                <a:cubicBezTo>
                  <a:pt x="121484" y="109351"/>
                  <a:pt x="121484" y="109605"/>
                  <a:pt x="121380" y="109628"/>
                </a:cubicBezTo>
                <a:cubicBezTo>
                  <a:pt x="121277" y="109662"/>
                  <a:pt x="121207" y="109766"/>
                  <a:pt x="121242" y="109893"/>
                </a:cubicBezTo>
                <a:cubicBezTo>
                  <a:pt x="121253" y="109954"/>
                  <a:pt x="121290" y="109983"/>
                  <a:pt x="121345" y="109983"/>
                </a:cubicBezTo>
                <a:cubicBezTo>
                  <a:pt x="121405" y="109983"/>
                  <a:pt x="121486" y="109948"/>
                  <a:pt x="121577" y="109882"/>
                </a:cubicBezTo>
                <a:cubicBezTo>
                  <a:pt x="121661" y="109812"/>
                  <a:pt x="121722" y="109776"/>
                  <a:pt x="121760" y="109776"/>
                </a:cubicBezTo>
                <a:cubicBezTo>
                  <a:pt x="121809" y="109776"/>
                  <a:pt x="121817" y="109838"/>
                  <a:pt x="121784" y="109962"/>
                </a:cubicBezTo>
                <a:cubicBezTo>
                  <a:pt x="121745" y="110111"/>
                  <a:pt x="121807" y="110200"/>
                  <a:pt x="121929" y="110200"/>
                </a:cubicBezTo>
                <a:cubicBezTo>
                  <a:pt x="121948" y="110200"/>
                  <a:pt x="121970" y="110198"/>
                  <a:pt x="121992" y="110193"/>
                </a:cubicBezTo>
                <a:cubicBezTo>
                  <a:pt x="122154" y="110159"/>
                  <a:pt x="122258" y="109893"/>
                  <a:pt x="122235" y="109593"/>
                </a:cubicBezTo>
                <a:cubicBezTo>
                  <a:pt x="122200" y="109281"/>
                  <a:pt x="122327" y="109004"/>
                  <a:pt x="122546" y="108900"/>
                </a:cubicBezTo>
                <a:cubicBezTo>
                  <a:pt x="122662" y="108847"/>
                  <a:pt x="122736" y="108819"/>
                  <a:pt x="122773" y="108819"/>
                </a:cubicBezTo>
                <a:cubicBezTo>
                  <a:pt x="122832" y="108819"/>
                  <a:pt x="122794" y="108890"/>
                  <a:pt x="122673" y="109039"/>
                </a:cubicBezTo>
                <a:cubicBezTo>
                  <a:pt x="122556" y="109198"/>
                  <a:pt x="122527" y="109319"/>
                  <a:pt x="122614" y="109319"/>
                </a:cubicBezTo>
                <a:cubicBezTo>
                  <a:pt x="122621" y="109319"/>
                  <a:pt x="122629" y="109318"/>
                  <a:pt x="122639" y="109316"/>
                </a:cubicBezTo>
                <a:cubicBezTo>
                  <a:pt x="122754" y="109293"/>
                  <a:pt x="122985" y="109062"/>
                  <a:pt x="123146" y="108820"/>
                </a:cubicBezTo>
                <a:cubicBezTo>
                  <a:pt x="123354" y="108485"/>
                  <a:pt x="123366" y="108346"/>
                  <a:pt x="123170" y="108300"/>
                </a:cubicBezTo>
                <a:cubicBezTo>
                  <a:pt x="123031" y="108277"/>
                  <a:pt x="122939" y="108139"/>
                  <a:pt x="122973" y="108000"/>
                </a:cubicBezTo>
                <a:cubicBezTo>
                  <a:pt x="123011" y="107867"/>
                  <a:pt x="122983" y="107806"/>
                  <a:pt x="122919" y="107806"/>
                </a:cubicBezTo>
                <a:cubicBezTo>
                  <a:pt x="122830" y="107806"/>
                  <a:pt x="122670" y="107929"/>
                  <a:pt x="122535" y="108139"/>
                </a:cubicBezTo>
                <a:cubicBezTo>
                  <a:pt x="122462" y="108251"/>
                  <a:pt x="122412" y="108313"/>
                  <a:pt x="122397" y="108313"/>
                </a:cubicBezTo>
                <a:cubicBezTo>
                  <a:pt x="122390" y="108313"/>
                  <a:pt x="122389" y="108302"/>
                  <a:pt x="122396" y="108277"/>
                </a:cubicBezTo>
                <a:cubicBezTo>
                  <a:pt x="122431" y="108185"/>
                  <a:pt x="122327" y="108012"/>
                  <a:pt x="122154" y="107862"/>
                </a:cubicBezTo>
                <a:cubicBezTo>
                  <a:pt x="122055" y="107782"/>
                  <a:pt x="121981" y="107738"/>
                  <a:pt x="121915" y="107738"/>
                </a:cubicBezTo>
                <a:cubicBezTo>
                  <a:pt x="121819" y="107738"/>
                  <a:pt x="121739" y="107830"/>
                  <a:pt x="121623" y="108035"/>
                </a:cubicBezTo>
                <a:cubicBezTo>
                  <a:pt x="121513" y="108217"/>
                  <a:pt x="121442" y="108307"/>
                  <a:pt x="121374" y="108307"/>
                </a:cubicBezTo>
                <a:cubicBezTo>
                  <a:pt x="121313" y="108307"/>
                  <a:pt x="121255" y="108234"/>
                  <a:pt x="121173" y="108092"/>
                </a:cubicBezTo>
                <a:cubicBezTo>
                  <a:pt x="121088" y="107959"/>
                  <a:pt x="121019" y="107893"/>
                  <a:pt x="120951" y="107893"/>
                </a:cubicBezTo>
                <a:cubicBezTo>
                  <a:pt x="120890" y="107893"/>
                  <a:pt x="120829" y="107948"/>
                  <a:pt x="120757" y="108058"/>
                </a:cubicBezTo>
                <a:cubicBezTo>
                  <a:pt x="120709" y="108136"/>
                  <a:pt x="120668" y="108178"/>
                  <a:pt x="120628" y="108178"/>
                </a:cubicBezTo>
                <a:cubicBezTo>
                  <a:pt x="120545" y="108178"/>
                  <a:pt x="120467" y="107989"/>
                  <a:pt x="120342" y="107550"/>
                </a:cubicBezTo>
                <a:cubicBezTo>
                  <a:pt x="120215" y="107100"/>
                  <a:pt x="120042" y="106650"/>
                  <a:pt x="119949" y="106534"/>
                </a:cubicBezTo>
                <a:cubicBezTo>
                  <a:pt x="119876" y="106461"/>
                  <a:pt x="119877" y="106417"/>
                  <a:pt x="119936" y="106417"/>
                </a:cubicBezTo>
                <a:cubicBezTo>
                  <a:pt x="119961" y="106417"/>
                  <a:pt x="119997" y="106425"/>
                  <a:pt x="120042" y="106442"/>
                </a:cubicBezTo>
                <a:cubicBezTo>
                  <a:pt x="120076" y="106458"/>
                  <a:pt x="120107" y="106465"/>
                  <a:pt x="120134" y="106465"/>
                </a:cubicBezTo>
                <a:cubicBezTo>
                  <a:pt x="120227" y="106465"/>
                  <a:pt x="120276" y="106379"/>
                  <a:pt x="120249" y="106246"/>
                </a:cubicBezTo>
                <a:cubicBezTo>
                  <a:pt x="120240" y="106200"/>
                  <a:pt x="120242" y="106179"/>
                  <a:pt x="120254" y="106179"/>
                </a:cubicBezTo>
                <a:cubicBezTo>
                  <a:pt x="120286" y="106179"/>
                  <a:pt x="120393" y="106349"/>
                  <a:pt x="120538" y="106638"/>
                </a:cubicBezTo>
                <a:cubicBezTo>
                  <a:pt x="120757" y="107068"/>
                  <a:pt x="120960" y="107260"/>
                  <a:pt x="121273" y="107260"/>
                </a:cubicBezTo>
                <a:cubicBezTo>
                  <a:pt x="121421" y="107260"/>
                  <a:pt x="121595" y="107216"/>
                  <a:pt x="121808" y="107134"/>
                </a:cubicBezTo>
                <a:cubicBezTo>
                  <a:pt x="121834" y="107125"/>
                  <a:pt x="121861" y="107120"/>
                  <a:pt x="121886" y="107120"/>
                </a:cubicBezTo>
                <a:cubicBezTo>
                  <a:pt x="121983" y="107120"/>
                  <a:pt x="122069" y="107186"/>
                  <a:pt x="122096" y="107296"/>
                </a:cubicBezTo>
                <a:cubicBezTo>
                  <a:pt x="122110" y="107372"/>
                  <a:pt x="122153" y="107415"/>
                  <a:pt x="122204" y="107415"/>
                </a:cubicBezTo>
                <a:cubicBezTo>
                  <a:pt x="122239" y="107415"/>
                  <a:pt x="122278" y="107395"/>
                  <a:pt x="122315" y="107354"/>
                </a:cubicBezTo>
                <a:cubicBezTo>
                  <a:pt x="122367" y="107287"/>
                  <a:pt x="122472" y="107254"/>
                  <a:pt x="122580" y="107254"/>
                </a:cubicBezTo>
                <a:cubicBezTo>
                  <a:pt x="122639" y="107254"/>
                  <a:pt x="122700" y="107264"/>
                  <a:pt x="122754" y="107284"/>
                </a:cubicBezTo>
                <a:cubicBezTo>
                  <a:pt x="122939" y="107360"/>
                  <a:pt x="123038" y="107387"/>
                  <a:pt x="123230" y="107387"/>
                </a:cubicBezTo>
                <a:cubicBezTo>
                  <a:pt x="123302" y="107387"/>
                  <a:pt x="123386" y="107383"/>
                  <a:pt x="123493" y="107377"/>
                </a:cubicBezTo>
                <a:cubicBezTo>
                  <a:pt x="123494" y="107377"/>
                  <a:pt x="123496" y="107377"/>
                  <a:pt x="123497" y="107377"/>
                </a:cubicBezTo>
                <a:cubicBezTo>
                  <a:pt x="123578" y="107377"/>
                  <a:pt x="123690" y="107695"/>
                  <a:pt x="123758" y="108058"/>
                </a:cubicBezTo>
                <a:cubicBezTo>
                  <a:pt x="123814" y="108414"/>
                  <a:pt x="123945" y="108705"/>
                  <a:pt x="124026" y="108705"/>
                </a:cubicBezTo>
                <a:cubicBezTo>
                  <a:pt x="124029" y="108705"/>
                  <a:pt x="124032" y="108705"/>
                  <a:pt x="124035" y="108704"/>
                </a:cubicBezTo>
                <a:cubicBezTo>
                  <a:pt x="124041" y="108703"/>
                  <a:pt x="124046" y="108702"/>
                  <a:pt x="124052" y="108702"/>
                </a:cubicBezTo>
                <a:cubicBezTo>
                  <a:pt x="124136" y="108702"/>
                  <a:pt x="124195" y="108869"/>
                  <a:pt x="124174" y="109097"/>
                </a:cubicBezTo>
                <a:cubicBezTo>
                  <a:pt x="124161" y="109283"/>
                  <a:pt x="124166" y="109372"/>
                  <a:pt x="124195" y="109372"/>
                </a:cubicBezTo>
                <a:cubicBezTo>
                  <a:pt x="124221" y="109372"/>
                  <a:pt x="124266" y="109306"/>
                  <a:pt x="124335" y="109177"/>
                </a:cubicBezTo>
                <a:cubicBezTo>
                  <a:pt x="124422" y="109022"/>
                  <a:pt x="124489" y="108947"/>
                  <a:pt x="124571" y="108947"/>
                </a:cubicBezTo>
                <a:cubicBezTo>
                  <a:pt x="124640" y="108947"/>
                  <a:pt x="124720" y="109002"/>
                  <a:pt x="124832" y="109108"/>
                </a:cubicBezTo>
                <a:cubicBezTo>
                  <a:pt x="124913" y="109189"/>
                  <a:pt x="125025" y="109223"/>
                  <a:pt x="125139" y="109223"/>
                </a:cubicBezTo>
                <a:cubicBezTo>
                  <a:pt x="125447" y="109223"/>
                  <a:pt x="125772" y="108978"/>
                  <a:pt x="125570" y="108750"/>
                </a:cubicBezTo>
                <a:cubicBezTo>
                  <a:pt x="125524" y="108693"/>
                  <a:pt x="125469" y="108664"/>
                  <a:pt x="125415" y="108664"/>
                </a:cubicBezTo>
                <a:cubicBezTo>
                  <a:pt x="125360" y="108664"/>
                  <a:pt x="125305" y="108693"/>
                  <a:pt x="125259" y="108750"/>
                </a:cubicBezTo>
                <a:cubicBezTo>
                  <a:pt x="125222" y="108787"/>
                  <a:pt x="125185" y="108806"/>
                  <a:pt x="125152" y="108806"/>
                </a:cubicBezTo>
                <a:cubicBezTo>
                  <a:pt x="125104" y="108806"/>
                  <a:pt x="125065" y="108764"/>
                  <a:pt x="125051" y="108681"/>
                </a:cubicBezTo>
                <a:cubicBezTo>
                  <a:pt x="125007" y="108504"/>
                  <a:pt x="125184" y="108417"/>
                  <a:pt x="125422" y="108417"/>
                </a:cubicBezTo>
                <a:cubicBezTo>
                  <a:pt x="125679" y="108417"/>
                  <a:pt x="126008" y="108518"/>
                  <a:pt x="126205" y="108716"/>
                </a:cubicBezTo>
                <a:cubicBezTo>
                  <a:pt x="126368" y="108878"/>
                  <a:pt x="126493" y="108946"/>
                  <a:pt x="126569" y="108946"/>
                </a:cubicBezTo>
                <a:cubicBezTo>
                  <a:pt x="126719" y="108946"/>
                  <a:pt x="126678" y="108680"/>
                  <a:pt x="126355" y="108358"/>
                </a:cubicBezTo>
                <a:cubicBezTo>
                  <a:pt x="126199" y="108193"/>
                  <a:pt x="126036" y="108093"/>
                  <a:pt x="125941" y="108093"/>
                </a:cubicBezTo>
                <a:cubicBezTo>
                  <a:pt x="125909" y="108093"/>
                  <a:pt x="125885" y="108104"/>
                  <a:pt x="125871" y="108127"/>
                </a:cubicBezTo>
                <a:cubicBezTo>
                  <a:pt x="125857" y="108155"/>
                  <a:pt x="125835" y="108168"/>
                  <a:pt x="125808" y="108168"/>
                </a:cubicBezTo>
                <a:cubicBezTo>
                  <a:pt x="125744" y="108168"/>
                  <a:pt x="125651" y="108095"/>
                  <a:pt x="125570" y="107965"/>
                </a:cubicBezTo>
                <a:cubicBezTo>
                  <a:pt x="125482" y="107818"/>
                  <a:pt x="125285" y="107713"/>
                  <a:pt x="125115" y="107713"/>
                </a:cubicBezTo>
                <a:cubicBezTo>
                  <a:pt x="125085" y="107713"/>
                  <a:pt x="125056" y="107716"/>
                  <a:pt x="125028" y="107723"/>
                </a:cubicBezTo>
                <a:cubicBezTo>
                  <a:pt x="124978" y="107739"/>
                  <a:pt x="124924" y="107746"/>
                  <a:pt x="124869" y="107746"/>
                </a:cubicBezTo>
                <a:cubicBezTo>
                  <a:pt x="124719" y="107746"/>
                  <a:pt x="124565" y="107692"/>
                  <a:pt x="124497" y="107608"/>
                </a:cubicBezTo>
                <a:cubicBezTo>
                  <a:pt x="124460" y="107567"/>
                  <a:pt x="124422" y="107547"/>
                  <a:pt x="124386" y="107547"/>
                </a:cubicBezTo>
                <a:cubicBezTo>
                  <a:pt x="124297" y="107547"/>
                  <a:pt x="124213" y="107661"/>
                  <a:pt x="124139" y="107873"/>
                </a:cubicBezTo>
                <a:cubicBezTo>
                  <a:pt x="124053" y="108107"/>
                  <a:pt x="124006" y="108216"/>
                  <a:pt x="123969" y="108216"/>
                </a:cubicBezTo>
                <a:cubicBezTo>
                  <a:pt x="123936" y="108216"/>
                  <a:pt x="123911" y="108133"/>
                  <a:pt x="123874" y="107977"/>
                </a:cubicBezTo>
                <a:cubicBezTo>
                  <a:pt x="123828" y="107758"/>
                  <a:pt x="123851" y="107527"/>
                  <a:pt x="123931" y="107435"/>
                </a:cubicBezTo>
                <a:cubicBezTo>
                  <a:pt x="124001" y="107342"/>
                  <a:pt x="123966" y="107031"/>
                  <a:pt x="123851" y="106742"/>
                </a:cubicBezTo>
                <a:cubicBezTo>
                  <a:pt x="123735" y="106453"/>
                  <a:pt x="123712" y="106130"/>
                  <a:pt x="123816" y="106015"/>
                </a:cubicBezTo>
                <a:cubicBezTo>
                  <a:pt x="123851" y="105972"/>
                  <a:pt x="123880" y="105952"/>
                  <a:pt x="123903" y="105952"/>
                </a:cubicBezTo>
                <a:cubicBezTo>
                  <a:pt x="123948" y="105952"/>
                  <a:pt x="123966" y="106034"/>
                  <a:pt x="123943" y="106188"/>
                </a:cubicBezTo>
                <a:cubicBezTo>
                  <a:pt x="123927" y="106398"/>
                  <a:pt x="123973" y="106490"/>
                  <a:pt x="124137" y="106490"/>
                </a:cubicBezTo>
                <a:cubicBezTo>
                  <a:pt x="124207" y="106490"/>
                  <a:pt x="124299" y="106473"/>
                  <a:pt x="124416" y="106442"/>
                </a:cubicBezTo>
                <a:cubicBezTo>
                  <a:pt x="124521" y="106416"/>
                  <a:pt x="124607" y="106400"/>
                  <a:pt x="124677" y="106400"/>
                </a:cubicBezTo>
                <a:cubicBezTo>
                  <a:pt x="124885" y="106400"/>
                  <a:pt x="124965" y="106533"/>
                  <a:pt x="125051" y="106904"/>
                </a:cubicBezTo>
                <a:cubicBezTo>
                  <a:pt x="125123" y="107209"/>
                  <a:pt x="125157" y="107356"/>
                  <a:pt x="125214" y="107356"/>
                </a:cubicBezTo>
                <a:cubicBezTo>
                  <a:pt x="125267" y="107356"/>
                  <a:pt x="125339" y="107229"/>
                  <a:pt x="125478" y="106984"/>
                </a:cubicBezTo>
                <a:cubicBezTo>
                  <a:pt x="125595" y="106775"/>
                  <a:pt x="125706" y="106651"/>
                  <a:pt x="125772" y="106651"/>
                </a:cubicBezTo>
                <a:cubicBezTo>
                  <a:pt x="125797" y="106651"/>
                  <a:pt x="125815" y="106669"/>
                  <a:pt x="125824" y="106707"/>
                </a:cubicBezTo>
                <a:cubicBezTo>
                  <a:pt x="125859" y="106846"/>
                  <a:pt x="126055" y="106950"/>
                  <a:pt x="126286" y="106961"/>
                </a:cubicBezTo>
                <a:cubicBezTo>
                  <a:pt x="126621" y="106973"/>
                  <a:pt x="126748" y="107169"/>
                  <a:pt x="126932" y="108000"/>
                </a:cubicBezTo>
                <a:cubicBezTo>
                  <a:pt x="127151" y="108942"/>
                  <a:pt x="127028" y="109526"/>
                  <a:pt x="126646" y="109526"/>
                </a:cubicBezTo>
                <a:cubicBezTo>
                  <a:pt x="126583" y="109526"/>
                  <a:pt x="126513" y="109510"/>
                  <a:pt x="126436" y="109478"/>
                </a:cubicBezTo>
                <a:cubicBezTo>
                  <a:pt x="126297" y="109423"/>
                  <a:pt x="126168" y="109397"/>
                  <a:pt x="126054" y="109397"/>
                </a:cubicBezTo>
                <a:cubicBezTo>
                  <a:pt x="125732" y="109397"/>
                  <a:pt x="125534" y="109604"/>
                  <a:pt x="125594" y="109962"/>
                </a:cubicBezTo>
                <a:cubicBezTo>
                  <a:pt x="125640" y="110228"/>
                  <a:pt x="125767" y="110459"/>
                  <a:pt x="125894" y="110516"/>
                </a:cubicBezTo>
                <a:cubicBezTo>
                  <a:pt x="125931" y="110534"/>
                  <a:pt x="125963" y="110542"/>
                  <a:pt x="125988" y="110542"/>
                </a:cubicBezTo>
                <a:cubicBezTo>
                  <a:pt x="126046" y="110542"/>
                  <a:pt x="126065" y="110497"/>
                  <a:pt x="126032" y="110424"/>
                </a:cubicBezTo>
                <a:cubicBezTo>
                  <a:pt x="125871" y="110009"/>
                  <a:pt x="125894" y="109651"/>
                  <a:pt x="126090" y="109605"/>
                </a:cubicBezTo>
                <a:cubicBezTo>
                  <a:pt x="126106" y="109600"/>
                  <a:pt x="126121" y="109597"/>
                  <a:pt x="126135" y="109597"/>
                </a:cubicBezTo>
                <a:cubicBezTo>
                  <a:pt x="126220" y="109597"/>
                  <a:pt x="126256" y="109684"/>
                  <a:pt x="126217" y="109812"/>
                </a:cubicBezTo>
                <a:cubicBezTo>
                  <a:pt x="126194" y="109902"/>
                  <a:pt x="126224" y="109945"/>
                  <a:pt x="126301" y="109945"/>
                </a:cubicBezTo>
                <a:cubicBezTo>
                  <a:pt x="126384" y="109945"/>
                  <a:pt x="126523" y="109896"/>
                  <a:pt x="126713" y="109801"/>
                </a:cubicBezTo>
                <a:cubicBezTo>
                  <a:pt x="126902" y="109703"/>
                  <a:pt x="127065" y="109653"/>
                  <a:pt x="127178" y="109653"/>
                </a:cubicBezTo>
                <a:cubicBezTo>
                  <a:pt x="127265" y="109653"/>
                  <a:pt x="127321" y="109683"/>
                  <a:pt x="127336" y="109743"/>
                </a:cubicBezTo>
                <a:cubicBezTo>
                  <a:pt x="127366" y="109860"/>
                  <a:pt x="127452" y="109936"/>
                  <a:pt x="127562" y="109936"/>
                </a:cubicBezTo>
                <a:cubicBezTo>
                  <a:pt x="127582" y="109936"/>
                  <a:pt x="127603" y="109933"/>
                  <a:pt x="127625" y="109928"/>
                </a:cubicBezTo>
                <a:cubicBezTo>
                  <a:pt x="127787" y="109882"/>
                  <a:pt x="127775" y="109801"/>
                  <a:pt x="127579" y="109662"/>
                </a:cubicBezTo>
                <a:cubicBezTo>
                  <a:pt x="127383" y="109512"/>
                  <a:pt x="127325" y="109293"/>
                  <a:pt x="127383" y="108866"/>
                </a:cubicBezTo>
                <a:cubicBezTo>
                  <a:pt x="127423" y="108539"/>
                  <a:pt x="127452" y="108397"/>
                  <a:pt x="127540" y="108397"/>
                </a:cubicBezTo>
                <a:cubicBezTo>
                  <a:pt x="127601" y="108397"/>
                  <a:pt x="127691" y="108466"/>
                  <a:pt x="127833" y="108589"/>
                </a:cubicBezTo>
                <a:cubicBezTo>
                  <a:pt x="127943" y="108692"/>
                  <a:pt x="128013" y="108745"/>
                  <a:pt x="128033" y="108745"/>
                </a:cubicBezTo>
                <a:cubicBezTo>
                  <a:pt x="128049" y="108745"/>
                  <a:pt x="128034" y="108712"/>
                  <a:pt x="127983" y="108647"/>
                </a:cubicBezTo>
                <a:cubicBezTo>
                  <a:pt x="127876" y="108503"/>
                  <a:pt x="127853" y="108440"/>
                  <a:pt x="127941" y="108440"/>
                </a:cubicBezTo>
                <a:cubicBezTo>
                  <a:pt x="127995" y="108440"/>
                  <a:pt x="128092" y="108464"/>
                  <a:pt x="128237" y="108508"/>
                </a:cubicBezTo>
                <a:cubicBezTo>
                  <a:pt x="128919" y="108724"/>
                  <a:pt x="129176" y="109097"/>
                  <a:pt x="128653" y="109097"/>
                </a:cubicBezTo>
                <a:cubicBezTo>
                  <a:pt x="128646" y="109097"/>
                  <a:pt x="128637" y="109097"/>
                  <a:pt x="128629" y="109097"/>
                </a:cubicBezTo>
                <a:cubicBezTo>
                  <a:pt x="128623" y="109096"/>
                  <a:pt x="128616" y="109096"/>
                  <a:pt x="128610" y="109096"/>
                </a:cubicBezTo>
                <a:cubicBezTo>
                  <a:pt x="128049" y="109096"/>
                  <a:pt x="127897" y="110080"/>
                  <a:pt x="128433" y="110262"/>
                </a:cubicBezTo>
                <a:cubicBezTo>
                  <a:pt x="128497" y="110290"/>
                  <a:pt x="128566" y="110303"/>
                  <a:pt x="128628" y="110303"/>
                </a:cubicBezTo>
                <a:cubicBezTo>
                  <a:pt x="128724" y="110303"/>
                  <a:pt x="128805" y="110272"/>
                  <a:pt x="128825" y="110216"/>
                </a:cubicBezTo>
                <a:cubicBezTo>
                  <a:pt x="128860" y="110148"/>
                  <a:pt x="128837" y="110111"/>
                  <a:pt x="128770" y="110111"/>
                </a:cubicBezTo>
                <a:cubicBezTo>
                  <a:pt x="128747" y="110111"/>
                  <a:pt x="128719" y="110115"/>
                  <a:pt x="128687" y="110124"/>
                </a:cubicBezTo>
                <a:cubicBezTo>
                  <a:pt x="128667" y="110129"/>
                  <a:pt x="128648" y="110132"/>
                  <a:pt x="128629" y="110132"/>
                </a:cubicBezTo>
                <a:cubicBezTo>
                  <a:pt x="128526" y="110132"/>
                  <a:pt x="128439" y="110056"/>
                  <a:pt x="128410" y="109939"/>
                </a:cubicBezTo>
                <a:cubicBezTo>
                  <a:pt x="128377" y="109796"/>
                  <a:pt x="128551" y="109727"/>
                  <a:pt x="128773" y="109727"/>
                </a:cubicBezTo>
                <a:cubicBezTo>
                  <a:pt x="129018" y="109727"/>
                  <a:pt x="129321" y="109811"/>
                  <a:pt x="129472" y="109974"/>
                </a:cubicBezTo>
                <a:cubicBezTo>
                  <a:pt x="129540" y="110042"/>
                  <a:pt x="129591" y="110077"/>
                  <a:pt x="129621" y="110077"/>
                </a:cubicBezTo>
                <a:cubicBezTo>
                  <a:pt x="129647" y="110077"/>
                  <a:pt x="129656" y="110051"/>
                  <a:pt x="129645" y="109997"/>
                </a:cubicBezTo>
                <a:cubicBezTo>
                  <a:pt x="129636" y="109948"/>
                  <a:pt x="129658" y="109925"/>
                  <a:pt x="129705" y="109925"/>
                </a:cubicBezTo>
                <a:cubicBezTo>
                  <a:pt x="129779" y="109925"/>
                  <a:pt x="129914" y="109983"/>
                  <a:pt x="130084" y="110089"/>
                </a:cubicBezTo>
                <a:cubicBezTo>
                  <a:pt x="130239" y="110188"/>
                  <a:pt x="130353" y="110230"/>
                  <a:pt x="130423" y="110230"/>
                </a:cubicBezTo>
                <a:cubicBezTo>
                  <a:pt x="130581" y="110230"/>
                  <a:pt x="130509" y="110015"/>
                  <a:pt x="130164" y="109766"/>
                </a:cubicBezTo>
                <a:cubicBezTo>
                  <a:pt x="130003" y="109651"/>
                  <a:pt x="129934" y="109535"/>
                  <a:pt x="130026" y="109512"/>
                </a:cubicBezTo>
                <a:cubicBezTo>
                  <a:pt x="130118" y="109489"/>
                  <a:pt x="130061" y="109351"/>
                  <a:pt x="129887" y="109212"/>
                </a:cubicBezTo>
                <a:cubicBezTo>
                  <a:pt x="129726" y="109074"/>
                  <a:pt x="129576" y="108820"/>
                  <a:pt x="129576" y="108647"/>
                </a:cubicBezTo>
                <a:cubicBezTo>
                  <a:pt x="129565" y="108478"/>
                  <a:pt x="129477" y="108367"/>
                  <a:pt x="129365" y="108367"/>
                </a:cubicBezTo>
                <a:cubicBezTo>
                  <a:pt x="129355" y="108367"/>
                  <a:pt x="129344" y="108368"/>
                  <a:pt x="129333" y="108369"/>
                </a:cubicBezTo>
                <a:cubicBezTo>
                  <a:pt x="129286" y="108380"/>
                  <a:pt x="129242" y="108386"/>
                  <a:pt x="129200" y="108386"/>
                </a:cubicBezTo>
                <a:cubicBezTo>
                  <a:pt x="128933" y="108386"/>
                  <a:pt x="128780" y="108173"/>
                  <a:pt x="128860" y="107873"/>
                </a:cubicBezTo>
                <a:cubicBezTo>
                  <a:pt x="128890" y="107753"/>
                  <a:pt x="128923" y="107695"/>
                  <a:pt x="128974" y="107695"/>
                </a:cubicBezTo>
                <a:cubicBezTo>
                  <a:pt x="129021" y="107695"/>
                  <a:pt x="129083" y="107744"/>
                  <a:pt x="129172" y="107839"/>
                </a:cubicBezTo>
                <a:cubicBezTo>
                  <a:pt x="129258" y="107941"/>
                  <a:pt x="129312" y="107994"/>
                  <a:pt x="129339" y="107994"/>
                </a:cubicBezTo>
                <a:cubicBezTo>
                  <a:pt x="129369" y="107994"/>
                  <a:pt x="129364" y="107927"/>
                  <a:pt x="129333" y="107792"/>
                </a:cubicBezTo>
                <a:cubicBezTo>
                  <a:pt x="129307" y="107686"/>
                  <a:pt x="129322" y="107634"/>
                  <a:pt x="129380" y="107634"/>
                </a:cubicBezTo>
                <a:cubicBezTo>
                  <a:pt x="129449" y="107634"/>
                  <a:pt x="129579" y="107707"/>
                  <a:pt x="129772" y="107850"/>
                </a:cubicBezTo>
                <a:cubicBezTo>
                  <a:pt x="130188" y="108150"/>
                  <a:pt x="130268" y="108323"/>
                  <a:pt x="130153" y="108623"/>
                </a:cubicBezTo>
                <a:cubicBezTo>
                  <a:pt x="130037" y="108935"/>
                  <a:pt x="130118" y="109085"/>
                  <a:pt x="130534" y="109385"/>
                </a:cubicBezTo>
                <a:cubicBezTo>
                  <a:pt x="130759" y="109544"/>
                  <a:pt x="130893" y="109625"/>
                  <a:pt x="130985" y="109625"/>
                </a:cubicBezTo>
                <a:cubicBezTo>
                  <a:pt x="131086" y="109625"/>
                  <a:pt x="131137" y="109527"/>
                  <a:pt x="131203" y="109328"/>
                </a:cubicBezTo>
                <a:cubicBezTo>
                  <a:pt x="131279" y="109094"/>
                  <a:pt x="131338" y="108995"/>
                  <a:pt x="131520" y="108995"/>
                </a:cubicBezTo>
                <a:cubicBezTo>
                  <a:pt x="131644" y="108995"/>
                  <a:pt x="131824" y="109040"/>
                  <a:pt x="132104" y="109120"/>
                </a:cubicBezTo>
                <a:cubicBezTo>
                  <a:pt x="132335" y="109184"/>
                  <a:pt x="132506" y="109216"/>
                  <a:pt x="132626" y="109216"/>
                </a:cubicBezTo>
                <a:cubicBezTo>
                  <a:pt x="132788" y="109216"/>
                  <a:pt x="132859" y="109158"/>
                  <a:pt x="132865" y="109039"/>
                </a:cubicBezTo>
                <a:cubicBezTo>
                  <a:pt x="132865" y="108877"/>
                  <a:pt x="132958" y="108716"/>
                  <a:pt x="133085" y="108693"/>
                </a:cubicBezTo>
                <a:cubicBezTo>
                  <a:pt x="133189" y="108658"/>
                  <a:pt x="133454" y="108335"/>
                  <a:pt x="133650" y="108000"/>
                </a:cubicBezTo>
                <a:cubicBezTo>
                  <a:pt x="133823" y="107687"/>
                  <a:pt x="133911" y="107540"/>
                  <a:pt x="133950" y="107540"/>
                </a:cubicBezTo>
                <a:cubicBezTo>
                  <a:pt x="133983" y="107540"/>
                  <a:pt x="133984" y="107635"/>
                  <a:pt x="133973" y="107815"/>
                </a:cubicBezTo>
                <a:cubicBezTo>
                  <a:pt x="133961" y="108028"/>
                  <a:pt x="133962" y="108132"/>
                  <a:pt x="133997" y="108132"/>
                </a:cubicBezTo>
                <a:cubicBezTo>
                  <a:pt x="134026" y="108132"/>
                  <a:pt x="134080" y="108056"/>
                  <a:pt x="134170" y="107908"/>
                </a:cubicBezTo>
                <a:cubicBezTo>
                  <a:pt x="134257" y="107772"/>
                  <a:pt x="134318" y="107702"/>
                  <a:pt x="134367" y="107702"/>
                </a:cubicBezTo>
                <a:cubicBezTo>
                  <a:pt x="134422" y="107702"/>
                  <a:pt x="134462" y="107789"/>
                  <a:pt x="134504" y="107965"/>
                </a:cubicBezTo>
                <a:cubicBezTo>
                  <a:pt x="134552" y="108133"/>
                  <a:pt x="134582" y="108222"/>
                  <a:pt x="134609" y="108222"/>
                </a:cubicBezTo>
                <a:cubicBezTo>
                  <a:pt x="134641" y="108222"/>
                  <a:pt x="134668" y="108093"/>
                  <a:pt x="134712" y="107815"/>
                </a:cubicBezTo>
                <a:cubicBezTo>
                  <a:pt x="134767" y="107434"/>
                  <a:pt x="134890" y="107225"/>
                  <a:pt x="135005" y="107225"/>
                </a:cubicBezTo>
                <a:cubicBezTo>
                  <a:pt x="135085" y="107225"/>
                  <a:pt x="135161" y="107326"/>
                  <a:pt x="135209" y="107538"/>
                </a:cubicBezTo>
                <a:cubicBezTo>
                  <a:pt x="135240" y="107673"/>
                  <a:pt x="135299" y="107748"/>
                  <a:pt x="135363" y="107748"/>
                </a:cubicBezTo>
                <a:cubicBezTo>
                  <a:pt x="135392" y="107748"/>
                  <a:pt x="135422" y="107733"/>
                  <a:pt x="135451" y="107700"/>
                </a:cubicBezTo>
                <a:cubicBezTo>
                  <a:pt x="135505" y="107636"/>
                  <a:pt x="135557" y="107608"/>
                  <a:pt x="135605" y="107608"/>
                </a:cubicBezTo>
                <a:cubicBezTo>
                  <a:pt x="135770" y="107608"/>
                  <a:pt x="135869" y="107949"/>
                  <a:pt x="135716" y="108254"/>
                </a:cubicBezTo>
                <a:cubicBezTo>
                  <a:pt x="135624" y="108450"/>
                  <a:pt x="135613" y="108773"/>
                  <a:pt x="135705" y="108924"/>
                </a:cubicBezTo>
                <a:cubicBezTo>
                  <a:pt x="135744" y="108997"/>
                  <a:pt x="135780" y="109035"/>
                  <a:pt x="135815" y="109035"/>
                </a:cubicBezTo>
                <a:cubicBezTo>
                  <a:pt x="135883" y="109035"/>
                  <a:pt x="135944" y="108891"/>
                  <a:pt x="136005" y="108600"/>
                </a:cubicBezTo>
                <a:cubicBezTo>
                  <a:pt x="136055" y="108375"/>
                  <a:pt x="136088" y="108246"/>
                  <a:pt x="136125" y="108246"/>
                </a:cubicBezTo>
                <a:cubicBezTo>
                  <a:pt x="136182" y="108246"/>
                  <a:pt x="136245" y="108559"/>
                  <a:pt x="136386" y="109304"/>
                </a:cubicBezTo>
                <a:cubicBezTo>
                  <a:pt x="136560" y="110216"/>
                  <a:pt x="136692" y="110567"/>
                  <a:pt x="136861" y="110567"/>
                </a:cubicBezTo>
                <a:cubicBezTo>
                  <a:pt x="136872" y="110567"/>
                  <a:pt x="136883" y="110565"/>
                  <a:pt x="136894" y="110563"/>
                </a:cubicBezTo>
                <a:cubicBezTo>
                  <a:pt x="137032" y="110528"/>
                  <a:pt x="137055" y="110355"/>
                  <a:pt x="136940" y="110182"/>
                </a:cubicBezTo>
                <a:cubicBezTo>
                  <a:pt x="136628" y="109674"/>
                  <a:pt x="136594" y="108231"/>
                  <a:pt x="136894" y="108150"/>
                </a:cubicBezTo>
                <a:cubicBezTo>
                  <a:pt x="136922" y="108143"/>
                  <a:pt x="136950" y="108139"/>
                  <a:pt x="136979" y="108139"/>
                </a:cubicBezTo>
                <a:cubicBezTo>
                  <a:pt x="137131" y="108139"/>
                  <a:pt x="137293" y="108236"/>
                  <a:pt x="137390" y="108381"/>
                </a:cubicBezTo>
                <a:cubicBezTo>
                  <a:pt x="137499" y="108559"/>
                  <a:pt x="137600" y="108643"/>
                  <a:pt x="137678" y="108643"/>
                </a:cubicBezTo>
                <a:cubicBezTo>
                  <a:pt x="137799" y="108643"/>
                  <a:pt x="137868" y="108444"/>
                  <a:pt x="137840" y="108081"/>
                </a:cubicBezTo>
                <a:lnTo>
                  <a:pt x="137806" y="107538"/>
                </a:lnTo>
                <a:lnTo>
                  <a:pt x="138071" y="108012"/>
                </a:lnTo>
                <a:cubicBezTo>
                  <a:pt x="138210" y="108257"/>
                  <a:pt x="138407" y="108443"/>
                  <a:pt x="138518" y="108443"/>
                </a:cubicBezTo>
                <a:cubicBezTo>
                  <a:pt x="138528" y="108443"/>
                  <a:pt x="138536" y="108441"/>
                  <a:pt x="138544" y="108439"/>
                </a:cubicBezTo>
                <a:cubicBezTo>
                  <a:pt x="138551" y="108437"/>
                  <a:pt x="138557" y="108437"/>
                  <a:pt x="138563" y="108437"/>
                </a:cubicBezTo>
                <a:cubicBezTo>
                  <a:pt x="138659" y="108437"/>
                  <a:pt x="138741" y="108605"/>
                  <a:pt x="138741" y="108866"/>
                </a:cubicBezTo>
                <a:cubicBezTo>
                  <a:pt x="138752" y="109127"/>
                  <a:pt x="138824" y="109306"/>
                  <a:pt x="138919" y="109306"/>
                </a:cubicBezTo>
                <a:cubicBezTo>
                  <a:pt x="138925" y="109306"/>
                  <a:pt x="138931" y="109306"/>
                  <a:pt x="138937" y="109304"/>
                </a:cubicBezTo>
                <a:cubicBezTo>
                  <a:pt x="139283" y="109212"/>
                  <a:pt x="139156" y="108531"/>
                  <a:pt x="138706" y="108046"/>
                </a:cubicBezTo>
                <a:cubicBezTo>
                  <a:pt x="138383" y="107700"/>
                  <a:pt x="138314" y="107515"/>
                  <a:pt x="138452" y="107354"/>
                </a:cubicBezTo>
                <a:cubicBezTo>
                  <a:pt x="138498" y="107299"/>
                  <a:pt x="138554" y="107273"/>
                  <a:pt x="138615" y="107273"/>
                </a:cubicBezTo>
                <a:cubicBezTo>
                  <a:pt x="138708" y="107273"/>
                  <a:pt x="138811" y="107334"/>
                  <a:pt x="138902" y="107446"/>
                </a:cubicBezTo>
                <a:cubicBezTo>
                  <a:pt x="139007" y="107576"/>
                  <a:pt x="139114" y="107634"/>
                  <a:pt x="139203" y="107634"/>
                </a:cubicBezTo>
                <a:cubicBezTo>
                  <a:pt x="139368" y="107634"/>
                  <a:pt x="139473" y="107434"/>
                  <a:pt x="139399" y="107111"/>
                </a:cubicBezTo>
                <a:cubicBezTo>
                  <a:pt x="139360" y="106946"/>
                  <a:pt x="139239" y="106847"/>
                  <a:pt x="139106" y="106847"/>
                </a:cubicBezTo>
                <a:cubicBezTo>
                  <a:pt x="139080" y="106847"/>
                  <a:pt x="139055" y="106850"/>
                  <a:pt x="139029" y="106857"/>
                </a:cubicBezTo>
                <a:cubicBezTo>
                  <a:pt x="138992" y="106868"/>
                  <a:pt x="138957" y="106873"/>
                  <a:pt x="138923" y="106873"/>
                </a:cubicBezTo>
                <a:cubicBezTo>
                  <a:pt x="138810" y="106873"/>
                  <a:pt x="138721" y="106814"/>
                  <a:pt x="138694" y="106707"/>
                </a:cubicBezTo>
                <a:cubicBezTo>
                  <a:pt x="138660" y="106580"/>
                  <a:pt x="138706" y="106465"/>
                  <a:pt x="138798" y="106442"/>
                </a:cubicBezTo>
                <a:cubicBezTo>
                  <a:pt x="138806" y="106440"/>
                  <a:pt x="138814" y="106439"/>
                  <a:pt x="138823" y="106439"/>
                </a:cubicBezTo>
                <a:cubicBezTo>
                  <a:pt x="139056" y="106439"/>
                  <a:pt x="139928" y="107095"/>
                  <a:pt x="139895" y="107250"/>
                </a:cubicBezTo>
                <a:cubicBezTo>
                  <a:pt x="139840" y="107462"/>
                  <a:pt x="139939" y="107689"/>
                  <a:pt x="140046" y="107689"/>
                </a:cubicBezTo>
                <a:cubicBezTo>
                  <a:pt x="140073" y="107689"/>
                  <a:pt x="140100" y="107675"/>
                  <a:pt x="140126" y="107642"/>
                </a:cubicBezTo>
                <a:cubicBezTo>
                  <a:pt x="140218" y="107538"/>
                  <a:pt x="140218" y="107354"/>
                  <a:pt x="140137" y="107261"/>
                </a:cubicBezTo>
                <a:cubicBezTo>
                  <a:pt x="140045" y="107169"/>
                  <a:pt x="140114" y="107054"/>
                  <a:pt x="140276" y="107007"/>
                </a:cubicBezTo>
                <a:cubicBezTo>
                  <a:pt x="140304" y="106999"/>
                  <a:pt x="140332" y="106996"/>
                  <a:pt x="140361" y="106996"/>
                </a:cubicBezTo>
                <a:cubicBezTo>
                  <a:pt x="140494" y="106996"/>
                  <a:pt x="140617" y="107082"/>
                  <a:pt x="140645" y="107215"/>
                </a:cubicBezTo>
                <a:cubicBezTo>
                  <a:pt x="140680" y="107346"/>
                  <a:pt x="140801" y="107425"/>
                  <a:pt x="140953" y="107425"/>
                </a:cubicBezTo>
                <a:cubicBezTo>
                  <a:pt x="141002" y="107425"/>
                  <a:pt x="141054" y="107417"/>
                  <a:pt x="141107" y="107400"/>
                </a:cubicBezTo>
                <a:cubicBezTo>
                  <a:pt x="141326" y="107342"/>
                  <a:pt x="141465" y="107192"/>
                  <a:pt x="141430" y="107054"/>
                </a:cubicBezTo>
                <a:cubicBezTo>
                  <a:pt x="141395" y="106915"/>
                  <a:pt x="141407" y="106500"/>
                  <a:pt x="141453" y="106142"/>
                </a:cubicBezTo>
                <a:cubicBezTo>
                  <a:pt x="141519" y="105651"/>
                  <a:pt x="141694" y="105369"/>
                  <a:pt x="141905" y="105369"/>
                </a:cubicBezTo>
                <a:cubicBezTo>
                  <a:pt x="141993" y="105369"/>
                  <a:pt x="142086" y="105417"/>
                  <a:pt x="142180" y="105518"/>
                </a:cubicBezTo>
                <a:cubicBezTo>
                  <a:pt x="142273" y="105622"/>
                  <a:pt x="142226" y="105726"/>
                  <a:pt x="142088" y="105772"/>
                </a:cubicBezTo>
                <a:cubicBezTo>
                  <a:pt x="141949" y="105807"/>
                  <a:pt x="141880" y="106107"/>
                  <a:pt x="141938" y="106419"/>
                </a:cubicBezTo>
                <a:cubicBezTo>
                  <a:pt x="141992" y="106718"/>
                  <a:pt x="142031" y="106849"/>
                  <a:pt x="142122" y="106849"/>
                </a:cubicBezTo>
                <a:cubicBezTo>
                  <a:pt x="142185" y="106849"/>
                  <a:pt x="142274" y="106786"/>
                  <a:pt x="142411" y="106673"/>
                </a:cubicBezTo>
                <a:cubicBezTo>
                  <a:pt x="142630" y="106488"/>
                  <a:pt x="142769" y="106211"/>
                  <a:pt x="142746" y="106026"/>
                </a:cubicBezTo>
                <a:cubicBezTo>
                  <a:pt x="142711" y="105853"/>
                  <a:pt x="142665" y="105576"/>
                  <a:pt x="142642" y="105415"/>
                </a:cubicBezTo>
                <a:cubicBezTo>
                  <a:pt x="142596" y="105184"/>
                  <a:pt x="142804" y="105091"/>
                  <a:pt x="143485" y="105011"/>
                </a:cubicBezTo>
                <a:cubicBezTo>
                  <a:pt x="144096" y="104941"/>
                  <a:pt x="144362" y="104826"/>
                  <a:pt x="144327" y="104664"/>
                </a:cubicBezTo>
                <a:cubicBezTo>
                  <a:pt x="144293" y="104537"/>
                  <a:pt x="144350" y="104387"/>
                  <a:pt x="144454" y="104364"/>
                </a:cubicBezTo>
                <a:cubicBezTo>
                  <a:pt x="144460" y="104362"/>
                  <a:pt x="144466" y="104361"/>
                  <a:pt x="144472" y="104361"/>
                </a:cubicBezTo>
                <a:cubicBezTo>
                  <a:pt x="144576" y="104361"/>
                  <a:pt x="144726" y="104628"/>
                  <a:pt x="144824" y="104987"/>
                </a:cubicBezTo>
                <a:cubicBezTo>
                  <a:pt x="144908" y="105324"/>
                  <a:pt x="145007" y="105516"/>
                  <a:pt x="145091" y="105516"/>
                </a:cubicBezTo>
                <a:cubicBezTo>
                  <a:pt x="145110" y="105516"/>
                  <a:pt x="145129" y="105506"/>
                  <a:pt x="145147" y="105484"/>
                </a:cubicBezTo>
                <a:cubicBezTo>
                  <a:pt x="145177" y="105446"/>
                  <a:pt x="145209" y="105428"/>
                  <a:pt x="145239" y="105428"/>
                </a:cubicBezTo>
                <a:cubicBezTo>
                  <a:pt x="145301" y="105428"/>
                  <a:pt x="145358" y="105502"/>
                  <a:pt x="145389" y="105634"/>
                </a:cubicBezTo>
                <a:cubicBezTo>
                  <a:pt x="145441" y="105823"/>
                  <a:pt x="145543" y="105918"/>
                  <a:pt x="145645" y="105918"/>
                </a:cubicBezTo>
                <a:cubicBezTo>
                  <a:pt x="145748" y="105918"/>
                  <a:pt x="145851" y="105820"/>
                  <a:pt x="145897" y="105622"/>
                </a:cubicBezTo>
                <a:cubicBezTo>
                  <a:pt x="145954" y="105381"/>
                  <a:pt x="146206" y="105245"/>
                  <a:pt x="146478" y="105245"/>
                </a:cubicBezTo>
                <a:cubicBezTo>
                  <a:pt x="146649" y="105245"/>
                  <a:pt x="146828" y="105299"/>
                  <a:pt x="146971" y="105415"/>
                </a:cubicBezTo>
                <a:cubicBezTo>
                  <a:pt x="147223" y="105624"/>
                  <a:pt x="147205" y="105761"/>
                  <a:pt x="147040" y="105761"/>
                </a:cubicBezTo>
                <a:cubicBezTo>
                  <a:pt x="146941" y="105761"/>
                  <a:pt x="146790" y="105712"/>
                  <a:pt x="146613" y="105599"/>
                </a:cubicBezTo>
                <a:cubicBezTo>
                  <a:pt x="146538" y="105551"/>
                  <a:pt x="146484" y="105523"/>
                  <a:pt x="146452" y="105523"/>
                </a:cubicBezTo>
                <a:cubicBezTo>
                  <a:pt x="146369" y="105523"/>
                  <a:pt x="146425" y="105704"/>
                  <a:pt x="146624" y="106176"/>
                </a:cubicBezTo>
                <a:cubicBezTo>
                  <a:pt x="146867" y="106730"/>
                  <a:pt x="146901" y="107031"/>
                  <a:pt x="146751" y="107146"/>
                </a:cubicBezTo>
                <a:cubicBezTo>
                  <a:pt x="146673" y="107216"/>
                  <a:pt x="146695" y="107255"/>
                  <a:pt x="146792" y="107255"/>
                </a:cubicBezTo>
                <a:cubicBezTo>
                  <a:pt x="146839" y="107255"/>
                  <a:pt x="146903" y="107246"/>
                  <a:pt x="146982" y="107227"/>
                </a:cubicBezTo>
                <a:cubicBezTo>
                  <a:pt x="147282" y="107146"/>
                  <a:pt x="147432" y="106950"/>
                  <a:pt x="147421" y="106627"/>
                </a:cubicBezTo>
                <a:cubicBezTo>
                  <a:pt x="147410" y="106384"/>
                  <a:pt x="147477" y="106218"/>
                  <a:pt x="147585" y="106218"/>
                </a:cubicBezTo>
                <a:cubicBezTo>
                  <a:pt x="147596" y="106218"/>
                  <a:pt x="147606" y="106220"/>
                  <a:pt x="147617" y="106223"/>
                </a:cubicBezTo>
                <a:cubicBezTo>
                  <a:pt x="147626" y="106226"/>
                  <a:pt x="147634" y="106228"/>
                  <a:pt x="147642" y="106228"/>
                </a:cubicBezTo>
                <a:cubicBezTo>
                  <a:pt x="147778" y="106228"/>
                  <a:pt x="147548" y="105616"/>
                  <a:pt x="147121" y="104849"/>
                </a:cubicBezTo>
                <a:cubicBezTo>
                  <a:pt x="147051" y="104710"/>
                  <a:pt x="147051" y="104503"/>
                  <a:pt x="147132" y="104399"/>
                </a:cubicBezTo>
                <a:cubicBezTo>
                  <a:pt x="147163" y="104359"/>
                  <a:pt x="147196" y="104339"/>
                  <a:pt x="147227" y="104339"/>
                </a:cubicBezTo>
                <a:cubicBezTo>
                  <a:pt x="147276" y="104339"/>
                  <a:pt x="147319" y="104388"/>
                  <a:pt x="147340" y="104480"/>
                </a:cubicBezTo>
                <a:cubicBezTo>
                  <a:pt x="147366" y="104564"/>
                  <a:pt x="147417" y="104608"/>
                  <a:pt x="147484" y="104608"/>
                </a:cubicBezTo>
                <a:cubicBezTo>
                  <a:pt x="147536" y="104608"/>
                  <a:pt x="147597" y="104581"/>
                  <a:pt x="147663" y="104526"/>
                </a:cubicBezTo>
                <a:cubicBezTo>
                  <a:pt x="147713" y="104482"/>
                  <a:pt x="147756" y="104459"/>
                  <a:pt x="147794" y="104459"/>
                </a:cubicBezTo>
                <a:cubicBezTo>
                  <a:pt x="147898" y="104459"/>
                  <a:pt x="147968" y="104632"/>
                  <a:pt x="148044" y="105045"/>
                </a:cubicBezTo>
                <a:cubicBezTo>
                  <a:pt x="148139" y="105531"/>
                  <a:pt x="148226" y="105702"/>
                  <a:pt x="148429" y="105702"/>
                </a:cubicBezTo>
                <a:cubicBezTo>
                  <a:pt x="148472" y="105702"/>
                  <a:pt x="148520" y="105694"/>
                  <a:pt x="148575" y="105680"/>
                </a:cubicBezTo>
                <a:cubicBezTo>
                  <a:pt x="148864" y="105599"/>
                  <a:pt x="148910" y="105449"/>
                  <a:pt x="148760" y="105057"/>
                </a:cubicBezTo>
                <a:cubicBezTo>
                  <a:pt x="148645" y="104761"/>
                  <a:pt x="148633" y="104623"/>
                  <a:pt x="148737" y="104623"/>
                </a:cubicBezTo>
                <a:cubicBezTo>
                  <a:pt x="148758" y="104623"/>
                  <a:pt x="148785" y="104629"/>
                  <a:pt x="148817" y="104641"/>
                </a:cubicBezTo>
                <a:cubicBezTo>
                  <a:pt x="148847" y="104652"/>
                  <a:pt x="148877" y="104657"/>
                  <a:pt x="148906" y="104657"/>
                </a:cubicBezTo>
                <a:cubicBezTo>
                  <a:pt x="149032" y="104657"/>
                  <a:pt x="149140" y="104559"/>
                  <a:pt x="149187" y="104399"/>
                </a:cubicBezTo>
                <a:cubicBezTo>
                  <a:pt x="149217" y="104253"/>
                  <a:pt x="149267" y="104180"/>
                  <a:pt x="149365" y="104180"/>
                </a:cubicBezTo>
                <a:cubicBezTo>
                  <a:pt x="149452" y="104180"/>
                  <a:pt x="149579" y="104238"/>
                  <a:pt x="149764" y="104353"/>
                </a:cubicBezTo>
                <a:cubicBezTo>
                  <a:pt x="149944" y="104465"/>
                  <a:pt x="150061" y="104520"/>
                  <a:pt x="150127" y="104520"/>
                </a:cubicBezTo>
                <a:cubicBezTo>
                  <a:pt x="150196" y="104520"/>
                  <a:pt x="150209" y="104459"/>
                  <a:pt x="150179" y="104341"/>
                </a:cubicBezTo>
                <a:cubicBezTo>
                  <a:pt x="150142" y="104187"/>
                  <a:pt x="150132" y="104115"/>
                  <a:pt x="150163" y="104115"/>
                </a:cubicBezTo>
                <a:cubicBezTo>
                  <a:pt x="150191" y="104115"/>
                  <a:pt x="150250" y="104170"/>
                  <a:pt x="150353" y="104272"/>
                </a:cubicBezTo>
                <a:cubicBezTo>
                  <a:pt x="150443" y="104367"/>
                  <a:pt x="150509" y="104417"/>
                  <a:pt x="150568" y="104417"/>
                </a:cubicBezTo>
                <a:cubicBezTo>
                  <a:pt x="150646" y="104417"/>
                  <a:pt x="150711" y="104333"/>
                  <a:pt x="150803" y="104156"/>
                </a:cubicBezTo>
                <a:cubicBezTo>
                  <a:pt x="150976" y="103833"/>
                  <a:pt x="150953" y="103741"/>
                  <a:pt x="150687" y="103614"/>
                </a:cubicBezTo>
                <a:cubicBezTo>
                  <a:pt x="150479" y="103510"/>
                  <a:pt x="150387" y="103325"/>
                  <a:pt x="150433" y="103118"/>
                </a:cubicBezTo>
                <a:cubicBezTo>
                  <a:pt x="150461" y="102996"/>
                  <a:pt x="150515" y="102935"/>
                  <a:pt x="150616" y="102935"/>
                </a:cubicBezTo>
                <a:cubicBezTo>
                  <a:pt x="150725" y="102935"/>
                  <a:pt x="150891" y="103008"/>
                  <a:pt x="151137" y="103152"/>
                </a:cubicBezTo>
                <a:cubicBezTo>
                  <a:pt x="151419" y="103321"/>
                  <a:pt x="151808" y="103437"/>
                  <a:pt x="152110" y="103437"/>
                </a:cubicBezTo>
                <a:cubicBezTo>
                  <a:pt x="152180" y="103437"/>
                  <a:pt x="152245" y="103431"/>
                  <a:pt x="152303" y="103418"/>
                </a:cubicBezTo>
                <a:cubicBezTo>
                  <a:pt x="152373" y="103405"/>
                  <a:pt x="152444" y="103399"/>
                  <a:pt x="152514" y="103399"/>
                </a:cubicBezTo>
                <a:cubicBezTo>
                  <a:pt x="152766" y="103399"/>
                  <a:pt x="153003" y="103478"/>
                  <a:pt x="153111" y="103614"/>
                </a:cubicBezTo>
                <a:cubicBezTo>
                  <a:pt x="153227" y="103746"/>
                  <a:pt x="153378" y="103810"/>
                  <a:pt x="153551" y="103810"/>
                </a:cubicBezTo>
                <a:cubicBezTo>
                  <a:pt x="153877" y="103810"/>
                  <a:pt x="154281" y="103582"/>
                  <a:pt x="154681" y="103152"/>
                </a:cubicBezTo>
                <a:cubicBezTo>
                  <a:pt x="154910" y="102897"/>
                  <a:pt x="155112" y="102769"/>
                  <a:pt x="155262" y="102769"/>
                </a:cubicBezTo>
                <a:cubicBezTo>
                  <a:pt x="155308" y="102769"/>
                  <a:pt x="155350" y="102781"/>
                  <a:pt x="155385" y="102806"/>
                </a:cubicBezTo>
                <a:cubicBezTo>
                  <a:pt x="155436" y="102838"/>
                  <a:pt x="155501" y="102854"/>
                  <a:pt x="155569" y="102854"/>
                </a:cubicBezTo>
                <a:cubicBezTo>
                  <a:pt x="155672" y="102854"/>
                  <a:pt x="155782" y="102818"/>
                  <a:pt x="155858" y="102748"/>
                </a:cubicBezTo>
                <a:cubicBezTo>
                  <a:pt x="155900" y="102710"/>
                  <a:pt x="155958" y="102692"/>
                  <a:pt x="156025" y="102692"/>
                </a:cubicBezTo>
                <a:cubicBezTo>
                  <a:pt x="156160" y="102692"/>
                  <a:pt x="156331" y="102767"/>
                  <a:pt x="156470" y="102898"/>
                </a:cubicBezTo>
                <a:cubicBezTo>
                  <a:pt x="156601" y="103015"/>
                  <a:pt x="156702" y="103074"/>
                  <a:pt x="156756" y="103074"/>
                </a:cubicBezTo>
                <a:cubicBezTo>
                  <a:pt x="156793" y="103074"/>
                  <a:pt x="156807" y="103047"/>
                  <a:pt x="156793" y="102991"/>
                </a:cubicBezTo>
                <a:cubicBezTo>
                  <a:pt x="156734" y="102767"/>
                  <a:pt x="157121" y="102597"/>
                  <a:pt x="157428" y="102597"/>
                </a:cubicBezTo>
                <a:cubicBezTo>
                  <a:pt x="157597" y="102597"/>
                  <a:pt x="157742" y="102648"/>
                  <a:pt x="157774" y="102771"/>
                </a:cubicBezTo>
                <a:cubicBezTo>
                  <a:pt x="157826" y="102960"/>
                  <a:pt x="158003" y="103056"/>
                  <a:pt x="158170" y="103056"/>
                </a:cubicBezTo>
                <a:cubicBezTo>
                  <a:pt x="158341" y="103056"/>
                  <a:pt x="158502" y="102957"/>
                  <a:pt x="158513" y="102760"/>
                </a:cubicBezTo>
                <a:cubicBezTo>
                  <a:pt x="158513" y="102588"/>
                  <a:pt x="158633" y="102446"/>
                  <a:pt x="158780" y="102446"/>
                </a:cubicBezTo>
                <a:cubicBezTo>
                  <a:pt x="158791" y="102446"/>
                  <a:pt x="158802" y="102447"/>
                  <a:pt x="158813" y="102448"/>
                </a:cubicBezTo>
                <a:cubicBezTo>
                  <a:pt x="158820" y="102449"/>
                  <a:pt x="158827" y="102450"/>
                  <a:pt x="158834" y="102450"/>
                </a:cubicBezTo>
                <a:cubicBezTo>
                  <a:pt x="158986" y="102450"/>
                  <a:pt x="159224" y="102215"/>
                  <a:pt x="159367" y="101906"/>
                </a:cubicBezTo>
                <a:cubicBezTo>
                  <a:pt x="159546" y="101522"/>
                  <a:pt x="159709" y="101305"/>
                  <a:pt x="159775" y="101305"/>
                </a:cubicBezTo>
                <a:cubicBezTo>
                  <a:pt x="159824" y="101305"/>
                  <a:pt x="159819" y="101425"/>
                  <a:pt x="159725" y="101686"/>
                </a:cubicBezTo>
                <a:cubicBezTo>
                  <a:pt x="159651" y="101894"/>
                  <a:pt x="159644" y="101989"/>
                  <a:pt x="159757" y="101989"/>
                </a:cubicBezTo>
                <a:cubicBezTo>
                  <a:pt x="159838" y="101989"/>
                  <a:pt x="159983" y="101940"/>
                  <a:pt x="160210" y="101848"/>
                </a:cubicBezTo>
                <a:cubicBezTo>
                  <a:pt x="160568" y="101709"/>
                  <a:pt x="160914" y="101502"/>
                  <a:pt x="160983" y="101386"/>
                </a:cubicBezTo>
                <a:cubicBezTo>
                  <a:pt x="161063" y="101269"/>
                  <a:pt x="161257" y="101216"/>
                  <a:pt x="161466" y="101216"/>
                </a:cubicBezTo>
                <a:cubicBezTo>
                  <a:pt x="161771" y="101216"/>
                  <a:pt x="162106" y="101328"/>
                  <a:pt x="162161" y="101513"/>
                </a:cubicBezTo>
                <a:cubicBezTo>
                  <a:pt x="162188" y="101623"/>
                  <a:pt x="162150" y="101689"/>
                  <a:pt x="162071" y="101689"/>
                </a:cubicBezTo>
                <a:cubicBezTo>
                  <a:pt x="162050" y="101689"/>
                  <a:pt x="162026" y="101684"/>
                  <a:pt x="161999" y="101675"/>
                </a:cubicBezTo>
                <a:cubicBezTo>
                  <a:pt x="161977" y="101667"/>
                  <a:pt x="161959" y="101664"/>
                  <a:pt x="161944" y="101664"/>
                </a:cubicBezTo>
                <a:cubicBezTo>
                  <a:pt x="161864" y="101664"/>
                  <a:pt x="161881" y="101764"/>
                  <a:pt x="161988" y="101929"/>
                </a:cubicBezTo>
                <a:cubicBezTo>
                  <a:pt x="162086" y="102073"/>
                  <a:pt x="162201" y="102135"/>
                  <a:pt x="162307" y="102135"/>
                </a:cubicBezTo>
                <a:cubicBezTo>
                  <a:pt x="162548" y="102135"/>
                  <a:pt x="162744" y="101814"/>
                  <a:pt x="162599" y="101421"/>
                </a:cubicBezTo>
                <a:cubicBezTo>
                  <a:pt x="162495" y="101155"/>
                  <a:pt x="162449" y="100936"/>
                  <a:pt x="162484" y="100924"/>
                </a:cubicBezTo>
                <a:cubicBezTo>
                  <a:pt x="162490" y="100923"/>
                  <a:pt x="162497" y="100922"/>
                  <a:pt x="162505" y="100922"/>
                </a:cubicBezTo>
                <a:cubicBezTo>
                  <a:pt x="162712" y="100922"/>
                  <a:pt x="163567" y="101483"/>
                  <a:pt x="163511" y="101605"/>
                </a:cubicBezTo>
                <a:cubicBezTo>
                  <a:pt x="163482" y="101674"/>
                  <a:pt x="163619" y="101726"/>
                  <a:pt x="163837" y="101726"/>
                </a:cubicBezTo>
                <a:cubicBezTo>
                  <a:pt x="163876" y="101726"/>
                  <a:pt x="163918" y="101724"/>
                  <a:pt x="163961" y="101721"/>
                </a:cubicBezTo>
                <a:cubicBezTo>
                  <a:pt x="164308" y="101698"/>
                  <a:pt x="164458" y="101571"/>
                  <a:pt x="164388" y="101363"/>
                </a:cubicBezTo>
                <a:cubicBezTo>
                  <a:pt x="164319" y="101086"/>
                  <a:pt x="164515" y="100890"/>
                  <a:pt x="164908" y="100844"/>
                </a:cubicBezTo>
                <a:cubicBezTo>
                  <a:pt x="165000" y="100832"/>
                  <a:pt x="165035" y="100728"/>
                  <a:pt x="165000" y="100590"/>
                </a:cubicBezTo>
                <a:cubicBezTo>
                  <a:pt x="164966" y="100474"/>
                  <a:pt x="165162" y="100301"/>
                  <a:pt x="165404" y="100220"/>
                </a:cubicBezTo>
                <a:cubicBezTo>
                  <a:pt x="165491" y="100191"/>
                  <a:pt x="165569" y="100176"/>
                  <a:pt x="165640" y="100176"/>
                </a:cubicBezTo>
                <a:cubicBezTo>
                  <a:pt x="165850" y="100176"/>
                  <a:pt x="165999" y="100310"/>
                  <a:pt x="166154" y="100613"/>
                </a:cubicBezTo>
                <a:cubicBezTo>
                  <a:pt x="166275" y="100837"/>
                  <a:pt x="166390" y="100972"/>
                  <a:pt x="166454" y="100972"/>
                </a:cubicBezTo>
                <a:cubicBezTo>
                  <a:pt x="166476" y="100972"/>
                  <a:pt x="166492" y="100956"/>
                  <a:pt x="166501" y="100924"/>
                </a:cubicBezTo>
                <a:cubicBezTo>
                  <a:pt x="166535" y="100786"/>
                  <a:pt x="166685" y="100659"/>
                  <a:pt x="166859" y="100613"/>
                </a:cubicBezTo>
                <a:cubicBezTo>
                  <a:pt x="167020" y="100578"/>
                  <a:pt x="167228" y="100417"/>
                  <a:pt x="167332" y="100255"/>
                </a:cubicBezTo>
                <a:cubicBezTo>
                  <a:pt x="167390" y="100159"/>
                  <a:pt x="167459" y="100113"/>
                  <a:pt x="167542" y="100113"/>
                </a:cubicBezTo>
                <a:cubicBezTo>
                  <a:pt x="167640" y="100113"/>
                  <a:pt x="167759" y="100177"/>
                  <a:pt x="167909" y="100301"/>
                </a:cubicBezTo>
                <a:cubicBezTo>
                  <a:pt x="168046" y="100420"/>
                  <a:pt x="168140" y="100481"/>
                  <a:pt x="168189" y="100481"/>
                </a:cubicBezTo>
                <a:cubicBezTo>
                  <a:pt x="168231" y="100481"/>
                  <a:pt x="168242" y="100437"/>
                  <a:pt x="168221" y="100347"/>
                </a:cubicBezTo>
                <a:cubicBezTo>
                  <a:pt x="168182" y="100202"/>
                  <a:pt x="168224" y="100106"/>
                  <a:pt x="168314" y="100106"/>
                </a:cubicBezTo>
                <a:cubicBezTo>
                  <a:pt x="168331" y="100106"/>
                  <a:pt x="168350" y="100109"/>
                  <a:pt x="168371" y="100116"/>
                </a:cubicBezTo>
                <a:cubicBezTo>
                  <a:pt x="168384" y="100121"/>
                  <a:pt x="168397" y="100124"/>
                  <a:pt x="168409" y="100124"/>
                </a:cubicBezTo>
                <a:cubicBezTo>
                  <a:pt x="168506" y="100124"/>
                  <a:pt x="168535" y="99960"/>
                  <a:pt x="168463" y="99713"/>
                </a:cubicBezTo>
                <a:cubicBezTo>
                  <a:pt x="168395" y="99471"/>
                  <a:pt x="168400" y="99326"/>
                  <a:pt x="168465" y="99326"/>
                </a:cubicBezTo>
                <a:cubicBezTo>
                  <a:pt x="168477" y="99326"/>
                  <a:pt x="168492" y="99332"/>
                  <a:pt x="168509" y="99343"/>
                </a:cubicBezTo>
                <a:cubicBezTo>
                  <a:pt x="168682" y="99447"/>
                  <a:pt x="168728" y="99528"/>
                  <a:pt x="168959" y="100082"/>
                </a:cubicBezTo>
                <a:cubicBezTo>
                  <a:pt x="168986" y="100155"/>
                  <a:pt x="169031" y="100193"/>
                  <a:pt x="169078" y="100193"/>
                </a:cubicBezTo>
                <a:cubicBezTo>
                  <a:pt x="169113" y="100193"/>
                  <a:pt x="169149" y="100172"/>
                  <a:pt x="169179" y="100128"/>
                </a:cubicBezTo>
                <a:cubicBezTo>
                  <a:pt x="169217" y="100079"/>
                  <a:pt x="169268" y="100056"/>
                  <a:pt x="169323" y="100056"/>
                </a:cubicBezTo>
                <a:cubicBezTo>
                  <a:pt x="169385" y="100056"/>
                  <a:pt x="169452" y="100085"/>
                  <a:pt x="169513" y="100140"/>
                </a:cubicBezTo>
                <a:cubicBezTo>
                  <a:pt x="169559" y="100185"/>
                  <a:pt x="169604" y="100208"/>
                  <a:pt x="169650" y="100208"/>
                </a:cubicBezTo>
                <a:cubicBezTo>
                  <a:pt x="169731" y="100208"/>
                  <a:pt x="169813" y="100134"/>
                  <a:pt x="169894" y="99978"/>
                </a:cubicBezTo>
                <a:cubicBezTo>
                  <a:pt x="169986" y="99810"/>
                  <a:pt x="170077" y="99728"/>
                  <a:pt x="170198" y="99728"/>
                </a:cubicBezTo>
                <a:cubicBezTo>
                  <a:pt x="170261" y="99728"/>
                  <a:pt x="170331" y="99750"/>
                  <a:pt x="170414" y="99793"/>
                </a:cubicBezTo>
                <a:cubicBezTo>
                  <a:pt x="170485" y="99833"/>
                  <a:pt x="170565" y="99854"/>
                  <a:pt x="170660" y="99854"/>
                </a:cubicBezTo>
                <a:cubicBezTo>
                  <a:pt x="170951" y="99854"/>
                  <a:pt x="171382" y="99657"/>
                  <a:pt x="172122" y="99205"/>
                </a:cubicBezTo>
                <a:cubicBezTo>
                  <a:pt x="172223" y="99145"/>
                  <a:pt x="172375" y="99117"/>
                  <a:pt x="172539" y="99117"/>
                </a:cubicBezTo>
                <a:cubicBezTo>
                  <a:pt x="172694" y="99117"/>
                  <a:pt x="172859" y="99143"/>
                  <a:pt x="172999" y="99193"/>
                </a:cubicBezTo>
                <a:cubicBezTo>
                  <a:pt x="173164" y="99257"/>
                  <a:pt x="173277" y="99295"/>
                  <a:pt x="173355" y="99295"/>
                </a:cubicBezTo>
                <a:cubicBezTo>
                  <a:pt x="173500" y="99295"/>
                  <a:pt x="173523" y="99162"/>
                  <a:pt x="173530" y="98824"/>
                </a:cubicBezTo>
                <a:cubicBezTo>
                  <a:pt x="173530" y="98553"/>
                  <a:pt x="173563" y="98425"/>
                  <a:pt x="173637" y="98425"/>
                </a:cubicBezTo>
                <a:cubicBezTo>
                  <a:pt x="173670" y="98425"/>
                  <a:pt x="173711" y="98451"/>
                  <a:pt x="173761" y="98501"/>
                </a:cubicBezTo>
                <a:cubicBezTo>
                  <a:pt x="173846" y="98590"/>
                  <a:pt x="173902" y="98637"/>
                  <a:pt x="173945" y="98637"/>
                </a:cubicBezTo>
                <a:cubicBezTo>
                  <a:pt x="174001" y="98637"/>
                  <a:pt x="174033" y="98556"/>
                  <a:pt x="174073" y="98385"/>
                </a:cubicBezTo>
                <a:cubicBezTo>
                  <a:pt x="174108" y="98230"/>
                  <a:pt x="174144" y="98155"/>
                  <a:pt x="174203" y="98155"/>
                </a:cubicBezTo>
                <a:cubicBezTo>
                  <a:pt x="174259" y="98155"/>
                  <a:pt x="174336" y="98222"/>
                  <a:pt x="174454" y="98350"/>
                </a:cubicBezTo>
                <a:cubicBezTo>
                  <a:pt x="174579" y="98486"/>
                  <a:pt x="174659" y="98560"/>
                  <a:pt x="174736" y="98560"/>
                </a:cubicBezTo>
                <a:cubicBezTo>
                  <a:pt x="174837" y="98560"/>
                  <a:pt x="174934" y="98435"/>
                  <a:pt x="175123" y="98154"/>
                </a:cubicBezTo>
                <a:cubicBezTo>
                  <a:pt x="175278" y="97939"/>
                  <a:pt x="175414" y="97807"/>
                  <a:pt x="175483" y="97807"/>
                </a:cubicBezTo>
                <a:cubicBezTo>
                  <a:pt x="175506" y="97807"/>
                  <a:pt x="175521" y="97822"/>
                  <a:pt x="175527" y="97854"/>
                </a:cubicBezTo>
                <a:cubicBezTo>
                  <a:pt x="175560" y="98112"/>
                  <a:pt x="175608" y="98242"/>
                  <a:pt x="175687" y="98242"/>
                </a:cubicBezTo>
                <a:cubicBezTo>
                  <a:pt x="175775" y="98242"/>
                  <a:pt x="175899" y="98083"/>
                  <a:pt x="176081" y="97762"/>
                </a:cubicBezTo>
                <a:lnTo>
                  <a:pt x="176462" y="97115"/>
                </a:lnTo>
                <a:lnTo>
                  <a:pt x="176716" y="97600"/>
                </a:lnTo>
                <a:cubicBezTo>
                  <a:pt x="176837" y="97853"/>
                  <a:pt x="177114" y="98064"/>
                  <a:pt x="177310" y="98064"/>
                </a:cubicBezTo>
                <a:cubicBezTo>
                  <a:pt x="177320" y="98064"/>
                  <a:pt x="177330" y="98063"/>
                  <a:pt x="177339" y="98062"/>
                </a:cubicBezTo>
                <a:cubicBezTo>
                  <a:pt x="177639" y="98039"/>
                  <a:pt x="177662" y="97946"/>
                  <a:pt x="177478" y="97612"/>
                </a:cubicBezTo>
                <a:cubicBezTo>
                  <a:pt x="177326" y="97338"/>
                  <a:pt x="177325" y="97224"/>
                  <a:pt x="177492" y="97224"/>
                </a:cubicBezTo>
                <a:cubicBezTo>
                  <a:pt x="177515" y="97224"/>
                  <a:pt x="177541" y="97227"/>
                  <a:pt x="177570" y="97231"/>
                </a:cubicBezTo>
                <a:cubicBezTo>
                  <a:pt x="177616" y="97237"/>
                  <a:pt x="177653" y="97240"/>
                  <a:pt x="177684" y="97240"/>
                </a:cubicBezTo>
                <a:cubicBezTo>
                  <a:pt x="177822" y="97240"/>
                  <a:pt x="177802" y="97173"/>
                  <a:pt x="177651" y="97012"/>
                </a:cubicBezTo>
                <a:cubicBezTo>
                  <a:pt x="177601" y="96952"/>
                  <a:pt x="177601" y="96923"/>
                  <a:pt x="177641" y="96923"/>
                </a:cubicBezTo>
                <a:cubicBezTo>
                  <a:pt x="177703" y="96923"/>
                  <a:pt x="177857" y="96990"/>
                  <a:pt x="178066" y="97115"/>
                </a:cubicBezTo>
                <a:cubicBezTo>
                  <a:pt x="178362" y="97284"/>
                  <a:pt x="178527" y="97376"/>
                  <a:pt x="178635" y="97376"/>
                </a:cubicBezTo>
                <a:cubicBezTo>
                  <a:pt x="178763" y="97376"/>
                  <a:pt x="178810" y="97247"/>
                  <a:pt x="178898" y="96965"/>
                </a:cubicBezTo>
                <a:cubicBezTo>
                  <a:pt x="178964" y="96756"/>
                  <a:pt x="179013" y="96632"/>
                  <a:pt x="179031" y="96632"/>
                </a:cubicBezTo>
                <a:cubicBezTo>
                  <a:pt x="179037" y="96632"/>
                  <a:pt x="179039" y="96650"/>
                  <a:pt x="179036" y="96688"/>
                </a:cubicBezTo>
                <a:cubicBezTo>
                  <a:pt x="179024" y="96838"/>
                  <a:pt x="179105" y="97069"/>
                  <a:pt x="179232" y="97185"/>
                </a:cubicBezTo>
                <a:cubicBezTo>
                  <a:pt x="179275" y="97227"/>
                  <a:pt x="179328" y="97246"/>
                  <a:pt x="179388" y="97246"/>
                </a:cubicBezTo>
                <a:cubicBezTo>
                  <a:pt x="179750" y="97246"/>
                  <a:pt x="180341" y="96557"/>
                  <a:pt x="180133" y="96250"/>
                </a:cubicBezTo>
                <a:cubicBezTo>
                  <a:pt x="180040" y="96111"/>
                  <a:pt x="180029" y="95973"/>
                  <a:pt x="180121" y="95938"/>
                </a:cubicBezTo>
                <a:cubicBezTo>
                  <a:pt x="180129" y="95936"/>
                  <a:pt x="180137" y="95935"/>
                  <a:pt x="180146" y="95935"/>
                </a:cubicBezTo>
                <a:cubicBezTo>
                  <a:pt x="180233" y="95935"/>
                  <a:pt x="180386" y="96035"/>
                  <a:pt x="180490" y="96192"/>
                </a:cubicBezTo>
                <a:cubicBezTo>
                  <a:pt x="180596" y="96338"/>
                  <a:pt x="180731" y="96405"/>
                  <a:pt x="180834" y="96405"/>
                </a:cubicBezTo>
                <a:cubicBezTo>
                  <a:pt x="180966" y="96405"/>
                  <a:pt x="181044" y="96295"/>
                  <a:pt x="180941" y="96100"/>
                </a:cubicBezTo>
                <a:cubicBezTo>
                  <a:pt x="180860" y="95938"/>
                  <a:pt x="181195" y="95730"/>
                  <a:pt x="181991" y="95453"/>
                </a:cubicBezTo>
                <a:cubicBezTo>
                  <a:pt x="182845" y="95153"/>
                  <a:pt x="183145" y="94957"/>
                  <a:pt x="183076" y="94749"/>
                </a:cubicBezTo>
                <a:cubicBezTo>
                  <a:pt x="183030" y="94576"/>
                  <a:pt x="183064" y="94426"/>
                  <a:pt x="183180" y="94380"/>
                </a:cubicBezTo>
                <a:cubicBezTo>
                  <a:pt x="183191" y="94376"/>
                  <a:pt x="183203" y="94374"/>
                  <a:pt x="183215" y="94374"/>
                </a:cubicBezTo>
                <a:cubicBezTo>
                  <a:pt x="183311" y="94374"/>
                  <a:pt x="183417" y="94494"/>
                  <a:pt x="183468" y="94668"/>
                </a:cubicBezTo>
                <a:cubicBezTo>
                  <a:pt x="183515" y="94807"/>
                  <a:pt x="183569" y="94876"/>
                  <a:pt x="183666" y="94876"/>
                </a:cubicBezTo>
                <a:cubicBezTo>
                  <a:pt x="183763" y="94876"/>
                  <a:pt x="183901" y="94807"/>
                  <a:pt x="184115" y="94668"/>
                </a:cubicBezTo>
                <a:cubicBezTo>
                  <a:pt x="184403" y="94484"/>
                  <a:pt x="184900" y="94184"/>
                  <a:pt x="185200" y="94034"/>
                </a:cubicBezTo>
                <a:cubicBezTo>
                  <a:pt x="186423" y="93399"/>
                  <a:pt x="186469" y="93364"/>
                  <a:pt x="186296" y="92995"/>
                </a:cubicBezTo>
                <a:cubicBezTo>
                  <a:pt x="186181" y="92741"/>
                  <a:pt x="186239" y="92602"/>
                  <a:pt x="186469" y="92545"/>
                </a:cubicBezTo>
                <a:cubicBezTo>
                  <a:pt x="187093" y="92383"/>
                  <a:pt x="187462" y="92152"/>
                  <a:pt x="187312" y="92002"/>
                </a:cubicBezTo>
                <a:cubicBezTo>
                  <a:pt x="187231" y="91921"/>
                  <a:pt x="187197" y="91702"/>
                  <a:pt x="187231" y="91506"/>
                </a:cubicBezTo>
                <a:cubicBezTo>
                  <a:pt x="187263" y="91337"/>
                  <a:pt x="187301" y="91256"/>
                  <a:pt x="187390" y="91256"/>
                </a:cubicBezTo>
                <a:cubicBezTo>
                  <a:pt x="187465" y="91256"/>
                  <a:pt x="187576" y="91314"/>
                  <a:pt x="187751" y="91425"/>
                </a:cubicBezTo>
                <a:cubicBezTo>
                  <a:pt x="187897" y="91519"/>
                  <a:pt x="188011" y="91565"/>
                  <a:pt x="188086" y="91565"/>
                </a:cubicBezTo>
                <a:cubicBezTo>
                  <a:pt x="188159" y="91565"/>
                  <a:pt x="188195" y="91522"/>
                  <a:pt x="188189" y="91436"/>
                </a:cubicBezTo>
                <a:cubicBezTo>
                  <a:pt x="188189" y="91286"/>
                  <a:pt x="188305" y="91113"/>
                  <a:pt x="188455" y="91067"/>
                </a:cubicBezTo>
                <a:cubicBezTo>
                  <a:pt x="188593" y="91021"/>
                  <a:pt x="188674" y="90836"/>
                  <a:pt x="188640" y="90698"/>
                </a:cubicBezTo>
                <a:cubicBezTo>
                  <a:pt x="188621" y="90633"/>
                  <a:pt x="188625" y="90601"/>
                  <a:pt x="188648" y="90601"/>
                </a:cubicBezTo>
                <a:cubicBezTo>
                  <a:pt x="188683" y="90601"/>
                  <a:pt x="188760" y="90671"/>
                  <a:pt x="188870" y="90802"/>
                </a:cubicBezTo>
                <a:cubicBezTo>
                  <a:pt x="188978" y="90938"/>
                  <a:pt x="189059" y="91012"/>
                  <a:pt x="189094" y="91012"/>
                </a:cubicBezTo>
                <a:cubicBezTo>
                  <a:pt x="189115" y="91012"/>
                  <a:pt x="189119" y="90985"/>
                  <a:pt x="189101" y="90929"/>
                </a:cubicBezTo>
                <a:cubicBezTo>
                  <a:pt x="189046" y="90729"/>
                  <a:pt x="189183" y="90620"/>
                  <a:pt x="189420" y="90620"/>
                </a:cubicBezTo>
                <a:cubicBezTo>
                  <a:pt x="189581" y="90620"/>
                  <a:pt x="189789" y="90671"/>
                  <a:pt x="190013" y="90779"/>
                </a:cubicBezTo>
                <a:cubicBezTo>
                  <a:pt x="190143" y="90838"/>
                  <a:pt x="190227" y="90867"/>
                  <a:pt x="190265" y="90867"/>
                </a:cubicBezTo>
                <a:cubicBezTo>
                  <a:pt x="190309" y="90867"/>
                  <a:pt x="190295" y="90829"/>
                  <a:pt x="190221" y="90755"/>
                </a:cubicBezTo>
                <a:cubicBezTo>
                  <a:pt x="190082" y="90617"/>
                  <a:pt x="190082" y="90432"/>
                  <a:pt x="190232" y="90294"/>
                </a:cubicBezTo>
                <a:cubicBezTo>
                  <a:pt x="190371" y="90155"/>
                  <a:pt x="190406" y="89971"/>
                  <a:pt x="190313" y="89890"/>
                </a:cubicBezTo>
                <a:cubicBezTo>
                  <a:pt x="190264" y="89841"/>
                  <a:pt x="190212" y="89817"/>
                  <a:pt x="190163" y="89817"/>
                </a:cubicBezTo>
                <a:cubicBezTo>
                  <a:pt x="190108" y="89817"/>
                  <a:pt x="190056" y="89846"/>
                  <a:pt x="190013" y="89901"/>
                </a:cubicBezTo>
                <a:cubicBezTo>
                  <a:pt x="189990" y="89943"/>
                  <a:pt x="189959" y="89962"/>
                  <a:pt x="189929" y="89962"/>
                </a:cubicBezTo>
                <a:cubicBezTo>
                  <a:pt x="189883" y="89962"/>
                  <a:pt x="189838" y="89919"/>
                  <a:pt x="189817" y="89844"/>
                </a:cubicBezTo>
                <a:cubicBezTo>
                  <a:pt x="189790" y="89768"/>
                  <a:pt x="189746" y="89730"/>
                  <a:pt x="189701" y="89730"/>
                </a:cubicBezTo>
                <a:cubicBezTo>
                  <a:pt x="189670" y="89730"/>
                  <a:pt x="189637" y="89748"/>
                  <a:pt x="189609" y="89786"/>
                </a:cubicBezTo>
                <a:cubicBezTo>
                  <a:pt x="189590" y="89807"/>
                  <a:pt x="189567" y="89818"/>
                  <a:pt x="189540" y="89818"/>
                </a:cubicBezTo>
                <a:cubicBezTo>
                  <a:pt x="189454" y="89818"/>
                  <a:pt x="189337" y="89709"/>
                  <a:pt x="189240" y="89532"/>
                </a:cubicBezTo>
                <a:cubicBezTo>
                  <a:pt x="189105" y="89307"/>
                  <a:pt x="189067" y="89209"/>
                  <a:pt x="189137" y="89209"/>
                </a:cubicBezTo>
                <a:cubicBezTo>
                  <a:pt x="189174" y="89209"/>
                  <a:pt x="189243" y="89237"/>
                  <a:pt x="189344" y="89290"/>
                </a:cubicBezTo>
                <a:cubicBezTo>
                  <a:pt x="189414" y="89323"/>
                  <a:pt x="189489" y="89338"/>
                  <a:pt x="189563" y="89338"/>
                </a:cubicBezTo>
                <a:cubicBezTo>
                  <a:pt x="189877" y="89338"/>
                  <a:pt x="190176" y="89071"/>
                  <a:pt x="190082" y="88782"/>
                </a:cubicBezTo>
                <a:cubicBezTo>
                  <a:pt x="190060" y="88701"/>
                  <a:pt x="189949" y="88657"/>
                  <a:pt x="189809" y="88657"/>
                </a:cubicBezTo>
                <a:cubicBezTo>
                  <a:pt x="189729" y="88657"/>
                  <a:pt x="189639" y="88671"/>
                  <a:pt x="189551" y="88701"/>
                </a:cubicBezTo>
                <a:cubicBezTo>
                  <a:pt x="189451" y="88738"/>
                  <a:pt x="189363" y="88754"/>
                  <a:pt x="189288" y="88754"/>
                </a:cubicBezTo>
                <a:cubicBezTo>
                  <a:pt x="189129" y="88754"/>
                  <a:pt x="189028" y="88680"/>
                  <a:pt x="188988" y="88569"/>
                </a:cubicBezTo>
                <a:lnTo>
                  <a:pt x="188988" y="88569"/>
                </a:lnTo>
                <a:cubicBezTo>
                  <a:pt x="189014" y="88623"/>
                  <a:pt x="189070" y="88652"/>
                  <a:pt x="189140" y="88652"/>
                </a:cubicBezTo>
                <a:cubicBezTo>
                  <a:pt x="189181" y="88652"/>
                  <a:pt x="189227" y="88642"/>
                  <a:pt x="189274" y="88620"/>
                </a:cubicBezTo>
                <a:cubicBezTo>
                  <a:pt x="189436" y="88539"/>
                  <a:pt x="189551" y="88435"/>
                  <a:pt x="189551" y="88378"/>
                </a:cubicBezTo>
                <a:cubicBezTo>
                  <a:pt x="189540" y="88320"/>
                  <a:pt x="189413" y="88274"/>
                  <a:pt x="189251" y="88274"/>
                </a:cubicBezTo>
                <a:cubicBezTo>
                  <a:pt x="189244" y="88273"/>
                  <a:pt x="189236" y="88273"/>
                  <a:pt x="189229" y="88273"/>
                </a:cubicBezTo>
                <a:cubicBezTo>
                  <a:pt x="189079" y="88273"/>
                  <a:pt x="188974" y="88384"/>
                  <a:pt x="188974" y="88505"/>
                </a:cubicBezTo>
                <a:cubicBezTo>
                  <a:pt x="188951" y="88308"/>
                  <a:pt x="189078" y="88054"/>
                  <a:pt x="189401" y="87847"/>
                </a:cubicBezTo>
                <a:cubicBezTo>
                  <a:pt x="189690" y="87662"/>
                  <a:pt x="189817" y="87489"/>
                  <a:pt x="189690" y="87443"/>
                </a:cubicBezTo>
                <a:cubicBezTo>
                  <a:pt x="189563" y="87408"/>
                  <a:pt x="189286" y="87119"/>
                  <a:pt x="189078" y="86819"/>
                </a:cubicBezTo>
                <a:cubicBezTo>
                  <a:pt x="188899" y="86564"/>
                  <a:pt x="188712" y="86402"/>
                  <a:pt x="188611" y="86402"/>
                </a:cubicBezTo>
                <a:cubicBezTo>
                  <a:pt x="188589" y="86402"/>
                  <a:pt x="188571" y="86410"/>
                  <a:pt x="188559" y="86427"/>
                </a:cubicBezTo>
                <a:cubicBezTo>
                  <a:pt x="188549" y="86442"/>
                  <a:pt x="188538" y="86450"/>
                  <a:pt x="188526" y="86450"/>
                </a:cubicBezTo>
                <a:cubicBezTo>
                  <a:pt x="188468" y="86450"/>
                  <a:pt x="188387" y="86267"/>
                  <a:pt x="188339" y="85988"/>
                </a:cubicBezTo>
                <a:cubicBezTo>
                  <a:pt x="188291" y="85655"/>
                  <a:pt x="188242" y="85511"/>
                  <a:pt x="188161" y="85511"/>
                </a:cubicBezTo>
                <a:cubicBezTo>
                  <a:pt x="188127" y="85511"/>
                  <a:pt x="188087" y="85536"/>
                  <a:pt x="188039" y="85584"/>
                </a:cubicBezTo>
                <a:cubicBezTo>
                  <a:pt x="187912" y="85711"/>
                  <a:pt x="187705" y="85919"/>
                  <a:pt x="187555" y="86069"/>
                </a:cubicBezTo>
                <a:cubicBezTo>
                  <a:pt x="187431" y="86190"/>
                  <a:pt x="187342" y="86243"/>
                  <a:pt x="187287" y="86243"/>
                </a:cubicBezTo>
                <a:cubicBezTo>
                  <a:pt x="187131" y="86243"/>
                  <a:pt x="187246" y="85822"/>
                  <a:pt x="187612" y="85319"/>
                </a:cubicBezTo>
                <a:cubicBezTo>
                  <a:pt x="187936" y="84865"/>
                  <a:pt x="187987" y="84705"/>
                  <a:pt x="187775" y="84705"/>
                </a:cubicBezTo>
                <a:cubicBezTo>
                  <a:pt x="187761" y="84705"/>
                  <a:pt x="187745" y="84706"/>
                  <a:pt x="187728" y="84707"/>
                </a:cubicBezTo>
                <a:cubicBezTo>
                  <a:pt x="187700" y="84710"/>
                  <a:pt x="187674" y="84711"/>
                  <a:pt x="187651" y="84711"/>
                </a:cubicBezTo>
                <a:cubicBezTo>
                  <a:pt x="187454" y="84711"/>
                  <a:pt x="187427" y="84619"/>
                  <a:pt x="187520" y="84361"/>
                </a:cubicBezTo>
                <a:cubicBezTo>
                  <a:pt x="187592" y="84164"/>
                  <a:pt x="187711" y="84032"/>
                  <a:pt x="187818" y="84032"/>
                </a:cubicBezTo>
                <a:cubicBezTo>
                  <a:pt x="187831" y="84032"/>
                  <a:pt x="187843" y="84034"/>
                  <a:pt x="187855" y="84038"/>
                </a:cubicBezTo>
                <a:cubicBezTo>
                  <a:pt x="187869" y="84043"/>
                  <a:pt x="187882" y="84045"/>
                  <a:pt x="187893" y="84045"/>
                </a:cubicBezTo>
                <a:cubicBezTo>
                  <a:pt x="187959" y="84045"/>
                  <a:pt x="187955" y="83959"/>
                  <a:pt x="187866" y="83830"/>
                </a:cubicBezTo>
                <a:cubicBezTo>
                  <a:pt x="187783" y="83701"/>
                  <a:pt x="187613" y="83631"/>
                  <a:pt x="187448" y="83631"/>
                </a:cubicBezTo>
                <a:cubicBezTo>
                  <a:pt x="187406" y="83631"/>
                  <a:pt x="187364" y="83636"/>
                  <a:pt x="187324" y="83645"/>
                </a:cubicBezTo>
                <a:cubicBezTo>
                  <a:pt x="186924" y="83761"/>
                  <a:pt x="186678" y="83821"/>
                  <a:pt x="186518" y="83821"/>
                </a:cubicBezTo>
                <a:cubicBezTo>
                  <a:pt x="186327" y="83821"/>
                  <a:pt x="186261" y="83735"/>
                  <a:pt x="186204" y="83553"/>
                </a:cubicBezTo>
                <a:cubicBezTo>
                  <a:pt x="186138" y="83343"/>
                  <a:pt x="186209" y="83217"/>
                  <a:pt x="186367" y="83217"/>
                </a:cubicBezTo>
                <a:cubicBezTo>
                  <a:pt x="186374" y="83217"/>
                  <a:pt x="186381" y="83218"/>
                  <a:pt x="186389" y="83218"/>
                </a:cubicBezTo>
                <a:cubicBezTo>
                  <a:pt x="186395" y="83219"/>
                  <a:pt x="186400" y="83219"/>
                  <a:pt x="186406" y="83219"/>
                </a:cubicBezTo>
                <a:cubicBezTo>
                  <a:pt x="186565" y="83219"/>
                  <a:pt x="186607" y="82904"/>
                  <a:pt x="186573" y="82514"/>
                </a:cubicBezTo>
                <a:lnTo>
                  <a:pt x="186735" y="82514"/>
                </a:lnTo>
                <a:cubicBezTo>
                  <a:pt x="186758" y="82572"/>
                  <a:pt x="186770" y="82606"/>
                  <a:pt x="186793" y="82687"/>
                </a:cubicBezTo>
                <a:cubicBezTo>
                  <a:pt x="186897" y="82953"/>
                  <a:pt x="187093" y="83172"/>
                  <a:pt x="187254" y="83183"/>
                </a:cubicBezTo>
                <a:cubicBezTo>
                  <a:pt x="187280" y="83187"/>
                  <a:pt x="187303" y="83188"/>
                  <a:pt x="187323" y="83188"/>
                </a:cubicBezTo>
                <a:cubicBezTo>
                  <a:pt x="187584" y="83188"/>
                  <a:pt x="187462" y="82923"/>
                  <a:pt x="187024" y="82549"/>
                </a:cubicBezTo>
                <a:lnTo>
                  <a:pt x="187024" y="82549"/>
                </a:lnTo>
                <a:cubicBezTo>
                  <a:pt x="187497" y="82641"/>
                  <a:pt x="188005" y="82872"/>
                  <a:pt x="188016" y="83091"/>
                </a:cubicBezTo>
                <a:cubicBezTo>
                  <a:pt x="188024" y="83175"/>
                  <a:pt x="187971" y="83224"/>
                  <a:pt x="187884" y="83224"/>
                </a:cubicBezTo>
                <a:cubicBezTo>
                  <a:pt x="187840" y="83224"/>
                  <a:pt x="187786" y="83211"/>
                  <a:pt x="187728" y="83183"/>
                </a:cubicBezTo>
                <a:cubicBezTo>
                  <a:pt x="187685" y="83161"/>
                  <a:pt x="187650" y="83150"/>
                  <a:pt x="187623" y="83150"/>
                </a:cubicBezTo>
                <a:cubicBezTo>
                  <a:pt x="187542" y="83150"/>
                  <a:pt x="187540" y="83249"/>
                  <a:pt x="187635" y="83414"/>
                </a:cubicBezTo>
                <a:cubicBezTo>
                  <a:pt x="187759" y="83638"/>
                  <a:pt x="187969" y="83737"/>
                  <a:pt x="188170" y="83737"/>
                </a:cubicBezTo>
                <a:cubicBezTo>
                  <a:pt x="188477" y="83737"/>
                  <a:pt x="188762" y="83507"/>
                  <a:pt x="188686" y="83137"/>
                </a:cubicBezTo>
                <a:cubicBezTo>
                  <a:pt x="188628" y="82849"/>
                  <a:pt x="188628" y="82629"/>
                  <a:pt x="188697" y="82629"/>
                </a:cubicBezTo>
                <a:cubicBezTo>
                  <a:pt x="188951" y="82629"/>
                  <a:pt x="190082" y="83507"/>
                  <a:pt x="189967" y="83611"/>
                </a:cubicBezTo>
                <a:cubicBezTo>
                  <a:pt x="189875" y="83680"/>
                  <a:pt x="190152" y="83807"/>
                  <a:pt x="190567" y="83876"/>
                </a:cubicBezTo>
                <a:cubicBezTo>
                  <a:pt x="190717" y="83903"/>
                  <a:pt x="190844" y="83916"/>
                  <a:pt x="190948" y="83916"/>
                </a:cubicBezTo>
                <a:cubicBezTo>
                  <a:pt x="191205" y="83916"/>
                  <a:pt x="191326" y="83836"/>
                  <a:pt x="191317" y="83680"/>
                </a:cubicBezTo>
                <a:cubicBezTo>
                  <a:pt x="191308" y="83454"/>
                  <a:pt x="191526" y="83327"/>
                  <a:pt x="191904" y="83327"/>
                </a:cubicBezTo>
                <a:cubicBezTo>
                  <a:pt x="192008" y="83327"/>
                  <a:pt x="192125" y="83337"/>
                  <a:pt x="192252" y="83357"/>
                </a:cubicBezTo>
                <a:cubicBezTo>
                  <a:pt x="192260" y="83357"/>
                  <a:pt x="192268" y="83358"/>
                  <a:pt x="192276" y="83358"/>
                </a:cubicBezTo>
                <a:cubicBezTo>
                  <a:pt x="192391" y="83358"/>
                  <a:pt x="192472" y="83279"/>
                  <a:pt x="192472" y="83149"/>
                </a:cubicBezTo>
                <a:cubicBezTo>
                  <a:pt x="192460" y="83022"/>
                  <a:pt x="192795" y="82930"/>
                  <a:pt x="193187" y="82930"/>
                </a:cubicBezTo>
                <a:cubicBezTo>
                  <a:pt x="193730" y="82953"/>
                  <a:pt x="193972" y="83114"/>
                  <a:pt x="194134" y="83564"/>
                </a:cubicBezTo>
                <a:cubicBezTo>
                  <a:pt x="194237" y="83836"/>
                  <a:pt x="194370" y="84009"/>
                  <a:pt x="194466" y="84009"/>
                </a:cubicBezTo>
                <a:cubicBezTo>
                  <a:pt x="194489" y="84009"/>
                  <a:pt x="194509" y="83999"/>
                  <a:pt x="194526" y="83980"/>
                </a:cubicBezTo>
                <a:cubicBezTo>
                  <a:pt x="194612" y="83873"/>
                  <a:pt x="194856" y="83806"/>
                  <a:pt x="195094" y="83806"/>
                </a:cubicBezTo>
                <a:cubicBezTo>
                  <a:pt x="195113" y="83806"/>
                  <a:pt x="195131" y="83806"/>
                  <a:pt x="195150" y="83807"/>
                </a:cubicBezTo>
                <a:cubicBezTo>
                  <a:pt x="195179" y="83809"/>
                  <a:pt x="195210" y="83811"/>
                  <a:pt x="195241" y="83811"/>
                </a:cubicBezTo>
                <a:cubicBezTo>
                  <a:pt x="195484" y="83811"/>
                  <a:pt x="195785" y="83736"/>
                  <a:pt x="195969" y="83634"/>
                </a:cubicBezTo>
                <a:cubicBezTo>
                  <a:pt x="196054" y="83584"/>
                  <a:pt x="196137" y="83558"/>
                  <a:pt x="196222" y="83558"/>
                </a:cubicBezTo>
                <a:cubicBezTo>
                  <a:pt x="196392" y="83558"/>
                  <a:pt x="196569" y="83661"/>
                  <a:pt x="196777" y="83876"/>
                </a:cubicBezTo>
                <a:cubicBezTo>
                  <a:pt x="196951" y="84057"/>
                  <a:pt x="197078" y="84149"/>
                  <a:pt x="197153" y="84149"/>
                </a:cubicBezTo>
                <a:cubicBezTo>
                  <a:pt x="197202" y="84149"/>
                  <a:pt x="197227" y="84109"/>
                  <a:pt x="197227" y="84026"/>
                </a:cubicBezTo>
                <a:cubicBezTo>
                  <a:pt x="197227" y="83902"/>
                  <a:pt x="197293" y="83831"/>
                  <a:pt x="197394" y="83831"/>
                </a:cubicBezTo>
                <a:cubicBezTo>
                  <a:pt x="197434" y="83831"/>
                  <a:pt x="197479" y="83842"/>
                  <a:pt x="197527" y="83864"/>
                </a:cubicBezTo>
                <a:cubicBezTo>
                  <a:pt x="197560" y="83882"/>
                  <a:pt x="197591" y="83890"/>
                  <a:pt x="197620" y="83890"/>
                </a:cubicBezTo>
                <a:cubicBezTo>
                  <a:pt x="197740" y="83890"/>
                  <a:pt x="197814" y="83740"/>
                  <a:pt x="197804" y="83507"/>
                </a:cubicBezTo>
                <a:cubicBezTo>
                  <a:pt x="197787" y="83284"/>
                  <a:pt x="197837" y="83144"/>
                  <a:pt x="197925" y="83144"/>
                </a:cubicBezTo>
                <a:cubicBezTo>
                  <a:pt x="197951" y="83144"/>
                  <a:pt x="197980" y="83157"/>
                  <a:pt x="198012" y="83183"/>
                </a:cubicBezTo>
                <a:cubicBezTo>
                  <a:pt x="198220" y="83345"/>
                  <a:pt x="198255" y="83437"/>
                  <a:pt x="198382" y="84038"/>
                </a:cubicBezTo>
                <a:cubicBezTo>
                  <a:pt x="198398" y="84136"/>
                  <a:pt x="198473" y="84194"/>
                  <a:pt x="198569" y="84194"/>
                </a:cubicBezTo>
                <a:cubicBezTo>
                  <a:pt x="198608" y="84194"/>
                  <a:pt x="198650" y="84185"/>
                  <a:pt x="198693" y="84165"/>
                </a:cubicBezTo>
                <a:cubicBezTo>
                  <a:pt x="198733" y="84145"/>
                  <a:pt x="198780" y="84135"/>
                  <a:pt x="198828" y="84135"/>
                </a:cubicBezTo>
                <a:cubicBezTo>
                  <a:pt x="198949" y="84135"/>
                  <a:pt x="199084" y="84193"/>
                  <a:pt x="199166" y="84292"/>
                </a:cubicBezTo>
                <a:cubicBezTo>
                  <a:pt x="199234" y="84371"/>
                  <a:pt x="199316" y="84411"/>
                  <a:pt x="199415" y="84411"/>
                </a:cubicBezTo>
                <a:cubicBezTo>
                  <a:pt x="199517" y="84411"/>
                  <a:pt x="199637" y="84368"/>
                  <a:pt x="199778" y="84280"/>
                </a:cubicBezTo>
                <a:cubicBezTo>
                  <a:pt x="199926" y="84183"/>
                  <a:pt x="200054" y="84134"/>
                  <a:pt x="200182" y="84134"/>
                </a:cubicBezTo>
                <a:cubicBezTo>
                  <a:pt x="200314" y="84134"/>
                  <a:pt x="200446" y="84186"/>
                  <a:pt x="200598" y="84292"/>
                </a:cubicBezTo>
                <a:cubicBezTo>
                  <a:pt x="200793" y="84430"/>
                  <a:pt x="201087" y="84496"/>
                  <a:pt x="201580" y="84496"/>
                </a:cubicBezTo>
                <a:cubicBezTo>
                  <a:pt x="201992" y="84496"/>
                  <a:pt x="202541" y="84450"/>
                  <a:pt x="203287" y="84361"/>
                </a:cubicBezTo>
                <a:cubicBezTo>
                  <a:pt x="203331" y="84355"/>
                  <a:pt x="203378" y="84352"/>
                  <a:pt x="203428" y="84352"/>
                </a:cubicBezTo>
                <a:cubicBezTo>
                  <a:pt x="203763" y="84352"/>
                  <a:pt x="204226" y="84480"/>
                  <a:pt x="204557" y="84661"/>
                </a:cubicBezTo>
                <a:cubicBezTo>
                  <a:pt x="204835" y="84818"/>
                  <a:pt x="205003" y="84902"/>
                  <a:pt x="205123" y="84902"/>
                </a:cubicBezTo>
                <a:cubicBezTo>
                  <a:pt x="205268" y="84902"/>
                  <a:pt x="205344" y="84781"/>
                  <a:pt x="205457" y="84522"/>
                </a:cubicBezTo>
                <a:cubicBezTo>
                  <a:pt x="205564" y="84288"/>
                  <a:pt x="205653" y="84176"/>
                  <a:pt x="205746" y="84176"/>
                </a:cubicBezTo>
                <a:cubicBezTo>
                  <a:pt x="205804" y="84176"/>
                  <a:pt x="205864" y="84219"/>
                  <a:pt x="205930" y="84303"/>
                </a:cubicBezTo>
                <a:cubicBezTo>
                  <a:pt x="206029" y="84430"/>
                  <a:pt x="206098" y="84494"/>
                  <a:pt x="206170" y="84494"/>
                </a:cubicBezTo>
                <a:cubicBezTo>
                  <a:pt x="206242" y="84494"/>
                  <a:pt x="206317" y="84430"/>
                  <a:pt x="206427" y="84303"/>
                </a:cubicBezTo>
                <a:cubicBezTo>
                  <a:pt x="206519" y="84191"/>
                  <a:pt x="206590" y="84133"/>
                  <a:pt x="206663" y="84133"/>
                </a:cubicBezTo>
                <a:cubicBezTo>
                  <a:pt x="206756" y="84133"/>
                  <a:pt x="206851" y="84225"/>
                  <a:pt x="206992" y="84419"/>
                </a:cubicBezTo>
                <a:cubicBezTo>
                  <a:pt x="207143" y="84630"/>
                  <a:pt x="207231" y="84731"/>
                  <a:pt x="207380" y="84731"/>
                </a:cubicBezTo>
                <a:cubicBezTo>
                  <a:pt x="207515" y="84731"/>
                  <a:pt x="207701" y="84647"/>
                  <a:pt x="208031" y="84488"/>
                </a:cubicBezTo>
                <a:cubicBezTo>
                  <a:pt x="208297" y="84362"/>
                  <a:pt x="208516" y="84293"/>
                  <a:pt x="208630" y="84293"/>
                </a:cubicBezTo>
                <a:cubicBezTo>
                  <a:pt x="208694" y="84293"/>
                  <a:pt x="208725" y="84315"/>
                  <a:pt x="208712" y="84361"/>
                </a:cubicBezTo>
                <a:cubicBezTo>
                  <a:pt x="208656" y="84648"/>
                  <a:pt x="208691" y="84790"/>
                  <a:pt x="208854" y="84790"/>
                </a:cubicBezTo>
                <a:cubicBezTo>
                  <a:pt x="208993" y="84790"/>
                  <a:pt x="209223" y="84689"/>
                  <a:pt x="209566" y="84488"/>
                </a:cubicBezTo>
                <a:lnTo>
                  <a:pt x="210363" y="84015"/>
                </a:lnTo>
                <a:lnTo>
                  <a:pt x="210536" y="84580"/>
                </a:lnTo>
                <a:cubicBezTo>
                  <a:pt x="210628" y="84869"/>
                  <a:pt x="210963" y="85192"/>
                  <a:pt x="211252" y="85261"/>
                </a:cubicBezTo>
                <a:cubicBezTo>
                  <a:pt x="211359" y="85284"/>
                  <a:pt x="211445" y="85296"/>
                  <a:pt x="211512" y="85296"/>
                </a:cubicBezTo>
                <a:cubicBezTo>
                  <a:pt x="211717" y="85296"/>
                  <a:pt x="211740" y="85179"/>
                  <a:pt x="211644" y="84892"/>
                </a:cubicBezTo>
                <a:cubicBezTo>
                  <a:pt x="211554" y="84629"/>
                  <a:pt x="211563" y="84512"/>
                  <a:pt x="211696" y="84512"/>
                </a:cubicBezTo>
                <a:cubicBezTo>
                  <a:pt x="211750" y="84512"/>
                  <a:pt x="211824" y="84532"/>
                  <a:pt x="211921" y="84569"/>
                </a:cubicBezTo>
                <a:cubicBezTo>
                  <a:pt x="212042" y="84613"/>
                  <a:pt x="212127" y="84636"/>
                  <a:pt x="212177" y="84636"/>
                </a:cubicBezTo>
                <a:cubicBezTo>
                  <a:pt x="212271" y="84636"/>
                  <a:pt x="212249" y="84556"/>
                  <a:pt x="212129" y="84384"/>
                </a:cubicBezTo>
                <a:cubicBezTo>
                  <a:pt x="212089" y="84326"/>
                  <a:pt x="212087" y="84299"/>
                  <a:pt x="212115" y="84299"/>
                </a:cubicBezTo>
                <a:cubicBezTo>
                  <a:pt x="212178" y="84299"/>
                  <a:pt x="212389" y="84431"/>
                  <a:pt x="212683" y="84661"/>
                </a:cubicBezTo>
                <a:cubicBezTo>
                  <a:pt x="213109" y="84981"/>
                  <a:pt x="213314" y="85127"/>
                  <a:pt x="213483" y="85127"/>
                </a:cubicBezTo>
                <a:cubicBezTo>
                  <a:pt x="213625" y="85127"/>
                  <a:pt x="213741" y="85024"/>
                  <a:pt x="213941" y="84834"/>
                </a:cubicBezTo>
                <a:cubicBezTo>
                  <a:pt x="214106" y="84677"/>
                  <a:pt x="214228" y="84589"/>
                  <a:pt x="214264" y="84589"/>
                </a:cubicBezTo>
                <a:cubicBezTo>
                  <a:pt x="214281" y="84589"/>
                  <a:pt x="214279" y="84609"/>
                  <a:pt x="214253" y="84649"/>
                </a:cubicBezTo>
                <a:cubicBezTo>
                  <a:pt x="214172" y="84776"/>
                  <a:pt x="214207" y="85030"/>
                  <a:pt x="214333" y="85192"/>
                </a:cubicBezTo>
                <a:cubicBezTo>
                  <a:pt x="214418" y="85301"/>
                  <a:pt x="214594" y="85347"/>
                  <a:pt x="214802" y="85347"/>
                </a:cubicBezTo>
                <a:cubicBezTo>
                  <a:pt x="215364" y="85347"/>
                  <a:pt x="216159" y="85012"/>
                  <a:pt x="216007" y="84684"/>
                </a:cubicBezTo>
                <a:cubicBezTo>
                  <a:pt x="215930" y="84529"/>
                  <a:pt x="215969" y="84406"/>
                  <a:pt x="216094" y="84406"/>
                </a:cubicBezTo>
                <a:cubicBezTo>
                  <a:pt x="216099" y="84406"/>
                  <a:pt x="216105" y="84406"/>
                  <a:pt x="216111" y="84407"/>
                </a:cubicBezTo>
                <a:cubicBezTo>
                  <a:pt x="216261" y="84419"/>
                  <a:pt x="216446" y="84580"/>
                  <a:pt x="216550" y="84788"/>
                </a:cubicBezTo>
                <a:cubicBezTo>
                  <a:pt x="216661" y="85023"/>
                  <a:pt x="216901" y="85158"/>
                  <a:pt x="217070" y="85158"/>
                </a:cubicBezTo>
                <a:cubicBezTo>
                  <a:pt x="217200" y="85158"/>
                  <a:pt x="217287" y="85079"/>
                  <a:pt x="217242" y="84903"/>
                </a:cubicBezTo>
                <a:cubicBezTo>
                  <a:pt x="217203" y="84777"/>
                  <a:pt x="217457" y="84715"/>
                  <a:pt x="218030" y="84715"/>
                </a:cubicBezTo>
                <a:cubicBezTo>
                  <a:pt x="218292" y="84715"/>
                  <a:pt x="218621" y="84728"/>
                  <a:pt x="219020" y="84753"/>
                </a:cubicBezTo>
                <a:cubicBezTo>
                  <a:pt x="219454" y="84787"/>
                  <a:pt x="219801" y="84803"/>
                  <a:pt x="220072" y="84803"/>
                </a:cubicBezTo>
                <a:cubicBezTo>
                  <a:pt x="220644" y="84803"/>
                  <a:pt x="220878" y="84729"/>
                  <a:pt x="220878" y="84580"/>
                </a:cubicBezTo>
                <a:cubicBezTo>
                  <a:pt x="220878" y="84403"/>
                  <a:pt x="220995" y="84279"/>
                  <a:pt x="221146" y="84279"/>
                </a:cubicBezTo>
                <a:cubicBezTo>
                  <a:pt x="221153" y="84279"/>
                  <a:pt x="221160" y="84280"/>
                  <a:pt x="221167" y="84280"/>
                </a:cubicBezTo>
                <a:cubicBezTo>
                  <a:pt x="221328" y="84292"/>
                  <a:pt x="221467" y="84476"/>
                  <a:pt x="221467" y="84672"/>
                </a:cubicBezTo>
                <a:cubicBezTo>
                  <a:pt x="221476" y="84899"/>
                  <a:pt x="221576" y="84987"/>
                  <a:pt x="221943" y="84987"/>
                </a:cubicBezTo>
                <a:cubicBezTo>
                  <a:pt x="222062" y="84987"/>
                  <a:pt x="222209" y="84978"/>
                  <a:pt x="222390" y="84961"/>
                </a:cubicBezTo>
                <a:cubicBezTo>
                  <a:pt x="222887" y="84915"/>
                  <a:pt x="223729" y="84869"/>
                  <a:pt x="224237" y="84857"/>
                </a:cubicBezTo>
                <a:cubicBezTo>
                  <a:pt x="226269" y="84823"/>
                  <a:pt x="226349" y="84811"/>
                  <a:pt x="226257" y="84395"/>
                </a:cubicBezTo>
                <a:cubicBezTo>
                  <a:pt x="226209" y="84165"/>
                  <a:pt x="226305" y="84046"/>
                  <a:pt x="226551" y="84046"/>
                </a:cubicBezTo>
                <a:cubicBezTo>
                  <a:pt x="226601" y="84046"/>
                  <a:pt x="226657" y="84051"/>
                  <a:pt x="226719" y="84061"/>
                </a:cubicBezTo>
                <a:cubicBezTo>
                  <a:pt x="227087" y="84114"/>
                  <a:pt x="227407" y="84140"/>
                  <a:pt x="227654" y="84140"/>
                </a:cubicBezTo>
                <a:cubicBezTo>
                  <a:pt x="228049" y="84140"/>
                  <a:pt x="228254" y="84073"/>
                  <a:pt x="228162" y="83945"/>
                </a:cubicBezTo>
                <a:cubicBezTo>
                  <a:pt x="228081" y="83841"/>
                  <a:pt x="228127" y="83622"/>
                  <a:pt x="228277" y="83449"/>
                </a:cubicBezTo>
                <a:cubicBezTo>
                  <a:pt x="228365" y="83341"/>
                  <a:pt x="228439" y="83283"/>
                  <a:pt x="228528" y="83283"/>
                </a:cubicBezTo>
                <a:cubicBezTo>
                  <a:pt x="228649" y="83283"/>
                  <a:pt x="228798" y="83390"/>
                  <a:pt x="229050" y="83622"/>
                </a:cubicBezTo>
                <a:cubicBezTo>
                  <a:pt x="229264" y="83821"/>
                  <a:pt x="229442" y="83923"/>
                  <a:pt x="229559" y="83923"/>
                </a:cubicBezTo>
                <a:cubicBezTo>
                  <a:pt x="229618" y="83923"/>
                  <a:pt x="229662" y="83896"/>
                  <a:pt x="229685" y="83841"/>
                </a:cubicBezTo>
                <a:cubicBezTo>
                  <a:pt x="229737" y="83716"/>
                  <a:pt x="229951" y="83619"/>
                  <a:pt x="230162" y="83619"/>
                </a:cubicBezTo>
                <a:cubicBezTo>
                  <a:pt x="230184" y="83619"/>
                  <a:pt x="230206" y="83620"/>
                  <a:pt x="230228" y="83622"/>
                </a:cubicBezTo>
                <a:cubicBezTo>
                  <a:pt x="230238" y="83623"/>
                  <a:pt x="230248" y="83623"/>
                  <a:pt x="230258" y="83623"/>
                </a:cubicBezTo>
                <a:cubicBezTo>
                  <a:pt x="230466" y="83623"/>
                  <a:pt x="230655" y="83511"/>
                  <a:pt x="230666" y="83368"/>
                </a:cubicBezTo>
                <a:cubicBezTo>
                  <a:pt x="230666" y="83309"/>
                  <a:pt x="230681" y="83281"/>
                  <a:pt x="230707" y="83281"/>
                </a:cubicBezTo>
                <a:cubicBezTo>
                  <a:pt x="230756" y="83281"/>
                  <a:pt x="230845" y="83386"/>
                  <a:pt x="230943" y="83576"/>
                </a:cubicBezTo>
                <a:cubicBezTo>
                  <a:pt x="231045" y="83764"/>
                  <a:pt x="231136" y="83872"/>
                  <a:pt x="231188" y="83872"/>
                </a:cubicBezTo>
                <a:cubicBezTo>
                  <a:pt x="231212" y="83872"/>
                  <a:pt x="231228" y="83847"/>
                  <a:pt x="231232" y="83795"/>
                </a:cubicBezTo>
                <a:cubicBezTo>
                  <a:pt x="231241" y="83664"/>
                  <a:pt x="231343" y="83600"/>
                  <a:pt x="231503" y="83600"/>
                </a:cubicBezTo>
                <a:cubicBezTo>
                  <a:pt x="231764" y="83600"/>
                  <a:pt x="232179" y="83769"/>
                  <a:pt x="232594" y="84084"/>
                </a:cubicBezTo>
                <a:cubicBezTo>
                  <a:pt x="232790" y="84221"/>
                  <a:pt x="232912" y="84291"/>
                  <a:pt x="232954" y="84291"/>
                </a:cubicBezTo>
                <a:cubicBezTo>
                  <a:pt x="232986" y="84291"/>
                  <a:pt x="232971" y="84250"/>
                  <a:pt x="232906" y="84165"/>
                </a:cubicBezTo>
                <a:cubicBezTo>
                  <a:pt x="232779" y="83968"/>
                  <a:pt x="232871" y="83807"/>
                  <a:pt x="233148" y="83749"/>
                </a:cubicBezTo>
                <a:cubicBezTo>
                  <a:pt x="233413" y="83691"/>
                  <a:pt x="233540" y="83541"/>
                  <a:pt x="233460" y="83414"/>
                </a:cubicBezTo>
                <a:cubicBezTo>
                  <a:pt x="233388" y="83319"/>
                  <a:pt x="233283" y="83267"/>
                  <a:pt x="233172" y="83267"/>
                </a:cubicBezTo>
                <a:cubicBezTo>
                  <a:pt x="233122" y="83267"/>
                  <a:pt x="233071" y="83277"/>
                  <a:pt x="233021" y="83299"/>
                </a:cubicBezTo>
                <a:cubicBezTo>
                  <a:pt x="232989" y="83309"/>
                  <a:pt x="232959" y="83313"/>
                  <a:pt x="232930" y="83313"/>
                </a:cubicBezTo>
                <a:cubicBezTo>
                  <a:pt x="232823" y="83313"/>
                  <a:pt x="232744" y="83249"/>
                  <a:pt x="232744" y="83149"/>
                </a:cubicBezTo>
                <a:cubicBezTo>
                  <a:pt x="232753" y="83041"/>
                  <a:pt x="232671" y="82968"/>
                  <a:pt x="232569" y="82968"/>
                </a:cubicBezTo>
                <a:cubicBezTo>
                  <a:pt x="232540" y="82968"/>
                  <a:pt x="232509" y="82974"/>
                  <a:pt x="232479" y="82987"/>
                </a:cubicBezTo>
                <a:cubicBezTo>
                  <a:pt x="232462" y="82992"/>
                  <a:pt x="232446" y="82995"/>
                  <a:pt x="232429" y="82995"/>
                </a:cubicBezTo>
                <a:cubicBezTo>
                  <a:pt x="232290" y="82995"/>
                  <a:pt x="232135" y="82830"/>
                  <a:pt x="232063" y="82583"/>
                </a:cubicBezTo>
                <a:cubicBezTo>
                  <a:pt x="231984" y="82345"/>
                  <a:pt x="231965" y="82236"/>
                  <a:pt x="232031" y="82236"/>
                </a:cubicBezTo>
                <a:cubicBezTo>
                  <a:pt x="232080" y="82236"/>
                  <a:pt x="232176" y="82297"/>
                  <a:pt x="232328" y="82410"/>
                </a:cubicBezTo>
                <a:cubicBezTo>
                  <a:pt x="232525" y="82556"/>
                  <a:pt x="232798" y="82625"/>
                  <a:pt x="233043" y="82625"/>
                </a:cubicBezTo>
                <a:cubicBezTo>
                  <a:pt x="233361" y="82625"/>
                  <a:pt x="233633" y="82509"/>
                  <a:pt x="233633" y="82295"/>
                </a:cubicBezTo>
                <a:cubicBezTo>
                  <a:pt x="233633" y="82168"/>
                  <a:pt x="233298" y="82018"/>
                  <a:pt x="232894" y="81983"/>
                </a:cubicBezTo>
                <a:cubicBezTo>
                  <a:pt x="231798" y="81879"/>
                  <a:pt x="231936" y="81198"/>
                  <a:pt x="233079" y="81129"/>
                </a:cubicBezTo>
                <a:cubicBezTo>
                  <a:pt x="233587" y="81094"/>
                  <a:pt x="233864" y="81002"/>
                  <a:pt x="233691" y="80898"/>
                </a:cubicBezTo>
                <a:cubicBezTo>
                  <a:pt x="233529" y="80806"/>
                  <a:pt x="233252" y="80402"/>
                  <a:pt x="233090" y="80032"/>
                </a:cubicBezTo>
                <a:cubicBezTo>
                  <a:pt x="232930" y="79680"/>
                  <a:pt x="232701" y="79427"/>
                  <a:pt x="232558" y="79427"/>
                </a:cubicBezTo>
                <a:cubicBezTo>
                  <a:pt x="232546" y="79427"/>
                  <a:pt x="232535" y="79429"/>
                  <a:pt x="232525" y="79432"/>
                </a:cubicBezTo>
                <a:cubicBezTo>
                  <a:pt x="232509" y="79438"/>
                  <a:pt x="232495" y="79441"/>
                  <a:pt x="232481" y="79441"/>
                </a:cubicBezTo>
                <a:cubicBezTo>
                  <a:pt x="232366" y="79441"/>
                  <a:pt x="232337" y="79225"/>
                  <a:pt x="232409" y="78936"/>
                </a:cubicBezTo>
                <a:cubicBezTo>
                  <a:pt x="232505" y="78554"/>
                  <a:pt x="232474" y="78409"/>
                  <a:pt x="232278" y="78409"/>
                </a:cubicBezTo>
                <a:cubicBezTo>
                  <a:pt x="232237" y="78409"/>
                  <a:pt x="232189" y="78416"/>
                  <a:pt x="232132" y="78428"/>
                </a:cubicBezTo>
                <a:cubicBezTo>
                  <a:pt x="231913" y="78474"/>
                  <a:pt x="231497" y="78578"/>
                  <a:pt x="231209" y="78636"/>
                </a:cubicBezTo>
                <a:cubicBezTo>
                  <a:pt x="231055" y="78671"/>
                  <a:pt x="230936" y="78686"/>
                  <a:pt x="230850" y="78686"/>
                </a:cubicBezTo>
                <a:cubicBezTo>
                  <a:pt x="230422" y="78686"/>
                  <a:pt x="230782" y="78304"/>
                  <a:pt x="231636" y="77978"/>
                </a:cubicBezTo>
                <a:cubicBezTo>
                  <a:pt x="232386" y="77701"/>
                  <a:pt x="232490" y="77585"/>
                  <a:pt x="232098" y="77481"/>
                </a:cubicBezTo>
                <a:cubicBezTo>
                  <a:pt x="231694" y="77377"/>
                  <a:pt x="231671" y="77274"/>
                  <a:pt x="231959" y="77066"/>
                </a:cubicBezTo>
                <a:cubicBezTo>
                  <a:pt x="232104" y="76953"/>
                  <a:pt x="232282" y="76891"/>
                  <a:pt x="232428" y="76891"/>
                </a:cubicBezTo>
                <a:cubicBezTo>
                  <a:pt x="232491" y="76891"/>
                  <a:pt x="232548" y="76903"/>
                  <a:pt x="232594" y="76927"/>
                </a:cubicBezTo>
                <a:cubicBezTo>
                  <a:pt x="232630" y="76949"/>
                  <a:pt x="232660" y="76959"/>
                  <a:pt x="232683" y="76959"/>
                </a:cubicBezTo>
                <a:cubicBezTo>
                  <a:pt x="232749" y="76959"/>
                  <a:pt x="232760" y="76879"/>
                  <a:pt x="232709" y="76743"/>
                </a:cubicBezTo>
                <a:cubicBezTo>
                  <a:pt x="232629" y="76546"/>
                  <a:pt x="232305" y="76362"/>
                  <a:pt x="231994" y="76327"/>
                </a:cubicBezTo>
                <a:cubicBezTo>
                  <a:pt x="230586" y="76131"/>
                  <a:pt x="230378" y="76062"/>
                  <a:pt x="230378" y="75704"/>
                </a:cubicBezTo>
                <a:cubicBezTo>
                  <a:pt x="230378" y="75546"/>
                  <a:pt x="230474" y="75453"/>
                  <a:pt x="230623" y="75453"/>
                </a:cubicBezTo>
                <a:cubicBezTo>
                  <a:pt x="230680" y="75453"/>
                  <a:pt x="230746" y="75467"/>
                  <a:pt x="230816" y="75496"/>
                </a:cubicBezTo>
                <a:cubicBezTo>
                  <a:pt x="230848" y="75508"/>
                  <a:pt x="230879" y="75514"/>
                  <a:pt x="230910" y="75514"/>
                </a:cubicBezTo>
                <a:cubicBezTo>
                  <a:pt x="231343" y="75514"/>
                  <a:pt x="231696" y="74366"/>
                  <a:pt x="231405" y="73730"/>
                </a:cubicBezTo>
                <a:cubicBezTo>
                  <a:pt x="231304" y="73529"/>
                  <a:pt x="231366" y="73360"/>
                  <a:pt x="231527" y="73360"/>
                </a:cubicBezTo>
                <a:cubicBezTo>
                  <a:pt x="231533" y="73360"/>
                  <a:pt x="231538" y="73360"/>
                  <a:pt x="231544" y="73361"/>
                </a:cubicBezTo>
                <a:cubicBezTo>
                  <a:pt x="231556" y="73362"/>
                  <a:pt x="231569" y="73363"/>
                  <a:pt x="231582" y="73363"/>
                </a:cubicBezTo>
                <a:cubicBezTo>
                  <a:pt x="231740" y="73363"/>
                  <a:pt x="231878" y="73234"/>
                  <a:pt x="231878" y="73095"/>
                </a:cubicBezTo>
                <a:cubicBezTo>
                  <a:pt x="231878" y="72943"/>
                  <a:pt x="232158" y="72871"/>
                  <a:pt x="232704" y="72871"/>
                </a:cubicBezTo>
                <a:cubicBezTo>
                  <a:pt x="232902" y="72871"/>
                  <a:pt x="233135" y="72881"/>
                  <a:pt x="233402" y="72899"/>
                </a:cubicBezTo>
                <a:cubicBezTo>
                  <a:pt x="233690" y="72921"/>
                  <a:pt x="233952" y="72932"/>
                  <a:pt x="234187" y="72932"/>
                </a:cubicBezTo>
                <a:cubicBezTo>
                  <a:pt x="235303" y="72932"/>
                  <a:pt x="235837" y="72680"/>
                  <a:pt x="235837" y="72137"/>
                </a:cubicBezTo>
                <a:cubicBezTo>
                  <a:pt x="235837" y="71906"/>
                  <a:pt x="236057" y="71664"/>
                  <a:pt x="236311" y="71606"/>
                </a:cubicBezTo>
                <a:cubicBezTo>
                  <a:pt x="236396" y="71587"/>
                  <a:pt x="236464" y="71578"/>
                  <a:pt x="236514" y="71578"/>
                </a:cubicBezTo>
                <a:cubicBezTo>
                  <a:pt x="236649" y="71578"/>
                  <a:pt x="236662" y="71645"/>
                  <a:pt x="236553" y="71779"/>
                </a:cubicBezTo>
                <a:cubicBezTo>
                  <a:pt x="236515" y="71824"/>
                  <a:pt x="236516" y="71845"/>
                  <a:pt x="236550" y="71845"/>
                </a:cubicBezTo>
                <a:cubicBezTo>
                  <a:pt x="236630" y="71845"/>
                  <a:pt x="236887" y="71731"/>
                  <a:pt x="237234" y="71537"/>
                </a:cubicBezTo>
                <a:cubicBezTo>
                  <a:pt x="238665" y="70740"/>
                  <a:pt x="239196" y="70360"/>
                  <a:pt x="239162" y="70152"/>
                </a:cubicBezTo>
                <a:cubicBezTo>
                  <a:pt x="239045" y="69606"/>
                  <a:pt x="239175" y="69249"/>
                  <a:pt x="239462" y="69249"/>
                </a:cubicBezTo>
                <a:cubicBezTo>
                  <a:pt x="239514" y="69249"/>
                  <a:pt x="239572" y="69261"/>
                  <a:pt x="239635" y="69286"/>
                </a:cubicBezTo>
                <a:cubicBezTo>
                  <a:pt x="239698" y="69310"/>
                  <a:pt x="239764" y="69322"/>
                  <a:pt x="239831" y="69322"/>
                </a:cubicBezTo>
                <a:cubicBezTo>
                  <a:pt x="240086" y="69322"/>
                  <a:pt x="240368" y="69153"/>
                  <a:pt x="240651" y="68824"/>
                </a:cubicBezTo>
                <a:cubicBezTo>
                  <a:pt x="240945" y="68485"/>
                  <a:pt x="241283" y="68212"/>
                  <a:pt x="241416" y="68212"/>
                </a:cubicBezTo>
                <a:cubicBezTo>
                  <a:pt x="241419" y="68212"/>
                  <a:pt x="241422" y="68212"/>
                  <a:pt x="241424" y="68213"/>
                </a:cubicBezTo>
                <a:cubicBezTo>
                  <a:pt x="241435" y="68214"/>
                  <a:pt x="241446" y="68215"/>
                  <a:pt x="241456" y="68215"/>
                </a:cubicBezTo>
                <a:cubicBezTo>
                  <a:pt x="241578" y="68215"/>
                  <a:pt x="241666" y="68094"/>
                  <a:pt x="241666" y="67924"/>
                </a:cubicBezTo>
                <a:cubicBezTo>
                  <a:pt x="241666" y="67762"/>
                  <a:pt x="242094" y="67405"/>
                  <a:pt x="242601" y="67174"/>
                </a:cubicBezTo>
                <a:cubicBezTo>
                  <a:pt x="243098" y="66931"/>
                  <a:pt x="243456" y="66643"/>
                  <a:pt x="243375" y="66527"/>
                </a:cubicBezTo>
                <a:cubicBezTo>
                  <a:pt x="243282" y="66412"/>
                  <a:pt x="243640" y="66123"/>
                  <a:pt x="244137" y="65893"/>
                </a:cubicBezTo>
                <a:cubicBezTo>
                  <a:pt x="244644" y="65662"/>
                  <a:pt x="244991" y="65373"/>
                  <a:pt x="244898" y="65246"/>
                </a:cubicBezTo>
                <a:cubicBezTo>
                  <a:pt x="244825" y="65156"/>
                  <a:pt x="244821" y="65101"/>
                  <a:pt x="244882" y="65101"/>
                </a:cubicBezTo>
                <a:cubicBezTo>
                  <a:pt x="244907" y="65101"/>
                  <a:pt x="244944" y="65111"/>
                  <a:pt x="244991" y="65131"/>
                </a:cubicBezTo>
                <a:cubicBezTo>
                  <a:pt x="245028" y="65142"/>
                  <a:pt x="245066" y="65148"/>
                  <a:pt x="245102" y="65148"/>
                </a:cubicBezTo>
                <a:cubicBezTo>
                  <a:pt x="245210" y="65148"/>
                  <a:pt x="245305" y="65096"/>
                  <a:pt x="245349" y="64992"/>
                </a:cubicBezTo>
                <a:cubicBezTo>
                  <a:pt x="245395" y="64865"/>
                  <a:pt x="245626" y="64634"/>
                  <a:pt x="245856" y="64461"/>
                </a:cubicBezTo>
                <a:cubicBezTo>
                  <a:pt x="246087" y="64288"/>
                  <a:pt x="246353" y="63792"/>
                  <a:pt x="246445" y="63342"/>
                </a:cubicBezTo>
                <a:cubicBezTo>
                  <a:pt x="246549" y="62903"/>
                  <a:pt x="246664" y="62441"/>
                  <a:pt x="246699" y="62303"/>
                </a:cubicBezTo>
                <a:cubicBezTo>
                  <a:pt x="246880" y="61740"/>
                  <a:pt x="246718" y="61099"/>
                  <a:pt x="246431" y="61099"/>
                </a:cubicBezTo>
                <a:cubicBezTo>
                  <a:pt x="246406" y="61099"/>
                  <a:pt x="246380" y="61104"/>
                  <a:pt x="246353" y="61114"/>
                </a:cubicBezTo>
                <a:cubicBezTo>
                  <a:pt x="246290" y="61135"/>
                  <a:pt x="246241" y="61145"/>
                  <a:pt x="246208" y="61145"/>
                </a:cubicBezTo>
                <a:cubicBezTo>
                  <a:pt x="246133" y="61145"/>
                  <a:pt x="246138" y="61091"/>
                  <a:pt x="246226" y="60987"/>
                </a:cubicBezTo>
                <a:cubicBezTo>
                  <a:pt x="246360" y="60844"/>
                  <a:pt x="246509" y="60778"/>
                  <a:pt x="246642" y="60778"/>
                </a:cubicBezTo>
                <a:cubicBezTo>
                  <a:pt x="246863" y="60778"/>
                  <a:pt x="247041" y="60962"/>
                  <a:pt x="247034" y="61287"/>
                </a:cubicBezTo>
                <a:cubicBezTo>
                  <a:pt x="247029" y="61538"/>
                  <a:pt x="247117" y="61659"/>
                  <a:pt x="247261" y="61659"/>
                </a:cubicBezTo>
                <a:cubicBezTo>
                  <a:pt x="247441" y="61659"/>
                  <a:pt x="247709" y="61468"/>
                  <a:pt x="247992" y="61102"/>
                </a:cubicBezTo>
                <a:cubicBezTo>
                  <a:pt x="248223" y="60812"/>
                  <a:pt x="248270" y="60711"/>
                  <a:pt x="248101" y="60711"/>
                </a:cubicBezTo>
                <a:cubicBezTo>
                  <a:pt x="248042" y="60711"/>
                  <a:pt x="247956" y="60724"/>
                  <a:pt x="247842" y="60745"/>
                </a:cubicBezTo>
                <a:cubicBezTo>
                  <a:pt x="247779" y="60756"/>
                  <a:pt x="247721" y="60761"/>
                  <a:pt x="247670" y="60761"/>
                </a:cubicBezTo>
                <a:cubicBezTo>
                  <a:pt x="247458" y="60761"/>
                  <a:pt x="247345" y="60667"/>
                  <a:pt x="247345" y="60491"/>
                </a:cubicBezTo>
                <a:cubicBezTo>
                  <a:pt x="247345" y="60306"/>
                  <a:pt x="247242" y="60133"/>
                  <a:pt x="247115" y="60110"/>
                </a:cubicBezTo>
                <a:cubicBezTo>
                  <a:pt x="246988" y="60098"/>
                  <a:pt x="246861" y="59636"/>
                  <a:pt x="246849" y="59094"/>
                </a:cubicBezTo>
                <a:cubicBezTo>
                  <a:pt x="246840" y="58656"/>
                  <a:pt x="246891" y="58375"/>
                  <a:pt x="246984" y="58375"/>
                </a:cubicBezTo>
                <a:cubicBezTo>
                  <a:pt x="247006" y="58375"/>
                  <a:pt x="247030" y="58391"/>
                  <a:pt x="247057" y="58424"/>
                </a:cubicBezTo>
                <a:cubicBezTo>
                  <a:pt x="247142" y="58544"/>
                  <a:pt x="247211" y="58605"/>
                  <a:pt x="247275" y="58605"/>
                </a:cubicBezTo>
                <a:cubicBezTo>
                  <a:pt x="247341" y="58605"/>
                  <a:pt x="247402" y="58541"/>
                  <a:pt x="247472" y="58413"/>
                </a:cubicBezTo>
                <a:cubicBezTo>
                  <a:pt x="247657" y="58078"/>
                  <a:pt x="246595" y="56889"/>
                  <a:pt x="245880" y="56624"/>
                </a:cubicBezTo>
                <a:cubicBezTo>
                  <a:pt x="245683" y="56555"/>
                  <a:pt x="245499" y="56208"/>
                  <a:pt x="245464" y="55839"/>
                </a:cubicBezTo>
                <a:cubicBezTo>
                  <a:pt x="245406" y="55343"/>
                  <a:pt x="245233" y="55181"/>
                  <a:pt x="244691" y="55123"/>
                </a:cubicBezTo>
                <a:cubicBezTo>
                  <a:pt x="244310" y="55077"/>
                  <a:pt x="243987" y="54939"/>
                  <a:pt x="243987" y="54800"/>
                </a:cubicBezTo>
                <a:cubicBezTo>
                  <a:pt x="243998" y="54685"/>
                  <a:pt x="243825" y="54546"/>
                  <a:pt x="243652" y="54535"/>
                </a:cubicBezTo>
                <a:cubicBezTo>
                  <a:pt x="243634" y="54532"/>
                  <a:pt x="243618" y="54531"/>
                  <a:pt x="243603" y="54531"/>
                </a:cubicBezTo>
                <a:cubicBezTo>
                  <a:pt x="243456" y="54531"/>
                  <a:pt x="243408" y="54627"/>
                  <a:pt x="243502" y="54742"/>
                </a:cubicBezTo>
                <a:cubicBezTo>
                  <a:pt x="243555" y="54812"/>
                  <a:pt x="243494" y="54847"/>
                  <a:pt x="243337" y="54847"/>
                </a:cubicBezTo>
                <a:cubicBezTo>
                  <a:pt x="243154" y="54847"/>
                  <a:pt x="242843" y="54801"/>
                  <a:pt x="242428" y="54708"/>
                </a:cubicBezTo>
                <a:cubicBezTo>
                  <a:pt x="241998" y="54616"/>
                  <a:pt x="241693" y="54570"/>
                  <a:pt x="241490" y="54570"/>
                </a:cubicBezTo>
                <a:cubicBezTo>
                  <a:pt x="241257" y="54570"/>
                  <a:pt x="241159" y="54631"/>
                  <a:pt x="241159" y="54754"/>
                </a:cubicBezTo>
                <a:cubicBezTo>
                  <a:pt x="241159" y="54866"/>
                  <a:pt x="241141" y="54924"/>
                  <a:pt x="241099" y="54924"/>
                </a:cubicBezTo>
                <a:cubicBezTo>
                  <a:pt x="241049" y="54924"/>
                  <a:pt x="240966" y="54846"/>
                  <a:pt x="240835" y="54685"/>
                </a:cubicBezTo>
                <a:cubicBezTo>
                  <a:pt x="240689" y="54508"/>
                  <a:pt x="240604" y="54421"/>
                  <a:pt x="240514" y="54421"/>
                </a:cubicBezTo>
                <a:cubicBezTo>
                  <a:pt x="240433" y="54421"/>
                  <a:pt x="240348" y="54491"/>
                  <a:pt x="240212" y="54627"/>
                </a:cubicBezTo>
                <a:cubicBezTo>
                  <a:pt x="240103" y="54737"/>
                  <a:pt x="240024" y="54795"/>
                  <a:pt x="239960" y="54795"/>
                </a:cubicBezTo>
                <a:cubicBezTo>
                  <a:pt x="239868" y="54795"/>
                  <a:pt x="239804" y="54677"/>
                  <a:pt x="239716" y="54419"/>
                </a:cubicBezTo>
                <a:cubicBezTo>
                  <a:pt x="239589" y="54015"/>
                  <a:pt x="239323" y="53877"/>
                  <a:pt x="238596" y="53854"/>
                </a:cubicBezTo>
                <a:cubicBezTo>
                  <a:pt x="238088" y="53831"/>
                  <a:pt x="237580" y="53704"/>
                  <a:pt x="237500" y="53577"/>
                </a:cubicBezTo>
                <a:cubicBezTo>
                  <a:pt x="237458" y="53525"/>
                  <a:pt x="237371" y="53499"/>
                  <a:pt x="237264" y="53499"/>
                </a:cubicBezTo>
                <a:cubicBezTo>
                  <a:pt x="237131" y="53499"/>
                  <a:pt x="236966" y="53540"/>
                  <a:pt x="236819" y="53623"/>
                </a:cubicBezTo>
                <a:cubicBezTo>
                  <a:pt x="236674" y="53698"/>
                  <a:pt x="236567" y="53736"/>
                  <a:pt x="236516" y="53736"/>
                </a:cubicBezTo>
                <a:cubicBezTo>
                  <a:pt x="236474" y="53736"/>
                  <a:pt x="236471" y="53710"/>
                  <a:pt x="236518" y="53657"/>
                </a:cubicBezTo>
                <a:cubicBezTo>
                  <a:pt x="236645" y="53530"/>
                  <a:pt x="236138" y="53242"/>
                  <a:pt x="235295" y="52976"/>
                </a:cubicBezTo>
                <a:cubicBezTo>
                  <a:pt x="234611" y="52762"/>
                  <a:pt x="234213" y="52664"/>
                  <a:pt x="233963" y="52664"/>
                </a:cubicBezTo>
                <a:cubicBezTo>
                  <a:pt x="233796" y="52664"/>
                  <a:pt x="233695" y="52708"/>
                  <a:pt x="233621" y="52792"/>
                </a:cubicBezTo>
                <a:cubicBezTo>
                  <a:pt x="233537" y="52891"/>
                  <a:pt x="233470" y="52943"/>
                  <a:pt x="233401" y="52943"/>
                </a:cubicBezTo>
                <a:cubicBezTo>
                  <a:pt x="233318" y="52943"/>
                  <a:pt x="233233" y="52868"/>
                  <a:pt x="233113" y="52711"/>
                </a:cubicBezTo>
                <a:cubicBezTo>
                  <a:pt x="232963" y="52503"/>
                  <a:pt x="231994" y="52134"/>
                  <a:pt x="230943" y="51857"/>
                </a:cubicBezTo>
                <a:cubicBezTo>
                  <a:pt x="229893" y="51591"/>
                  <a:pt x="228600" y="51268"/>
                  <a:pt x="228035" y="51118"/>
                </a:cubicBezTo>
                <a:cubicBezTo>
                  <a:pt x="227682" y="51030"/>
                  <a:pt x="227427" y="50984"/>
                  <a:pt x="227235" y="50984"/>
                </a:cubicBezTo>
                <a:cubicBezTo>
                  <a:pt x="227001" y="50984"/>
                  <a:pt x="226861" y="51053"/>
                  <a:pt x="226753" y="51199"/>
                </a:cubicBezTo>
                <a:cubicBezTo>
                  <a:pt x="226644" y="51341"/>
                  <a:pt x="226574" y="51413"/>
                  <a:pt x="226510" y="51413"/>
                </a:cubicBezTo>
                <a:cubicBezTo>
                  <a:pt x="226439" y="51413"/>
                  <a:pt x="226377" y="51324"/>
                  <a:pt x="226280" y="51141"/>
                </a:cubicBezTo>
                <a:cubicBezTo>
                  <a:pt x="226153" y="50887"/>
                  <a:pt x="225726" y="50714"/>
                  <a:pt x="225126" y="50668"/>
                </a:cubicBezTo>
                <a:cubicBezTo>
                  <a:pt x="224583" y="50633"/>
                  <a:pt x="224156" y="50483"/>
                  <a:pt x="224156" y="50333"/>
                </a:cubicBezTo>
                <a:cubicBezTo>
                  <a:pt x="224156" y="50198"/>
                  <a:pt x="223850" y="50110"/>
                  <a:pt x="223378" y="50110"/>
                </a:cubicBezTo>
                <a:cubicBezTo>
                  <a:pt x="223324" y="50110"/>
                  <a:pt x="223268" y="50111"/>
                  <a:pt x="223210" y="50114"/>
                </a:cubicBezTo>
                <a:cubicBezTo>
                  <a:pt x="223181" y="50114"/>
                  <a:pt x="223153" y="50115"/>
                  <a:pt x="223125" y="50115"/>
                </a:cubicBezTo>
                <a:cubicBezTo>
                  <a:pt x="222654" y="50115"/>
                  <a:pt x="222263" y="50025"/>
                  <a:pt x="222263" y="49894"/>
                </a:cubicBezTo>
                <a:cubicBezTo>
                  <a:pt x="222260" y="49854"/>
                  <a:pt x="222235" y="49835"/>
                  <a:pt x="222194" y="49835"/>
                </a:cubicBezTo>
                <a:cubicBezTo>
                  <a:pt x="222108" y="49835"/>
                  <a:pt x="221951" y="49922"/>
                  <a:pt x="221778" y="50079"/>
                </a:cubicBezTo>
                <a:cubicBezTo>
                  <a:pt x="221570" y="50258"/>
                  <a:pt x="221453" y="50348"/>
                  <a:pt x="221409" y="50348"/>
                </a:cubicBezTo>
                <a:cubicBezTo>
                  <a:pt x="221367" y="50348"/>
                  <a:pt x="221388" y="50270"/>
                  <a:pt x="221455" y="50114"/>
                </a:cubicBezTo>
                <a:cubicBezTo>
                  <a:pt x="221640" y="49652"/>
                  <a:pt x="221259" y="49410"/>
                  <a:pt x="220082" y="49225"/>
                </a:cubicBezTo>
                <a:cubicBezTo>
                  <a:pt x="218881" y="49040"/>
                  <a:pt x="217381" y="48706"/>
                  <a:pt x="217219" y="48567"/>
                </a:cubicBezTo>
                <a:cubicBezTo>
                  <a:pt x="217203" y="48556"/>
                  <a:pt x="217178" y="48551"/>
                  <a:pt x="217147" y="48551"/>
                </a:cubicBezTo>
                <a:cubicBezTo>
                  <a:pt x="217043" y="48551"/>
                  <a:pt x="216866" y="48608"/>
                  <a:pt x="216688" y="48706"/>
                </a:cubicBezTo>
                <a:cubicBezTo>
                  <a:pt x="216554" y="48780"/>
                  <a:pt x="216456" y="48818"/>
                  <a:pt x="216388" y="48818"/>
                </a:cubicBezTo>
                <a:cubicBezTo>
                  <a:pt x="216296" y="48818"/>
                  <a:pt x="216256" y="48751"/>
                  <a:pt x="216250" y="48613"/>
                </a:cubicBezTo>
                <a:cubicBezTo>
                  <a:pt x="216240" y="48519"/>
                  <a:pt x="216202" y="48472"/>
                  <a:pt x="216138" y="48472"/>
                </a:cubicBezTo>
                <a:cubicBezTo>
                  <a:pt x="216051" y="48472"/>
                  <a:pt x="215915" y="48557"/>
                  <a:pt x="215730" y="48729"/>
                </a:cubicBezTo>
                <a:cubicBezTo>
                  <a:pt x="215498" y="48933"/>
                  <a:pt x="215377" y="49040"/>
                  <a:pt x="215331" y="49040"/>
                </a:cubicBezTo>
                <a:cubicBezTo>
                  <a:pt x="215280" y="49040"/>
                  <a:pt x="215317" y="48913"/>
                  <a:pt x="215395" y="48648"/>
                </a:cubicBezTo>
                <a:cubicBezTo>
                  <a:pt x="215511" y="48279"/>
                  <a:pt x="215407" y="48117"/>
                  <a:pt x="215014" y="48071"/>
                </a:cubicBezTo>
                <a:cubicBezTo>
                  <a:pt x="214010" y="47944"/>
                  <a:pt x="213849" y="47909"/>
                  <a:pt x="213502" y="47724"/>
                </a:cubicBezTo>
                <a:cubicBezTo>
                  <a:pt x="213318" y="47621"/>
                  <a:pt x="212440" y="47471"/>
                  <a:pt x="211563" y="47401"/>
                </a:cubicBezTo>
                <a:cubicBezTo>
                  <a:pt x="210698" y="47320"/>
                  <a:pt x="210028" y="47170"/>
                  <a:pt x="210097" y="47078"/>
                </a:cubicBezTo>
                <a:cubicBezTo>
                  <a:pt x="210167" y="46974"/>
                  <a:pt x="209832" y="46870"/>
                  <a:pt x="209347" y="46836"/>
                </a:cubicBezTo>
                <a:cubicBezTo>
                  <a:pt x="207812" y="46709"/>
                  <a:pt x="207096" y="46605"/>
                  <a:pt x="206473" y="46374"/>
                </a:cubicBezTo>
                <a:cubicBezTo>
                  <a:pt x="205780" y="46120"/>
                  <a:pt x="205261" y="46005"/>
                  <a:pt x="203991" y="45808"/>
                </a:cubicBezTo>
                <a:cubicBezTo>
                  <a:pt x="203472" y="45739"/>
                  <a:pt x="202029" y="45462"/>
                  <a:pt x="200817" y="45243"/>
                </a:cubicBezTo>
                <a:cubicBezTo>
                  <a:pt x="199939" y="45072"/>
                  <a:pt x="199213" y="44979"/>
                  <a:pt x="198818" y="44979"/>
                </a:cubicBezTo>
                <a:cubicBezTo>
                  <a:pt x="198626" y="44979"/>
                  <a:pt x="198512" y="45001"/>
                  <a:pt x="198497" y="45047"/>
                </a:cubicBezTo>
                <a:cubicBezTo>
                  <a:pt x="198484" y="45078"/>
                  <a:pt x="198446" y="45093"/>
                  <a:pt x="198388" y="45093"/>
                </a:cubicBezTo>
                <a:cubicBezTo>
                  <a:pt x="198233" y="45093"/>
                  <a:pt x="197939" y="44986"/>
                  <a:pt x="197620" y="44793"/>
                </a:cubicBezTo>
                <a:cubicBezTo>
                  <a:pt x="197193" y="44535"/>
                  <a:pt x="196560" y="44342"/>
                  <a:pt x="196154" y="44342"/>
                </a:cubicBezTo>
                <a:cubicBezTo>
                  <a:pt x="196142" y="44342"/>
                  <a:pt x="196130" y="44342"/>
                  <a:pt x="196119" y="44342"/>
                </a:cubicBezTo>
                <a:cubicBezTo>
                  <a:pt x="195865" y="44342"/>
                  <a:pt x="195611" y="44308"/>
                  <a:pt x="195427" y="44262"/>
                </a:cubicBezTo>
                <a:cubicBezTo>
                  <a:pt x="195519" y="44239"/>
                  <a:pt x="195611" y="44216"/>
                  <a:pt x="195715" y="44204"/>
                </a:cubicBezTo>
                <a:cubicBezTo>
                  <a:pt x="196188" y="44135"/>
                  <a:pt x="196592" y="43973"/>
                  <a:pt x="196581" y="43846"/>
                </a:cubicBezTo>
                <a:cubicBezTo>
                  <a:pt x="196558" y="43719"/>
                  <a:pt x="196962" y="43558"/>
                  <a:pt x="197447" y="43500"/>
                </a:cubicBezTo>
                <a:cubicBezTo>
                  <a:pt x="197943" y="43442"/>
                  <a:pt x="198347" y="43281"/>
                  <a:pt x="198324" y="43154"/>
                </a:cubicBezTo>
                <a:cubicBezTo>
                  <a:pt x="198309" y="43059"/>
                  <a:pt x="198327" y="43010"/>
                  <a:pt x="198365" y="43010"/>
                </a:cubicBezTo>
                <a:cubicBezTo>
                  <a:pt x="198387" y="43010"/>
                  <a:pt x="198417" y="43027"/>
                  <a:pt x="198451" y="43061"/>
                </a:cubicBezTo>
                <a:cubicBezTo>
                  <a:pt x="198501" y="43112"/>
                  <a:pt x="198560" y="43135"/>
                  <a:pt x="198619" y="43135"/>
                </a:cubicBezTo>
                <a:cubicBezTo>
                  <a:pt x="198681" y="43135"/>
                  <a:pt x="198744" y="43109"/>
                  <a:pt x="198797" y="43061"/>
                </a:cubicBezTo>
                <a:cubicBezTo>
                  <a:pt x="198889" y="42957"/>
                  <a:pt x="199166" y="42819"/>
                  <a:pt x="199432" y="42738"/>
                </a:cubicBezTo>
                <a:cubicBezTo>
                  <a:pt x="199686" y="42657"/>
                  <a:pt x="200124" y="42288"/>
                  <a:pt x="200401" y="41930"/>
                </a:cubicBezTo>
                <a:cubicBezTo>
                  <a:pt x="200667" y="41572"/>
                  <a:pt x="200967" y="41191"/>
                  <a:pt x="201059" y="41087"/>
                </a:cubicBezTo>
                <a:cubicBezTo>
                  <a:pt x="201475" y="40603"/>
                  <a:pt x="201613" y="39910"/>
                  <a:pt x="201279" y="39899"/>
                </a:cubicBezTo>
                <a:cubicBezTo>
                  <a:pt x="201083" y="39899"/>
                  <a:pt x="201059" y="39841"/>
                  <a:pt x="201221" y="39749"/>
                </a:cubicBezTo>
                <a:cubicBezTo>
                  <a:pt x="201330" y="39698"/>
                  <a:pt x="201430" y="39675"/>
                  <a:pt x="201517" y="39675"/>
                </a:cubicBezTo>
                <a:cubicBezTo>
                  <a:pt x="201809" y="39675"/>
                  <a:pt x="201953" y="39933"/>
                  <a:pt x="201775" y="40279"/>
                </a:cubicBezTo>
                <a:cubicBezTo>
                  <a:pt x="201632" y="40565"/>
                  <a:pt x="201701" y="40712"/>
                  <a:pt x="201916" y="40712"/>
                </a:cubicBezTo>
                <a:cubicBezTo>
                  <a:pt x="202083" y="40712"/>
                  <a:pt x="202339" y="40623"/>
                  <a:pt x="202652" y="40441"/>
                </a:cubicBezTo>
                <a:cubicBezTo>
                  <a:pt x="203079" y="40199"/>
                  <a:pt x="203079" y="40141"/>
                  <a:pt x="202687" y="40060"/>
                </a:cubicBezTo>
                <a:cubicBezTo>
                  <a:pt x="202387" y="40002"/>
                  <a:pt x="202283" y="39864"/>
                  <a:pt x="202375" y="39679"/>
                </a:cubicBezTo>
                <a:cubicBezTo>
                  <a:pt x="202456" y="39518"/>
                  <a:pt x="202445" y="39321"/>
                  <a:pt x="202341" y="39264"/>
                </a:cubicBezTo>
                <a:cubicBezTo>
                  <a:pt x="202237" y="39194"/>
                  <a:pt x="202341" y="38756"/>
                  <a:pt x="202548" y="38260"/>
                </a:cubicBezTo>
                <a:cubicBezTo>
                  <a:pt x="202715" y="37883"/>
                  <a:pt x="202875" y="37659"/>
                  <a:pt x="202957" y="37659"/>
                </a:cubicBezTo>
                <a:cubicBezTo>
                  <a:pt x="202983" y="37659"/>
                  <a:pt x="203002" y="37681"/>
                  <a:pt x="203010" y="37729"/>
                </a:cubicBezTo>
                <a:cubicBezTo>
                  <a:pt x="203037" y="37891"/>
                  <a:pt x="203080" y="37970"/>
                  <a:pt x="203156" y="37970"/>
                </a:cubicBezTo>
                <a:cubicBezTo>
                  <a:pt x="203209" y="37970"/>
                  <a:pt x="203278" y="37932"/>
                  <a:pt x="203368" y="37856"/>
                </a:cubicBezTo>
                <a:cubicBezTo>
                  <a:pt x="203680" y="37625"/>
                  <a:pt x="203264" y="36193"/>
                  <a:pt x="202745" y="35697"/>
                </a:cubicBezTo>
                <a:cubicBezTo>
                  <a:pt x="202606" y="35570"/>
                  <a:pt x="202583" y="35189"/>
                  <a:pt x="202698" y="34843"/>
                </a:cubicBezTo>
                <a:cubicBezTo>
                  <a:pt x="202849" y="34370"/>
                  <a:pt x="202768" y="34150"/>
                  <a:pt x="202306" y="33908"/>
                </a:cubicBezTo>
                <a:cubicBezTo>
                  <a:pt x="201994" y="33723"/>
                  <a:pt x="201775" y="33492"/>
                  <a:pt x="201821" y="33365"/>
                </a:cubicBezTo>
                <a:cubicBezTo>
                  <a:pt x="201867" y="33250"/>
                  <a:pt x="201775" y="33077"/>
                  <a:pt x="201625" y="32996"/>
                </a:cubicBezTo>
                <a:cubicBezTo>
                  <a:pt x="201582" y="32973"/>
                  <a:pt x="201542" y="32962"/>
                  <a:pt x="201509" y="32962"/>
                </a:cubicBezTo>
                <a:cubicBezTo>
                  <a:pt x="201428" y="32962"/>
                  <a:pt x="201384" y="33028"/>
                  <a:pt x="201417" y="33135"/>
                </a:cubicBezTo>
                <a:cubicBezTo>
                  <a:pt x="201430" y="33186"/>
                  <a:pt x="201411" y="33210"/>
                  <a:pt x="201364" y="33210"/>
                </a:cubicBezTo>
                <a:cubicBezTo>
                  <a:pt x="201240" y="33210"/>
                  <a:pt x="200925" y="33043"/>
                  <a:pt x="200482" y="32742"/>
                </a:cubicBezTo>
                <a:cubicBezTo>
                  <a:pt x="199992" y="32400"/>
                  <a:pt x="199691" y="32241"/>
                  <a:pt x="199522" y="32241"/>
                </a:cubicBezTo>
                <a:cubicBezTo>
                  <a:pt x="199440" y="32241"/>
                  <a:pt x="199389" y="32278"/>
                  <a:pt x="199363" y="32350"/>
                </a:cubicBezTo>
                <a:cubicBezTo>
                  <a:pt x="199324" y="32447"/>
                  <a:pt x="199291" y="32497"/>
                  <a:pt x="199259" y="32497"/>
                </a:cubicBezTo>
                <a:cubicBezTo>
                  <a:pt x="199214" y="32497"/>
                  <a:pt x="199169" y="32401"/>
                  <a:pt x="199109" y="32200"/>
                </a:cubicBezTo>
                <a:cubicBezTo>
                  <a:pt x="199038" y="31959"/>
                  <a:pt x="198989" y="31857"/>
                  <a:pt x="198881" y="31857"/>
                </a:cubicBezTo>
                <a:cubicBezTo>
                  <a:pt x="198814" y="31857"/>
                  <a:pt x="198723" y="31897"/>
                  <a:pt x="198589" y="31969"/>
                </a:cubicBezTo>
                <a:cubicBezTo>
                  <a:pt x="198478" y="32028"/>
                  <a:pt x="198398" y="32062"/>
                  <a:pt x="198343" y="32062"/>
                </a:cubicBezTo>
                <a:cubicBezTo>
                  <a:pt x="198237" y="32062"/>
                  <a:pt x="198220" y="31941"/>
                  <a:pt x="198243" y="31646"/>
                </a:cubicBezTo>
                <a:cubicBezTo>
                  <a:pt x="198255" y="31242"/>
                  <a:pt x="198070" y="31034"/>
                  <a:pt x="197458" y="30815"/>
                </a:cubicBezTo>
                <a:cubicBezTo>
                  <a:pt x="197019" y="30653"/>
                  <a:pt x="196615" y="30411"/>
                  <a:pt x="196581" y="30272"/>
                </a:cubicBezTo>
                <a:cubicBezTo>
                  <a:pt x="196555" y="30167"/>
                  <a:pt x="196388" y="30102"/>
                  <a:pt x="196184" y="30102"/>
                </a:cubicBezTo>
                <a:cubicBezTo>
                  <a:pt x="196119" y="30102"/>
                  <a:pt x="196050" y="30108"/>
                  <a:pt x="195981" y="30122"/>
                </a:cubicBezTo>
                <a:cubicBezTo>
                  <a:pt x="195876" y="30144"/>
                  <a:pt x="195793" y="30154"/>
                  <a:pt x="195737" y="30154"/>
                </a:cubicBezTo>
                <a:cubicBezTo>
                  <a:pt x="195646" y="30154"/>
                  <a:pt x="195629" y="30126"/>
                  <a:pt x="195715" y="30076"/>
                </a:cubicBezTo>
                <a:cubicBezTo>
                  <a:pt x="195865" y="29983"/>
                  <a:pt x="195507" y="29579"/>
                  <a:pt x="194861" y="29106"/>
                </a:cubicBezTo>
                <a:cubicBezTo>
                  <a:pt x="194207" y="28624"/>
                  <a:pt x="193873" y="28431"/>
                  <a:pt x="193655" y="28431"/>
                </a:cubicBezTo>
                <a:cubicBezTo>
                  <a:pt x="193581" y="28431"/>
                  <a:pt x="193520" y="28453"/>
                  <a:pt x="193464" y="28494"/>
                </a:cubicBezTo>
                <a:cubicBezTo>
                  <a:pt x="193379" y="28550"/>
                  <a:pt x="193313" y="28580"/>
                  <a:pt x="193260" y="28580"/>
                </a:cubicBezTo>
                <a:cubicBezTo>
                  <a:pt x="193170" y="28580"/>
                  <a:pt x="193114" y="28494"/>
                  <a:pt x="193049" y="28298"/>
                </a:cubicBezTo>
                <a:cubicBezTo>
                  <a:pt x="192980" y="28079"/>
                  <a:pt x="192275" y="27525"/>
                  <a:pt x="191456" y="27063"/>
                </a:cubicBezTo>
                <a:cubicBezTo>
                  <a:pt x="190625" y="26601"/>
                  <a:pt x="189609" y="26036"/>
                  <a:pt x="189159" y="25782"/>
                </a:cubicBezTo>
                <a:cubicBezTo>
                  <a:pt x="188793" y="25575"/>
                  <a:pt x="188551" y="25475"/>
                  <a:pt x="188367" y="25475"/>
                </a:cubicBezTo>
                <a:cubicBezTo>
                  <a:pt x="188242" y="25475"/>
                  <a:pt x="188144" y="25521"/>
                  <a:pt x="188051" y="25609"/>
                </a:cubicBezTo>
                <a:cubicBezTo>
                  <a:pt x="187937" y="25713"/>
                  <a:pt x="187864" y="25768"/>
                  <a:pt x="187811" y="25768"/>
                </a:cubicBezTo>
                <a:cubicBezTo>
                  <a:pt x="187742" y="25768"/>
                  <a:pt x="187710" y="25670"/>
                  <a:pt x="187670" y="25459"/>
                </a:cubicBezTo>
                <a:cubicBezTo>
                  <a:pt x="187635" y="25205"/>
                  <a:pt x="187289" y="24916"/>
                  <a:pt x="186816" y="24801"/>
                </a:cubicBezTo>
                <a:cubicBezTo>
                  <a:pt x="186377" y="24685"/>
                  <a:pt x="186054" y="24489"/>
                  <a:pt x="186089" y="24351"/>
                </a:cubicBezTo>
                <a:cubicBezTo>
                  <a:pt x="186123" y="24201"/>
                  <a:pt x="185835" y="24051"/>
                  <a:pt x="185361" y="23993"/>
                </a:cubicBezTo>
                <a:cubicBezTo>
                  <a:pt x="184934" y="23947"/>
                  <a:pt x="184600" y="23785"/>
                  <a:pt x="184623" y="23658"/>
                </a:cubicBezTo>
                <a:cubicBezTo>
                  <a:pt x="184636" y="23610"/>
                  <a:pt x="184614" y="23586"/>
                  <a:pt x="184567" y="23586"/>
                </a:cubicBezTo>
                <a:cubicBezTo>
                  <a:pt x="184491" y="23586"/>
                  <a:pt x="184348" y="23648"/>
                  <a:pt x="184184" y="23762"/>
                </a:cubicBezTo>
                <a:cubicBezTo>
                  <a:pt x="183978" y="23905"/>
                  <a:pt x="183866" y="23977"/>
                  <a:pt x="183826" y="23977"/>
                </a:cubicBezTo>
                <a:cubicBezTo>
                  <a:pt x="183785" y="23977"/>
                  <a:pt x="183820" y="23902"/>
                  <a:pt x="183907" y="23750"/>
                </a:cubicBezTo>
                <a:cubicBezTo>
                  <a:pt x="184161" y="23335"/>
                  <a:pt x="183907" y="23046"/>
                  <a:pt x="182972" y="22700"/>
                </a:cubicBezTo>
                <a:cubicBezTo>
                  <a:pt x="182026" y="22354"/>
                  <a:pt x="180848" y="21800"/>
                  <a:pt x="180756" y="21684"/>
                </a:cubicBezTo>
                <a:cubicBezTo>
                  <a:pt x="180741" y="21665"/>
                  <a:pt x="180710" y="21656"/>
                  <a:pt x="180668" y="21656"/>
                </a:cubicBezTo>
                <a:cubicBezTo>
                  <a:pt x="180581" y="21656"/>
                  <a:pt x="180446" y="21695"/>
                  <a:pt x="180306" y="21765"/>
                </a:cubicBezTo>
                <a:cubicBezTo>
                  <a:pt x="180191" y="21825"/>
                  <a:pt x="180110" y="21855"/>
                  <a:pt x="180055" y="21855"/>
                </a:cubicBezTo>
                <a:cubicBezTo>
                  <a:pt x="179971" y="21855"/>
                  <a:pt x="179950" y="21784"/>
                  <a:pt x="179971" y="21638"/>
                </a:cubicBezTo>
                <a:cubicBezTo>
                  <a:pt x="179987" y="21538"/>
                  <a:pt x="179964" y="21488"/>
                  <a:pt x="179905" y="21488"/>
                </a:cubicBezTo>
                <a:cubicBezTo>
                  <a:pt x="179835" y="21488"/>
                  <a:pt x="179713" y="21558"/>
                  <a:pt x="179544" y="21696"/>
                </a:cubicBezTo>
                <a:cubicBezTo>
                  <a:pt x="179322" y="21875"/>
                  <a:pt x="179204" y="21970"/>
                  <a:pt x="179164" y="21970"/>
                </a:cubicBezTo>
                <a:cubicBezTo>
                  <a:pt x="179119" y="21970"/>
                  <a:pt x="179174" y="21849"/>
                  <a:pt x="179290" y="21592"/>
                </a:cubicBezTo>
                <a:cubicBezTo>
                  <a:pt x="179452" y="21246"/>
                  <a:pt x="179405" y="21073"/>
                  <a:pt x="179094" y="20992"/>
                </a:cubicBezTo>
                <a:cubicBezTo>
                  <a:pt x="178332" y="20772"/>
                  <a:pt x="178205" y="20726"/>
                  <a:pt x="177963" y="20507"/>
                </a:cubicBezTo>
                <a:cubicBezTo>
                  <a:pt x="177824" y="20403"/>
                  <a:pt x="177155" y="20172"/>
                  <a:pt x="176485" y="19999"/>
                </a:cubicBezTo>
                <a:cubicBezTo>
                  <a:pt x="175804" y="19837"/>
                  <a:pt x="175296" y="19630"/>
                  <a:pt x="175377" y="19549"/>
                </a:cubicBezTo>
                <a:cubicBezTo>
                  <a:pt x="175446" y="19468"/>
                  <a:pt x="175181" y="19307"/>
                  <a:pt x="174835" y="19249"/>
                </a:cubicBezTo>
                <a:cubicBezTo>
                  <a:pt x="173680" y="19029"/>
                  <a:pt x="173149" y="18879"/>
                  <a:pt x="172722" y="18625"/>
                </a:cubicBezTo>
                <a:cubicBezTo>
                  <a:pt x="172226" y="18337"/>
                  <a:pt x="171845" y="18187"/>
                  <a:pt x="170910" y="17910"/>
                </a:cubicBezTo>
                <a:cubicBezTo>
                  <a:pt x="170541" y="17783"/>
                  <a:pt x="169490" y="17448"/>
                  <a:pt x="168613" y="17148"/>
                </a:cubicBezTo>
                <a:cubicBezTo>
                  <a:pt x="167941" y="16935"/>
                  <a:pt x="167387" y="16810"/>
                  <a:pt x="167120" y="16810"/>
                </a:cubicBezTo>
                <a:cubicBezTo>
                  <a:pt x="167025" y="16810"/>
                  <a:pt x="166966" y="16826"/>
                  <a:pt x="166951" y="16859"/>
                </a:cubicBezTo>
                <a:cubicBezTo>
                  <a:pt x="166936" y="16893"/>
                  <a:pt x="166907" y="16909"/>
                  <a:pt x="166867" y="16909"/>
                </a:cubicBezTo>
                <a:cubicBezTo>
                  <a:pt x="166757" y="16909"/>
                  <a:pt x="166563" y="16786"/>
                  <a:pt x="166351" y="16582"/>
                </a:cubicBezTo>
                <a:cubicBezTo>
                  <a:pt x="166074" y="16294"/>
                  <a:pt x="165623" y="16075"/>
                  <a:pt x="165323" y="16063"/>
                </a:cubicBezTo>
                <a:cubicBezTo>
                  <a:pt x="165046" y="16051"/>
                  <a:pt x="164758" y="15959"/>
                  <a:pt x="164700" y="15867"/>
                </a:cubicBezTo>
                <a:cubicBezTo>
                  <a:pt x="164642" y="15763"/>
                  <a:pt x="164308" y="15601"/>
                  <a:pt x="163996" y="15509"/>
                </a:cubicBezTo>
                <a:cubicBezTo>
                  <a:pt x="163661" y="15417"/>
                  <a:pt x="163188" y="15197"/>
                  <a:pt x="162946" y="15036"/>
                </a:cubicBezTo>
                <a:cubicBezTo>
                  <a:pt x="162713" y="14877"/>
                  <a:pt x="162249" y="14767"/>
                  <a:pt x="161854" y="14767"/>
                </a:cubicBezTo>
                <a:cubicBezTo>
                  <a:pt x="161817" y="14767"/>
                  <a:pt x="161781" y="14768"/>
                  <a:pt x="161745" y="14770"/>
                </a:cubicBezTo>
                <a:cubicBezTo>
                  <a:pt x="161691" y="14773"/>
                  <a:pt x="161639" y="14775"/>
                  <a:pt x="161589" y="14775"/>
                </a:cubicBezTo>
                <a:cubicBezTo>
                  <a:pt x="161252" y="14775"/>
                  <a:pt x="161008" y="14709"/>
                  <a:pt x="161018" y="14609"/>
                </a:cubicBezTo>
                <a:cubicBezTo>
                  <a:pt x="161026" y="14521"/>
                  <a:pt x="160963" y="14478"/>
                  <a:pt x="160863" y="14478"/>
                </a:cubicBezTo>
                <a:cubicBezTo>
                  <a:pt x="160817" y="14478"/>
                  <a:pt x="160764" y="14487"/>
                  <a:pt x="160706" y="14505"/>
                </a:cubicBezTo>
                <a:cubicBezTo>
                  <a:pt x="160650" y="14525"/>
                  <a:pt x="160594" y="14534"/>
                  <a:pt x="160542" y="14534"/>
                </a:cubicBezTo>
                <a:cubicBezTo>
                  <a:pt x="160413" y="14534"/>
                  <a:pt x="160305" y="14476"/>
                  <a:pt x="160256" y="14378"/>
                </a:cubicBezTo>
                <a:cubicBezTo>
                  <a:pt x="160195" y="14255"/>
                  <a:pt x="159925" y="14178"/>
                  <a:pt x="159615" y="14178"/>
                </a:cubicBezTo>
                <a:cubicBezTo>
                  <a:pt x="159576" y="14178"/>
                  <a:pt x="159535" y="14179"/>
                  <a:pt x="159494" y="14182"/>
                </a:cubicBezTo>
                <a:cubicBezTo>
                  <a:pt x="159438" y="14187"/>
                  <a:pt x="159384" y="14190"/>
                  <a:pt x="159333" y="14190"/>
                </a:cubicBezTo>
                <a:cubicBezTo>
                  <a:pt x="159059" y="14190"/>
                  <a:pt x="158871" y="14115"/>
                  <a:pt x="158871" y="14008"/>
                </a:cubicBezTo>
                <a:cubicBezTo>
                  <a:pt x="158880" y="13915"/>
                  <a:pt x="158813" y="13859"/>
                  <a:pt x="158708" y="13859"/>
                </a:cubicBezTo>
                <a:cubicBezTo>
                  <a:pt x="158671" y="13859"/>
                  <a:pt x="158628" y="13866"/>
                  <a:pt x="158582" y="13881"/>
                </a:cubicBezTo>
                <a:cubicBezTo>
                  <a:pt x="158538" y="13893"/>
                  <a:pt x="158492" y="13899"/>
                  <a:pt x="158446" y="13899"/>
                </a:cubicBezTo>
                <a:cubicBezTo>
                  <a:pt x="158310" y="13899"/>
                  <a:pt x="158175" y="13849"/>
                  <a:pt x="158098" y="13754"/>
                </a:cubicBezTo>
                <a:cubicBezTo>
                  <a:pt x="158017" y="13628"/>
                  <a:pt x="157532" y="13466"/>
                  <a:pt x="157024" y="13385"/>
                </a:cubicBezTo>
                <a:cubicBezTo>
                  <a:pt x="156505" y="13293"/>
                  <a:pt x="156008" y="13120"/>
                  <a:pt x="155881" y="12993"/>
                </a:cubicBezTo>
                <a:cubicBezTo>
                  <a:pt x="155504" y="12615"/>
                  <a:pt x="150994" y="11419"/>
                  <a:pt x="150075" y="11419"/>
                </a:cubicBezTo>
                <a:cubicBezTo>
                  <a:pt x="149982" y="11419"/>
                  <a:pt x="149926" y="11431"/>
                  <a:pt x="149914" y="11458"/>
                </a:cubicBezTo>
                <a:cubicBezTo>
                  <a:pt x="149878" y="11541"/>
                  <a:pt x="149841" y="11582"/>
                  <a:pt x="149801" y="11582"/>
                </a:cubicBezTo>
                <a:cubicBezTo>
                  <a:pt x="149751" y="11582"/>
                  <a:pt x="149695" y="11520"/>
                  <a:pt x="149625" y="11400"/>
                </a:cubicBezTo>
                <a:cubicBezTo>
                  <a:pt x="149422" y="11029"/>
                  <a:pt x="147842" y="10584"/>
                  <a:pt x="147053" y="10584"/>
                </a:cubicBezTo>
                <a:cubicBezTo>
                  <a:pt x="146859" y="10584"/>
                  <a:pt x="146713" y="10611"/>
                  <a:pt x="146647" y="10673"/>
                </a:cubicBezTo>
                <a:cubicBezTo>
                  <a:pt x="146559" y="10749"/>
                  <a:pt x="146508" y="10790"/>
                  <a:pt x="146491" y="10790"/>
                </a:cubicBezTo>
                <a:cubicBezTo>
                  <a:pt x="146472" y="10790"/>
                  <a:pt x="146494" y="10741"/>
                  <a:pt x="146555" y="10638"/>
                </a:cubicBezTo>
                <a:cubicBezTo>
                  <a:pt x="146636" y="10476"/>
                  <a:pt x="146624" y="10292"/>
                  <a:pt x="146509" y="10211"/>
                </a:cubicBezTo>
                <a:cubicBezTo>
                  <a:pt x="146465" y="10176"/>
                  <a:pt x="146425" y="10159"/>
                  <a:pt x="146391" y="10159"/>
                </a:cubicBezTo>
                <a:cubicBezTo>
                  <a:pt x="146335" y="10159"/>
                  <a:pt x="146297" y="10205"/>
                  <a:pt x="146290" y="10292"/>
                </a:cubicBezTo>
                <a:cubicBezTo>
                  <a:pt x="146286" y="10325"/>
                  <a:pt x="146255" y="10341"/>
                  <a:pt x="146200" y="10341"/>
                </a:cubicBezTo>
                <a:cubicBezTo>
                  <a:pt x="146050" y="10341"/>
                  <a:pt x="145727" y="10221"/>
                  <a:pt x="145355" y="10026"/>
                </a:cubicBezTo>
                <a:cubicBezTo>
                  <a:pt x="144936" y="9792"/>
                  <a:pt x="144492" y="9641"/>
                  <a:pt x="144295" y="9641"/>
                </a:cubicBezTo>
                <a:cubicBezTo>
                  <a:pt x="144258" y="9641"/>
                  <a:pt x="144230" y="9646"/>
                  <a:pt x="144212" y="9657"/>
                </a:cubicBezTo>
                <a:cubicBezTo>
                  <a:pt x="144176" y="9680"/>
                  <a:pt x="144131" y="9691"/>
                  <a:pt x="144082" y="9691"/>
                </a:cubicBezTo>
                <a:cubicBezTo>
                  <a:pt x="143959" y="9691"/>
                  <a:pt x="143808" y="9622"/>
                  <a:pt x="143692" y="9507"/>
                </a:cubicBezTo>
                <a:cubicBezTo>
                  <a:pt x="143569" y="9373"/>
                  <a:pt x="143264" y="9287"/>
                  <a:pt x="142973" y="9287"/>
                </a:cubicBezTo>
                <a:cubicBezTo>
                  <a:pt x="142911" y="9287"/>
                  <a:pt x="142850" y="9291"/>
                  <a:pt x="142792" y="9299"/>
                </a:cubicBezTo>
                <a:cubicBezTo>
                  <a:pt x="142686" y="9313"/>
                  <a:pt x="142590" y="9320"/>
                  <a:pt x="142509" y="9320"/>
                </a:cubicBezTo>
                <a:cubicBezTo>
                  <a:pt x="142326" y="9320"/>
                  <a:pt x="142221" y="9286"/>
                  <a:pt x="142261" y="9230"/>
                </a:cubicBezTo>
                <a:cubicBezTo>
                  <a:pt x="142353" y="9080"/>
                  <a:pt x="141061" y="8664"/>
                  <a:pt x="140287" y="8583"/>
                </a:cubicBezTo>
                <a:cubicBezTo>
                  <a:pt x="140103" y="8560"/>
                  <a:pt x="139872" y="8468"/>
                  <a:pt x="139733" y="8364"/>
                </a:cubicBezTo>
                <a:cubicBezTo>
                  <a:pt x="139698" y="8340"/>
                  <a:pt x="139662" y="8329"/>
                  <a:pt x="139628" y="8329"/>
                </a:cubicBezTo>
                <a:cubicBezTo>
                  <a:pt x="139528" y="8329"/>
                  <a:pt x="139439" y="8426"/>
                  <a:pt x="139387" y="8606"/>
                </a:cubicBezTo>
                <a:cubicBezTo>
                  <a:pt x="139335" y="8791"/>
                  <a:pt x="139306" y="8884"/>
                  <a:pt x="139290" y="8884"/>
                </a:cubicBezTo>
                <a:cubicBezTo>
                  <a:pt x="139274" y="8884"/>
                  <a:pt x="139272" y="8791"/>
                  <a:pt x="139272" y="8606"/>
                </a:cubicBezTo>
                <a:cubicBezTo>
                  <a:pt x="139272" y="8387"/>
                  <a:pt x="139145" y="8191"/>
                  <a:pt x="138995" y="8179"/>
                </a:cubicBezTo>
                <a:cubicBezTo>
                  <a:pt x="138844" y="8156"/>
                  <a:pt x="138337" y="8087"/>
                  <a:pt x="137840" y="8018"/>
                </a:cubicBezTo>
                <a:cubicBezTo>
                  <a:pt x="137611" y="7983"/>
                  <a:pt x="137437" y="7965"/>
                  <a:pt x="137312" y="7965"/>
                </a:cubicBezTo>
                <a:cubicBezTo>
                  <a:pt x="137066" y="7965"/>
                  <a:pt x="137006" y="8034"/>
                  <a:pt x="137067" y="8179"/>
                </a:cubicBezTo>
                <a:cubicBezTo>
                  <a:pt x="137088" y="8239"/>
                  <a:pt x="137091" y="8267"/>
                  <a:pt x="137077" y="8267"/>
                </a:cubicBezTo>
                <a:cubicBezTo>
                  <a:pt x="137054" y="8267"/>
                  <a:pt x="136985" y="8183"/>
                  <a:pt x="136882" y="8029"/>
                </a:cubicBezTo>
                <a:cubicBezTo>
                  <a:pt x="136744" y="7827"/>
                  <a:pt x="136569" y="7705"/>
                  <a:pt x="136440" y="7705"/>
                </a:cubicBezTo>
                <a:cubicBezTo>
                  <a:pt x="136407" y="7705"/>
                  <a:pt x="136377" y="7713"/>
                  <a:pt x="136351" y="7729"/>
                </a:cubicBezTo>
                <a:cubicBezTo>
                  <a:pt x="136312" y="7757"/>
                  <a:pt x="136274" y="7769"/>
                  <a:pt x="136242" y="7769"/>
                </a:cubicBezTo>
                <a:cubicBezTo>
                  <a:pt x="136179" y="7769"/>
                  <a:pt x="136136" y="7721"/>
                  <a:pt x="136144" y="7637"/>
                </a:cubicBezTo>
                <a:cubicBezTo>
                  <a:pt x="136144" y="7498"/>
                  <a:pt x="135982" y="7383"/>
                  <a:pt x="135774" y="7371"/>
                </a:cubicBezTo>
                <a:cubicBezTo>
                  <a:pt x="135578" y="7371"/>
                  <a:pt x="134793" y="7187"/>
                  <a:pt x="134066" y="6979"/>
                </a:cubicBezTo>
                <a:cubicBezTo>
                  <a:pt x="131695" y="6289"/>
                  <a:pt x="129676" y="5841"/>
                  <a:pt x="128639" y="5841"/>
                </a:cubicBezTo>
                <a:cubicBezTo>
                  <a:pt x="128565" y="5841"/>
                  <a:pt x="128497" y="5843"/>
                  <a:pt x="128433" y="5848"/>
                </a:cubicBezTo>
                <a:cubicBezTo>
                  <a:pt x="128370" y="5850"/>
                  <a:pt x="128309" y="5852"/>
                  <a:pt x="128250" y="5852"/>
                </a:cubicBezTo>
                <a:cubicBezTo>
                  <a:pt x="127795" y="5852"/>
                  <a:pt x="127489" y="5774"/>
                  <a:pt x="127510" y="5652"/>
                </a:cubicBezTo>
                <a:cubicBezTo>
                  <a:pt x="127521" y="5525"/>
                  <a:pt x="127140" y="5386"/>
                  <a:pt x="126655" y="5351"/>
                </a:cubicBezTo>
                <a:cubicBezTo>
                  <a:pt x="126194" y="5328"/>
                  <a:pt x="125790" y="5201"/>
                  <a:pt x="125790" y="5098"/>
                </a:cubicBezTo>
                <a:cubicBezTo>
                  <a:pt x="125790" y="4995"/>
                  <a:pt x="125474" y="4920"/>
                  <a:pt x="125073" y="4920"/>
                </a:cubicBezTo>
                <a:cubicBezTo>
                  <a:pt x="125021" y="4920"/>
                  <a:pt x="124967" y="4922"/>
                  <a:pt x="124913" y="4924"/>
                </a:cubicBezTo>
                <a:cubicBezTo>
                  <a:pt x="124882" y="4925"/>
                  <a:pt x="124851" y="4925"/>
                  <a:pt x="124818" y="4925"/>
                </a:cubicBezTo>
                <a:cubicBezTo>
                  <a:pt x="124347" y="4925"/>
                  <a:pt x="123688" y="4849"/>
                  <a:pt x="123343" y="4763"/>
                </a:cubicBezTo>
                <a:cubicBezTo>
                  <a:pt x="123123" y="4703"/>
                  <a:pt x="122972" y="4673"/>
                  <a:pt x="122878" y="4673"/>
                </a:cubicBezTo>
                <a:cubicBezTo>
                  <a:pt x="122735" y="4673"/>
                  <a:pt x="122724" y="4743"/>
                  <a:pt x="122800" y="4890"/>
                </a:cubicBezTo>
                <a:cubicBezTo>
                  <a:pt x="122855" y="4994"/>
                  <a:pt x="122866" y="5046"/>
                  <a:pt x="122833" y="5046"/>
                </a:cubicBezTo>
                <a:cubicBezTo>
                  <a:pt x="122797" y="5046"/>
                  <a:pt x="122709" y="4982"/>
                  <a:pt x="122569" y="4855"/>
                </a:cubicBezTo>
                <a:cubicBezTo>
                  <a:pt x="122339" y="4647"/>
                  <a:pt x="121992" y="4474"/>
                  <a:pt x="121750" y="4463"/>
                </a:cubicBezTo>
                <a:cubicBezTo>
                  <a:pt x="121207" y="4417"/>
                  <a:pt x="120342" y="4255"/>
                  <a:pt x="119083" y="3955"/>
                </a:cubicBezTo>
                <a:cubicBezTo>
                  <a:pt x="118656" y="3852"/>
                  <a:pt x="118154" y="3794"/>
                  <a:pt x="117795" y="3794"/>
                </a:cubicBezTo>
                <a:cubicBezTo>
                  <a:pt x="117669" y="3794"/>
                  <a:pt x="117560" y="3801"/>
                  <a:pt x="117479" y="3816"/>
                </a:cubicBezTo>
                <a:cubicBezTo>
                  <a:pt x="117403" y="3833"/>
                  <a:pt x="117326" y="3841"/>
                  <a:pt x="117252" y="3841"/>
                </a:cubicBezTo>
                <a:cubicBezTo>
                  <a:pt x="117022" y="3841"/>
                  <a:pt x="116816" y="3765"/>
                  <a:pt x="116729" y="3643"/>
                </a:cubicBezTo>
                <a:cubicBezTo>
                  <a:pt x="116620" y="3494"/>
                  <a:pt x="116220" y="3405"/>
                  <a:pt x="115648" y="3405"/>
                </a:cubicBezTo>
                <a:cubicBezTo>
                  <a:pt x="115555" y="3405"/>
                  <a:pt x="115457" y="3407"/>
                  <a:pt x="115355" y="3412"/>
                </a:cubicBezTo>
                <a:cubicBezTo>
                  <a:pt x="115232" y="3419"/>
                  <a:pt x="115114" y="3422"/>
                  <a:pt x="115006" y="3422"/>
                </a:cubicBezTo>
                <a:cubicBezTo>
                  <a:pt x="114556" y="3422"/>
                  <a:pt x="114258" y="3367"/>
                  <a:pt x="114305" y="3274"/>
                </a:cubicBezTo>
                <a:cubicBezTo>
                  <a:pt x="114404" y="3103"/>
                  <a:pt x="113330" y="2877"/>
                  <a:pt x="112717" y="2877"/>
                </a:cubicBezTo>
                <a:cubicBezTo>
                  <a:pt x="112542" y="2877"/>
                  <a:pt x="112404" y="2895"/>
                  <a:pt x="112343" y="2939"/>
                </a:cubicBezTo>
                <a:cubicBezTo>
                  <a:pt x="112250" y="3008"/>
                  <a:pt x="112216" y="3239"/>
                  <a:pt x="112273" y="3470"/>
                </a:cubicBezTo>
                <a:cubicBezTo>
                  <a:pt x="112293" y="3545"/>
                  <a:pt x="112294" y="3581"/>
                  <a:pt x="112279" y="3581"/>
                </a:cubicBezTo>
                <a:cubicBezTo>
                  <a:pt x="112251" y="3581"/>
                  <a:pt x="112168" y="3451"/>
                  <a:pt x="112054" y="3216"/>
                </a:cubicBezTo>
                <a:cubicBezTo>
                  <a:pt x="111853" y="2821"/>
                  <a:pt x="111383" y="2568"/>
                  <a:pt x="111054" y="2568"/>
                </a:cubicBezTo>
                <a:cubicBezTo>
                  <a:pt x="110855" y="2568"/>
                  <a:pt x="110708" y="2661"/>
                  <a:pt x="110704" y="2870"/>
                </a:cubicBezTo>
                <a:cubicBezTo>
                  <a:pt x="110704" y="2923"/>
                  <a:pt x="110687" y="2949"/>
                  <a:pt x="110660" y="2949"/>
                </a:cubicBezTo>
                <a:cubicBezTo>
                  <a:pt x="110610" y="2949"/>
                  <a:pt x="110523" y="2864"/>
                  <a:pt x="110426" y="2708"/>
                </a:cubicBezTo>
                <a:cubicBezTo>
                  <a:pt x="110275" y="2477"/>
                  <a:pt x="110089" y="2369"/>
                  <a:pt x="109837" y="2369"/>
                </a:cubicBezTo>
                <a:cubicBezTo>
                  <a:pt x="109763" y="2369"/>
                  <a:pt x="109682" y="2378"/>
                  <a:pt x="109595" y="2397"/>
                </a:cubicBezTo>
                <a:cubicBezTo>
                  <a:pt x="109457" y="2430"/>
                  <a:pt x="109326" y="2447"/>
                  <a:pt x="109228" y="2447"/>
                </a:cubicBezTo>
                <a:cubicBezTo>
                  <a:pt x="109121" y="2447"/>
                  <a:pt x="109053" y="2427"/>
                  <a:pt x="109053" y="2385"/>
                </a:cubicBezTo>
                <a:cubicBezTo>
                  <a:pt x="109053" y="2276"/>
                  <a:pt x="108806" y="2227"/>
                  <a:pt x="108512" y="2227"/>
                </a:cubicBezTo>
                <a:cubicBezTo>
                  <a:pt x="108121" y="2227"/>
                  <a:pt x="107645" y="2314"/>
                  <a:pt x="107552" y="2466"/>
                </a:cubicBezTo>
                <a:cubicBezTo>
                  <a:pt x="107508" y="2535"/>
                  <a:pt x="107474" y="2570"/>
                  <a:pt x="107450" y="2570"/>
                </a:cubicBezTo>
                <a:cubicBezTo>
                  <a:pt x="107418" y="2570"/>
                  <a:pt x="107402" y="2506"/>
                  <a:pt x="107402" y="2373"/>
                </a:cubicBezTo>
                <a:cubicBezTo>
                  <a:pt x="107402" y="2269"/>
                  <a:pt x="107385" y="2216"/>
                  <a:pt x="107347" y="2216"/>
                </a:cubicBezTo>
                <a:cubicBezTo>
                  <a:pt x="107295" y="2216"/>
                  <a:pt x="107206" y="2310"/>
                  <a:pt x="107068" y="2500"/>
                </a:cubicBezTo>
                <a:cubicBezTo>
                  <a:pt x="106916" y="2700"/>
                  <a:pt x="106835" y="2798"/>
                  <a:pt x="106806" y="2798"/>
                </a:cubicBezTo>
                <a:cubicBezTo>
                  <a:pt x="106781" y="2798"/>
                  <a:pt x="106799" y="2717"/>
                  <a:pt x="106848" y="2558"/>
                </a:cubicBezTo>
                <a:cubicBezTo>
                  <a:pt x="106918" y="2339"/>
                  <a:pt x="106883" y="2096"/>
                  <a:pt x="106767" y="2016"/>
                </a:cubicBezTo>
                <a:cubicBezTo>
                  <a:pt x="106742" y="1996"/>
                  <a:pt x="106717" y="1986"/>
                  <a:pt x="106694" y="1986"/>
                </a:cubicBezTo>
                <a:cubicBezTo>
                  <a:pt x="106624" y="1986"/>
                  <a:pt x="106571" y="2075"/>
                  <a:pt x="106571" y="2223"/>
                </a:cubicBezTo>
                <a:cubicBezTo>
                  <a:pt x="106571" y="2416"/>
                  <a:pt x="106422" y="2549"/>
                  <a:pt x="106208" y="2549"/>
                </a:cubicBezTo>
                <a:cubicBezTo>
                  <a:pt x="106191" y="2549"/>
                  <a:pt x="106173" y="2548"/>
                  <a:pt x="106156" y="2547"/>
                </a:cubicBezTo>
                <a:cubicBezTo>
                  <a:pt x="105925" y="2535"/>
                  <a:pt x="105740" y="2385"/>
                  <a:pt x="105740" y="2200"/>
                </a:cubicBezTo>
                <a:cubicBezTo>
                  <a:pt x="105740" y="2067"/>
                  <a:pt x="105692" y="1994"/>
                  <a:pt x="105622" y="1994"/>
                </a:cubicBezTo>
                <a:cubicBezTo>
                  <a:pt x="105595" y="1994"/>
                  <a:pt x="105564" y="2005"/>
                  <a:pt x="105532" y="2027"/>
                </a:cubicBezTo>
                <a:cubicBezTo>
                  <a:pt x="105487" y="2063"/>
                  <a:pt x="105426" y="2080"/>
                  <a:pt x="105360" y="2080"/>
                </a:cubicBezTo>
                <a:cubicBezTo>
                  <a:pt x="105258" y="2080"/>
                  <a:pt x="105143" y="2040"/>
                  <a:pt x="105059" y="1969"/>
                </a:cubicBezTo>
                <a:cubicBezTo>
                  <a:pt x="104921" y="1842"/>
                  <a:pt x="104286" y="1727"/>
                  <a:pt x="103662" y="1704"/>
                </a:cubicBezTo>
                <a:cubicBezTo>
                  <a:pt x="101931" y="1658"/>
                  <a:pt x="101135" y="1565"/>
                  <a:pt x="100569" y="1427"/>
                </a:cubicBezTo>
                <a:cubicBezTo>
                  <a:pt x="100292" y="1346"/>
                  <a:pt x="99369" y="1254"/>
                  <a:pt x="98526" y="1231"/>
                </a:cubicBezTo>
                <a:cubicBezTo>
                  <a:pt x="97683" y="1196"/>
                  <a:pt x="96598" y="1104"/>
                  <a:pt x="96148" y="1035"/>
                </a:cubicBezTo>
                <a:cubicBezTo>
                  <a:pt x="96011" y="1015"/>
                  <a:pt x="95869" y="1005"/>
                  <a:pt x="95732" y="1005"/>
                </a:cubicBezTo>
                <a:cubicBezTo>
                  <a:pt x="95385" y="1005"/>
                  <a:pt x="95064" y="1066"/>
                  <a:pt x="94890" y="1173"/>
                </a:cubicBezTo>
                <a:cubicBezTo>
                  <a:pt x="94740" y="1273"/>
                  <a:pt x="94623" y="1323"/>
                  <a:pt x="94541" y="1323"/>
                </a:cubicBezTo>
                <a:cubicBezTo>
                  <a:pt x="94472" y="1323"/>
                  <a:pt x="94426" y="1288"/>
                  <a:pt x="94405" y="1219"/>
                </a:cubicBezTo>
                <a:cubicBezTo>
                  <a:pt x="94359" y="1081"/>
                  <a:pt x="93978" y="931"/>
                  <a:pt x="93528" y="850"/>
                </a:cubicBezTo>
                <a:cubicBezTo>
                  <a:pt x="93353" y="824"/>
                  <a:pt x="93209" y="810"/>
                  <a:pt x="93088" y="810"/>
                </a:cubicBezTo>
                <a:cubicBezTo>
                  <a:pt x="92778" y="810"/>
                  <a:pt x="92619" y="903"/>
                  <a:pt x="92478" y="1127"/>
                </a:cubicBezTo>
                <a:cubicBezTo>
                  <a:pt x="92364" y="1309"/>
                  <a:pt x="92301" y="1401"/>
                  <a:pt x="92255" y="1401"/>
                </a:cubicBezTo>
                <a:cubicBezTo>
                  <a:pt x="92207" y="1401"/>
                  <a:pt x="92178" y="1303"/>
                  <a:pt x="92131" y="1104"/>
                </a:cubicBezTo>
                <a:cubicBezTo>
                  <a:pt x="92061" y="823"/>
                  <a:pt x="91607" y="649"/>
                  <a:pt x="91213" y="649"/>
                </a:cubicBezTo>
                <a:cubicBezTo>
                  <a:pt x="90958" y="649"/>
                  <a:pt x="90728" y="722"/>
                  <a:pt x="90642" y="884"/>
                </a:cubicBezTo>
                <a:cubicBezTo>
                  <a:pt x="90583" y="985"/>
                  <a:pt x="90536" y="1038"/>
                  <a:pt x="90490" y="1038"/>
                </a:cubicBezTo>
                <a:cubicBezTo>
                  <a:pt x="90446" y="1038"/>
                  <a:pt x="90404" y="991"/>
                  <a:pt x="90354" y="896"/>
                </a:cubicBezTo>
                <a:cubicBezTo>
                  <a:pt x="90265" y="740"/>
                  <a:pt x="89397" y="665"/>
                  <a:pt x="88434" y="665"/>
                </a:cubicBezTo>
                <a:cubicBezTo>
                  <a:pt x="87399" y="665"/>
                  <a:pt x="86253" y="752"/>
                  <a:pt x="85841" y="919"/>
                </a:cubicBezTo>
                <a:cubicBezTo>
                  <a:pt x="85683" y="984"/>
                  <a:pt x="85577" y="1019"/>
                  <a:pt x="85513" y="1019"/>
                </a:cubicBezTo>
                <a:cubicBezTo>
                  <a:pt x="85419" y="1019"/>
                  <a:pt x="85416" y="942"/>
                  <a:pt x="85471" y="769"/>
                </a:cubicBezTo>
                <a:cubicBezTo>
                  <a:pt x="85537" y="563"/>
                  <a:pt x="85473" y="479"/>
                  <a:pt x="85219" y="479"/>
                </a:cubicBezTo>
                <a:cubicBezTo>
                  <a:pt x="85160" y="479"/>
                  <a:pt x="85090" y="483"/>
                  <a:pt x="85010" y="492"/>
                </a:cubicBezTo>
                <a:cubicBezTo>
                  <a:pt x="84698" y="527"/>
                  <a:pt x="84317" y="642"/>
                  <a:pt x="84190" y="734"/>
                </a:cubicBezTo>
                <a:cubicBezTo>
                  <a:pt x="84126" y="780"/>
                  <a:pt x="84082" y="802"/>
                  <a:pt x="84057" y="802"/>
                </a:cubicBezTo>
                <a:cubicBezTo>
                  <a:pt x="84019" y="802"/>
                  <a:pt x="84026" y="751"/>
                  <a:pt x="84075" y="654"/>
                </a:cubicBezTo>
                <a:cubicBezTo>
                  <a:pt x="84164" y="488"/>
                  <a:pt x="84182" y="404"/>
                  <a:pt x="84091" y="404"/>
                </a:cubicBezTo>
                <a:cubicBezTo>
                  <a:pt x="84004" y="404"/>
                  <a:pt x="83817" y="479"/>
                  <a:pt x="83497" y="631"/>
                </a:cubicBezTo>
                <a:cubicBezTo>
                  <a:pt x="83342" y="706"/>
                  <a:pt x="83212" y="744"/>
                  <a:pt x="83098" y="744"/>
                </a:cubicBezTo>
                <a:cubicBezTo>
                  <a:pt x="82951" y="744"/>
                  <a:pt x="82830" y="680"/>
                  <a:pt x="82713" y="550"/>
                </a:cubicBezTo>
                <a:cubicBezTo>
                  <a:pt x="82579" y="397"/>
                  <a:pt x="82247" y="307"/>
                  <a:pt x="81868" y="307"/>
                </a:cubicBezTo>
                <a:cubicBezTo>
                  <a:pt x="81789" y="307"/>
                  <a:pt x="81709" y="311"/>
                  <a:pt x="81628" y="319"/>
                </a:cubicBezTo>
                <a:cubicBezTo>
                  <a:pt x="81526" y="330"/>
                  <a:pt x="81423" y="335"/>
                  <a:pt x="81322" y="335"/>
                </a:cubicBezTo>
                <a:cubicBezTo>
                  <a:pt x="80987" y="335"/>
                  <a:pt x="80678" y="278"/>
                  <a:pt x="80554" y="180"/>
                </a:cubicBezTo>
                <a:cubicBezTo>
                  <a:pt x="80470" y="111"/>
                  <a:pt x="80402" y="76"/>
                  <a:pt x="80341" y="76"/>
                </a:cubicBezTo>
                <a:cubicBezTo>
                  <a:pt x="80259" y="76"/>
                  <a:pt x="80193" y="140"/>
                  <a:pt x="80127" y="273"/>
                </a:cubicBezTo>
                <a:cubicBezTo>
                  <a:pt x="80062" y="403"/>
                  <a:pt x="79957" y="470"/>
                  <a:pt x="79856" y="470"/>
                </a:cubicBezTo>
                <a:cubicBezTo>
                  <a:pt x="79814" y="470"/>
                  <a:pt x="79772" y="458"/>
                  <a:pt x="79735" y="434"/>
                </a:cubicBezTo>
                <a:cubicBezTo>
                  <a:pt x="79695" y="405"/>
                  <a:pt x="79657" y="391"/>
                  <a:pt x="79624" y="391"/>
                </a:cubicBezTo>
                <a:cubicBezTo>
                  <a:pt x="79552" y="391"/>
                  <a:pt x="79504" y="458"/>
                  <a:pt x="79504" y="584"/>
                </a:cubicBezTo>
                <a:cubicBezTo>
                  <a:pt x="79504" y="707"/>
                  <a:pt x="79495" y="768"/>
                  <a:pt x="79468" y="768"/>
                </a:cubicBezTo>
                <a:cubicBezTo>
                  <a:pt x="79442" y="768"/>
                  <a:pt x="79399" y="710"/>
                  <a:pt x="79331" y="596"/>
                </a:cubicBezTo>
                <a:cubicBezTo>
                  <a:pt x="79266" y="484"/>
                  <a:pt x="79141" y="416"/>
                  <a:pt x="79005" y="416"/>
                </a:cubicBezTo>
                <a:cubicBezTo>
                  <a:pt x="78945" y="416"/>
                  <a:pt x="78883" y="429"/>
                  <a:pt x="78823" y="457"/>
                </a:cubicBezTo>
                <a:cubicBezTo>
                  <a:pt x="78754" y="490"/>
                  <a:pt x="78693" y="505"/>
                  <a:pt x="78641" y="505"/>
                </a:cubicBezTo>
                <a:cubicBezTo>
                  <a:pt x="78545" y="505"/>
                  <a:pt x="78484" y="451"/>
                  <a:pt x="78476" y="353"/>
                </a:cubicBezTo>
                <a:cubicBezTo>
                  <a:pt x="78476" y="222"/>
                  <a:pt x="78414" y="160"/>
                  <a:pt x="78315" y="160"/>
                </a:cubicBezTo>
                <a:cubicBezTo>
                  <a:pt x="78162" y="160"/>
                  <a:pt x="77922" y="307"/>
                  <a:pt x="77692" y="573"/>
                </a:cubicBezTo>
                <a:cubicBezTo>
                  <a:pt x="77576" y="699"/>
                  <a:pt x="77495" y="762"/>
                  <a:pt x="77419" y="762"/>
                </a:cubicBezTo>
                <a:cubicBezTo>
                  <a:pt x="77335" y="762"/>
                  <a:pt x="77258" y="684"/>
                  <a:pt x="77149" y="527"/>
                </a:cubicBezTo>
                <a:cubicBezTo>
                  <a:pt x="76992" y="286"/>
                  <a:pt x="76579" y="167"/>
                  <a:pt x="76197" y="167"/>
                </a:cubicBezTo>
                <a:cubicBezTo>
                  <a:pt x="75793" y="167"/>
                  <a:pt x="75423" y="300"/>
                  <a:pt x="75429" y="561"/>
                </a:cubicBezTo>
                <a:cubicBezTo>
                  <a:pt x="75434" y="686"/>
                  <a:pt x="75416" y="750"/>
                  <a:pt x="75362" y="750"/>
                </a:cubicBezTo>
                <a:cubicBezTo>
                  <a:pt x="75296" y="750"/>
                  <a:pt x="75176" y="654"/>
                  <a:pt x="74979" y="457"/>
                </a:cubicBezTo>
                <a:cubicBezTo>
                  <a:pt x="74703" y="175"/>
                  <a:pt x="74345" y="0"/>
                  <a:pt x="7416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g252b5ed2ea9_0_834"/>
          <p:cNvSpPr txBox="1">
            <a:spLocks noGrp="1"/>
          </p:cNvSpPr>
          <p:nvPr>
            <p:ph type="title"/>
          </p:nvPr>
        </p:nvSpPr>
        <p:spPr>
          <a:xfrm>
            <a:off x="3957350" y="2273976"/>
            <a:ext cx="42501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5" name="Google Shape;95;g252b5ed2ea9_0_834"/>
          <p:cNvSpPr txBox="1">
            <a:spLocks noGrp="1"/>
          </p:cNvSpPr>
          <p:nvPr>
            <p:ph type="subTitle" idx="1"/>
          </p:nvPr>
        </p:nvSpPr>
        <p:spPr>
          <a:xfrm>
            <a:off x="3957367" y="3413625"/>
            <a:ext cx="4250100" cy="85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96" name="Google Shape;96;g252b5ed2ea9_0_834"/>
          <p:cNvSpPr txBox="1">
            <a:spLocks noGrp="1"/>
          </p:cNvSpPr>
          <p:nvPr>
            <p:ph type="title" idx="2" hasCustomPrompt="1"/>
          </p:nvPr>
        </p:nvSpPr>
        <p:spPr>
          <a:xfrm>
            <a:off x="2094383" y="2536767"/>
            <a:ext cx="1574400" cy="1463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2b5ed2ea9_0_8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9pPr>
          </a:lstStyle>
          <a:p>
            <a:endParaRPr/>
          </a:p>
        </p:txBody>
      </p:sp>
      <p:sp>
        <p:nvSpPr>
          <p:cNvPr id="99" name="Google Shape;99;g252b5ed2ea9_0_8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g252b5ed2ea9_0_8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g252b5ed2ea9_0_8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g252b5ed2ea9_0_8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52b5ed2ea9_0_48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30" name="Google Shape;30;g252b5ed2ea9_0_48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 sz="1900"/>
            </a:lvl1pPr>
            <a:lvl2pPr lvl="1" rtl="0">
              <a:buNone/>
              <a:defRPr sz="1900"/>
            </a:lvl2pPr>
            <a:lvl3pPr lvl="2" rtl="0">
              <a:buNone/>
              <a:defRPr sz="1900"/>
            </a:lvl3pPr>
            <a:lvl4pPr lvl="3" rtl="0">
              <a:buNone/>
              <a:defRPr sz="1900"/>
            </a:lvl4pPr>
            <a:lvl5pPr lvl="4" rtl="0">
              <a:buNone/>
              <a:defRPr sz="1900"/>
            </a:lvl5pPr>
            <a:lvl6pPr lvl="5" rtl="0">
              <a:buNone/>
              <a:defRPr sz="1900"/>
            </a:lvl6pPr>
            <a:lvl7pPr lvl="6" rtl="0">
              <a:buNone/>
              <a:defRPr sz="1900"/>
            </a:lvl7pPr>
            <a:lvl8pPr lvl="7" rtl="0">
              <a:buNone/>
              <a:defRPr sz="1900"/>
            </a:lvl8pPr>
            <a:lvl9pPr lvl="8" rtl="0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52b5ed2ea9_0_789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37" name="Google Shape;37;g252b5ed2ea9_0_789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8" name="Google Shape;38;g252b5ed2ea9_0_78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252b5ed2ea9_0_79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g252b5ed2ea9_0_79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52b5ed2ea9_0_79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g252b5ed2ea9_0_79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g252b5ed2ea9_0_79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52b5ed2ea9_0_78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g252b5ed2ea9_0_78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g252b5ed2ea9_0_78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10" Type="http://schemas.openxmlformats.org/officeDocument/2006/relationships/image" Target="../media/image44.jpg"/><Relationship Id="rId4" Type="http://schemas.openxmlformats.org/officeDocument/2006/relationships/image" Target="../media/image38.jpg"/><Relationship Id="rId9" Type="http://schemas.openxmlformats.org/officeDocument/2006/relationships/image" Target="../media/image43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10" Type="http://schemas.openxmlformats.org/officeDocument/2006/relationships/image" Target="../media/image44.jpg"/><Relationship Id="rId4" Type="http://schemas.openxmlformats.org/officeDocument/2006/relationships/image" Target="../media/image38.jpg"/><Relationship Id="rId9" Type="http://schemas.openxmlformats.org/officeDocument/2006/relationships/image" Target="../media/image4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70D70B-A2BF-8A9F-C960-801D0C9F3986}"/>
              </a:ext>
            </a:extLst>
          </p:cNvPr>
          <p:cNvSpPr txBox="1"/>
          <p:nvPr/>
        </p:nvSpPr>
        <p:spPr>
          <a:xfrm>
            <a:off x="5208494" y="4276165"/>
            <a:ext cx="592567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/>
              </a:rPr>
              <a:t>Grades 3 – 5 Project: Fauvist Self-Portrait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2ea55cf3dc_0_1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177" name="Google Shape;177;g22ea55cf3dc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4151" y="1145688"/>
            <a:ext cx="2945024" cy="343300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8" name="Google Shape;178;g22ea55cf3dc_0_18"/>
          <p:cNvSpPr txBox="1"/>
          <p:nvPr/>
        </p:nvSpPr>
        <p:spPr>
          <a:xfrm>
            <a:off x="8364150" y="4578688"/>
            <a:ext cx="2038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Study for the Head of Soldier in Battle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Leonardo da Vinci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1504</a:t>
            </a:r>
            <a:endParaRPr sz="1200"/>
          </a:p>
        </p:txBody>
      </p:sp>
      <p:pic>
        <p:nvPicPr>
          <p:cNvPr id="179" name="Google Shape;179;g22ea55cf3dc_0_18" descr="Anger, Angry, Bad, Burn, Dangerous, Emotion, Evil, Fac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9021" y="1258250"/>
            <a:ext cx="2550179" cy="38247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0" name="Google Shape;180;g22ea55cf3dc_0_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8900" y="1258251"/>
            <a:ext cx="3824750" cy="382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22ea55cf3dc_0_18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2ea55cf3dc_0_2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187" name="Google Shape;187;g22ea55cf3dc_0_27" descr="File:Water-Lilies-and-Japanese-Bridge-(1897-1899)-Mone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0649" y="1290925"/>
            <a:ext cx="3435776" cy="333692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8" name="Google Shape;188;g22ea55cf3dc_0_27"/>
          <p:cNvSpPr txBox="1"/>
          <p:nvPr/>
        </p:nvSpPr>
        <p:spPr>
          <a:xfrm>
            <a:off x="8180660" y="4589702"/>
            <a:ext cx="3251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Water Lilies and Japanese Bridge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Claude Monet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1898</a:t>
            </a:r>
            <a:endParaRPr sz="1200"/>
          </a:p>
        </p:txBody>
      </p:sp>
      <p:pic>
        <p:nvPicPr>
          <p:cNvPr id="189" name="Google Shape;189;g22ea55cf3dc_0_27" descr="Meditation, Buddhist, Boy, Meditate, Wat, Templ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2825" y="1163137"/>
            <a:ext cx="2612375" cy="391854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0" name="Google Shape;190;g22ea55cf3dc_0_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3850" y="1095936"/>
            <a:ext cx="4232664" cy="4232664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g22ea55cf3dc_0_27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2ea55cf3dc_0_3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197" name="Google Shape;197;g22ea55cf3dc_0_36" descr="File:NGC Mama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5291" y="1429217"/>
            <a:ext cx="4333408" cy="294714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8" name="Google Shape;198;g22ea55cf3dc_0_36"/>
          <p:cNvSpPr txBox="1"/>
          <p:nvPr/>
        </p:nvSpPr>
        <p:spPr>
          <a:xfrm>
            <a:off x="7475291" y="4376379"/>
            <a:ext cx="3835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Maman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Louise Bourgeois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2005</a:t>
            </a:r>
            <a:endParaRPr sz="1200"/>
          </a:p>
        </p:txBody>
      </p:sp>
      <p:pic>
        <p:nvPicPr>
          <p:cNvPr id="199" name="Google Shape;199;g22ea55cf3dc_0_36" descr="Greyscale Photography of Woman Wearing Long-sleeved Top"/>
          <p:cNvPicPr preferRelativeResize="0"/>
          <p:nvPr/>
        </p:nvPicPr>
        <p:blipFill rotWithShape="1">
          <a:blip r:embed="rId4">
            <a:alphaModFix/>
          </a:blip>
          <a:srcRect l="17461" r="13300"/>
          <a:stretch/>
        </p:blipFill>
        <p:spPr>
          <a:xfrm>
            <a:off x="3924850" y="1351439"/>
            <a:ext cx="3218463" cy="310273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0" name="Google Shape;200;g22ea55cf3dc_0_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25" y="1288486"/>
            <a:ext cx="3620050" cy="3620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22ea55cf3dc_0_36"/>
          <p:cNvSpPr/>
          <p:nvPr/>
        </p:nvSpPr>
        <p:spPr>
          <a:xfrm>
            <a:off x="1865775" y="2975150"/>
            <a:ext cx="342900" cy="443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22ea55cf3dc_0_36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2ea55cf3dc_0_4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208" name="Google Shape;208;g22ea55cf3dc_0_46" descr="Valentine'S Day, Valentine, Hearts, Blowing Kisses"/>
          <p:cNvPicPr preferRelativeResize="0"/>
          <p:nvPr/>
        </p:nvPicPr>
        <p:blipFill rotWithShape="1">
          <a:blip r:embed="rId3">
            <a:alphaModFix/>
          </a:blip>
          <a:srcRect l="11871" r="34312"/>
          <a:stretch/>
        </p:blipFill>
        <p:spPr>
          <a:xfrm>
            <a:off x="4415325" y="1322117"/>
            <a:ext cx="3166867" cy="392333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9" name="Google Shape;209;g22ea55cf3dc_0_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25" y="1117036"/>
            <a:ext cx="4232664" cy="4232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22ea55cf3dc_0_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3992" y="1381674"/>
            <a:ext cx="3703383" cy="370338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1" name="Google Shape;211;g22ea55cf3dc_0_46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543f4d4ba5_0_5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Transition: Emotions Dancing</a:t>
            </a:r>
            <a:endParaRPr/>
          </a:p>
        </p:txBody>
      </p:sp>
      <p:sp>
        <p:nvSpPr>
          <p:cNvPr id="217" name="Google Shape;217;g2543f4d4ba5_0_56"/>
          <p:cNvSpPr txBox="1">
            <a:spLocks noGrp="1"/>
          </p:cNvSpPr>
          <p:nvPr>
            <p:ph type="body" idx="2"/>
          </p:nvPr>
        </p:nvSpPr>
        <p:spPr>
          <a:xfrm>
            <a:off x="544500" y="1387300"/>
            <a:ext cx="5910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 b="1"/>
              <a:t>Emotions Hokey Pokey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/>
              <a:t>Students stand in a circle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/>
              <a:t>Sing the Hokey Pokey song 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3000"/>
              <a:buAutoNum type="arabicPeriod"/>
            </a:pPr>
            <a:r>
              <a:rPr lang="en-US" sz="3000"/>
              <a:t>Instead of placing a body part in and out, students place an emotion in and out (example: “Put your happy face in; put your happy face out!”</a:t>
            </a:r>
            <a:endParaRPr sz="3000"/>
          </a:p>
        </p:txBody>
      </p:sp>
      <p:pic>
        <p:nvPicPr>
          <p:cNvPr id="218" name="Google Shape;218;g2543f4d4ba5_0_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8000" y="1117001"/>
            <a:ext cx="4880251" cy="488025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543f4d4ba5_0_6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Students-at-Work: Sketching</a:t>
            </a:r>
            <a:endParaRPr/>
          </a:p>
        </p:txBody>
      </p:sp>
      <p:sp>
        <p:nvSpPr>
          <p:cNvPr id="224" name="Google Shape;224;g2543f4d4ba5_0_62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476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 b="1"/>
              <a:t>Let’s practice drawing emotions. </a:t>
            </a:r>
            <a:endParaRPr sz="30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/>
              <a:t>Each student needs a pencil or crayon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3000"/>
              <a:buAutoNum type="arabicPeriod"/>
            </a:pPr>
            <a:r>
              <a:rPr lang="en-US" sz="3000"/>
              <a:t>Provide students with a sheet of paper sectioned into fourths</a:t>
            </a:r>
            <a:endParaRPr sz="3000"/>
          </a:p>
        </p:txBody>
      </p:sp>
      <p:pic>
        <p:nvPicPr>
          <p:cNvPr id="225" name="Google Shape;225;g2543f4d4ba5_0_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9102" y="1136075"/>
            <a:ext cx="3652075" cy="472624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543f4d4ba5_0_68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What emotion is this?</a:t>
            </a:r>
            <a:endParaRPr sz="3000"/>
          </a:p>
        </p:txBody>
      </p:sp>
      <p:pic>
        <p:nvPicPr>
          <p:cNvPr id="231" name="Google Shape;231;g2543f4d4ba5_0_68"/>
          <p:cNvPicPr preferRelativeResize="0"/>
          <p:nvPr/>
        </p:nvPicPr>
        <p:blipFill rotWithShape="1">
          <a:blip r:embed="rId3">
            <a:alphaModFix/>
          </a:blip>
          <a:srcRect l="42133" r="13185" b="21507"/>
          <a:stretch/>
        </p:blipFill>
        <p:spPr>
          <a:xfrm>
            <a:off x="5164617" y="1953158"/>
            <a:ext cx="3106966" cy="36373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2" name="Google Shape;232;g2543f4d4ba5_0_68"/>
          <p:cNvPicPr preferRelativeResize="0"/>
          <p:nvPr/>
        </p:nvPicPr>
        <p:blipFill rotWithShape="1">
          <a:blip r:embed="rId4">
            <a:alphaModFix/>
          </a:blip>
          <a:srcRect l="13752" r="14019"/>
          <a:stretch/>
        </p:blipFill>
        <p:spPr>
          <a:xfrm>
            <a:off x="8845825" y="2213717"/>
            <a:ext cx="2999032" cy="3116268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2543f4d4ba5_0_6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g2543f4d4ba5_0_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05175" y="1220326"/>
            <a:ext cx="5332725" cy="533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43f4d4ba5_0_76"/>
          <p:cNvPicPr preferRelativeResize="0"/>
          <p:nvPr/>
        </p:nvPicPr>
        <p:blipFill rotWithShape="1">
          <a:blip r:embed="rId3">
            <a:alphaModFix/>
          </a:blip>
          <a:srcRect l="42133" r="13185" b="21507"/>
          <a:stretch/>
        </p:blipFill>
        <p:spPr>
          <a:xfrm>
            <a:off x="5227542" y="2013683"/>
            <a:ext cx="3106966" cy="36373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0" name="Google Shape;240;g2543f4d4ba5_0_76"/>
          <p:cNvPicPr preferRelativeResize="0"/>
          <p:nvPr/>
        </p:nvPicPr>
        <p:blipFill rotWithShape="1">
          <a:blip r:embed="rId4">
            <a:alphaModFix/>
          </a:blip>
          <a:srcRect l="13752" r="14019"/>
          <a:stretch/>
        </p:blipFill>
        <p:spPr>
          <a:xfrm>
            <a:off x="8777325" y="1852980"/>
            <a:ext cx="2999032" cy="3116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g2543f4d4ba5_0_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05175" y="1220326"/>
            <a:ext cx="5332725" cy="53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2543f4d4ba5_0_76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Can you make this face?</a:t>
            </a:r>
            <a:endParaRPr sz="3000"/>
          </a:p>
        </p:txBody>
      </p:sp>
      <p:sp>
        <p:nvSpPr>
          <p:cNvPr id="243" name="Google Shape;243;g2543f4d4ba5_0_7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g2543f4d4ba5_0_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2468" y="1402100"/>
            <a:ext cx="3940131" cy="509903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9" name="Google Shape;249;g2543f4d4ba5_0_84"/>
          <p:cNvPicPr preferRelativeResize="0"/>
          <p:nvPr/>
        </p:nvPicPr>
        <p:blipFill rotWithShape="1">
          <a:blip r:embed="rId4">
            <a:alphaModFix/>
          </a:blip>
          <a:srcRect l="13752" r="14019"/>
          <a:stretch/>
        </p:blipFill>
        <p:spPr>
          <a:xfrm>
            <a:off x="955000" y="1732050"/>
            <a:ext cx="4272134" cy="4439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2543f4d4ba5_0_84"/>
          <p:cNvPicPr preferRelativeResize="0"/>
          <p:nvPr/>
        </p:nvPicPr>
        <p:blipFill rotWithShape="1">
          <a:blip r:embed="rId4">
            <a:alphaModFix/>
          </a:blip>
          <a:srcRect l="13752" r="14019"/>
          <a:stretch/>
        </p:blipFill>
        <p:spPr>
          <a:xfrm>
            <a:off x="6457834" y="2042612"/>
            <a:ext cx="1291399" cy="1341868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2543f4d4ba5_0_84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Practice drawing this face.</a:t>
            </a:r>
            <a:endParaRPr sz="3000"/>
          </a:p>
        </p:txBody>
      </p:sp>
      <p:sp>
        <p:nvSpPr>
          <p:cNvPr id="252" name="Google Shape;252;g2543f4d4ba5_0_8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g2543f4d4ba5_0_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3292" y="1900388"/>
            <a:ext cx="2713767" cy="380136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8" name="Google Shape;258;g2543f4d4ba5_0_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9058" y="1963909"/>
            <a:ext cx="3181399" cy="3181399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g2543f4d4ba5_0_92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What emotion is this?</a:t>
            </a:r>
            <a:endParaRPr sz="3000"/>
          </a:p>
        </p:txBody>
      </p:sp>
      <p:sp>
        <p:nvSpPr>
          <p:cNvPr id="260" name="Google Shape;260;g2543f4d4ba5_0_9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g2543f4d4ba5_0_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25" y="1461992"/>
            <a:ext cx="4678166" cy="4678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3 – 5 Project: Fauvist Self-Portrait</a:t>
            </a:r>
            <a:endParaRPr dirty="0"/>
          </a:p>
        </p:txBody>
      </p:sp>
      <p:sp>
        <p:nvSpPr>
          <p:cNvPr id="112" name="Google Shape;112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8513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Create a fauvist self-portrait depicting an emotion.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114" name="Google Shape;114;g25215b88eb6_1_60" descr="2022-11-29-092352"/>
          <p:cNvPicPr preferRelativeResize="0"/>
          <p:nvPr/>
        </p:nvPicPr>
        <p:blipFill rotWithShape="1">
          <a:blip r:embed="rId3">
            <a:alphaModFix/>
          </a:blip>
          <a:srcRect l="59927" t="8506" r="3399" b="2604"/>
          <a:stretch/>
        </p:blipFill>
        <p:spPr>
          <a:xfrm>
            <a:off x="7450831" y="1048875"/>
            <a:ext cx="3772517" cy="51435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543f4d4ba5_0_100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Can you make this face?</a:t>
            </a:r>
            <a:endParaRPr sz="3000"/>
          </a:p>
        </p:txBody>
      </p:sp>
      <p:sp>
        <p:nvSpPr>
          <p:cNvPr id="267" name="Google Shape;267;g2543f4d4ba5_0_10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g2543f4d4ba5_0_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3292" y="1900388"/>
            <a:ext cx="2713767" cy="380136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9" name="Google Shape;269;g2543f4d4ba5_0_1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9058" y="1963909"/>
            <a:ext cx="3181399" cy="318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g2543f4d4ba5_0_1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25" y="1461992"/>
            <a:ext cx="4678166" cy="4678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g2543f4d4ba5_0_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2468" y="1402100"/>
            <a:ext cx="3940131" cy="509903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6" name="Google Shape;276;g2543f4d4ba5_0_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125" y="1852983"/>
            <a:ext cx="4620667" cy="4620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2543f4d4ba5_0_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70334" y="2082055"/>
            <a:ext cx="1422765" cy="142279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2543f4d4ba5_0_108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Practice drawing this face.</a:t>
            </a:r>
            <a:endParaRPr sz="3000"/>
          </a:p>
        </p:txBody>
      </p:sp>
      <p:sp>
        <p:nvSpPr>
          <p:cNvPr id="279" name="Google Shape;279;g2543f4d4ba5_0_10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2543f4d4ba5_0_116"/>
          <p:cNvPicPr preferRelativeResize="0"/>
          <p:nvPr/>
        </p:nvPicPr>
        <p:blipFill rotWithShape="1">
          <a:blip r:embed="rId3">
            <a:alphaModFix/>
          </a:blip>
          <a:srcRect l="12742" r="9223"/>
          <a:stretch/>
        </p:blipFill>
        <p:spPr>
          <a:xfrm>
            <a:off x="5039638" y="2340360"/>
            <a:ext cx="3547999" cy="301296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5" name="Google Shape;285;g2543f4d4ba5_0_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70567" y="2293350"/>
            <a:ext cx="3012972" cy="3012972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2543f4d4ba5_0_116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What emotion is this?</a:t>
            </a:r>
            <a:endParaRPr sz="3000"/>
          </a:p>
        </p:txBody>
      </p:sp>
      <p:sp>
        <p:nvSpPr>
          <p:cNvPr id="287" name="Google Shape;287;g2543f4d4ba5_0_11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8" name="Google Shape;288;g2543f4d4ba5_0_1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2500" y="1852967"/>
            <a:ext cx="4695900" cy="469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543f4d4ba5_0_124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Can you make this face?</a:t>
            </a:r>
            <a:endParaRPr sz="3000"/>
          </a:p>
        </p:txBody>
      </p:sp>
      <p:sp>
        <p:nvSpPr>
          <p:cNvPr id="294" name="Google Shape;294;g2543f4d4ba5_0_12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g2543f4d4ba5_0_124"/>
          <p:cNvPicPr preferRelativeResize="0"/>
          <p:nvPr/>
        </p:nvPicPr>
        <p:blipFill rotWithShape="1">
          <a:blip r:embed="rId3">
            <a:alphaModFix/>
          </a:blip>
          <a:srcRect l="12742" r="9223"/>
          <a:stretch/>
        </p:blipFill>
        <p:spPr>
          <a:xfrm>
            <a:off x="5039638" y="2340360"/>
            <a:ext cx="3547999" cy="301296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6" name="Google Shape;296;g2543f4d4ba5_0_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70567" y="2293350"/>
            <a:ext cx="3012972" cy="3012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g2543f4d4ba5_0_1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2500" y="1852967"/>
            <a:ext cx="4695900" cy="469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g2543f4d4ba5_0_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2468" y="1402100"/>
            <a:ext cx="3940131" cy="509903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3" name="Google Shape;303;g2543f4d4ba5_0_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066" y="1603283"/>
            <a:ext cx="4696663" cy="469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g2543f4d4ba5_0_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4999" y="4646010"/>
            <a:ext cx="1521664" cy="1521638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543f4d4ba5_0_132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Practice drawing this face.</a:t>
            </a:r>
            <a:endParaRPr sz="3000"/>
          </a:p>
        </p:txBody>
      </p:sp>
      <p:sp>
        <p:nvSpPr>
          <p:cNvPr id="306" name="Google Shape;306;g2543f4d4ba5_0_13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g2543f4d4ba5_0_140"/>
          <p:cNvPicPr preferRelativeResize="0"/>
          <p:nvPr/>
        </p:nvPicPr>
        <p:blipFill rotWithShape="1">
          <a:blip r:embed="rId3">
            <a:alphaModFix/>
          </a:blip>
          <a:srcRect r="27420"/>
          <a:stretch/>
        </p:blipFill>
        <p:spPr>
          <a:xfrm>
            <a:off x="5271600" y="2243708"/>
            <a:ext cx="3115501" cy="32131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2" name="Google Shape;312;g2543f4d4ba5_0_140"/>
          <p:cNvPicPr preferRelativeResize="0"/>
          <p:nvPr/>
        </p:nvPicPr>
        <p:blipFill rotWithShape="1">
          <a:blip r:embed="rId4">
            <a:alphaModFix/>
          </a:blip>
          <a:srcRect l="21382" t="12798" r="22658" b="13855"/>
          <a:stretch/>
        </p:blipFill>
        <p:spPr>
          <a:xfrm>
            <a:off x="8966625" y="2360342"/>
            <a:ext cx="2915299" cy="286203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g2543f4d4ba5_0_140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What emotion is this?</a:t>
            </a:r>
            <a:endParaRPr sz="3000"/>
          </a:p>
        </p:txBody>
      </p:sp>
      <p:sp>
        <p:nvSpPr>
          <p:cNvPr id="314" name="Google Shape;314;g2543f4d4ba5_0_14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g2543f4d4ba5_0_1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750" y="1650467"/>
            <a:ext cx="47625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2543f4d4ba5_0_140"/>
          <p:cNvSpPr/>
          <p:nvPr/>
        </p:nvSpPr>
        <p:spPr>
          <a:xfrm>
            <a:off x="2632250" y="3963525"/>
            <a:ext cx="585000" cy="6756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543f4d4ba5_0_149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Can you make this face?</a:t>
            </a:r>
            <a:endParaRPr sz="3000"/>
          </a:p>
        </p:txBody>
      </p:sp>
      <p:sp>
        <p:nvSpPr>
          <p:cNvPr id="322" name="Google Shape;322;g2543f4d4ba5_0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3" name="Google Shape;323;g2543f4d4ba5_0_149"/>
          <p:cNvPicPr preferRelativeResize="0"/>
          <p:nvPr/>
        </p:nvPicPr>
        <p:blipFill rotWithShape="1">
          <a:blip r:embed="rId3">
            <a:alphaModFix/>
          </a:blip>
          <a:srcRect r="27420"/>
          <a:stretch/>
        </p:blipFill>
        <p:spPr>
          <a:xfrm>
            <a:off x="5271600" y="2243708"/>
            <a:ext cx="3115501" cy="32131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4" name="Google Shape;324;g2543f4d4ba5_0_149"/>
          <p:cNvPicPr preferRelativeResize="0"/>
          <p:nvPr/>
        </p:nvPicPr>
        <p:blipFill rotWithShape="1">
          <a:blip r:embed="rId4">
            <a:alphaModFix/>
          </a:blip>
          <a:srcRect l="21382" t="12798" r="22658" b="13855"/>
          <a:stretch/>
        </p:blipFill>
        <p:spPr>
          <a:xfrm>
            <a:off x="8966625" y="2360342"/>
            <a:ext cx="2915299" cy="2862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g2543f4d4ba5_0_1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750" y="1650467"/>
            <a:ext cx="47625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g2543f4d4ba5_0_149"/>
          <p:cNvSpPr/>
          <p:nvPr/>
        </p:nvSpPr>
        <p:spPr>
          <a:xfrm>
            <a:off x="2632250" y="3963525"/>
            <a:ext cx="585000" cy="6756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g2543f4d4ba5_0_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2468" y="1402100"/>
            <a:ext cx="3940131" cy="509903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2" name="Google Shape;332;g2543f4d4ba5_0_158"/>
          <p:cNvPicPr preferRelativeResize="0"/>
          <p:nvPr/>
        </p:nvPicPr>
        <p:blipFill rotWithShape="1">
          <a:blip r:embed="rId4">
            <a:alphaModFix/>
          </a:blip>
          <a:srcRect l="21382" t="12798" r="22658" b="13855"/>
          <a:stretch/>
        </p:blipFill>
        <p:spPr>
          <a:xfrm>
            <a:off x="789400" y="1691317"/>
            <a:ext cx="4854732" cy="4766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g2543f4d4ba5_0_158"/>
          <p:cNvPicPr preferRelativeResize="0"/>
          <p:nvPr/>
        </p:nvPicPr>
        <p:blipFill rotWithShape="1">
          <a:blip r:embed="rId4">
            <a:alphaModFix/>
          </a:blip>
          <a:srcRect l="21382" t="12798" r="22658" b="13855"/>
          <a:stretch/>
        </p:blipFill>
        <p:spPr>
          <a:xfrm>
            <a:off x="8249333" y="4603966"/>
            <a:ext cx="1702934" cy="1671833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g2543f4d4ba5_0_158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Practice drawing this face.</a:t>
            </a:r>
            <a:endParaRPr sz="3000"/>
          </a:p>
        </p:txBody>
      </p:sp>
      <p:sp>
        <p:nvSpPr>
          <p:cNvPr id="335" name="Google Shape;335;g2543f4d4ba5_0_15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5222b53576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Visual Literacy</a:t>
            </a:r>
            <a:endParaRPr/>
          </a:p>
        </p:txBody>
      </p:sp>
      <p:pic>
        <p:nvPicPr>
          <p:cNvPr id="341" name="Google Shape;341;g25222b53576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3216" y="1113774"/>
            <a:ext cx="3841859" cy="497182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2" name="Google Shape;342;g25222b53576_0_0"/>
          <p:cNvSpPr txBox="1"/>
          <p:nvPr/>
        </p:nvSpPr>
        <p:spPr>
          <a:xfrm>
            <a:off x="10176075" y="5347389"/>
            <a:ext cx="1933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Finnish Woman</a:t>
            </a:r>
            <a:endParaRPr sz="12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Sonia Delaunay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1907-08</a:t>
            </a:r>
            <a:endParaRPr sz="1200"/>
          </a:p>
        </p:txBody>
      </p:sp>
      <p:pic>
        <p:nvPicPr>
          <p:cNvPr id="343" name="Google Shape;343;g25222b5357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3604" y="1114474"/>
            <a:ext cx="3696046" cy="497183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543f4d4ba5_0_19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Vocabulary</a:t>
            </a:r>
            <a:endParaRPr/>
          </a:p>
        </p:txBody>
      </p:sp>
      <p:pic>
        <p:nvPicPr>
          <p:cNvPr id="349" name="Google Shape;349;g2543f4d4ba5_0_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0700" y="1751062"/>
            <a:ext cx="2570600" cy="33558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0" name="Google Shape;350;g2543f4d4ba5_0_1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6125" y="1751352"/>
            <a:ext cx="2695000" cy="33552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1" name="Google Shape;351;g2543f4d4ba5_0_1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11900" y="1822413"/>
            <a:ext cx="2695000" cy="33081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2" name="Google Shape;352;g2543f4d4ba5_0_192"/>
          <p:cNvPicPr preferRelativeResize="0"/>
          <p:nvPr/>
        </p:nvPicPr>
        <p:blipFill rotWithShape="1">
          <a:blip r:embed="rId6">
            <a:alphaModFix/>
          </a:blip>
          <a:srcRect l="6689" t="8779" r="8421" b="2982"/>
          <a:stretch/>
        </p:blipFill>
        <p:spPr>
          <a:xfrm>
            <a:off x="429300" y="1798525"/>
            <a:ext cx="2083387" cy="33558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53" name="Google Shape;353;g2543f4d4ba5_0_192"/>
          <p:cNvSpPr txBox="1"/>
          <p:nvPr/>
        </p:nvSpPr>
        <p:spPr>
          <a:xfrm>
            <a:off x="429225" y="5250825"/>
            <a:ext cx="2083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Chinese Woman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John Thomson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1870</a:t>
            </a:r>
            <a:endParaRPr/>
          </a:p>
        </p:txBody>
      </p:sp>
      <p:sp>
        <p:nvSpPr>
          <p:cNvPr id="354" name="Google Shape;354;g2543f4d4ba5_0_192"/>
          <p:cNvSpPr txBox="1"/>
          <p:nvPr/>
        </p:nvSpPr>
        <p:spPr>
          <a:xfrm>
            <a:off x="2959450" y="5250825"/>
            <a:ext cx="2747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Tow-ee-ka-we, a Cree Woman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George Catlin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1872</a:t>
            </a:r>
            <a:endParaRPr/>
          </a:p>
        </p:txBody>
      </p:sp>
      <p:sp>
        <p:nvSpPr>
          <p:cNvPr id="355" name="Google Shape;355;g2543f4d4ba5_0_192"/>
          <p:cNvSpPr txBox="1"/>
          <p:nvPr/>
        </p:nvSpPr>
        <p:spPr>
          <a:xfrm>
            <a:off x="6206125" y="5250825"/>
            <a:ext cx="2083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Frida Kahlo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Magda Pach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1950</a:t>
            </a:r>
            <a:endParaRPr/>
          </a:p>
        </p:txBody>
      </p:sp>
      <p:sp>
        <p:nvSpPr>
          <p:cNvPr id="356" name="Google Shape;356;g2543f4d4ba5_0_192"/>
          <p:cNvSpPr txBox="1"/>
          <p:nvPr/>
        </p:nvSpPr>
        <p:spPr>
          <a:xfrm>
            <a:off x="9180700" y="5250825"/>
            <a:ext cx="2083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Frederick Douglass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Unidentified Artist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1856</a:t>
            </a:r>
            <a:endParaRPr/>
          </a:p>
        </p:txBody>
      </p:sp>
      <p:sp>
        <p:nvSpPr>
          <p:cNvPr id="357" name="Google Shape;357;g2543f4d4ba5_0_192"/>
          <p:cNvSpPr txBox="1"/>
          <p:nvPr/>
        </p:nvSpPr>
        <p:spPr>
          <a:xfrm>
            <a:off x="1936375" y="1038775"/>
            <a:ext cx="8259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A portrait is a picture of a person.</a:t>
            </a:r>
            <a:endParaRPr sz="2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5215b88eb6_1_6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>
                <a:solidFill>
                  <a:schemeClr val="lt1"/>
                </a:solidFill>
              </a:rPr>
              <a:t>Grades 3 – 5 Project: Fauvist Self-Portrait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20" name="Google Shape;120;g25215b88eb6_1_67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5728500" cy="4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Self-Management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Visual Art Standards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900">
                <a:latin typeface="Arial"/>
                <a:ea typeface="Arial"/>
                <a:cs typeface="Arial"/>
                <a:sym typeface="Arial"/>
              </a:rPr>
              <a:t>3.VA:Cr2.1- Create personally satisfying artwork using a variety of artistic processes and materials. </a:t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900">
                <a:latin typeface="Arial"/>
                <a:ea typeface="Arial"/>
                <a:cs typeface="Arial"/>
                <a:sym typeface="Arial"/>
              </a:rPr>
              <a:t>4.VA:Cr2.1 - Explore and invent art-making techniques and approaches. </a:t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900">
                <a:latin typeface="Arial"/>
                <a:ea typeface="Arial"/>
                <a:cs typeface="Arial"/>
                <a:sym typeface="Arial"/>
              </a:rPr>
              <a:t>5.VA:Cr2.1 - Experiment and develop skills in multiple art-making techniques and approaches through practice.</a:t>
            </a:r>
            <a:endParaRPr sz="2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g25215b88eb6_1_6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Addressed</a:t>
            </a:r>
            <a:endParaRPr b="1"/>
          </a:p>
        </p:txBody>
      </p:sp>
      <p:pic>
        <p:nvPicPr>
          <p:cNvPr id="122" name="Google Shape;122;g25215b88eb6_1_67" descr="2022-11-29-092352"/>
          <p:cNvPicPr preferRelativeResize="0"/>
          <p:nvPr/>
        </p:nvPicPr>
        <p:blipFill rotWithShape="1">
          <a:blip r:embed="rId3">
            <a:alphaModFix/>
          </a:blip>
          <a:srcRect l="59927" t="8506" r="3399" b="2604"/>
          <a:stretch/>
        </p:blipFill>
        <p:spPr>
          <a:xfrm>
            <a:off x="7450831" y="1048875"/>
            <a:ext cx="3772517" cy="51435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543f4d4ba5_0_20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Can you find the portraits below?</a:t>
            </a:r>
            <a:endParaRPr/>
          </a:p>
        </p:txBody>
      </p:sp>
      <p:pic>
        <p:nvPicPr>
          <p:cNvPr id="363" name="Google Shape;363;g2543f4d4ba5_0_2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0800" y="3314002"/>
            <a:ext cx="2157577" cy="28166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4" name="Google Shape;364;g2543f4d4ba5_0_2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3250" y="1289025"/>
            <a:ext cx="1944324" cy="24206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5" name="Google Shape;365;g2543f4d4ba5_0_20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46800" y="3801497"/>
            <a:ext cx="2051250" cy="25179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6" name="Google Shape;366;g2543f4d4ba5_0_205"/>
          <p:cNvPicPr preferRelativeResize="0"/>
          <p:nvPr/>
        </p:nvPicPr>
        <p:blipFill rotWithShape="1">
          <a:blip r:embed="rId6">
            <a:alphaModFix/>
          </a:blip>
          <a:srcRect l="6689" t="8779" r="8421" b="2982"/>
          <a:stretch/>
        </p:blipFill>
        <p:spPr>
          <a:xfrm>
            <a:off x="429300" y="1347200"/>
            <a:ext cx="1563150" cy="25178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7" name="Google Shape;367;g2543f4d4ba5_0_20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9625" y="4126275"/>
            <a:ext cx="1612429" cy="242067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8" name="Google Shape;368;g2543f4d4ba5_0_20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64364" y="1217300"/>
            <a:ext cx="2656975" cy="21748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9" name="Google Shape;369;g2543f4d4ba5_0_20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21322" y="4034100"/>
            <a:ext cx="2396477" cy="24206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0" name="Google Shape;370;g2543f4d4ba5_0_20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378999" y="1117011"/>
            <a:ext cx="1871076" cy="184641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543f4d4ba5_0_21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Which of these images are not portraits?</a:t>
            </a:r>
            <a:endParaRPr/>
          </a:p>
        </p:txBody>
      </p:sp>
      <p:pic>
        <p:nvPicPr>
          <p:cNvPr id="376" name="Google Shape;376;g2543f4d4ba5_0_2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0800" y="3314002"/>
            <a:ext cx="2157577" cy="28166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7" name="Google Shape;377;g2543f4d4ba5_0_2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3250" y="1289025"/>
            <a:ext cx="1944324" cy="24206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8" name="Google Shape;378;g2543f4d4ba5_0_2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46800" y="3801497"/>
            <a:ext cx="2051250" cy="25179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9" name="Google Shape;379;g2543f4d4ba5_0_217"/>
          <p:cNvPicPr preferRelativeResize="0"/>
          <p:nvPr/>
        </p:nvPicPr>
        <p:blipFill rotWithShape="1">
          <a:blip r:embed="rId6">
            <a:alphaModFix/>
          </a:blip>
          <a:srcRect l="6689" t="8779" r="8421" b="2982"/>
          <a:stretch/>
        </p:blipFill>
        <p:spPr>
          <a:xfrm>
            <a:off x="429300" y="1347200"/>
            <a:ext cx="1563150" cy="25178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0" name="Google Shape;380;g2543f4d4ba5_0_2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9625" y="4126275"/>
            <a:ext cx="1612429" cy="242067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1" name="Google Shape;381;g2543f4d4ba5_0_2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64364" y="1217300"/>
            <a:ext cx="2656975" cy="21748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2" name="Google Shape;382;g2543f4d4ba5_0_2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21322" y="4034100"/>
            <a:ext cx="2396477" cy="24206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3" name="Google Shape;383;g2543f4d4ba5_0_2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378999" y="1117011"/>
            <a:ext cx="1871076" cy="184641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Art History</a:t>
            </a:r>
            <a:endParaRPr/>
          </a:p>
        </p:txBody>
      </p:sp>
      <p:sp>
        <p:nvSpPr>
          <p:cNvPr id="389" name="Google Shape;389;p2"/>
          <p:cNvSpPr txBox="1">
            <a:spLocks noGrp="1"/>
          </p:cNvSpPr>
          <p:nvPr>
            <p:ph type="body" idx="2"/>
          </p:nvPr>
        </p:nvSpPr>
        <p:spPr>
          <a:xfrm>
            <a:off x="393175" y="1357025"/>
            <a:ext cx="57588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Is this artwork, </a:t>
            </a:r>
            <a:r>
              <a:rPr lang="en-US" sz="3000" i="1"/>
              <a:t>Finnish Woman</a:t>
            </a:r>
            <a:r>
              <a:rPr lang="en-US" sz="3000"/>
              <a:t>, a portrait?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Why or why not?</a:t>
            </a:r>
            <a:endParaRPr sz="3000"/>
          </a:p>
        </p:txBody>
      </p:sp>
      <p:sp>
        <p:nvSpPr>
          <p:cNvPr id="390" name="Google Shape;390;p2"/>
          <p:cNvSpPr txBox="1"/>
          <p:nvPr/>
        </p:nvSpPr>
        <p:spPr>
          <a:xfrm>
            <a:off x="10176075" y="5347389"/>
            <a:ext cx="1933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Finnish Woman</a:t>
            </a:r>
            <a:endParaRPr sz="12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Sonia Delaunay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1907-08</a:t>
            </a:r>
            <a:endParaRPr sz="1200"/>
          </a:p>
        </p:txBody>
      </p:sp>
      <p:pic>
        <p:nvPicPr>
          <p:cNvPr id="391" name="Google Shape;39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3604" y="1114474"/>
            <a:ext cx="3696046" cy="497183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52b5ed2ea9_0_48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Art History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397" name="Google Shape;397;g252b5ed2ea9_0_480"/>
          <p:cNvSpPr txBox="1">
            <a:spLocks noGrp="1"/>
          </p:cNvSpPr>
          <p:nvPr>
            <p:ph type="body" idx="2"/>
          </p:nvPr>
        </p:nvSpPr>
        <p:spPr>
          <a:xfrm>
            <a:off x="393175" y="1357025"/>
            <a:ext cx="57588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This artwork, </a:t>
            </a:r>
            <a:r>
              <a:rPr lang="en-US" sz="3000" i="1"/>
              <a:t>Finnish Woman</a:t>
            </a:r>
            <a:r>
              <a:rPr lang="en-US" sz="3000"/>
              <a:t>, is considered a </a:t>
            </a:r>
            <a:r>
              <a:rPr lang="en-US" sz="3000" b="1"/>
              <a:t>fauvist</a:t>
            </a:r>
            <a:r>
              <a:rPr lang="en-US" sz="3000"/>
              <a:t> artwork. 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What do you think </a:t>
            </a:r>
            <a:r>
              <a:rPr lang="en-US" sz="3000" b="1"/>
              <a:t>Fauvism</a:t>
            </a:r>
            <a:r>
              <a:rPr lang="en-US" sz="3000"/>
              <a:t> is?</a:t>
            </a:r>
            <a:endParaRPr sz="3000"/>
          </a:p>
        </p:txBody>
      </p:sp>
      <p:sp>
        <p:nvSpPr>
          <p:cNvPr id="398" name="Google Shape;398;g252b5ed2ea9_0_480"/>
          <p:cNvSpPr txBox="1"/>
          <p:nvPr/>
        </p:nvSpPr>
        <p:spPr>
          <a:xfrm>
            <a:off x="10176075" y="5347389"/>
            <a:ext cx="1933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Finnish Woman</a:t>
            </a:r>
            <a:endParaRPr sz="12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Sonia Delaunay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1907-08</a:t>
            </a:r>
            <a:endParaRPr sz="1200"/>
          </a:p>
        </p:txBody>
      </p:sp>
      <p:pic>
        <p:nvPicPr>
          <p:cNvPr id="399" name="Google Shape;399;g252b5ed2ea9_0_4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3604" y="1114474"/>
            <a:ext cx="3696046" cy="497183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52b5ed2ea9_0_49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Art History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g252b5ed2ea9_0_490"/>
          <p:cNvSpPr txBox="1">
            <a:spLocks noGrp="1"/>
          </p:cNvSpPr>
          <p:nvPr>
            <p:ph type="body" idx="2"/>
          </p:nvPr>
        </p:nvSpPr>
        <p:spPr>
          <a:xfrm>
            <a:off x="373024" y="1155325"/>
            <a:ext cx="47805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2920"/>
              <a:t>Fauvism is a style of artwork.</a:t>
            </a:r>
            <a:endParaRPr sz="292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292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2920"/>
              <a:t>Fauvist artworks:</a:t>
            </a:r>
            <a:endParaRPr sz="2920"/>
          </a:p>
          <a:p>
            <a:pPr marL="457200" lvl="0" indent="-4140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920"/>
              <a:buChar char="●"/>
            </a:pPr>
            <a:r>
              <a:rPr lang="en-US" sz="2920"/>
              <a:t>Use all sorts of colors; they don’t have to be based on reality.</a:t>
            </a:r>
            <a:endParaRPr sz="2920"/>
          </a:p>
          <a:p>
            <a:pPr marL="457200" lvl="0" indent="-4140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920"/>
              <a:buChar char="●"/>
            </a:pPr>
            <a:r>
              <a:rPr lang="en-US" sz="2920"/>
              <a:t>Use thick paint.</a:t>
            </a:r>
            <a:endParaRPr sz="2920"/>
          </a:p>
          <a:p>
            <a:pPr marL="457200" lvl="0" indent="-4140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920"/>
              <a:buChar char="●"/>
            </a:pPr>
            <a:r>
              <a:rPr lang="en-US" sz="2920"/>
              <a:t>Have heavy lines.</a:t>
            </a:r>
            <a:endParaRPr sz="2920"/>
          </a:p>
          <a:p>
            <a:pPr marL="457200" lvl="0" indent="-414019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920"/>
              <a:buChar char="●"/>
            </a:pPr>
            <a:r>
              <a:rPr lang="en-US" sz="2920"/>
              <a:t>Use colors that sometimes clash.</a:t>
            </a:r>
            <a:endParaRPr sz="3000"/>
          </a:p>
        </p:txBody>
      </p:sp>
      <p:pic>
        <p:nvPicPr>
          <p:cNvPr id="406" name="Google Shape;406;g252b5ed2ea9_0_4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8750" y="1310587"/>
            <a:ext cx="6432399" cy="4236826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52b5ed2ea9_0_49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Art History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412" name="Google Shape;412;g252b5ed2ea9_0_497"/>
          <p:cNvSpPr txBox="1">
            <a:spLocks noGrp="1"/>
          </p:cNvSpPr>
          <p:nvPr>
            <p:ph type="body" idx="2"/>
          </p:nvPr>
        </p:nvSpPr>
        <p:spPr>
          <a:xfrm>
            <a:off x="393175" y="1357025"/>
            <a:ext cx="57588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2800"/>
              <a:t>How do we know this artwork, </a:t>
            </a:r>
            <a:r>
              <a:rPr lang="en-US" sz="2800" i="1"/>
              <a:t>Finnish Woman</a:t>
            </a:r>
            <a:r>
              <a:rPr lang="en-US" sz="2800"/>
              <a:t>, is a Fauvist artwork?</a:t>
            </a: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800"/>
              <a:t>Use all sorts of colors; they don’t have to be based on reality.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/>
              <a:t>Use thick paint.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/>
              <a:t>Have heavy lines.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800"/>
              <a:buChar char="●"/>
            </a:pPr>
            <a:r>
              <a:rPr lang="en-US" sz="2800"/>
              <a:t>Use colors that sometimes clash.</a:t>
            </a:r>
            <a:endParaRPr sz="2800"/>
          </a:p>
        </p:txBody>
      </p:sp>
      <p:sp>
        <p:nvSpPr>
          <p:cNvPr id="413" name="Google Shape;413;g252b5ed2ea9_0_497"/>
          <p:cNvSpPr txBox="1"/>
          <p:nvPr/>
        </p:nvSpPr>
        <p:spPr>
          <a:xfrm>
            <a:off x="10176075" y="5347389"/>
            <a:ext cx="1933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Finnish Woman</a:t>
            </a:r>
            <a:endParaRPr sz="12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Sonia Delaunay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1907-08</a:t>
            </a:r>
            <a:endParaRPr sz="1200"/>
          </a:p>
        </p:txBody>
      </p:sp>
      <p:pic>
        <p:nvPicPr>
          <p:cNvPr id="414" name="Google Shape;414;g252b5ed2ea9_0_4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3604" y="1114474"/>
            <a:ext cx="3696046" cy="497183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252b5ed2ea9_0_44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What is a self-portrait?</a:t>
            </a:r>
            <a:endParaRPr/>
          </a:p>
        </p:txBody>
      </p:sp>
      <p:sp>
        <p:nvSpPr>
          <p:cNvPr id="420" name="Google Shape;420;g252b5ed2ea9_0_443"/>
          <p:cNvSpPr txBox="1"/>
          <p:nvPr/>
        </p:nvSpPr>
        <p:spPr>
          <a:xfrm>
            <a:off x="975650" y="1185163"/>
            <a:ext cx="57237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0000"/>
                </a:solidFill>
              </a:rPr>
              <a:t>A </a:t>
            </a:r>
            <a:r>
              <a:rPr lang="en-US" sz="3000" b="1" u="sng">
                <a:solidFill>
                  <a:srgbClr val="000000"/>
                </a:solidFill>
              </a:rPr>
              <a:t>self-portrait</a:t>
            </a:r>
            <a:r>
              <a:rPr lang="en-US" sz="3000" b="1">
                <a:solidFill>
                  <a:srgbClr val="000000"/>
                </a:solidFill>
              </a:rPr>
              <a:t> is an artwork an artist makes that shows themselves.</a:t>
            </a:r>
            <a:endParaRPr sz="30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3000" b="1">
              <a:solidFill>
                <a:srgbClr val="000000"/>
              </a:solidFill>
            </a:endParaRPr>
          </a:p>
          <a:p>
            <a:pPr marL="3429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-US" sz="3000">
                <a:solidFill>
                  <a:srgbClr val="000000"/>
                </a:solidFill>
              </a:rPr>
              <a:t>Have you ever drawn a picture of yourself?</a:t>
            </a:r>
            <a:endParaRPr sz="3000">
              <a:solidFill>
                <a:srgbClr val="000000"/>
              </a:solidFill>
            </a:endParaRPr>
          </a:p>
          <a:p>
            <a:pPr marL="342900" lvl="0" indent="-3556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3000"/>
              <a:buChar char="●"/>
            </a:pPr>
            <a:r>
              <a:rPr lang="en-US" sz="3000">
                <a:solidFill>
                  <a:srgbClr val="000000"/>
                </a:solidFill>
              </a:rPr>
              <a:t>You’re an artist! You made a </a:t>
            </a:r>
            <a:r>
              <a:rPr lang="en-US" sz="3000" u="sng">
                <a:solidFill>
                  <a:srgbClr val="000000"/>
                </a:solidFill>
              </a:rPr>
              <a:t>self-portrait</a:t>
            </a:r>
            <a:r>
              <a:rPr lang="en-US" sz="3000">
                <a:solidFill>
                  <a:srgbClr val="000000"/>
                </a:solidFill>
              </a:rPr>
              <a:t>!</a:t>
            </a:r>
            <a:endParaRPr sz="3600" b="1">
              <a:solidFill>
                <a:srgbClr val="000000"/>
              </a:solidFill>
            </a:endParaRPr>
          </a:p>
        </p:txBody>
      </p:sp>
      <p:pic>
        <p:nvPicPr>
          <p:cNvPr id="421" name="Google Shape;421;g252b5ed2ea9_0_443" descr="michael1952-AL-drawi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200675" y="1185175"/>
            <a:ext cx="2361250" cy="4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5222b53576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427" name="Google Shape;427;g25222b53576_0_37"/>
          <p:cNvSpPr txBox="1"/>
          <p:nvPr/>
        </p:nvSpPr>
        <p:spPr>
          <a:xfrm>
            <a:off x="677975" y="1602425"/>
            <a:ext cx="58068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Let’s create a fauvist self-portrait showing an emotion.</a:t>
            </a: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Think about what emotion you will show.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428" name="Google Shape;428;g25222b53576_0_37" descr="2022-11-29-092352"/>
          <p:cNvPicPr preferRelativeResize="0"/>
          <p:nvPr/>
        </p:nvPicPr>
        <p:blipFill rotWithShape="1">
          <a:blip r:embed="rId3">
            <a:alphaModFix/>
          </a:blip>
          <a:srcRect l="59927" t="8506" r="3399" b="2604"/>
          <a:stretch/>
        </p:blipFill>
        <p:spPr>
          <a:xfrm>
            <a:off x="7200925" y="1179613"/>
            <a:ext cx="3598848" cy="49067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52b5ed2ea9_0_50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Fauvism Review</a:t>
            </a:r>
            <a:endParaRPr/>
          </a:p>
        </p:txBody>
      </p:sp>
      <p:sp>
        <p:nvSpPr>
          <p:cNvPr id="434" name="Google Shape;434;g252b5ed2ea9_0_505"/>
          <p:cNvSpPr txBox="1"/>
          <p:nvPr/>
        </p:nvSpPr>
        <p:spPr>
          <a:xfrm>
            <a:off x="677975" y="1602425"/>
            <a:ext cx="58068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Use all sorts of colors; they don’t have to be based on reality.</a:t>
            </a:r>
            <a:endParaRPr sz="3000">
              <a:solidFill>
                <a:schemeClr val="dk1"/>
              </a:solidFill>
            </a:endParaRPr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Use thick paint.</a:t>
            </a:r>
            <a:endParaRPr sz="3000">
              <a:solidFill>
                <a:schemeClr val="dk1"/>
              </a:solidFill>
            </a:endParaRPr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Have heavy lines.</a:t>
            </a:r>
            <a:endParaRPr sz="3000">
              <a:solidFill>
                <a:schemeClr val="dk1"/>
              </a:solidFill>
            </a:endParaRPr>
          </a:p>
          <a:p>
            <a:pPr marL="457200" lvl="0" indent="-4191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Use colors that sometimes clash.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435" name="Google Shape;435;g252b5ed2ea9_0_505" descr="2022-11-29-092352"/>
          <p:cNvPicPr preferRelativeResize="0"/>
          <p:nvPr/>
        </p:nvPicPr>
        <p:blipFill rotWithShape="1">
          <a:blip r:embed="rId3">
            <a:alphaModFix/>
          </a:blip>
          <a:srcRect l="59927" t="8506" r="3399" b="2604"/>
          <a:stretch/>
        </p:blipFill>
        <p:spPr>
          <a:xfrm>
            <a:off x="7200925" y="1179613"/>
            <a:ext cx="3598848" cy="49067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g252b5ed2ea9_0_685" descr="2022-11-29-0855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g252b5ed2ea9_0_685"/>
          <p:cNvSpPr txBox="1"/>
          <p:nvPr/>
        </p:nvSpPr>
        <p:spPr>
          <a:xfrm>
            <a:off x="190633" y="325700"/>
            <a:ext cx="3227100" cy="532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Begin with a white sheet of cardstock placed in front of your vertically.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Get out a dark colored kwik stick.</a:t>
            </a:r>
            <a:endParaRPr sz="3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>
                <a:solidFill>
                  <a:schemeClr val="lt1"/>
                </a:solidFill>
              </a:rPr>
              <a:t>Grades 3 – 5 Project: Fauvist Self-Portrait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28" name="Google Shape;128;g25215b88eb6_1_7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8.5 x 11 inch white cardstock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Tempera stick paint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Colored pencils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25215b88eb6_1_7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pic>
        <p:nvPicPr>
          <p:cNvPr id="130" name="Google Shape;130;g25215b88eb6_1_74" descr="2022-11-29-092352"/>
          <p:cNvPicPr preferRelativeResize="0"/>
          <p:nvPr/>
        </p:nvPicPr>
        <p:blipFill rotWithShape="1">
          <a:blip r:embed="rId3">
            <a:alphaModFix/>
          </a:blip>
          <a:srcRect l="59927" t="8506" r="3399" b="2604"/>
          <a:stretch/>
        </p:blipFill>
        <p:spPr>
          <a:xfrm>
            <a:off x="7450831" y="1048875"/>
            <a:ext cx="3772517" cy="51435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g252b5ed2ea9_0_690" descr="2022-11-18-1127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g252b5ed2ea9_0_690"/>
          <p:cNvSpPr txBox="1"/>
          <p:nvPr/>
        </p:nvSpPr>
        <p:spPr>
          <a:xfrm>
            <a:off x="336300" y="404133"/>
            <a:ext cx="5604000" cy="532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large u-shape.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This will be the bottom of your face.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g252b5ed2ea9_0_695" descr="2022-11-18-1127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g252b5ed2ea9_0_695"/>
          <p:cNvSpPr txBox="1"/>
          <p:nvPr/>
        </p:nvSpPr>
        <p:spPr>
          <a:xfrm>
            <a:off x="336300" y="404133"/>
            <a:ext cx="56601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two curved lines.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These will be the tops of your eyes.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g252b5ed2ea9_0_700" descr="2022-11-18-1127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g252b5ed2ea9_0_700"/>
          <p:cNvSpPr txBox="1"/>
          <p:nvPr/>
        </p:nvSpPr>
        <p:spPr>
          <a:xfrm>
            <a:off x="336300" y="404133"/>
            <a:ext cx="58281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two curved lines for the bottom of your eyes.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g252b5ed2ea9_0_705" descr="2022-11-18-1127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g252b5ed2ea9_0_705"/>
          <p:cNvSpPr txBox="1"/>
          <p:nvPr/>
        </p:nvSpPr>
        <p:spPr>
          <a:xfrm>
            <a:off x="336300" y="404133"/>
            <a:ext cx="57597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two circles inside your eyes.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g252b5ed2ea9_0_710" descr="2022-11-18-1127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g252b5ed2ea9_0_710"/>
          <p:cNvSpPr txBox="1"/>
          <p:nvPr/>
        </p:nvSpPr>
        <p:spPr>
          <a:xfrm>
            <a:off x="336300" y="404133"/>
            <a:ext cx="58617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tiny dot in the center of both your eyes.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g252b5ed2ea9_0_715" descr="2022-11-18-1128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g252b5ed2ea9_0_715"/>
          <p:cNvSpPr txBox="1"/>
          <p:nvPr/>
        </p:nvSpPr>
        <p:spPr>
          <a:xfrm>
            <a:off x="336300" y="404133"/>
            <a:ext cx="59511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two eyebrows.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g252b5ed2ea9_0_720" descr="2022-11-18-1128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g252b5ed2ea9_0_720"/>
          <p:cNvSpPr txBox="1"/>
          <p:nvPr/>
        </p:nvSpPr>
        <p:spPr>
          <a:xfrm>
            <a:off x="336300" y="404133"/>
            <a:ext cx="57597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nose.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Any kind of nose you want to draw is okay.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g252b5ed2ea9_0_725" descr="2022-11-18-1128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g252b5ed2ea9_0_725"/>
          <p:cNvSpPr txBox="1"/>
          <p:nvPr/>
        </p:nvSpPr>
        <p:spPr>
          <a:xfrm>
            <a:off x="336300" y="404133"/>
            <a:ext cx="57597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/>
              <a:t>Draw a mouth.</a:t>
            </a:r>
            <a:endParaRPr sz="33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/>
              <a:t>Before you draw, consider if you are happy, scared, sad, or mad.</a:t>
            </a:r>
            <a:endParaRPr sz="33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g252b5ed2ea9_0_730" descr="2022-11-18-1128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g252b5ed2ea9_0_730"/>
          <p:cNvSpPr txBox="1"/>
          <p:nvPr/>
        </p:nvSpPr>
        <p:spPr>
          <a:xfrm>
            <a:off x="336300" y="404133"/>
            <a:ext cx="57597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two ears.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g252b5ed2ea9_0_735" descr="2022-11-18-1129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g252b5ed2ea9_0_735"/>
          <p:cNvSpPr txBox="1"/>
          <p:nvPr/>
        </p:nvSpPr>
        <p:spPr>
          <a:xfrm>
            <a:off x="336300" y="404133"/>
            <a:ext cx="58056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two lines for your neck.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136" name="Google Shape;136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Pacing structure follows the guidance of the Studio Habits of Mind framework.</a:t>
            </a:r>
            <a:endParaRPr i="1"/>
          </a:p>
        </p:txBody>
      </p:sp>
      <p:pic>
        <p:nvPicPr>
          <p:cNvPr id="137" name="Google Shape;137;g25215b88eb6_1_81" title="Chart"/>
          <p:cNvPicPr preferRelativeResize="0"/>
          <p:nvPr/>
        </p:nvPicPr>
        <p:blipFill rotWithShape="1">
          <a:blip r:embed="rId3">
            <a:alphaModFix/>
          </a:blip>
          <a:srcRect b="19980"/>
          <a:stretch/>
        </p:blipFill>
        <p:spPr>
          <a:xfrm>
            <a:off x="190125" y="1708240"/>
            <a:ext cx="11887201" cy="344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Google Shape;506;g252b5ed2ea9_0_740" descr="2022-11-18-1129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g252b5ed2ea9_0_740"/>
          <p:cNvSpPr txBox="1"/>
          <p:nvPr/>
        </p:nvSpPr>
        <p:spPr>
          <a:xfrm>
            <a:off x="336300" y="404133"/>
            <a:ext cx="57597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two shoulders.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g252b5ed2ea9_0_745" descr="2022-11-18-1129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g252b5ed2ea9_0_745"/>
          <p:cNvSpPr txBox="1"/>
          <p:nvPr/>
        </p:nvSpPr>
        <p:spPr>
          <a:xfrm>
            <a:off x="336300" y="404133"/>
            <a:ext cx="57597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line to show the neck of your shirt.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g252b5ed2ea9_0_750" descr="2022-11-29-0856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g252b5ed2ea9_0_750"/>
          <p:cNvSpPr txBox="1"/>
          <p:nvPr/>
        </p:nvSpPr>
        <p:spPr>
          <a:xfrm>
            <a:off x="190633" y="325700"/>
            <a:ext cx="3227100" cy="481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self-portrait.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Keep it simple.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Think about what emotion you are going to show.</a:t>
            </a:r>
            <a:endParaRPr sz="33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g252b5ed2ea9_0_755" descr="2022-11-29-0856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g252b5ed2ea9_0_755" descr="hair styl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267" y="1449100"/>
            <a:ext cx="5759098" cy="395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g252b5ed2ea9_0_760" descr="2022-11-29-0859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g252b5ed2ea9_0_760"/>
          <p:cNvSpPr txBox="1"/>
          <p:nvPr/>
        </p:nvSpPr>
        <p:spPr>
          <a:xfrm>
            <a:off x="190633" y="325700"/>
            <a:ext cx="3227100" cy="4309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Color your face.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Remember, fauvists use all sorts of colors; they don’t have to be based on reality.</a:t>
            </a:r>
            <a:endParaRPr sz="33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g252b5ed2ea9_0_765" descr="2022-11-29-0902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g252b5ed2ea9_0_765"/>
          <p:cNvSpPr txBox="1"/>
          <p:nvPr/>
        </p:nvSpPr>
        <p:spPr>
          <a:xfrm>
            <a:off x="190633" y="325700"/>
            <a:ext cx="3227100" cy="481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Color the rest of your portrait.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Remember, fauvists use all sorts of colors; they don’t have to be based on reality.</a:t>
            </a:r>
            <a:endParaRPr sz="33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g252b5ed2ea9_0_770" descr="2022-11-29-0903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g252b5ed2ea9_0_770"/>
          <p:cNvSpPr txBox="1"/>
          <p:nvPr/>
        </p:nvSpPr>
        <p:spPr>
          <a:xfrm>
            <a:off x="190633" y="325700"/>
            <a:ext cx="3227100" cy="481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Color your background.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Remember, fauvists use all sorts of colors; they don’t have to be based on reality.</a:t>
            </a:r>
            <a:endParaRPr sz="33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g252b5ed2ea9_0_775" descr="2022-11-29-0904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g252b5ed2ea9_0_775"/>
          <p:cNvSpPr txBox="1"/>
          <p:nvPr/>
        </p:nvSpPr>
        <p:spPr>
          <a:xfrm>
            <a:off x="190633" y="325700"/>
            <a:ext cx="32271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Get out the colored pencils.</a:t>
            </a:r>
            <a:endParaRPr sz="33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Google Shape;554;g252b5ed2ea9_0_780" descr="2022-11-29-0923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g252b5ed2ea9_0_780"/>
          <p:cNvSpPr txBox="1"/>
          <p:nvPr/>
        </p:nvSpPr>
        <p:spPr>
          <a:xfrm>
            <a:off x="190633" y="325700"/>
            <a:ext cx="3227100" cy="329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Add designs and patterns to your self-portrait using the colored pencils.</a:t>
            </a:r>
            <a:endParaRPr sz="33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25215b88eb6_1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Critique</a:t>
            </a:r>
            <a:endParaRPr/>
          </a:p>
        </p:txBody>
      </p:sp>
      <p:sp>
        <p:nvSpPr>
          <p:cNvPr id="561" name="Google Shape;561;g25215b88eb6_1_149"/>
          <p:cNvSpPr txBox="1"/>
          <p:nvPr/>
        </p:nvSpPr>
        <p:spPr>
          <a:xfrm>
            <a:off x="677975" y="1149725"/>
            <a:ext cx="6190200" cy="5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>
                <a:solidFill>
                  <a:schemeClr val="dk1"/>
                </a:solidFill>
              </a:rPr>
              <a:t>With a partner, discuss your artwork. </a:t>
            </a:r>
            <a:endParaRPr sz="2900">
              <a:solidFill>
                <a:schemeClr val="dk1"/>
              </a:solidFill>
            </a:endParaRPr>
          </a:p>
          <a:p>
            <a:pPr marL="457200" lvl="0" indent="-41275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900"/>
              <a:buChar char="●"/>
            </a:pPr>
            <a:r>
              <a:rPr lang="en-US" sz="2900">
                <a:solidFill>
                  <a:schemeClr val="dk1"/>
                </a:solidFill>
              </a:rPr>
              <a:t>Describe the emotion you created.</a:t>
            </a:r>
            <a:endParaRPr sz="2900">
              <a:solidFill>
                <a:schemeClr val="dk1"/>
              </a:solidFill>
            </a:endParaRPr>
          </a:p>
          <a:p>
            <a:pPr marL="457200" lvl="0" indent="-4127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●"/>
            </a:pPr>
            <a:r>
              <a:rPr lang="en-US" sz="2900">
                <a:solidFill>
                  <a:schemeClr val="dk1"/>
                </a:solidFill>
              </a:rPr>
              <a:t>Describe how your artwork is fauvist.</a:t>
            </a:r>
            <a:endParaRPr sz="2900">
              <a:solidFill>
                <a:schemeClr val="dk1"/>
              </a:solidFill>
            </a:endParaRPr>
          </a:p>
          <a:p>
            <a:pPr marL="457200" lvl="0" indent="-4127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Char char="●"/>
            </a:pPr>
            <a:r>
              <a:rPr lang="en-US" sz="2900">
                <a:solidFill>
                  <a:schemeClr val="dk1"/>
                </a:solidFill>
              </a:rPr>
              <a:t>Share one thing about your artwork that you like.</a:t>
            </a:r>
            <a:endParaRPr sz="29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>
                <a:solidFill>
                  <a:schemeClr val="dk1"/>
                </a:solidFill>
              </a:rPr>
              <a:t>Listen as your partner talks about their artwork.</a:t>
            </a:r>
            <a:endParaRPr sz="2900">
              <a:solidFill>
                <a:schemeClr val="dk1"/>
              </a:solidFill>
            </a:endParaRPr>
          </a:p>
          <a:p>
            <a:pPr marL="457200" lvl="0" indent="-41275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900"/>
              <a:buChar char="●"/>
            </a:pPr>
            <a:r>
              <a:rPr lang="en-US" sz="2900">
                <a:solidFill>
                  <a:schemeClr val="dk1"/>
                </a:solidFill>
              </a:rPr>
              <a:t>Share one think about your partner’s artwork that you like.</a:t>
            </a:r>
            <a:endParaRPr sz="2900">
              <a:solidFill>
                <a:schemeClr val="dk1"/>
              </a:solidFill>
            </a:endParaRPr>
          </a:p>
        </p:txBody>
      </p:sp>
      <p:pic>
        <p:nvPicPr>
          <p:cNvPr id="562" name="Google Shape;562;g25215b88eb6_1_149" descr="2022-11-29-092352"/>
          <p:cNvPicPr preferRelativeResize="0"/>
          <p:nvPr/>
        </p:nvPicPr>
        <p:blipFill rotWithShape="1">
          <a:blip r:embed="rId3">
            <a:alphaModFix/>
          </a:blip>
          <a:srcRect l="59927" t="8506" r="3399" b="2604"/>
          <a:stretch/>
        </p:blipFill>
        <p:spPr>
          <a:xfrm>
            <a:off x="7200925" y="1179613"/>
            <a:ext cx="3598848" cy="49067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143" name="Google Shape;143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568" name="Google Shape;568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3"/>
          <p:cNvSpPr txBox="1">
            <a:spLocks noGrp="1"/>
          </p:cNvSpPr>
          <p:nvPr>
            <p:ph type="body" idx="1"/>
          </p:nvPr>
        </p:nvSpPr>
        <p:spPr>
          <a:xfrm>
            <a:off x="1338524" y="19924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52b5ed2ea9_0_20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Reading</a:t>
            </a:r>
            <a:endParaRPr/>
          </a:p>
        </p:txBody>
      </p:sp>
      <p:sp>
        <p:nvSpPr>
          <p:cNvPr id="149" name="Google Shape;149;g252b5ed2ea9_0_20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The Color Monster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2400">
                <a:latin typeface="Arial"/>
                <a:ea typeface="Arial"/>
                <a:cs typeface="Arial"/>
                <a:sym typeface="Arial"/>
              </a:rPr>
            </a:br>
            <a:r>
              <a:rPr lang="en-US" sz="2400">
                <a:latin typeface="Arial"/>
                <a:ea typeface="Arial"/>
                <a:cs typeface="Arial"/>
                <a:sym typeface="Arial"/>
              </a:rPr>
              <a:t>by Anna Llenas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As you read the book, pause at each emotion. Ask students to make a facial expression that matches the emotion.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252b5ed2ea9_0_20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Suggested but not required reading:</a:t>
            </a:r>
            <a:endParaRPr b="1"/>
          </a:p>
        </p:txBody>
      </p:sp>
      <p:pic>
        <p:nvPicPr>
          <p:cNvPr id="151" name="Google Shape;151;g252b5ed2ea9_0_2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825" y="1310775"/>
            <a:ext cx="4535542" cy="45174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2ea55cf3dc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Emotions Review</a:t>
            </a:r>
            <a:endParaRPr/>
          </a:p>
        </p:txBody>
      </p:sp>
      <p:sp>
        <p:nvSpPr>
          <p:cNvPr id="157" name="Google Shape;157;g22ea55cf3dc_0_0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  <p:pic>
        <p:nvPicPr>
          <p:cNvPr id="158" name="Google Shape;158;g22ea55cf3dc_0_0" descr="Vincent Willem van Gogh 12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4485" y="1067602"/>
            <a:ext cx="2844094" cy="359259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9" name="Google Shape;159;g22ea55cf3dc_0_0"/>
          <p:cNvSpPr txBox="1"/>
          <p:nvPr/>
        </p:nvSpPr>
        <p:spPr>
          <a:xfrm>
            <a:off x="8364485" y="4660194"/>
            <a:ext cx="182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Sunflowers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Vincent Van Gogh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1888</a:t>
            </a:r>
            <a:endParaRPr sz="1200"/>
          </a:p>
        </p:txBody>
      </p:sp>
      <p:pic>
        <p:nvPicPr>
          <p:cNvPr id="160" name="Google Shape;160;g22ea55cf3dc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25" y="1006092"/>
            <a:ext cx="4232658" cy="4232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22ea55cf3dc_0_0"/>
          <p:cNvPicPr preferRelativeResize="0"/>
          <p:nvPr/>
        </p:nvPicPr>
        <p:blipFill rotWithShape="1">
          <a:blip r:embed="rId5">
            <a:alphaModFix/>
          </a:blip>
          <a:srcRect t="15888"/>
          <a:stretch/>
        </p:blipFill>
        <p:spPr>
          <a:xfrm>
            <a:off x="4647225" y="1227074"/>
            <a:ext cx="2897550" cy="36565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2ea55cf3dc_0_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167" name="Google Shape;167;g22ea55cf3dc_0_9" descr="Old guitarist chicag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1900" y="1201300"/>
            <a:ext cx="2347051" cy="352265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8" name="Google Shape;168;g22ea55cf3dc_0_9"/>
          <p:cNvSpPr txBox="1"/>
          <p:nvPr/>
        </p:nvSpPr>
        <p:spPr>
          <a:xfrm>
            <a:off x="9093121" y="4712779"/>
            <a:ext cx="2213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The Old Guitarist</a:t>
            </a:r>
            <a:endParaRPr sz="12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Pablo Picasso</a:t>
            </a:r>
            <a:endParaRPr sz="12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1903</a:t>
            </a:r>
            <a:endParaRPr sz="1200" i="1"/>
          </a:p>
        </p:txBody>
      </p:sp>
      <p:pic>
        <p:nvPicPr>
          <p:cNvPr id="169" name="Google Shape;169;g22ea55cf3dc_0_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325" y="1047536"/>
            <a:ext cx="4232664" cy="4232664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22ea55cf3dc_0_9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  <p:pic>
        <p:nvPicPr>
          <p:cNvPr id="171" name="Google Shape;171;g22ea55cf3dc_0_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52614" y="1128211"/>
            <a:ext cx="2669272" cy="401076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4" ma:contentTypeDescription="Create a new document." ma:contentTypeScope="" ma:versionID="1d132326b290c9810c08a96d72b39401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9860279b6a066602a307a82372f3a613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215CCE-0CE4-4EFF-A8F2-379CF5CDD9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00BE0F-BAB5-4438-A7FC-474AF80F062A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3.xml><?xml version="1.0" encoding="utf-8"?>
<ds:datastoreItem xmlns:ds="http://schemas.openxmlformats.org/officeDocument/2006/customXml" ds:itemID="{BBDA5D56-F56C-4CC8-82D4-FD2173A1D9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61</Slides>
  <Notes>61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61</vt:i4>
      </vt:variant>
    </vt:vector>
  </HeadingPairs>
  <TitlesOfParts>
    <vt:vector size="63" baseType="lpstr">
      <vt:lpstr>Office Theme</vt:lpstr>
      <vt:lpstr>Simple Light</vt:lpstr>
      <vt:lpstr>PowerPoint Presentation</vt:lpstr>
      <vt:lpstr>Grades 3 – 5 Project: Fauvist Self-Portrait</vt:lpstr>
      <vt:lpstr>Grades 3 – 5 Project: Fauvist Self-Portrait </vt:lpstr>
      <vt:lpstr>Grades 3 – 5 Project: Fauvist Self-Portrait </vt:lpstr>
      <vt:lpstr>Project Pacing</vt:lpstr>
      <vt:lpstr>How are you feeling right now?</vt:lpstr>
      <vt:lpstr>Demo &amp; Lecture: Reading</vt:lpstr>
      <vt:lpstr>Demo &amp; Lecture: Emotions Review</vt:lpstr>
      <vt:lpstr>Demo &amp; Lecture: Emotions Review </vt:lpstr>
      <vt:lpstr>Demo &amp; Lecture: Emotions Review </vt:lpstr>
      <vt:lpstr>Demo &amp; Lecture: Emotions Review </vt:lpstr>
      <vt:lpstr>Demo &amp; Lecture: Emotions Review </vt:lpstr>
      <vt:lpstr>Demo &amp; Lecture: Emotions Review </vt:lpstr>
      <vt:lpstr>Transition: Emotions Dancing</vt:lpstr>
      <vt:lpstr>Students-at-Work: Sketching</vt:lpstr>
      <vt:lpstr>What emotion is this?</vt:lpstr>
      <vt:lpstr>Can you make this face?</vt:lpstr>
      <vt:lpstr>Practice drawing this face.</vt:lpstr>
      <vt:lpstr>What emotion is this?</vt:lpstr>
      <vt:lpstr>Can you make this face?</vt:lpstr>
      <vt:lpstr>Practice drawing this face.</vt:lpstr>
      <vt:lpstr>What emotion is this?</vt:lpstr>
      <vt:lpstr>Can you make this face?</vt:lpstr>
      <vt:lpstr>Practice drawing this face.</vt:lpstr>
      <vt:lpstr>What emotion is this?</vt:lpstr>
      <vt:lpstr>Can you make this face?</vt:lpstr>
      <vt:lpstr>Practice drawing this face.</vt:lpstr>
      <vt:lpstr>Visual Literacy</vt:lpstr>
      <vt:lpstr>Demo &amp; Lecture: Vocabulary</vt:lpstr>
      <vt:lpstr>Can you find the portraits below?</vt:lpstr>
      <vt:lpstr>Which of these images are not portraits?</vt:lpstr>
      <vt:lpstr>Demo &amp; Lecture: Art History</vt:lpstr>
      <vt:lpstr>Demo &amp; Lecture: Art History </vt:lpstr>
      <vt:lpstr>Demo &amp; Lecture: Art History </vt:lpstr>
      <vt:lpstr>Demo &amp; Lecture: Art History </vt:lpstr>
      <vt:lpstr>What is a self-portrait?</vt:lpstr>
      <vt:lpstr>Project Overview</vt:lpstr>
      <vt:lpstr>Fauvism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16</cp:revision>
  <dcterms:created xsi:type="dcterms:W3CDTF">2019-11-15T18:15:52Z</dcterms:created>
  <dcterms:modified xsi:type="dcterms:W3CDTF">2023-08-09T18:26:24Z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