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7" r:id="rId1"/>
  </p:sldMasterIdLst>
  <p:notesMasterIdLst>
    <p:notesMasterId r:id="rId22"/>
  </p:notesMasterIdLst>
  <p:sldIdLst>
    <p:sldId id="343" r:id="rId2"/>
    <p:sldId id="389" r:id="rId3"/>
    <p:sldId id="390" r:id="rId4"/>
    <p:sldId id="379" r:id="rId5"/>
    <p:sldId id="380" r:id="rId6"/>
    <p:sldId id="381" r:id="rId7"/>
    <p:sldId id="347" r:id="rId8"/>
    <p:sldId id="396" r:id="rId9"/>
    <p:sldId id="382" r:id="rId10"/>
    <p:sldId id="383" r:id="rId11"/>
    <p:sldId id="384" r:id="rId12"/>
    <p:sldId id="350" r:id="rId13"/>
    <p:sldId id="385" r:id="rId14"/>
    <p:sldId id="386" r:id="rId15"/>
    <p:sldId id="387" r:id="rId16"/>
    <p:sldId id="388" r:id="rId17"/>
    <p:sldId id="391" r:id="rId18"/>
    <p:sldId id="392" r:id="rId19"/>
    <p:sldId id="394" r:id="rId20"/>
    <p:sldId id="395" r:id="rId21"/>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2D6F3B-521C-4CB6-A519-A6BB5620747B}" v="2" dt="2025-10-22T23:32:35.046"/>
  </p1510:revLst>
</p1510:revInfo>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34843" autoAdjust="0"/>
    <p:restoredTop sz="86326" autoAdjust="0"/>
  </p:normalViewPr>
  <p:slideViewPr>
    <p:cSldViewPr>
      <p:cViewPr varScale="1">
        <p:scale>
          <a:sx n="95" d="100"/>
          <a:sy n="95" d="100"/>
        </p:scale>
        <p:origin x="1662"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issa Lewis" userId="f4cec6c0-5a36-4441-8571-a4553063483e" providerId="ADAL" clId="{594B469E-D7E5-4C10-8581-90E43624DAE4}"/>
    <pc:docChg chg="modSld">
      <pc:chgData name="Charissa Lewis" userId="f4cec6c0-5a36-4441-8571-a4553063483e" providerId="ADAL" clId="{594B469E-D7E5-4C10-8581-90E43624DAE4}" dt="2025-10-22T23:33:02.976" v="9" actId="1076"/>
      <pc:docMkLst>
        <pc:docMk/>
      </pc:docMkLst>
      <pc:sldChg chg="modSp mod">
        <pc:chgData name="Charissa Lewis" userId="f4cec6c0-5a36-4441-8571-a4553063483e" providerId="ADAL" clId="{594B469E-D7E5-4C10-8581-90E43624DAE4}" dt="2025-10-22T23:33:02.976" v="9" actId="1076"/>
        <pc:sldMkLst>
          <pc:docMk/>
          <pc:sldMk cId="1325922058" sldId="386"/>
        </pc:sldMkLst>
        <pc:spChg chg="mod">
          <ac:chgData name="Charissa Lewis" userId="f4cec6c0-5a36-4441-8571-a4553063483e" providerId="ADAL" clId="{594B469E-D7E5-4C10-8581-90E43624DAE4}" dt="2025-10-22T23:33:02.976" v="9" actId="1076"/>
          <ac:spMkLst>
            <pc:docMk/>
            <pc:sldMk cId="1325922058" sldId="386"/>
            <ac:spMk id="6" creationId="{00000000-0000-0000-0000-000000000000}"/>
          </ac:spMkLst>
        </pc:spChg>
        <pc:spChg chg="mod">
          <ac:chgData name="Charissa Lewis" userId="f4cec6c0-5a36-4441-8571-a4553063483e" providerId="ADAL" clId="{594B469E-D7E5-4C10-8581-90E43624DAE4}" dt="2025-10-22T23:32:59.783" v="8" actId="1076"/>
          <ac:spMkLst>
            <pc:docMk/>
            <pc:sldMk cId="1325922058" sldId="386"/>
            <ac:spMk id="7" creationId="{00000000-0000-0000-0000-000000000000}"/>
          </ac:spMkLst>
        </pc:spChg>
        <pc:picChg chg="mod">
          <ac:chgData name="Charissa Lewis" userId="f4cec6c0-5a36-4441-8571-a4553063483e" providerId="ADAL" clId="{594B469E-D7E5-4C10-8581-90E43624DAE4}" dt="2025-10-22T23:32:42.591" v="3" actId="14100"/>
          <ac:picMkLst>
            <pc:docMk/>
            <pc:sldMk cId="1325922058" sldId="386"/>
            <ac:picMk id="8"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 name="Shape 3"/>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indent="0" algn="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 name="Shape 4"/>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 name="Shape 5"/>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 name="Shape 6"/>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 name="Shape 7"/>
          <p:cNvSpPr txBox="1">
            <a:spLocks noGrp="1"/>
          </p:cNvSpPr>
          <p:nvPr>
            <p:ph type="sldNum" idx="12"/>
          </p:nvPr>
        </p:nvSpPr>
        <p:spPr>
          <a:xfrm>
            <a:off x="3884612" y="8685213"/>
            <a:ext cx="2971799" cy="457200"/>
          </a:xfrm>
          <a:prstGeom prst="rect">
            <a:avLst/>
          </a:prstGeom>
          <a:noFill/>
          <a:ln>
            <a:noFill/>
          </a:ln>
        </p:spPr>
        <p:txBody>
          <a:bodyPr lIns="91425" tIns="91425" rIns="91425" bIns="91425" anchor="b" anchorCtr="0">
            <a:noAutofit/>
          </a:bodyPr>
          <a:lstStyle/>
          <a:p>
            <a:pPr marL="0" lvl="0" indent="-88900">
              <a:spcBef>
                <a:spcPts val="0"/>
              </a:spcBef>
              <a:buClr>
                <a:srgbClr val="000000"/>
              </a:buClr>
              <a:buFont typeface="Arial"/>
              <a:buChar char="●"/>
            </a:pPr>
            <a:endParaRPr/>
          </a:p>
          <a:p>
            <a:pPr marL="457200" lvl="1" indent="-88900">
              <a:spcBef>
                <a:spcPts val="0"/>
              </a:spcBef>
              <a:buClr>
                <a:srgbClr val="000000"/>
              </a:buClr>
              <a:buFont typeface="Courier New"/>
              <a:buChar char="o"/>
            </a:pPr>
            <a:endParaRPr/>
          </a:p>
          <a:p>
            <a:pPr marL="914400" lvl="2" indent="-88900">
              <a:spcBef>
                <a:spcPts val="0"/>
              </a:spcBef>
              <a:buClr>
                <a:srgbClr val="000000"/>
              </a:buClr>
              <a:buFont typeface="Wingdings"/>
              <a:buChar char="§"/>
            </a:pPr>
            <a:endParaRPr/>
          </a:p>
          <a:p>
            <a:pPr marL="1371600" lvl="3" indent="-88900">
              <a:spcBef>
                <a:spcPts val="0"/>
              </a:spcBef>
              <a:buClr>
                <a:srgbClr val="000000"/>
              </a:buClr>
              <a:buFont typeface="Arial"/>
              <a:buChar char="●"/>
            </a:pPr>
            <a:endParaRPr/>
          </a:p>
          <a:p>
            <a:pPr marL="1828800" lvl="4" indent="-88900">
              <a:spcBef>
                <a:spcPts val="0"/>
              </a:spcBef>
              <a:buClr>
                <a:srgbClr val="000000"/>
              </a:buClr>
              <a:buFont typeface="Courier New"/>
              <a:buChar char="o"/>
            </a:pPr>
            <a:endParaRPr/>
          </a:p>
          <a:p>
            <a:pPr marL="2286000" lvl="5" indent="-88900">
              <a:spcBef>
                <a:spcPts val="0"/>
              </a:spcBef>
              <a:buClr>
                <a:srgbClr val="000000"/>
              </a:buClr>
              <a:buFont typeface="Wingdings"/>
              <a:buChar char="§"/>
            </a:pPr>
            <a:endParaRPr/>
          </a:p>
          <a:p>
            <a:pPr marL="2743200" lvl="6" indent="-88900">
              <a:spcBef>
                <a:spcPts val="0"/>
              </a:spcBef>
              <a:buClr>
                <a:srgbClr val="000000"/>
              </a:buClr>
              <a:buFont typeface="Arial"/>
              <a:buChar char="●"/>
            </a:pPr>
            <a:endParaRPr/>
          </a:p>
          <a:p>
            <a:pPr marL="3200400" lvl="7" indent="-88900">
              <a:spcBef>
                <a:spcPts val="0"/>
              </a:spcBef>
              <a:buClr>
                <a:srgbClr val="000000"/>
              </a:buClr>
              <a:buFont typeface="Courier New"/>
              <a:buChar char="o"/>
            </a:pPr>
            <a:endParaRPr/>
          </a:p>
          <a:p>
            <a:pPr marL="3657600" lvl="8" indent="-88900">
              <a:spcBef>
                <a:spcPts val="0"/>
              </a:spcBef>
              <a:buClr>
                <a:srgbClr val="000000"/>
              </a:buClr>
              <a:buFont typeface="Wingdings"/>
              <a:buChar char="§"/>
            </a:pPr>
            <a:endParaRPr/>
          </a:p>
        </p:txBody>
      </p:sp>
    </p:spTree>
    <p:extLst>
      <p:ext uri="{BB962C8B-B14F-4D97-AF65-F5344CB8AC3E}">
        <p14:creationId xmlns:p14="http://schemas.microsoft.com/office/powerpoint/2010/main" val="1597526851"/>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a:p>
          <a:p>
            <a:pPr marL="457200" lvl="1" indent="-88900">
              <a:spcBef>
                <a:spcPts val="0"/>
              </a:spcBef>
              <a:buClr>
                <a:srgbClr val="000000"/>
              </a:buClr>
              <a:buFont typeface="Courier New"/>
              <a:buChar char="o"/>
            </a:pPr>
            <a:endParaRPr lang="en-US"/>
          </a:p>
          <a:p>
            <a:pPr marL="914400" lvl="2" indent="-88900">
              <a:spcBef>
                <a:spcPts val="0"/>
              </a:spcBef>
              <a:buClr>
                <a:srgbClr val="000000"/>
              </a:buClr>
              <a:buFont typeface="Wingdings"/>
              <a:buChar char="§"/>
            </a:pPr>
            <a:endParaRPr lang="en-US"/>
          </a:p>
          <a:p>
            <a:pPr marL="1371600" lvl="3" indent="-88900">
              <a:spcBef>
                <a:spcPts val="0"/>
              </a:spcBef>
              <a:buClr>
                <a:srgbClr val="000000"/>
              </a:buClr>
              <a:buFont typeface="Arial"/>
              <a:buChar char="●"/>
            </a:pPr>
            <a:endParaRPr lang="en-US"/>
          </a:p>
          <a:p>
            <a:pPr marL="1828800" lvl="4" indent="-88900">
              <a:spcBef>
                <a:spcPts val="0"/>
              </a:spcBef>
              <a:buClr>
                <a:srgbClr val="000000"/>
              </a:buClr>
              <a:buFont typeface="Courier New"/>
              <a:buChar char="o"/>
            </a:pPr>
            <a:endParaRPr lang="en-US"/>
          </a:p>
          <a:p>
            <a:pPr marL="2286000" lvl="5" indent="-88900">
              <a:spcBef>
                <a:spcPts val="0"/>
              </a:spcBef>
              <a:buClr>
                <a:srgbClr val="000000"/>
              </a:buClr>
              <a:buFont typeface="Wingdings"/>
              <a:buChar char="§"/>
            </a:pPr>
            <a:endParaRPr lang="en-US"/>
          </a:p>
          <a:p>
            <a:pPr marL="2743200" lvl="6" indent="-88900">
              <a:spcBef>
                <a:spcPts val="0"/>
              </a:spcBef>
              <a:buClr>
                <a:srgbClr val="000000"/>
              </a:buClr>
              <a:buFont typeface="Arial"/>
              <a:buChar char="●"/>
            </a:pPr>
            <a:endParaRPr lang="en-US"/>
          </a:p>
          <a:p>
            <a:pPr marL="3200400" lvl="7" indent="-88900">
              <a:spcBef>
                <a:spcPts val="0"/>
              </a:spcBef>
              <a:buClr>
                <a:srgbClr val="000000"/>
              </a:buClr>
              <a:buFont typeface="Courier New"/>
              <a:buChar char="o"/>
            </a:pPr>
            <a:endParaRPr lang="en-US"/>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1229267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a:p>
          <a:p>
            <a:pPr marL="457200" lvl="1" indent="-88900">
              <a:spcBef>
                <a:spcPts val="0"/>
              </a:spcBef>
              <a:buClr>
                <a:srgbClr val="000000"/>
              </a:buClr>
              <a:buFont typeface="Courier New"/>
              <a:buChar char="o"/>
            </a:pPr>
            <a:endParaRPr lang="en-US"/>
          </a:p>
          <a:p>
            <a:pPr marL="914400" lvl="2" indent="-88900">
              <a:spcBef>
                <a:spcPts val="0"/>
              </a:spcBef>
              <a:buClr>
                <a:srgbClr val="000000"/>
              </a:buClr>
              <a:buFont typeface="Wingdings"/>
              <a:buChar char="§"/>
            </a:pPr>
            <a:endParaRPr lang="en-US"/>
          </a:p>
          <a:p>
            <a:pPr marL="1371600" lvl="3" indent="-88900">
              <a:spcBef>
                <a:spcPts val="0"/>
              </a:spcBef>
              <a:buClr>
                <a:srgbClr val="000000"/>
              </a:buClr>
              <a:buFont typeface="Arial"/>
              <a:buChar char="●"/>
            </a:pPr>
            <a:endParaRPr lang="en-US"/>
          </a:p>
          <a:p>
            <a:pPr marL="1828800" lvl="4" indent="-88900">
              <a:spcBef>
                <a:spcPts val="0"/>
              </a:spcBef>
              <a:buClr>
                <a:srgbClr val="000000"/>
              </a:buClr>
              <a:buFont typeface="Courier New"/>
              <a:buChar char="o"/>
            </a:pPr>
            <a:endParaRPr lang="en-US"/>
          </a:p>
          <a:p>
            <a:pPr marL="2286000" lvl="5" indent="-88900">
              <a:spcBef>
                <a:spcPts val="0"/>
              </a:spcBef>
              <a:buClr>
                <a:srgbClr val="000000"/>
              </a:buClr>
              <a:buFont typeface="Wingdings"/>
              <a:buChar char="§"/>
            </a:pPr>
            <a:endParaRPr lang="en-US"/>
          </a:p>
          <a:p>
            <a:pPr marL="2743200" lvl="6" indent="-88900">
              <a:spcBef>
                <a:spcPts val="0"/>
              </a:spcBef>
              <a:buClr>
                <a:srgbClr val="000000"/>
              </a:buClr>
              <a:buFont typeface="Arial"/>
              <a:buChar char="●"/>
            </a:pPr>
            <a:endParaRPr lang="en-US"/>
          </a:p>
          <a:p>
            <a:pPr marL="3200400" lvl="7" indent="-88900">
              <a:spcBef>
                <a:spcPts val="0"/>
              </a:spcBef>
              <a:buClr>
                <a:srgbClr val="000000"/>
              </a:buClr>
              <a:buFont typeface="Courier New"/>
              <a:buChar char="o"/>
            </a:pPr>
            <a:endParaRPr lang="en-US"/>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11749060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a:p>
          <a:p>
            <a:pPr marL="457200" lvl="1" indent="-88900">
              <a:spcBef>
                <a:spcPts val="0"/>
              </a:spcBef>
              <a:buClr>
                <a:srgbClr val="000000"/>
              </a:buClr>
              <a:buFont typeface="Courier New"/>
              <a:buChar char="o"/>
            </a:pPr>
            <a:endParaRPr lang="en-US"/>
          </a:p>
          <a:p>
            <a:pPr marL="914400" lvl="2" indent="-88900">
              <a:spcBef>
                <a:spcPts val="0"/>
              </a:spcBef>
              <a:buClr>
                <a:srgbClr val="000000"/>
              </a:buClr>
              <a:buFont typeface="Wingdings"/>
              <a:buChar char="§"/>
            </a:pPr>
            <a:endParaRPr lang="en-US"/>
          </a:p>
          <a:p>
            <a:pPr marL="1371600" lvl="3" indent="-88900">
              <a:spcBef>
                <a:spcPts val="0"/>
              </a:spcBef>
              <a:buClr>
                <a:srgbClr val="000000"/>
              </a:buClr>
              <a:buFont typeface="Arial"/>
              <a:buChar char="●"/>
            </a:pPr>
            <a:endParaRPr lang="en-US"/>
          </a:p>
          <a:p>
            <a:pPr marL="1828800" lvl="4" indent="-88900">
              <a:spcBef>
                <a:spcPts val="0"/>
              </a:spcBef>
              <a:buClr>
                <a:srgbClr val="000000"/>
              </a:buClr>
              <a:buFont typeface="Courier New"/>
              <a:buChar char="o"/>
            </a:pPr>
            <a:endParaRPr lang="en-US"/>
          </a:p>
          <a:p>
            <a:pPr marL="2286000" lvl="5" indent="-88900">
              <a:spcBef>
                <a:spcPts val="0"/>
              </a:spcBef>
              <a:buClr>
                <a:srgbClr val="000000"/>
              </a:buClr>
              <a:buFont typeface="Wingdings"/>
              <a:buChar char="§"/>
            </a:pPr>
            <a:endParaRPr lang="en-US"/>
          </a:p>
          <a:p>
            <a:pPr marL="2743200" lvl="6" indent="-88900">
              <a:spcBef>
                <a:spcPts val="0"/>
              </a:spcBef>
              <a:buClr>
                <a:srgbClr val="000000"/>
              </a:buClr>
              <a:buFont typeface="Arial"/>
              <a:buChar char="●"/>
            </a:pPr>
            <a:endParaRPr lang="en-US"/>
          </a:p>
          <a:p>
            <a:pPr marL="3200400" lvl="7" indent="-88900">
              <a:spcBef>
                <a:spcPts val="0"/>
              </a:spcBef>
              <a:buClr>
                <a:srgbClr val="000000"/>
              </a:buClr>
              <a:buFont typeface="Courier New"/>
              <a:buChar char="o"/>
            </a:pPr>
            <a:endParaRPr lang="en-US"/>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6278254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a:p>
          <a:p>
            <a:pPr marL="457200" lvl="1" indent="-88900">
              <a:spcBef>
                <a:spcPts val="0"/>
              </a:spcBef>
              <a:buClr>
                <a:srgbClr val="000000"/>
              </a:buClr>
              <a:buFont typeface="Courier New"/>
              <a:buChar char="o"/>
            </a:pPr>
            <a:endParaRPr lang="en-US"/>
          </a:p>
          <a:p>
            <a:pPr marL="914400" lvl="2" indent="-88900">
              <a:spcBef>
                <a:spcPts val="0"/>
              </a:spcBef>
              <a:buClr>
                <a:srgbClr val="000000"/>
              </a:buClr>
              <a:buFont typeface="Wingdings"/>
              <a:buChar char="§"/>
            </a:pPr>
            <a:endParaRPr lang="en-US"/>
          </a:p>
          <a:p>
            <a:pPr marL="1371600" lvl="3" indent="-88900">
              <a:spcBef>
                <a:spcPts val="0"/>
              </a:spcBef>
              <a:buClr>
                <a:srgbClr val="000000"/>
              </a:buClr>
              <a:buFont typeface="Arial"/>
              <a:buChar char="●"/>
            </a:pPr>
            <a:endParaRPr lang="en-US"/>
          </a:p>
          <a:p>
            <a:pPr marL="1828800" lvl="4" indent="-88900">
              <a:spcBef>
                <a:spcPts val="0"/>
              </a:spcBef>
              <a:buClr>
                <a:srgbClr val="000000"/>
              </a:buClr>
              <a:buFont typeface="Courier New"/>
              <a:buChar char="o"/>
            </a:pPr>
            <a:endParaRPr lang="en-US"/>
          </a:p>
          <a:p>
            <a:pPr marL="2286000" lvl="5" indent="-88900">
              <a:spcBef>
                <a:spcPts val="0"/>
              </a:spcBef>
              <a:buClr>
                <a:srgbClr val="000000"/>
              </a:buClr>
              <a:buFont typeface="Wingdings"/>
              <a:buChar char="§"/>
            </a:pPr>
            <a:endParaRPr lang="en-US"/>
          </a:p>
          <a:p>
            <a:pPr marL="2743200" lvl="6" indent="-88900">
              <a:spcBef>
                <a:spcPts val="0"/>
              </a:spcBef>
              <a:buClr>
                <a:srgbClr val="000000"/>
              </a:buClr>
              <a:buFont typeface="Arial"/>
              <a:buChar char="●"/>
            </a:pPr>
            <a:endParaRPr lang="en-US"/>
          </a:p>
          <a:p>
            <a:pPr marL="3200400" lvl="7" indent="-88900">
              <a:spcBef>
                <a:spcPts val="0"/>
              </a:spcBef>
              <a:buClr>
                <a:srgbClr val="000000"/>
              </a:buClr>
              <a:buFont typeface="Courier New"/>
              <a:buChar char="o"/>
            </a:pPr>
            <a:endParaRPr lang="en-US"/>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1123196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see</a:t>
            </a:r>
            <a:r>
              <a:rPr lang="en-US" baseline="0" dirty="0"/>
              <a:t> the Part I Presentation Chart for a detailed summary of Part I of Module 9</a:t>
            </a:r>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a:p>
          <a:p>
            <a:pPr marL="457200" lvl="1" indent="-88900">
              <a:spcBef>
                <a:spcPts val="0"/>
              </a:spcBef>
              <a:buClr>
                <a:srgbClr val="000000"/>
              </a:buClr>
              <a:buFont typeface="Courier New"/>
              <a:buChar char="o"/>
            </a:pPr>
            <a:endParaRPr lang="en-US"/>
          </a:p>
          <a:p>
            <a:pPr marL="914400" lvl="2" indent="-88900">
              <a:spcBef>
                <a:spcPts val="0"/>
              </a:spcBef>
              <a:buClr>
                <a:srgbClr val="000000"/>
              </a:buClr>
              <a:buFont typeface="Wingdings"/>
              <a:buChar char="§"/>
            </a:pPr>
            <a:endParaRPr lang="en-US"/>
          </a:p>
          <a:p>
            <a:pPr marL="1371600" lvl="3" indent="-88900">
              <a:spcBef>
                <a:spcPts val="0"/>
              </a:spcBef>
              <a:buClr>
                <a:srgbClr val="000000"/>
              </a:buClr>
              <a:buFont typeface="Arial"/>
              <a:buChar char="●"/>
            </a:pPr>
            <a:endParaRPr lang="en-US"/>
          </a:p>
          <a:p>
            <a:pPr marL="1828800" lvl="4" indent="-88900">
              <a:spcBef>
                <a:spcPts val="0"/>
              </a:spcBef>
              <a:buClr>
                <a:srgbClr val="000000"/>
              </a:buClr>
              <a:buFont typeface="Courier New"/>
              <a:buChar char="o"/>
            </a:pPr>
            <a:endParaRPr lang="en-US"/>
          </a:p>
          <a:p>
            <a:pPr marL="2286000" lvl="5" indent="-88900">
              <a:spcBef>
                <a:spcPts val="0"/>
              </a:spcBef>
              <a:buClr>
                <a:srgbClr val="000000"/>
              </a:buClr>
              <a:buFont typeface="Wingdings"/>
              <a:buChar char="§"/>
            </a:pPr>
            <a:endParaRPr lang="en-US"/>
          </a:p>
          <a:p>
            <a:pPr marL="2743200" lvl="6" indent="-88900">
              <a:spcBef>
                <a:spcPts val="0"/>
              </a:spcBef>
              <a:buClr>
                <a:srgbClr val="000000"/>
              </a:buClr>
              <a:buFont typeface="Arial"/>
              <a:buChar char="●"/>
            </a:pPr>
            <a:endParaRPr lang="en-US"/>
          </a:p>
          <a:p>
            <a:pPr marL="3200400" lvl="7" indent="-88900">
              <a:spcBef>
                <a:spcPts val="0"/>
              </a:spcBef>
              <a:buClr>
                <a:srgbClr val="000000"/>
              </a:buClr>
              <a:buFont typeface="Courier New"/>
              <a:buChar char="o"/>
            </a:pPr>
            <a:endParaRPr lang="en-US"/>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3942135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nd Body">
    <p:spTree>
      <p:nvGrpSpPr>
        <p:cNvPr id="1" name="Shape 14"/>
        <p:cNvGrpSpPr/>
        <p:nvPr/>
      </p:nvGrpSpPr>
      <p:grpSpPr>
        <a:xfrm>
          <a:off x="0" y="0"/>
          <a:ext cx="0" cy="0"/>
          <a:chOff x="0" y="0"/>
          <a:chExt cx="0" cy="0"/>
        </a:xfrm>
      </p:grpSpPr>
      <p:sp>
        <p:nvSpPr>
          <p:cNvPr id="4"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5"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6"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7"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Two Columns">
    <p:spTree>
      <p:nvGrpSpPr>
        <p:cNvPr id="1" name="Shape 17"/>
        <p:cNvGrpSpPr/>
        <p:nvPr/>
      </p:nvGrpSpPr>
      <p:grpSpPr>
        <a:xfrm>
          <a:off x="0" y="0"/>
          <a:ext cx="0" cy="0"/>
          <a:chOff x="0" y="0"/>
          <a:chExt cx="0" cy="0"/>
        </a:xfrm>
      </p:grpSpPr>
      <p:sp>
        <p:nvSpPr>
          <p:cNvPr id="9"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10"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11"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2"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Shape 21"/>
        <p:cNvGrpSpPr/>
        <p:nvPr/>
      </p:nvGrpSpPr>
      <p:grpSpPr>
        <a:xfrm>
          <a:off x="0" y="0"/>
          <a:ext cx="0" cy="0"/>
          <a:chOff x="0" y="0"/>
          <a:chExt cx="0" cy="0"/>
        </a:xfrm>
      </p:grpSpPr>
      <p:sp>
        <p:nvSpPr>
          <p:cNvPr id="7"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8"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0"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Blank">
    <p:spTree>
      <p:nvGrpSpPr>
        <p:cNvPr id="1" name="Shape 25"/>
        <p:cNvGrpSpPr/>
        <p:nvPr/>
      </p:nvGrpSpPr>
      <p:grpSpPr>
        <a:xfrm>
          <a:off x="0" y="0"/>
          <a:ext cx="0" cy="0"/>
          <a:chOff x="0" y="0"/>
          <a:chExt cx="0" cy="0"/>
        </a:xfrm>
      </p:grpSpPr>
      <p:sp>
        <p:nvSpPr>
          <p:cNvPr id="6"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7"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8"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9"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extLst>
              <a:ext uri="{28A0092B-C50C-407E-A947-70E740481C1C}">
                <a14:useLocalDpi xmlns:a14="http://schemas.microsoft.com/office/drawing/2010/main"/>
              </a:ext>
            </a:extLst>
          </a:blip>
          <a:srcRect/>
          <a:stretch>
            <a:fillRect/>
          </a:stretch>
        </a:blipFill>
        <a:effectLst/>
      </p:bgPr>
    </p:bg>
    <p:spTree>
      <p:nvGrpSpPr>
        <p:cNvPr id="1" name="Shape 8"/>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Lst>
  <p:hf sldNum="0" hdr="0" ftr="0" dt="0"/>
  <p:txStyles>
    <p:titleStyle>
      <a:defPPr marR="0" algn="l" rtl="0">
        <a:lnSpc>
          <a:spcPct val="100000"/>
        </a:lnSpc>
        <a:spcBef>
          <a:spcPts val="0"/>
        </a:spcBef>
        <a:spcAft>
          <a:spcPts val="0"/>
        </a:spcAft>
      </a:defPPr>
      <a:lvl1pPr marR="0" algn="ctr" rtl="0">
        <a:lnSpc>
          <a:spcPct val="100000"/>
        </a:lnSpc>
        <a:spcBef>
          <a:spcPts val="0"/>
        </a:spcBef>
        <a:spcAft>
          <a:spcPts val="0"/>
        </a:spcAft>
        <a:buNone/>
        <a:defRPr sz="4000" b="1" i="0" u="none" strike="noStrike" cap="none" baseline="0">
          <a:solidFill>
            <a:srgbClr val="FFFFFF"/>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hyperlink" Target="http://www.corestandards.org/ELA-Literacy/RST/11-12/" TargetMode="Externa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hyperlink" Target="https://www.cde.ca.gov/be/st/ss/documents/finalelaccssstandards.pdf"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hyperlink" Target="http://www.cde.ca.gov/sp/el/er/eldstandards.asp" TargetMode="Externa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644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Qualifications of Presenters</a:t>
            </a:r>
          </a:p>
        </p:txBody>
      </p:sp>
      <p:sp>
        <p:nvSpPr>
          <p:cNvPr id="9" name="Text Placeholder 8"/>
          <p:cNvSpPr>
            <a:spLocks noGrp="1"/>
          </p:cNvSpPr>
          <p:nvPr>
            <p:ph type="body" sz="quarter" idx="13"/>
          </p:nvPr>
        </p:nvSpPr>
        <p:spPr>
          <a:xfrm>
            <a:off x="914400" y="1143000"/>
            <a:ext cx="7187531" cy="5410200"/>
          </a:xfrm>
        </p:spPr>
        <p:txBody>
          <a:bodyPr/>
          <a:lstStyle/>
          <a:p>
            <a:pPr algn="ctr"/>
            <a:r>
              <a:rPr lang="en-US" b="0" dirty="0">
                <a:solidFill>
                  <a:schemeClr val="tx1"/>
                </a:solidFill>
              </a:rPr>
              <a:t>Ideally, there would be two presenters: </a:t>
            </a:r>
          </a:p>
          <a:p>
            <a:pPr marL="457200" lvl="1" indent="-457200">
              <a:buAutoNum type="arabicPeriod"/>
            </a:pPr>
            <a:r>
              <a:rPr lang="en-US" sz="2400" dirty="0"/>
              <a:t>Educator or Administrator knowledgeable in Standards, including Common Core Standards for the Technical Subjects, California Visual and Performing Arts Standards, National Core Arts Standards, English Language Development Standards.</a:t>
            </a:r>
          </a:p>
          <a:p>
            <a:pPr marL="457200" lvl="1" indent="-457200">
              <a:buAutoNum type="arabicPeriod"/>
            </a:pPr>
            <a:endParaRPr lang="en-US" sz="2400" dirty="0"/>
          </a:p>
          <a:p>
            <a:pPr marL="457200" lvl="1" indent="-457200">
              <a:buAutoNum type="arabicPeriod"/>
            </a:pPr>
            <a:r>
              <a:rPr lang="en-US" sz="2400" dirty="0"/>
              <a:t>Theatre teacher (with or without a credential) who is familiar with theatre standards and knowledgeable in the facilitation of performance based theatre activities and exercises.</a:t>
            </a:r>
          </a:p>
          <a:p>
            <a:pPr lvl="1"/>
            <a:endParaRPr lang="en-US" sz="2400" dirty="0"/>
          </a:p>
          <a:p>
            <a:pPr lvl="1"/>
            <a:endParaRPr lang="en-US" sz="2400" dirty="0"/>
          </a:p>
          <a:p>
            <a:endParaRPr lang="en-US" dirty="0"/>
          </a:p>
        </p:txBody>
      </p:sp>
      <p:sp>
        <p:nvSpPr>
          <p:cNvPr id="7" name="Content Placeholder 2"/>
          <p:cNvSpPr txBox="1">
            <a:spLocks/>
          </p:cNvSpPr>
          <p:nvPr/>
        </p:nvSpPr>
        <p:spPr>
          <a:xfrm>
            <a:off x="1447800" y="1981200"/>
            <a:ext cx="6629400" cy="4419600"/>
          </a:xfrm>
          <a:prstGeom prst="rect">
            <a:avLst/>
          </a:prstGeom>
        </p:spPr>
        <p:txBody>
          <a:bodyPr>
            <a:normAutofit/>
          </a:bodyPr>
          <a:lst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endParaRPr lang="en-US" sz="2000" dirty="0">
              <a:latin typeface="+mn-lt"/>
            </a:endParaRPr>
          </a:p>
        </p:txBody>
      </p:sp>
    </p:spTree>
    <p:extLst>
      <p:ext uri="{BB962C8B-B14F-4D97-AF65-F5344CB8AC3E}">
        <p14:creationId xmlns:p14="http://schemas.microsoft.com/office/powerpoint/2010/main" val="1048976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Module 9: Problem Solving through Theatre</a:t>
            </a:r>
          </a:p>
        </p:txBody>
      </p:sp>
      <p:sp>
        <p:nvSpPr>
          <p:cNvPr id="7" name="Content Placeholder 2"/>
          <p:cNvSpPr txBox="1">
            <a:spLocks/>
          </p:cNvSpPr>
          <p:nvPr/>
        </p:nvSpPr>
        <p:spPr>
          <a:xfrm>
            <a:off x="1447800" y="1981200"/>
            <a:ext cx="6629400" cy="4419600"/>
          </a:xfrm>
          <a:prstGeom prst="rect">
            <a:avLst/>
          </a:prstGeom>
        </p:spPr>
        <p:txBody>
          <a:bodyPr>
            <a:normAutofit/>
          </a:bodyPr>
          <a:lst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endParaRPr lang="en-US" sz="2000" dirty="0">
              <a:latin typeface="+mn-lt"/>
            </a:endParaRPr>
          </a:p>
        </p:txBody>
      </p:sp>
      <p:pic>
        <p:nvPicPr>
          <p:cNvPr id="9"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2200" y="1066800"/>
            <a:ext cx="4213619" cy="5407403"/>
          </a:xfrm>
          <a:prstGeom prst="rect">
            <a:avLst/>
          </a:prstGeom>
        </p:spPr>
      </p:pic>
    </p:spTree>
    <p:extLst>
      <p:ext uri="{BB962C8B-B14F-4D97-AF65-F5344CB8AC3E}">
        <p14:creationId xmlns:p14="http://schemas.microsoft.com/office/powerpoint/2010/main" val="4847126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Standards</a:t>
            </a:r>
          </a:p>
        </p:txBody>
      </p:sp>
      <p:sp>
        <p:nvSpPr>
          <p:cNvPr id="3" name="Text Placeholder 2"/>
          <p:cNvSpPr>
            <a:spLocks noGrp="1"/>
          </p:cNvSpPr>
          <p:nvPr>
            <p:ph type="body" sz="quarter" idx="12"/>
          </p:nvPr>
        </p:nvSpPr>
        <p:spPr/>
        <p:txBody>
          <a:bodyPr/>
          <a:lstStyle/>
          <a:p>
            <a:pPr marL="342900" indent="-342900">
              <a:buFont typeface="Wingdings" panose="05000000000000000000" pitchFamily="2" charset="2"/>
              <a:buChar char="§"/>
            </a:pPr>
            <a:r>
              <a:rPr lang="en-US" dirty="0"/>
              <a:t>Common Core Standards</a:t>
            </a:r>
          </a:p>
          <a:p>
            <a:pPr marL="342900" indent="-342900">
              <a:buFont typeface="Wingdings" panose="05000000000000000000" pitchFamily="2" charset="2"/>
              <a:buChar char="§"/>
            </a:pPr>
            <a:r>
              <a:rPr lang="en-US" dirty="0"/>
              <a:t>California Visual and Performing Arts Standards</a:t>
            </a:r>
          </a:p>
          <a:p>
            <a:pPr marL="342900" indent="-342900">
              <a:buFont typeface="Wingdings" panose="05000000000000000000" pitchFamily="2" charset="2"/>
              <a:buChar char="§"/>
            </a:pPr>
            <a:r>
              <a:rPr lang="en-US" dirty="0"/>
              <a:t>National Core Arts Standards</a:t>
            </a:r>
          </a:p>
          <a:p>
            <a:pPr marL="342900" indent="-342900">
              <a:buFont typeface="Wingdings" panose="05000000000000000000" pitchFamily="2" charset="2"/>
              <a:buChar char="§"/>
            </a:pPr>
            <a:r>
              <a:rPr lang="en-US" dirty="0"/>
              <a:t>English Language Development Standards</a:t>
            </a:r>
          </a:p>
        </p:txBody>
      </p:sp>
    </p:spTree>
    <p:extLst>
      <p:ext uri="{BB962C8B-B14F-4D97-AF65-F5344CB8AC3E}">
        <p14:creationId xmlns:p14="http://schemas.microsoft.com/office/powerpoint/2010/main" val="1145476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Core Standards </a:t>
            </a:r>
          </a:p>
        </p:txBody>
      </p:sp>
      <p:sp>
        <p:nvSpPr>
          <p:cNvPr id="4" name="Text Placeholder 3"/>
          <p:cNvSpPr>
            <a:spLocks noGrp="1"/>
          </p:cNvSpPr>
          <p:nvPr>
            <p:ph type="body" sz="quarter" idx="12"/>
          </p:nvPr>
        </p:nvSpPr>
        <p:spPr>
          <a:xfrm>
            <a:off x="228600" y="1066800"/>
            <a:ext cx="8610599" cy="3603953"/>
          </a:xfrm>
        </p:spPr>
        <p:txBody>
          <a:bodyPr/>
          <a:lstStyle/>
          <a:p>
            <a:pPr algn="ctr"/>
            <a:r>
              <a:rPr lang="en-US" sz="2000" dirty="0"/>
              <a:t>Link to Common Core Standards for Technical Subjects:      </a:t>
            </a:r>
          </a:p>
          <a:p>
            <a:pPr marL="114300" algn="ctr"/>
            <a:r>
              <a:rPr lang="en-US" sz="2000" dirty="0">
                <a:hlinkClick r:id="rId2"/>
              </a:rPr>
              <a:t>http://www.corestandards.org/ELA-Literacy/RST/11-12/</a:t>
            </a:r>
            <a:endParaRPr lang="en-US" sz="2000" dirty="0"/>
          </a:p>
          <a:p>
            <a:endParaRPr lang="en-US" sz="2000" dirty="0"/>
          </a:p>
          <a:p>
            <a:pPr marL="114300"/>
            <a:endParaRPr lang="en-US" dirty="0"/>
          </a:p>
          <a:p>
            <a:endParaRPr lang="en-US" dirty="0"/>
          </a:p>
        </p:txBody>
      </p:sp>
      <p:pic>
        <p:nvPicPr>
          <p:cNvPr id="5" name="Picture 4" descr="CCSS .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6538" y="1752600"/>
            <a:ext cx="5914722" cy="4572920"/>
          </a:xfrm>
          <a:prstGeom prst="rect">
            <a:avLst/>
          </a:prstGeom>
        </p:spPr>
      </p:pic>
    </p:spTree>
    <p:extLst>
      <p:ext uri="{BB962C8B-B14F-4D97-AF65-F5344CB8AC3E}">
        <p14:creationId xmlns:p14="http://schemas.microsoft.com/office/powerpoint/2010/main" val="15557887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California Theatre Standards</a:t>
            </a:r>
          </a:p>
        </p:txBody>
      </p:sp>
      <p:sp>
        <p:nvSpPr>
          <p:cNvPr id="6" name="TextBox 5"/>
          <p:cNvSpPr txBox="1"/>
          <p:nvPr/>
        </p:nvSpPr>
        <p:spPr>
          <a:xfrm>
            <a:off x="571500" y="1011622"/>
            <a:ext cx="7620000" cy="707886"/>
          </a:xfrm>
          <a:prstGeom prst="rect">
            <a:avLst/>
          </a:prstGeom>
          <a:noFill/>
        </p:spPr>
        <p:txBody>
          <a:bodyPr wrap="square" rtlCol="0">
            <a:spAutoFit/>
          </a:bodyPr>
          <a:lstStyle/>
          <a:p>
            <a:pPr algn="ctr"/>
            <a:r>
              <a:rPr lang="en-US" sz="2000" b="1" dirty="0"/>
              <a:t>Link to California Standards for the Visual and Performing Arts: Theatre</a:t>
            </a:r>
          </a:p>
        </p:txBody>
      </p:sp>
      <p:sp>
        <p:nvSpPr>
          <p:cNvPr id="7" name="Content Placeholder 2"/>
          <p:cNvSpPr txBox="1">
            <a:spLocks/>
          </p:cNvSpPr>
          <p:nvPr/>
        </p:nvSpPr>
        <p:spPr>
          <a:xfrm>
            <a:off x="457200" y="1603027"/>
            <a:ext cx="7848600" cy="1380589"/>
          </a:xfrm>
          <a:prstGeom prst="rect">
            <a:avLst/>
          </a:prstGeom>
        </p:spPr>
        <p:txBody>
          <a:bodyPr>
            <a:noAutofit/>
          </a:bodyPr>
          <a:lst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pPr marL="114300" algn="ctr"/>
            <a:r>
              <a:rPr lang="en-US" dirty="0">
                <a:hlinkClick r:id="rId2"/>
              </a:rPr>
              <a:t>https://www.cde.ca.gov/be/st/ss/documents/finalelaccssstandards.pdf</a:t>
            </a:r>
            <a:endParaRPr lang="en-US" dirty="0"/>
          </a:p>
          <a:p>
            <a:pPr marL="114300" algn="ctr"/>
            <a:endParaRPr lang="en-US" sz="2400" b="1" dirty="0"/>
          </a:p>
        </p:txBody>
      </p:sp>
      <p:pic>
        <p:nvPicPr>
          <p:cNvPr id="8" name="Picture 7" descr="Theatre standards.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199" y="2025486"/>
            <a:ext cx="8056775" cy="4207573"/>
          </a:xfrm>
          <a:prstGeom prst="rect">
            <a:avLst/>
          </a:prstGeom>
        </p:spPr>
      </p:pic>
    </p:spTree>
    <p:extLst>
      <p:ext uri="{BB962C8B-B14F-4D97-AF65-F5344CB8AC3E}">
        <p14:creationId xmlns:p14="http://schemas.microsoft.com/office/powerpoint/2010/main" val="13259220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National Core  Arts Standards</a:t>
            </a:r>
          </a:p>
        </p:txBody>
      </p:sp>
      <p:sp>
        <p:nvSpPr>
          <p:cNvPr id="6" name="TextBox 5"/>
          <p:cNvSpPr txBox="1"/>
          <p:nvPr/>
        </p:nvSpPr>
        <p:spPr>
          <a:xfrm>
            <a:off x="1515393" y="1219200"/>
            <a:ext cx="6172200" cy="523220"/>
          </a:xfrm>
          <a:prstGeom prst="rect">
            <a:avLst/>
          </a:prstGeom>
          <a:noFill/>
        </p:spPr>
        <p:txBody>
          <a:bodyPr wrap="square" rtlCol="0">
            <a:spAutoFit/>
          </a:bodyPr>
          <a:lstStyle/>
          <a:p>
            <a:pPr algn="ctr"/>
            <a:r>
              <a:rPr lang="en-US" sz="2800" dirty="0"/>
              <a:t>http://</a:t>
            </a:r>
            <a:r>
              <a:rPr lang="en-US" sz="2800" dirty="0" err="1"/>
              <a:t>www.nationalartsstandards.org</a:t>
            </a:r>
            <a:r>
              <a:rPr lang="en-US" sz="2800" dirty="0"/>
              <a:t>/</a:t>
            </a:r>
          </a:p>
        </p:txBody>
      </p:sp>
      <p:pic>
        <p:nvPicPr>
          <p:cNvPr id="9" name="Picture 8" descr="NCAS.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05000"/>
            <a:ext cx="9144000" cy="3557415"/>
          </a:xfrm>
          <a:prstGeom prst="rect">
            <a:avLst/>
          </a:prstGeom>
        </p:spPr>
      </p:pic>
    </p:spTree>
    <p:extLst>
      <p:ext uri="{BB962C8B-B14F-4D97-AF65-F5344CB8AC3E}">
        <p14:creationId xmlns:p14="http://schemas.microsoft.com/office/powerpoint/2010/main" val="4496500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English Language Development Standards</a:t>
            </a:r>
          </a:p>
        </p:txBody>
      </p:sp>
      <p:sp>
        <p:nvSpPr>
          <p:cNvPr id="7" name="Content Placeholder 2"/>
          <p:cNvSpPr txBox="1">
            <a:spLocks/>
          </p:cNvSpPr>
          <p:nvPr/>
        </p:nvSpPr>
        <p:spPr>
          <a:xfrm>
            <a:off x="1316621" y="1066800"/>
            <a:ext cx="6569744" cy="4800600"/>
          </a:xfrm>
          <a:prstGeom prst="rect">
            <a:avLst/>
          </a:prstGeom>
        </p:spPr>
        <p:txBody>
          <a:bodyPr/>
          <a:lst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r>
              <a:rPr lang="en-US" sz="2400" dirty="0">
                <a:hlinkClick r:id="rId2"/>
              </a:rPr>
              <a:t>http://www.cde.ca.gov/sp/el/er/eldstandards.asp</a:t>
            </a:r>
            <a:endParaRPr lang="en-US" sz="2400" dirty="0"/>
          </a:p>
          <a:p>
            <a:endParaRPr lang="en-US" dirty="0"/>
          </a:p>
          <a:p>
            <a:endParaRPr lang="en-US" dirty="0"/>
          </a:p>
        </p:txBody>
      </p:sp>
      <p:pic>
        <p:nvPicPr>
          <p:cNvPr id="8" name="Picture 7" descr="ELD standards.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667" y="1570430"/>
            <a:ext cx="7327651" cy="4586111"/>
          </a:xfrm>
          <a:prstGeom prst="rect">
            <a:avLst/>
          </a:prstGeom>
        </p:spPr>
      </p:pic>
    </p:spTree>
    <p:extLst>
      <p:ext uri="{BB962C8B-B14F-4D97-AF65-F5344CB8AC3E}">
        <p14:creationId xmlns:p14="http://schemas.microsoft.com/office/powerpoint/2010/main" val="10524190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Presentation Chart</a:t>
            </a:r>
          </a:p>
        </p:txBody>
      </p:sp>
      <p:sp>
        <p:nvSpPr>
          <p:cNvPr id="3" name="Text Placeholder 2"/>
          <p:cNvSpPr>
            <a:spLocks noGrp="1"/>
          </p:cNvSpPr>
          <p:nvPr>
            <p:ph type="body" sz="quarter" idx="12"/>
          </p:nvPr>
        </p:nvSpPr>
        <p:spPr/>
        <p:txBody>
          <a:bodyPr/>
          <a:lstStyle/>
          <a:p>
            <a:endParaRPr lang="en-US"/>
          </a:p>
        </p:txBody>
      </p:sp>
      <p:sp>
        <p:nvSpPr>
          <p:cNvPr id="4" name="Text Placeholder 3"/>
          <p:cNvSpPr>
            <a:spLocks noGrp="1"/>
          </p:cNvSpPr>
          <p:nvPr>
            <p:ph type="body" sz="quarter" idx="13"/>
          </p:nvPr>
        </p:nvSpPr>
        <p:spPr>
          <a:xfrm>
            <a:off x="1300874" y="914400"/>
            <a:ext cx="6801057" cy="1121328"/>
          </a:xfrm>
        </p:spPr>
        <p:txBody>
          <a:bodyPr/>
          <a:lstStyle/>
          <a:p>
            <a:r>
              <a:rPr lang="en-US" dirty="0"/>
              <a:t>Part I Presentation Chart</a:t>
            </a:r>
          </a:p>
        </p:txBody>
      </p:sp>
      <p:sp>
        <p:nvSpPr>
          <p:cNvPr id="5" name="Text Placeholder 4"/>
          <p:cNvSpPr>
            <a:spLocks noGrp="1"/>
          </p:cNvSpPr>
          <p:nvPr>
            <p:ph type="body" sz="quarter" idx="15"/>
          </p:nvPr>
        </p:nvSpPr>
        <p:spPr/>
        <p:txBody>
          <a:bodyPr/>
          <a:lstStyle/>
          <a:p>
            <a:endParaRPr lang="en-US"/>
          </a:p>
        </p:txBody>
      </p:sp>
      <p:pic>
        <p:nvPicPr>
          <p:cNvPr id="7" name="Picture 6" descr="PT 1.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24000"/>
            <a:ext cx="9144000" cy="4551387"/>
          </a:xfrm>
          <a:prstGeom prst="rect">
            <a:avLst/>
          </a:prstGeom>
        </p:spPr>
      </p:pic>
    </p:spTree>
    <p:extLst>
      <p:ext uri="{BB962C8B-B14F-4D97-AF65-F5344CB8AC3E}">
        <p14:creationId xmlns:p14="http://schemas.microsoft.com/office/powerpoint/2010/main" val="22447745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PowerPoint</a:t>
            </a:r>
          </a:p>
        </p:txBody>
      </p:sp>
      <p:sp>
        <p:nvSpPr>
          <p:cNvPr id="3" name="Text Placeholder 2"/>
          <p:cNvSpPr>
            <a:spLocks noGrp="1"/>
          </p:cNvSpPr>
          <p:nvPr>
            <p:ph type="body" sz="quarter" idx="12"/>
          </p:nvPr>
        </p:nvSpPr>
        <p:spPr/>
        <p:txBody>
          <a:bodyPr/>
          <a:lstStyle/>
          <a:p>
            <a:r>
              <a:rPr lang="en-US" dirty="0"/>
              <a:t>A PowerPoint presentation exists for both Part I and Part II of Module 9.  The PowerPoint presentation contain notes for the presenter, videos, photos and other useful information.</a:t>
            </a:r>
          </a:p>
        </p:txBody>
      </p:sp>
    </p:spTree>
    <p:extLst>
      <p:ext uri="{BB962C8B-B14F-4D97-AF65-F5344CB8AC3E}">
        <p14:creationId xmlns:p14="http://schemas.microsoft.com/office/powerpoint/2010/main" val="36222945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Handouts and Resources</a:t>
            </a:r>
          </a:p>
        </p:txBody>
      </p:sp>
      <p:sp>
        <p:nvSpPr>
          <p:cNvPr id="3" name="Text Placeholder 2"/>
          <p:cNvSpPr>
            <a:spLocks noGrp="1"/>
          </p:cNvSpPr>
          <p:nvPr>
            <p:ph type="body" sz="quarter" idx="12"/>
          </p:nvPr>
        </p:nvSpPr>
        <p:spPr/>
        <p:txBody>
          <a:bodyPr/>
          <a:lstStyle/>
          <a:p>
            <a:endParaRPr lang="en-US" dirty="0"/>
          </a:p>
          <a:p>
            <a:r>
              <a:rPr lang="en-US" dirty="0"/>
              <a:t>The handouts for each </a:t>
            </a:r>
          </a:p>
          <a:p>
            <a:r>
              <a:rPr lang="en-US" dirty="0"/>
              <a:t>Unit in Part II can be </a:t>
            </a:r>
          </a:p>
          <a:p>
            <a:r>
              <a:rPr lang="en-US" dirty="0"/>
              <a:t>found on the right-hand </a:t>
            </a:r>
          </a:p>
          <a:p>
            <a:r>
              <a:rPr lang="en-US" dirty="0"/>
              <a:t>side of the page.</a:t>
            </a:r>
          </a:p>
          <a:p>
            <a:endParaRPr lang="en-US" dirty="0"/>
          </a:p>
        </p:txBody>
      </p:sp>
      <p:pic>
        <p:nvPicPr>
          <p:cNvPr id="6" name="Picture 5" descr="handouts and resources.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2600" y="1371600"/>
            <a:ext cx="2641600" cy="4343400"/>
          </a:xfrm>
          <a:prstGeom prst="rect">
            <a:avLst/>
          </a:prstGeom>
        </p:spPr>
      </p:pic>
      <p:cxnSp>
        <p:nvCxnSpPr>
          <p:cNvPr id="35" name="Straight Arrow Connector 34"/>
          <p:cNvCxnSpPr/>
          <p:nvPr/>
        </p:nvCxnSpPr>
        <p:spPr>
          <a:xfrm flipV="1">
            <a:off x="4419600" y="1752600"/>
            <a:ext cx="1371600" cy="838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4634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9 Tutorial</a:t>
            </a:r>
          </a:p>
        </p:txBody>
      </p:sp>
      <p:sp>
        <p:nvSpPr>
          <p:cNvPr id="3" name="Text Placeholder 2"/>
          <p:cNvSpPr>
            <a:spLocks noGrp="1"/>
          </p:cNvSpPr>
          <p:nvPr>
            <p:ph type="body" sz="quarter" idx="12"/>
          </p:nvPr>
        </p:nvSpPr>
        <p:spPr>
          <a:xfrm>
            <a:off x="1300873" y="1981200"/>
            <a:ext cx="6801057" cy="3352800"/>
          </a:xfrm>
        </p:spPr>
        <p:txBody>
          <a:bodyPr/>
          <a:lstStyle/>
          <a:p>
            <a:r>
              <a:rPr lang="en-US" dirty="0"/>
              <a:t>Please use this tutorial to learn more about implementing professional learning Module 9 in your classroom, school district, or county.  Once you have completed this tutorial, please spend time exploring the components of the module found on this website.  </a:t>
            </a:r>
          </a:p>
          <a:p>
            <a:endParaRPr lang="en-US" dirty="0"/>
          </a:p>
          <a:p>
            <a:endParaRPr lang="en-US" dirty="0"/>
          </a:p>
        </p:txBody>
      </p:sp>
      <p:sp>
        <p:nvSpPr>
          <p:cNvPr id="4" name="Text Placeholder 3"/>
          <p:cNvSpPr>
            <a:spLocks noGrp="1"/>
          </p:cNvSpPr>
          <p:nvPr>
            <p:ph type="body" sz="quarter" idx="13"/>
          </p:nvPr>
        </p:nvSpPr>
        <p:spPr>
          <a:xfrm>
            <a:off x="1300874" y="1447800"/>
            <a:ext cx="6801057" cy="990600"/>
          </a:xfrm>
        </p:spPr>
        <p:txBody>
          <a:bodyPr/>
          <a:lstStyle/>
          <a:p>
            <a:r>
              <a:rPr lang="en-US" sz="2800" dirty="0"/>
              <a:t>Welcome to Problem Solving with Theatre!</a:t>
            </a:r>
          </a:p>
        </p:txBody>
      </p:sp>
    </p:spTree>
    <p:extLst>
      <p:ext uri="{BB962C8B-B14F-4D97-AF65-F5344CB8AC3E}">
        <p14:creationId xmlns:p14="http://schemas.microsoft.com/office/powerpoint/2010/main" val="34320802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Handouts and Resources</a:t>
            </a:r>
          </a:p>
        </p:txBody>
      </p:sp>
      <p:sp>
        <p:nvSpPr>
          <p:cNvPr id="3" name="Text Placeholder 2"/>
          <p:cNvSpPr>
            <a:spLocks noGrp="1"/>
          </p:cNvSpPr>
          <p:nvPr>
            <p:ph type="body" sz="quarter" idx="12"/>
          </p:nvPr>
        </p:nvSpPr>
        <p:spPr/>
        <p:txBody>
          <a:bodyPr/>
          <a:lstStyle/>
          <a:p>
            <a:endParaRPr lang="en-US" dirty="0"/>
          </a:p>
          <a:p>
            <a:r>
              <a:rPr lang="en-US" dirty="0"/>
              <a:t>The resources for Part II</a:t>
            </a:r>
          </a:p>
          <a:p>
            <a:r>
              <a:rPr lang="en-US" dirty="0"/>
              <a:t> are located on the</a:t>
            </a:r>
          </a:p>
          <a:p>
            <a:r>
              <a:rPr lang="en-US" dirty="0"/>
              <a:t>right-hand side of the page.</a:t>
            </a:r>
          </a:p>
          <a:p>
            <a:endParaRPr lang="en-US" dirty="0"/>
          </a:p>
          <a:p>
            <a:endParaRPr lang="en-US" dirty="0"/>
          </a:p>
        </p:txBody>
      </p:sp>
      <p:pic>
        <p:nvPicPr>
          <p:cNvPr id="6" name="Picture 5" descr="handouts and resources.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2600" y="1371600"/>
            <a:ext cx="2641600" cy="4343400"/>
          </a:xfrm>
          <a:prstGeom prst="rect">
            <a:avLst/>
          </a:prstGeom>
        </p:spPr>
      </p:pic>
      <p:cxnSp>
        <p:nvCxnSpPr>
          <p:cNvPr id="8" name="Straight Arrow Connector 7"/>
          <p:cNvCxnSpPr/>
          <p:nvPr/>
        </p:nvCxnSpPr>
        <p:spPr>
          <a:xfrm>
            <a:off x="5181600" y="3581400"/>
            <a:ext cx="609600" cy="609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97848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9 Tutorial</a:t>
            </a:r>
          </a:p>
        </p:txBody>
      </p:sp>
      <p:sp>
        <p:nvSpPr>
          <p:cNvPr id="3" name="Text Placeholder 2"/>
          <p:cNvSpPr>
            <a:spLocks noGrp="1"/>
          </p:cNvSpPr>
          <p:nvPr>
            <p:ph type="body" sz="quarter" idx="12"/>
          </p:nvPr>
        </p:nvSpPr>
        <p:spPr/>
        <p:txBody>
          <a:bodyPr/>
          <a:lstStyle/>
          <a:p>
            <a:endParaRPr lang="en-US" dirty="0"/>
          </a:p>
          <a:p>
            <a:r>
              <a:rPr lang="en-US" dirty="0"/>
              <a:t>Equip grades 6-12 teachers with an understanding of problem solving through theatre using 21</a:t>
            </a:r>
            <a:r>
              <a:rPr lang="en-US" baseline="30000" dirty="0"/>
              <a:t>st</a:t>
            </a:r>
            <a:r>
              <a:rPr lang="en-US" dirty="0"/>
              <a:t> Century Skills</a:t>
            </a:r>
          </a:p>
          <a:p>
            <a:endParaRPr lang="en-US" dirty="0"/>
          </a:p>
        </p:txBody>
      </p:sp>
      <p:sp>
        <p:nvSpPr>
          <p:cNvPr id="4" name="Text Placeholder 3"/>
          <p:cNvSpPr>
            <a:spLocks noGrp="1"/>
          </p:cNvSpPr>
          <p:nvPr>
            <p:ph type="body" sz="quarter" idx="13"/>
          </p:nvPr>
        </p:nvSpPr>
        <p:spPr/>
        <p:txBody>
          <a:bodyPr/>
          <a:lstStyle/>
          <a:p>
            <a:r>
              <a:rPr lang="en-US" dirty="0"/>
              <a:t>Module 9 Objective:</a:t>
            </a:r>
          </a:p>
        </p:txBody>
      </p:sp>
    </p:spTree>
    <p:extLst>
      <p:ext uri="{BB962C8B-B14F-4D97-AF65-F5344CB8AC3E}">
        <p14:creationId xmlns:p14="http://schemas.microsoft.com/office/powerpoint/2010/main" val="2007141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9 Tutorial</a:t>
            </a:r>
            <a:br>
              <a:rPr lang="en-US" dirty="0"/>
            </a:br>
            <a:endParaRPr lang="en-US" dirty="0"/>
          </a:p>
        </p:txBody>
      </p:sp>
      <p:sp>
        <p:nvSpPr>
          <p:cNvPr id="7" name="Content Placeholder 2"/>
          <p:cNvSpPr>
            <a:spLocks noGrp="1"/>
          </p:cNvSpPr>
          <p:nvPr>
            <p:ph type="body" sz="quarter" idx="12"/>
          </p:nvPr>
        </p:nvSpPr>
        <p:spPr>
          <a:xfrm>
            <a:off x="258093" y="1143000"/>
            <a:ext cx="8686799" cy="4800600"/>
          </a:xfrm>
        </p:spPr>
        <p:txBody>
          <a:bodyPr/>
          <a:lstStyle/>
          <a:p>
            <a:endParaRPr lang="en-US" dirty="0"/>
          </a:p>
          <a:p>
            <a:r>
              <a:rPr lang="en-US" dirty="0"/>
              <a:t>Module 9 was developed over two years through a unique partnership between the Visual and Performing Arts (VAPA) Department of the San Diego County Office of Education, The Old Globe Theatre and La Jolla Playhouse. The module itself has been divided into two parts which each focus on different ways of using Theatre to address problem solving in the classroom. These two parts may be utilized independently or in conjunction as they explore the topic through slightly different lenses and therefore allow for different levels of implementation.</a:t>
            </a:r>
          </a:p>
          <a:p>
            <a:endParaRPr lang="en-US" dirty="0"/>
          </a:p>
          <a:p>
            <a:pPr marL="114300" indent="0">
              <a:buNone/>
            </a:pPr>
            <a:endParaRPr lang="en-US" dirty="0"/>
          </a:p>
          <a:p>
            <a:endParaRPr lang="en-US" dirty="0"/>
          </a:p>
        </p:txBody>
      </p:sp>
    </p:spTree>
    <p:extLst>
      <p:ext uri="{BB962C8B-B14F-4D97-AF65-F5344CB8AC3E}">
        <p14:creationId xmlns:p14="http://schemas.microsoft.com/office/powerpoint/2010/main" val="159039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I</a:t>
            </a:r>
          </a:p>
        </p:txBody>
      </p:sp>
      <p:sp>
        <p:nvSpPr>
          <p:cNvPr id="7" name="Content Placeholder 2"/>
          <p:cNvSpPr>
            <a:spLocks noGrp="1"/>
          </p:cNvSpPr>
          <p:nvPr>
            <p:ph type="body" sz="quarter" idx="12"/>
          </p:nvPr>
        </p:nvSpPr>
        <p:spPr>
          <a:xfrm>
            <a:off x="258093" y="1143000"/>
            <a:ext cx="8686799" cy="4800600"/>
          </a:xfrm>
        </p:spPr>
        <p:txBody>
          <a:bodyPr/>
          <a:lstStyle/>
          <a:p>
            <a:r>
              <a:rPr lang="en-US" sz="2000" dirty="0"/>
              <a:t>Part I – Developed in partnership between the VAPA Department of the San Diego County Office of Education and The Old Globe Theatre.</a:t>
            </a:r>
          </a:p>
          <a:p>
            <a:pPr marL="114300"/>
            <a:endParaRPr lang="en-US" sz="2000" dirty="0"/>
          </a:p>
          <a:p>
            <a:r>
              <a:rPr lang="en-US" sz="2000" dirty="0"/>
              <a:t>This portion of the module was programmed with the intent of serving as a blueprint for school administrators and classroom teachers to utilize during professional development sessions or teacher prep time. It lays out a clear series of exercises and activities which guides participants through the process of discussion and discovery of specific issues or concerns that are being faced by teachers and students in their classrooms. Part I was designed to allow for significant open discussion and dialog through which participants are invited to share their pressing concerns regarding areas of conflict they are experiencing in their classrooms and taking advantage of the larger group to brainstorm effective avenues of inquiry that may assist those individuals in developing a plan to address their specific predicaments and use Theatre activities and practices to promote problem solving with their students.</a:t>
            </a:r>
          </a:p>
          <a:p>
            <a:endParaRPr lang="en-US" dirty="0"/>
          </a:p>
          <a:p>
            <a:pPr marL="114300" indent="0">
              <a:buNone/>
            </a:pPr>
            <a:endParaRPr lang="en-US" dirty="0"/>
          </a:p>
          <a:p>
            <a:endParaRPr lang="en-US" dirty="0"/>
          </a:p>
        </p:txBody>
      </p:sp>
    </p:spTree>
    <p:extLst>
      <p:ext uri="{BB962C8B-B14F-4D97-AF65-F5344CB8AC3E}">
        <p14:creationId xmlns:p14="http://schemas.microsoft.com/office/powerpoint/2010/main" val="16235232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II</a:t>
            </a:r>
          </a:p>
        </p:txBody>
      </p:sp>
      <p:sp>
        <p:nvSpPr>
          <p:cNvPr id="7" name="Content Placeholder 2"/>
          <p:cNvSpPr>
            <a:spLocks noGrp="1"/>
          </p:cNvSpPr>
          <p:nvPr>
            <p:ph type="body" sz="quarter" idx="12"/>
          </p:nvPr>
        </p:nvSpPr>
        <p:spPr>
          <a:xfrm>
            <a:off x="258093" y="1143000"/>
            <a:ext cx="8686799" cy="4800600"/>
          </a:xfrm>
        </p:spPr>
        <p:txBody>
          <a:bodyPr/>
          <a:lstStyle/>
          <a:p>
            <a:r>
              <a:rPr lang="en-US" sz="2000" dirty="0"/>
              <a:t>Part II – Developed in partnership between the VAPA Department of the San Diego County Office of Education and La Jolla Playhouse.</a:t>
            </a:r>
          </a:p>
          <a:p>
            <a:pPr marL="114300"/>
            <a:endParaRPr lang="en-US" sz="2000" dirty="0"/>
          </a:p>
          <a:p>
            <a:r>
              <a:rPr lang="en-US" sz="2000" dirty="0"/>
              <a:t>While Part I of this module was designed to be an entry point to begin the conversation of how Theatre may be used to address problem solving in schools, Part II of the module focuses on practical methods that may be used in the classroom to explore the topic. This portion of the module is intended to be classroom-ready by providing teachers with four units they may use with their students. Each unit explores a different “C” in the list of identified 21</a:t>
            </a:r>
            <a:r>
              <a:rPr lang="en-US" sz="2000" baseline="30000" dirty="0"/>
              <a:t>st</a:t>
            </a:r>
            <a:r>
              <a:rPr lang="en-US" sz="2000" dirty="0"/>
              <a:t> century skills necessary for students to be successful in their future: Creativity, Collaboration, Communication and Critical Thinking. The four units are intended to be sequential with each unit serving as a base upon which the content of the following unit may be built. </a:t>
            </a:r>
          </a:p>
          <a:p>
            <a:endParaRPr lang="en-US" dirty="0"/>
          </a:p>
          <a:p>
            <a:pPr marL="114300" indent="0">
              <a:buNone/>
            </a:pPr>
            <a:endParaRPr lang="en-US" dirty="0"/>
          </a:p>
          <a:p>
            <a:endParaRPr lang="en-US" dirty="0"/>
          </a:p>
        </p:txBody>
      </p:sp>
    </p:spTree>
    <p:extLst>
      <p:ext uri="{BB962C8B-B14F-4D97-AF65-F5344CB8AC3E}">
        <p14:creationId xmlns:p14="http://schemas.microsoft.com/office/powerpoint/2010/main" val="1681050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21</a:t>
            </a:r>
            <a:r>
              <a:rPr lang="en-US" baseline="30000" dirty="0"/>
              <a:t>st</a:t>
            </a:r>
            <a:r>
              <a:rPr lang="en-US" dirty="0"/>
              <a:t> Century Skills? </a:t>
            </a:r>
          </a:p>
        </p:txBody>
      </p:sp>
      <p:sp>
        <p:nvSpPr>
          <p:cNvPr id="9" name="Text Placeholder 8"/>
          <p:cNvSpPr>
            <a:spLocks noGrp="1"/>
          </p:cNvSpPr>
          <p:nvPr>
            <p:ph type="body" sz="quarter" idx="13"/>
          </p:nvPr>
        </p:nvSpPr>
        <p:spPr>
          <a:xfrm>
            <a:off x="914400" y="1143000"/>
            <a:ext cx="7187531" cy="892728"/>
          </a:xfrm>
        </p:spPr>
        <p:txBody>
          <a:bodyPr/>
          <a:lstStyle/>
          <a:p>
            <a:pPr marL="457200" lvl="0" indent="-342900">
              <a:spcBef>
                <a:spcPct val="20000"/>
              </a:spcBef>
              <a:buFont typeface="Wingdings" panose="05000000000000000000" pitchFamily="2" charset="2"/>
              <a:buChar char="§"/>
            </a:pPr>
            <a:r>
              <a:rPr lang="en-US" sz="2200" b="0" kern="1200" dirty="0">
                <a:solidFill>
                  <a:srgbClr val="2F2B20"/>
                </a:solidFill>
                <a:ea typeface="+mn-ea"/>
                <a:cs typeface="+mn-cs"/>
              </a:rPr>
              <a:t>Critical Thinking can be used to address any social issue.</a:t>
            </a:r>
          </a:p>
          <a:p>
            <a:pPr marL="457200" lvl="0" indent="-342900">
              <a:spcBef>
                <a:spcPct val="20000"/>
              </a:spcBef>
              <a:buFont typeface="Wingdings" panose="05000000000000000000" pitchFamily="2" charset="2"/>
              <a:buChar char="§"/>
            </a:pPr>
            <a:r>
              <a:rPr lang="en-US" sz="2200" b="0" kern="1200" dirty="0">
                <a:solidFill>
                  <a:srgbClr val="2F2B20"/>
                </a:solidFill>
                <a:ea typeface="+mn-ea"/>
                <a:cs typeface="+mn-cs"/>
              </a:rPr>
              <a:t>Creativity is about free thinking and not self censoring ideas.</a:t>
            </a:r>
          </a:p>
          <a:p>
            <a:pPr marL="457200" lvl="0" indent="-342900">
              <a:spcBef>
                <a:spcPct val="20000"/>
              </a:spcBef>
              <a:buFont typeface="Wingdings" panose="05000000000000000000" pitchFamily="2" charset="2"/>
              <a:buChar char="§"/>
            </a:pPr>
            <a:r>
              <a:rPr lang="en-US" sz="2200" b="0" kern="1200" dirty="0">
                <a:solidFill>
                  <a:srgbClr val="2F2B20"/>
                </a:solidFill>
                <a:ea typeface="+mn-ea"/>
                <a:cs typeface="+mn-cs"/>
              </a:rPr>
              <a:t>The drama activities in these units are about flexing problem solving muscles and not giving participants the answers.</a:t>
            </a:r>
          </a:p>
          <a:p>
            <a:pPr marL="457200" lvl="0" indent="-342900">
              <a:spcBef>
                <a:spcPct val="20000"/>
              </a:spcBef>
              <a:buFont typeface="Wingdings" panose="05000000000000000000" pitchFamily="2" charset="2"/>
              <a:buChar char="§"/>
            </a:pPr>
            <a:r>
              <a:rPr lang="en-US" sz="2200" b="0" kern="1200" dirty="0">
                <a:solidFill>
                  <a:srgbClr val="2F2B20"/>
                </a:solidFill>
                <a:ea typeface="+mn-ea"/>
                <a:cs typeface="+mn-cs"/>
              </a:rPr>
              <a:t>21</a:t>
            </a:r>
            <a:r>
              <a:rPr lang="en-US" sz="2200" b="0" kern="1200" baseline="30000" dirty="0">
                <a:solidFill>
                  <a:srgbClr val="2F2B20"/>
                </a:solidFill>
                <a:ea typeface="+mn-ea"/>
                <a:cs typeface="+mn-cs"/>
              </a:rPr>
              <a:t>st</a:t>
            </a:r>
            <a:r>
              <a:rPr lang="en-US" sz="2200" b="0" kern="1200" dirty="0">
                <a:solidFill>
                  <a:srgbClr val="2F2B20"/>
                </a:solidFill>
                <a:ea typeface="+mn-ea"/>
                <a:cs typeface="+mn-cs"/>
              </a:rPr>
              <a:t> Century Skills empower students to:</a:t>
            </a:r>
          </a:p>
          <a:p>
            <a:pPr marL="754380" lvl="1" indent="-342900">
              <a:spcBef>
                <a:spcPct val="20000"/>
              </a:spcBef>
              <a:buFont typeface="Wingdings" panose="05000000000000000000" pitchFamily="2" charset="2"/>
              <a:buChar char="Ø"/>
            </a:pPr>
            <a:r>
              <a:rPr lang="en-US" sz="2000" kern="1200" dirty="0">
                <a:solidFill>
                  <a:srgbClr val="2F2B20"/>
                </a:solidFill>
                <a:latin typeface="Calibri"/>
                <a:ea typeface="+mn-ea"/>
                <a:cs typeface="+mn-cs"/>
              </a:rPr>
              <a:t>Think quickly on their feet</a:t>
            </a:r>
          </a:p>
          <a:p>
            <a:pPr marL="754380" lvl="1" indent="-342900">
              <a:spcBef>
                <a:spcPct val="20000"/>
              </a:spcBef>
              <a:buFont typeface="Wingdings" panose="05000000000000000000" pitchFamily="2" charset="2"/>
              <a:buChar char="Ø"/>
            </a:pPr>
            <a:r>
              <a:rPr lang="en-US" sz="2000" kern="1200" dirty="0">
                <a:solidFill>
                  <a:srgbClr val="2F2B20"/>
                </a:solidFill>
                <a:latin typeface="Calibri"/>
                <a:ea typeface="+mn-ea"/>
                <a:cs typeface="+mn-cs"/>
              </a:rPr>
              <a:t>Look at the way others can assist them</a:t>
            </a:r>
          </a:p>
          <a:p>
            <a:pPr marL="754380" lvl="1" indent="-342900">
              <a:spcBef>
                <a:spcPct val="20000"/>
              </a:spcBef>
              <a:buFont typeface="Wingdings" panose="05000000000000000000" pitchFamily="2" charset="2"/>
              <a:buChar char="Ø"/>
            </a:pPr>
            <a:r>
              <a:rPr lang="en-US" sz="2000" kern="1200" dirty="0">
                <a:solidFill>
                  <a:srgbClr val="2F2B20"/>
                </a:solidFill>
                <a:latin typeface="Calibri"/>
                <a:ea typeface="+mn-ea"/>
                <a:cs typeface="+mn-cs"/>
              </a:rPr>
              <a:t>Look at how they can assist others</a:t>
            </a:r>
          </a:p>
          <a:p>
            <a:pPr marL="754380" lvl="1" indent="-342900">
              <a:spcBef>
                <a:spcPct val="20000"/>
              </a:spcBef>
              <a:buFont typeface="Wingdings" panose="05000000000000000000" pitchFamily="2" charset="2"/>
              <a:buChar char="Ø"/>
            </a:pPr>
            <a:r>
              <a:rPr lang="en-US" sz="2000" kern="1200" dirty="0">
                <a:solidFill>
                  <a:srgbClr val="2F2B20"/>
                </a:solidFill>
                <a:latin typeface="Calibri"/>
                <a:ea typeface="+mn-ea"/>
                <a:cs typeface="+mn-cs"/>
              </a:rPr>
              <a:t>Read body language of what is not being said</a:t>
            </a:r>
          </a:p>
          <a:p>
            <a:pPr marL="754380" lvl="1" indent="-342900">
              <a:spcBef>
                <a:spcPct val="20000"/>
              </a:spcBef>
              <a:buFont typeface="Wingdings" panose="05000000000000000000" pitchFamily="2" charset="2"/>
              <a:buChar char="Ø"/>
            </a:pPr>
            <a:r>
              <a:rPr lang="en-US" sz="2000" kern="1200" dirty="0">
                <a:solidFill>
                  <a:srgbClr val="2F2B20"/>
                </a:solidFill>
                <a:latin typeface="Calibri"/>
                <a:ea typeface="+mn-ea"/>
                <a:cs typeface="+mn-cs"/>
              </a:rPr>
              <a:t>Look critically at an issue or problem and see multiple sides</a:t>
            </a:r>
          </a:p>
          <a:p>
            <a:pPr marL="754380" lvl="1" indent="-342900">
              <a:spcBef>
                <a:spcPct val="20000"/>
              </a:spcBef>
              <a:buFont typeface="Wingdings" panose="05000000000000000000" pitchFamily="2" charset="2"/>
              <a:buChar char="Ø"/>
            </a:pPr>
            <a:r>
              <a:rPr lang="en-US" sz="2000" kern="1200" dirty="0">
                <a:solidFill>
                  <a:srgbClr val="2F2B20"/>
                </a:solidFill>
                <a:latin typeface="Calibri"/>
                <a:ea typeface="+mn-ea"/>
                <a:cs typeface="+mn-cs"/>
              </a:rPr>
              <a:t>Empathize with others</a:t>
            </a:r>
          </a:p>
          <a:p>
            <a:endParaRPr lang="en-US" dirty="0"/>
          </a:p>
        </p:txBody>
      </p:sp>
      <p:sp>
        <p:nvSpPr>
          <p:cNvPr id="7" name="Content Placeholder 2"/>
          <p:cNvSpPr txBox="1">
            <a:spLocks/>
          </p:cNvSpPr>
          <p:nvPr/>
        </p:nvSpPr>
        <p:spPr>
          <a:xfrm>
            <a:off x="1447800" y="1981200"/>
            <a:ext cx="6629400" cy="4419600"/>
          </a:xfrm>
          <a:prstGeom prst="rect">
            <a:avLst/>
          </a:prstGeom>
        </p:spPr>
        <p:txBody>
          <a:bodyPr>
            <a:normAutofit/>
          </a:bodyPr>
          <a:lst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endParaRPr lang="en-US" sz="2000" dirty="0">
              <a:latin typeface="+mn-lt"/>
            </a:endParaRPr>
          </a:p>
        </p:txBody>
      </p:sp>
    </p:spTree>
    <p:extLst>
      <p:ext uri="{BB962C8B-B14F-4D97-AF65-F5344CB8AC3E}">
        <p14:creationId xmlns:p14="http://schemas.microsoft.com/office/powerpoint/2010/main" val="851580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Theatre?</a:t>
            </a:r>
          </a:p>
        </p:txBody>
      </p:sp>
      <p:sp>
        <p:nvSpPr>
          <p:cNvPr id="6" name="Text Placeholder 5"/>
          <p:cNvSpPr>
            <a:spLocks noGrp="1"/>
          </p:cNvSpPr>
          <p:nvPr>
            <p:ph type="body" sz="quarter" idx="12"/>
          </p:nvPr>
        </p:nvSpPr>
        <p:spPr>
          <a:xfrm>
            <a:off x="762000" y="1143000"/>
            <a:ext cx="7619999" cy="5029200"/>
          </a:xfrm>
        </p:spPr>
        <p:txBody>
          <a:bodyPr/>
          <a:lstStyle/>
          <a:p>
            <a:pPr marL="457200" indent="-457200">
              <a:buFont typeface="Wingdings" panose="05000000000000000000" pitchFamily="2" charset="2"/>
              <a:buChar char="§"/>
            </a:pPr>
            <a:r>
              <a:rPr lang="en-US" sz="2600" kern="1200" dirty="0">
                <a:solidFill>
                  <a:srgbClr val="2F2B20"/>
                </a:solidFill>
              </a:rPr>
              <a:t>Theatre is a pure creative form of expression that examines the human condition and teaches empathy. </a:t>
            </a:r>
          </a:p>
          <a:p>
            <a:pPr marL="457200" indent="-457200">
              <a:buFont typeface="Wingdings" panose="05000000000000000000" pitchFamily="2" charset="2"/>
              <a:buChar char="§"/>
            </a:pPr>
            <a:r>
              <a:rPr lang="en-US" sz="2600" kern="1200" dirty="0">
                <a:solidFill>
                  <a:srgbClr val="2F2B20"/>
                </a:solidFill>
              </a:rPr>
              <a:t>Theatre is a collaborative art form that requires all participants work together in order to be successful. </a:t>
            </a:r>
          </a:p>
          <a:p>
            <a:pPr marL="457200" indent="-457200">
              <a:buFont typeface="Wingdings" panose="05000000000000000000" pitchFamily="2" charset="2"/>
              <a:buChar char="§"/>
            </a:pPr>
            <a:r>
              <a:rPr lang="en-US" sz="2600" kern="1200" dirty="0">
                <a:solidFill>
                  <a:srgbClr val="2F2B20"/>
                </a:solidFill>
              </a:rPr>
              <a:t>As the Theatre experience is an ephemeral one, each participant in the creative process must be in consistent communication to ensure everyone is on the same page and working towards a common goal.</a:t>
            </a:r>
          </a:p>
          <a:p>
            <a:pPr marL="457200" indent="-457200">
              <a:buFont typeface="Wingdings" panose="05000000000000000000" pitchFamily="2" charset="2"/>
              <a:buChar char="§"/>
            </a:pPr>
            <a:r>
              <a:rPr lang="en-US" sz="2600" kern="1200" dirty="0">
                <a:solidFill>
                  <a:srgbClr val="2F2B20"/>
                </a:solidFill>
              </a:rPr>
              <a:t>Successful theatre artists are masters of critical thinking and problem solving. </a:t>
            </a:r>
          </a:p>
          <a:p>
            <a:pPr marL="457200" indent="-457200">
              <a:buFont typeface="Wingdings" panose="05000000000000000000" pitchFamily="2" charset="2"/>
              <a:buChar char="§"/>
            </a:pPr>
            <a:endParaRPr lang="en-US" sz="2600" kern="1200" dirty="0">
              <a:solidFill>
                <a:srgbClr val="2F2B20"/>
              </a:solidFill>
            </a:endParaRPr>
          </a:p>
          <a:p>
            <a:pPr marL="457200" indent="-457200">
              <a:buFont typeface="Wingdings" panose="05000000000000000000" pitchFamily="2" charset="2"/>
              <a:buChar char="§"/>
            </a:pPr>
            <a:endParaRPr lang="en-US" sz="2600" kern="1200" dirty="0">
              <a:solidFill>
                <a:srgbClr val="2F2B20"/>
              </a:solidFill>
            </a:endParaRPr>
          </a:p>
          <a:p>
            <a:pPr marL="457200" indent="-457200">
              <a:buFont typeface="Wingdings" panose="05000000000000000000" pitchFamily="2" charset="2"/>
              <a:buChar char="§"/>
            </a:pPr>
            <a:endParaRPr lang="en-US" sz="2800" kern="1200" dirty="0">
              <a:solidFill>
                <a:srgbClr val="2F2B20"/>
              </a:solidFill>
            </a:endParaRPr>
          </a:p>
          <a:p>
            <a:endParaRPr lang="en-US" dirty="0"/>
          </a:p>
        </p:txBody>
      </p:sp>
    </p:spTree>
    <p:extLst>
      <p:ext uri="{BB962C8B-B14F-4D97-AF65-F5344CB8AC3E}">
        <p14:creationId xmlns:p14="http://schemas.microsoft.com/office/powerpoint/2010/main" val="3402333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Creativity at the Core Website</a:t>
            </a:r>
          </a:p>
        </p:txBody>
      </p:sp>
      <p:sp>
        <p:nvSpPr>
          <p:cNvPr id="7" name="Content Placeholder 2"/>
          <p:cNvSpPr txBox="1">
            <a:spLocks/>
          </p:cNvSpPr>
          <p:nvPr/>
        </p:nvSpPr>
        <p:spPr>
          <a:xfrm>
            <a:off x="1447800" y="1981200"/>
            <a:ext cx="6629400" cy="4419600"/>
          </a:xfrm>
          <a:prstGeom prst="rect">
            <a:avLst/>
          </a:prstGeom>
        </p:spPr>
        <p:txBody>
          <a:bodyPr>
            <a:normAutofit/>
          </a:bodyPr>
          <a:lst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endParaRPr lang="en-US" sz="2000" dirty="0">
              <a:latin typeface="+mn-lt"/>
            </a:endParaRPr>
          </a:p>
        </p:txBody>
      </p:sp>
      <p:pic>
        <p:nvPicPr>
          <p:cNvPr id="6"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990600"/>
            <a:ext cx="3745882" cy="5636623"/>
          </a:xfrm>
          <a:prstGeom prst="rect">
            <a:avLst/>
          </a:prstGeom>
        </p:spPr>
      </p:pic>
      <p:sp>
        <p:nvSpPr>
          <p:cNvPr id="8" name="TextBox 7"/>
          <p:cNvSpPr txBox="1"/>
          <p:nvPr/>
        </p:nvSpPr>
        <p:spPr>
          <a:xfrm>
            <a:off x="4557713" y="3171825"/>
            <a:ext cx="4129087" cy="584775"/>
          </a:xfrm>
          <a:prstGeom prst="rect">
            <a:avLst/>
          </a:prstGeom>
          <a:noFill/>
        </p:spPr>
        <p:txBody>
          <a:bodyPr wrap="square" rtlCol="0">
            <a:spAutoFit/>
          </a:bodyPr>
          <a:lstStyle/>
          <a:p>
            <a:r>
              <a:rPr lang="en-US" sz="3200" b="1" dirty="0" err="1"/>
              <a:t>www.ccsesaarts.org</a:t>
            </a:r>
            <a:endParaRPr lang="en-US" sz="3200" b="1" dirty="0"/>
          </a:p>
        </p:txBody>
      </p:sp>
    </p:spTree>
    <p:extLst>
      <p:ext uri="{BB962C8B-B14F-4D97-AF65-F5344CB8AC3E}">
        <p14:creationId xmlns:p14="http://schemas.microsoft.com/office/powerpoint/2010/main" val="310478577"/>
      </p:ext>
    </p:extLst>
  </p:cSld>
  <p:clrMapOvr>
    <a:masterClrMapping/>
  </p:clrMapOvr>
</p:sld>
</file>

<file path=ppt/theme/theme1.xml><?xml version="1.0" encoding="utf-8"?>
<a:theme xmlns:a="http://schemas.openxmlformats.org/drawingml/2006/main" name="simple-light">
  <a:themeElements>
    <a:clrScheme name="Custom 1">
      <a:dk1>
        <a:srgbClr val="000000"/>
      </a:dk1>
      <a:lt1>
        <a:srgbClr val="FFFFFF"/>
      </a:lt1>
      <a:dk2>
        <a:srgbClr val="666666"/>
      </a:dk2>
      <a:lt2>
        <a:srgbClr val="CCCCCC"/>
      </a:lt2>
      <a:accent1>
        <a:srgbClr val="E85418"/>
      </a:accent1>
      <a:accent2>
        <a:srgbClr val="DF6416"/>
      </a:accent2>
      <a:accent3>
        <a:srgbClr val="9FC41D"/>
      </a:accent3>
      <a:accent4>
        <a:srgbClr val="57A7B5"/>
      </a:accent4>
      <a:accent5>
        <a:srgbClr val="2BB7D2"/>
      </a:accent5>
      <a:accent6>
        <a:srgbClr val="D7142A"/>
      </a:accent6>
      <a:hlink>
        <a:srgbClr val="461B84"/>
      </a:hlink>
      <a:folHlink>
        <a:srgbClr val="6611C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920</TotalTime>
  <Words>985</Words>
  <Application>Microsoft Office PowerPoint</Application>
  <PresentationFormat>On-screen Show (4:3)</PresentationFormat>
  <Paragraphs>115</Paragraphs>
  <Slides>20</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Courier New</vt:lpstr>
      <vt:lpstr>Wingdings</vt:lpstr>
      <vt:lpstr>simple-light</vt:lpstr>
      <vt:lpstr>PowerPoint Presentation</vt:lpstr>
      <vt:lpstr>Module 9 Tutorial</vt:lpstr>
      <vt:lpstr>Module 9 Tutorial</vt:lpstr>
      <vt:lpstr>Module 9 Tutorial </vt:lpstr>
      <vt:lpstr>Part I</vt:lpstr>
      <vt:lpstr>Part II</vt:lpstr>
      <vt:lpstr>Why 21st Century Skills? </vt:lpstr>
      <vt:lpstr>Why Theatre?</vt:lpstr>
      <vt:lpstr>Creativity at the Core Website</vt:lpstr>
      <vt:lpstr>Qualifications of Presenters</vt:lpstr>
      <vt:lpstr>Module 9: Problem Solving through Theatre</vt:lpstr>
      <vt:lpstr>Standards</vt:lpstr>
      <vt:lpstr>Common Core Standards </vt:lpstr>
      <vt:lpstr>California Theatre Standards</vt:lpstr>
      <vt:lpstr>National Core  Arts Standards</vt:lpstr>
      <vt:lpstr>English Language Development Standards</vt:lpstr>
      <vt:lpstr>Presentation Chart</vt:lpstr>
      <vt:lpstr>PowerPoint</vt:lpstr>
      <vt:lpstr>Handouts and Resources</vt:lpstr>
      <vt:lpstr>Handouts and Resources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Module2 Template</dc:title>
  <dc:subject/>
  <dc:creator>sanderberg</dc:creator>
  <cp:keywords/>
  <dc:description/>
  <cp:lastModifiedBy>Charissa Lewis</cp:lastModifiedBy>
  <cp:revision>74</cp:revision>
  <cp:lastPrinted>2015-02-09T22:43:56Z</cp:lastPrinted>
  <dcterms:modified xsi:type="dcterms:W3CDTF">2025-10-22T23:33:12Z</dcterms:modified>
  <cp:category/>
</cp:coreProperties>
</file>