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8" r:id="rId1"/>
  </p:sldMasterIdLst>
  <p:notesMasterIdLst>
    <p:notesMasterId r:id="rId5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Lst>
  <p:sldSz cx="12192000" cy="6858000"/>
  <p:notesSz cx="6858000" cy="9144000"/>
  <p:embeddedFontLst>
    <p:embeddedFont>
      <p:font typeface="Arimo" panose="020B0604020202020204" charset="0"/>
      <p:regular r:id="rId60"/>
      <p:bold r:id="rId61"/>
      <p:italic r:id="rId62"/>
      <p:boldItalic r:id="rId63"/>
    </p:embeddedFont>
    <p:embeddedFont>
      <p:font typeface="Helvetica Neue" panose="020B0604020202020204" charset="0"/>
      <p:regular r:id="rId64"/>
      <p:bold r:id="rId65"/>
      <p:italic r:id="rId66"/>
      <p:boldItalic r:id="rId67"/>
    </p:embeddedFont>
    <p:embeddedFont>
      <p:font typeface="Lato" panose="020F0502020204030203" pitchFamily="34" charset="0"/>
      <p:regular r:id="rId68"/>
      <p:bold r:id="rId69"/>
      <p:italic r:id="rId70"/>
      <p:boldItalic r:id="rId71"/>
    </p:embeddedFont>
    <p:embeddedFont>
      <p:font typeface="Proxima Nova Semibold" panose="020B0604020202020204" charset="0"/>
      <p:regular r:id="rId72"/>
      <p:bold r:id="rId73"/>
      <p:boldItalic r:id="rId74"/>
    </p:embeddedFont>
    <p:embeddedFont>
      <p:font typeface="Rambla" panose="020B0604020202020204" charset="0"/>
      <p:regular r:id="rId75"/>
      <p:bold r:id="rId76"/>
      <p:italic r:id="rId77"/>
      <p:boldItalic r:id="rId78"/>
    </p:embeddedFont>
    <p:embeddedFont>
      <p:font typeface="Verdana" panose="020B0604030504040204" pitchFamily="34" charset="0"/>
      <p:regular r:id="rId79"/>
      <p:bold r:id="rId80"/>
      <p:italic r:id="rId81"/>
      <p:boldItalic r:id="rId8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81C249-6F36-43BD-8F35-52F7972DFD04}" v="4" dt="2025-10-23T00:12:27.005"/>
  </p1510:revLst>
</p1510:revInfo>
</file>

<file path=ppt/tableStyles.xml><?xml version="1.0" encoding="utf-8"?>
<a:tblStyleLst xmlns:a="http://schemas.openxmlformats.org/drawingml/2006/main" def="{D9C416FC-F1EA-4A58-BE0A-05870764C660}">
  <a:tblStyle styleId="{D9C416FC-F1EA-4A58-BE0A-05870764C660}" styleName="Table_0">
    <a:wholeTbl>
      <a:tcTxStyle b="off" i="off">
        <a:font>
          <a:latin typeface="Arial"/>
          <a:ea typeface="Arial"/>
          <a:cs typeface="Arial"/>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font" Target="fonts/font4.fntdata"/><Relationship Id="rId68" Type="http://schemas.openxmlformats.org/officeDocument/2006/relationships/font" Target="fonts/font9.fntdata"/><Relationship Id="rId76" Type="http://schemas.openxmlformats.org/officeDocument/2006/relationships/font" Target="fonts/font17.fntdata"/><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7.fntdata"/><Relationship Id="rId74" Type="http://schemas.openxmlformats.org/officeDocument/2006/relationships/font" Target="fonts/font15.fntdata"/><Relationship Id="rId79" Type="http://schemas.openxmlformats.org/officeDocument/2006/relationships/font" Target="fonts/font20.fntdata"/><Relationship Id="rId87"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font" Target="fonts/font2.fntdata"/><Relationship Id="rId82" Type="http://schemas.openxmlformats.org/officeDocument/2006/relationships/font" Target="fonts/font23.fntdata"/><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5.fntdata"/><Relationship Id="rId69" Type="http://schemas.openxmlformats.org/officeDocument/2006/relationships/font" Target="fonts/font10.fntdata"/><Relationship Id="rId77" Type="http://schemas.openxmlformats.org/officeDocument/2006/relationships/font" Target="fonts/font18.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3.fntdata"/><Relationship Id="rId80" Type="http://schemas.openxmlformats.org/officeDocument/2006/relationships/font" Target="fonts/font21.fntdata"/><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67"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3.fntdata"/><Relationship Id="rId70" Type="http://schemas.openxmlformats.org/officeDocument/2006/relationships/font" Target="fonts/font11.fntdata"/><Relationship Id="rId75" Type="http://schemas.openxmlformats.org/officeDocument/2006/relationships/font" Target="fonts/font16.fntdata"/><Relationship Id="rId83" Type="http://schemas.openxmlformats.org/officeDocument/2006/relationships/presProps" Target="presProps.xml"/><Relationship Id="rId88"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1.fntdata"/><Relationship Id="rId65" Type="http://schemas.openxmlformats.org/officeDocument/2006/relationships/font" Target="fonts/font6.fntdata"/><Relationship Id="rId73" Type="http://schemas.openxmlformats.org/officeDocument/2006/relationships/font" Target="fonts/font14.fntdata"/><Relationship Id="rId78" Type="http://schemas.openxmlformats.org/officeDocument/2006/relationships/font" Target="fonts/font19.fntdata"/><Relationship Id="rId81" Type="http://schemas.openxmlformats.org/officeDocument/2006/relationships/font" Target="fonts/font22.fntdata"/><Relationship Id="rId86"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issa Lewis" userId="f4cec6c0-5a36-4441-8571-a4553063483e" providerId="ADAL" clId="{594B469E-D7E5-4C10-8581-90E43624DAE4}"/>
    <pc:docChg chg="modSld">
      <pc:chgData name="Charissa Lewis" userId="f4cec6c0-5a36-4441-8571-a4553063483e" providerId="ADAL" clId="{594B469E-D7E5-4C10-8581-90E43624DAE4}" dt="2025-10-23T00:12:27.005" v="5"/>
      <pc:docMkLst>
        <pc:docMk/>
      </pc:docMkLst>
      <pc:sldChg chg="modSp mod">
        <pc:chgData name="Charissa Lewis" userId="f4cec6c0-5a36-4441-8571-a4553063483e" providerId="ADAL" clId="{594B469E-D7E5-4C10-8581-90E43624DAE4}" dt="2025-10-23T00:11:43.289" v="3" actId="20577"/>
        <pc:sldMkLst>
          <pc:docMk/>
          <pc:sldMk cId="0" sldId="274"/>
        </pc:sldMkLst>
        <pc:spChg chg="mod">
          <ac:chgData name="Charissa Lewis" userId="f4cec6c0-5a36-4441-8571-a4553063483e" providerId="ADAL" clId="{594B469E-D7E5-4C10-8581-90E43624DAE4}" dt="2025-10-23T00:11:43.289" v="3" actId="20577"/>
          <ac:spMkLst>
            <pc:docMk/>
            <pc:sldMk cId="0" sldId="274"/>
            <ac:spMk id="280" creationId="{00000000-0000-0000-0000-000000000000}"/>
          </ac:spMkLst>
        </pc:spChg>
      </pc:sldChg>
      <pc:sldChg chg="modSp modNotes">
        <pc:chgData name="Charissa Lewis" userId="f4cec6c0-5a36-4441-8571-a4553063483e" providerId="ADAL" clId="{594B469E-D7E5-4C10-8581-90E43624DAE4}" dt="2025-10-23T00:12:15.318" v="4"/>
        <pc:sldMkLst>
          <pc:docMk/>
          <pc:sldMk cId="0" sldId="280"/>
        </pc:sldMkLst>
        <pc:spChg chg="mod">
          <ac:chgData name="Charissa Lewis" userId="f4cec6c0-5a36-4441-8571-a4553063483e" providerId="ADAL" clId="{594B469E-D7E5-4C10-8581-90E43624DAE4}" dt="2025-10-23T00:12:15.318" v="4"/>
          <ac:spMkLst>
            <pc:docMk/>
            <pc:sldMk cId="0" sldId="280"/>
            <ac:spMk id="351" creationId="{00000000-0000-0000-0000-000000000000}"/>
          </ac:spMkLst>
        </pc:spChg>
      </pc:sldChg>
      <pc:sldChg chg="modSp modNotes">
        <pc:chgData name="Charissa Lewis" userId="f4cec6c0-5a36-4441-8571-a4553063483e" providerId="ADAL" clId="{594B469E-D7E5-4C10-8581-90E43624DAE4}" dt="2025-10-23T00:12:27.005" v="5"/>
        <pc:sldMkLst>
          <pc:docMk/>
          <pc:sldMk cId="0" sldId="298"/>
        </pc:sldMkLst>
        <pc:spChg chg="mod">
          <ac:chgData name="Charissa Lewis" userId="f4cec6c0-5a36-4441-8571-a4553063483e" providerId="ADAL" clId="{594B469E-D7E5-4C10-8581-90E43624DAE4}" dt="2025-10-23T00:12:27.005" v="5"/>
          <ac:spMkLst>
            <pc:docMk/>
            <pc:sldMk cId="0" sldId="298"/>
            <ac:spMk id="47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alifornianstogether.org/english-learner-roadmap-toolkit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drive.google.com/file/d/10Dyy7sh9H8YTG0yFmOtlLjAbp4ISGC5T/view?usp=sharing"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drive.google.com/file/d/17htRHKIjp-i1Hz_0cYql9006tV5nQRtn/view?usp=sharing" TargetMode="External"/><Relationship Id="rId4" Type="http://schemas.openxmlformats.org/officeDocument/2006/relationships/hyperlink" Target="https://drive.google.com/file/d/1_kjB54TCV-yg6X8Y0b7J3ACceEYpllcf/view?usp=sharing"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cde.ca.gov/sp/el/rm/documents/selfreflection.docx"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Section 1: Liberatory Design</a:t>
            </a:r>
            <a:endParaRPr>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Welcome, Introductions</a:t>
            </a:r>
            <a:endParaRPr/>
          </a:p>
        </p:txBody>
      </p:sp>
      <p:sp>
        <p:nvSpPr>
          <p:cNvPr id="93" name="Google Shape;93;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104e1a29373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Liberatory Design Mindsets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Equity is both a goal and a process.  Addressing equity and inequity requires new mindsets and intentions.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To practice Liberatory Design authentically, it is important to carry certain mindsets in all the work you do to design for diversity, inclusion, equity and ultimately, liberation.</a:t>
            </a:r>
            <a:endParaRPr sz="1050">
              <a:solidFill>
                <a:srgbClr val="323232"/>
              </a:solidFill>
            </a:endParaRPr>
          </a:p>
          <a:p>
            <a:pPr marL="0" lvl="0" indent="0" algn="l" rtl="0">
              <a:spcBef>
                <a:spcPts val="0"/>
              </a:spcBef>
              <a:spcAft>
                <a:spcPts val="0"/>
              </a:spcAft>
              <a:buClr>
                <a:schemeClr val="dk1"/>
              </a:buClr>
              <a:buSzPts val="1100"/>
              <a:buFont typeface="Arial"/>
              <a:buNone/>
            </a:pPr>
            <a:endParaRPr sz="1050">
              <a:solidFill>
                <a:srgbClr val="323232"/>
              </a:solidFill>
            </a:endParaRPr>
          </a:p>
          <a:p>
            <a:pPr marL="0" lvl="0" indent="0" algn="l" rtl="0">
              <a:spcBef>
                <a:spcPts val="0"/>
              </a:spcBef>
              <a:spcAft>
                <a:spcPts val="0"/>
              </a:spcAft>
              <a:buClr>
                <a:schemeClr val="dk1"/>
              </a:buClr>
              <a:buSzPts val="1100"/>
              <a:buFont typeface="Arial"/>
              <a:buNone/>
            </a:pPr>
            <a:endParaRPr sz="1000"/>
          </a:p>
        </p:txBody>
      </p:sp>
      <p:sp>
        <p:nvSpPr>
          <p:cNvPr id="171" name="Google Shape;171;g104e1a29373_0_24:notes"/>
          <p:cNvSpPr>
            <a:spLocks noGrp="1" noRot="1" noChangeAspect="1"/>
          </p:cNvSpPr>
          <p:nvPr>
            <p:ph type="sldImg" idx="2"/>
          </p:nvPr>
        </p:nvSpPr>
        <p:spPr>
          <a:xfrm>
            <a:off x="381188" y="685800"/>
            <a:ext cx="6096300" cy="3428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104e1a29373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Liberatory Design Mindsets Dialogue</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Review the Liberatory Design Mindsets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What stands out?</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What resonates?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Thinking about your role as a teacher of emerging bilinguals, what might be important?</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Share your thoughts with a partner or small group.</a:t>
            </a:r>
            <a:endParaRPr sz="1050">
              <a:solidFill>
                <a:srgbClr val="323232"/>
              </a:solidFill>
            </a:endParaRPr>
          </a:p>
          <a:p>
            <a:pPr marL="0" lvl="0" indent="0" algn="l" rtl="0">
              <a:spcBef>
                <a:spcPts val="0"/>
              </a:spcBef>
              <a:spcAft>
                <a:spcPts val="0"/>
              </a:spcAft>
              <a:buClr>
                <a:schemeClr val="dk1"/>
              </a:buClr>
              <a:buSzPts val="1100"/>
              <a:buFont typeface="Arial"/>
              <a:buNone/>
            </a:pPr>
            <a:endParaRPr sz="1050">
              <a:solidFill>
                <a:srgbClr val="323232"/>
              </a:solidFill>
            </a:endParaRPr>
          </a:p>
          <a:p>
            <a:pPr marL="0" lvl="0" indent="0" algn="l" rtl="0">
              <a:spcBef>
                <a:spcPts val="0"/>
              </a:spcBef>
              <a:spcAft>
                <a:spcPts val="0"/>
              </a:spcAft>
              <a:buClr>
                <a:schemeClr val="dk1"/>
              </a:buClr>
              <a:buSzPts val="1100"/>
              <a:buFont typeface="Arial"/>
              <a:buNone/>
            </a:pPr>
            <a:endParaRPr sz="1000"/>
          </a:p>
        </p:txBody>
      </p:sp>
      <p:sp>
        <p:nvSpPr>
          <p:cNvPr id="190" name="Google Shape;190;g104e1a29373_0_44:notes"/>
          <p:cNvSpPr>
            <a:spLocks noGrp="1" noRot="1" noChangeAspect="1"/>
          </p:cNvSpPr>
          <p:nvPr>
            <p:ph type="sldImg" idx="2"/>
          </p:nvPr>
        </p:nvSpPr>
        <p:spPr>
          <a:xfrm>
            <a:off x="381188" y="685800"/>
            <a:ext cx="6096300" cy="3428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104e1a29373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Section 2: English Learner Roadmap</a:t>
            </a:r>
            <a:endParaRPr sz="1000"/>
          </a:p>
        </p:txBody>
      </p:sp>
      <p:sp>
        <p:nvSpPr>
          <p:cNvPr id="209" name="Google Shape;209;g104e1a29373_0_7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f381266108_11_12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CA English Learner Roadmap</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This module directly aligns to the four principles in the EL roadmap policy, which are research-based and guide all levels of the system toward a coherent, aligned set of practices, services, relationships, and approaches.</a:t>
            </a:r>
            <a:endParaRPr>
              <a:solidFill>
                <a:schemeClr val="dk1"/>
              </a:solidFill>
            </a:endParaRPr>
          </a:p>
          <a:p>
            <a:pPr marL="0" lvl="0" indent="0" algn="l" rtl="0">
              <a:spcBef>
                <a:spcPts val="0"/>
              </a:spcBef>
              <a:spcAft>
                <a:spcPts val="0"/>
              </a:spcAft>
              <a:buNone/>
            </a:pPr>
            <a:endParaRPr b="1">
              <a:solidFill>
                <a:schemeClr val="dk1"/>
              </a:solidFill>
            </a:endParaRPr>
          </a:p>
          <a:p>
            <a:pPr marL="0" lvl="0" indent="0" algn="l" rtl="0">
              <a:spcBef>
                <a:spcPts val="0"/>
              </a:spcBef>
              <a:spcAft>
                <a:spcPts val="0"/>
              </a:spcAft>
              <a:buNone/>
            </a:pPr>
            <a:r>
              <a:rPr lang="en-US" b="1" u="sng">
                <a:solidFill>
                  <a:schemeClr val="hlink"/>
                </a:solidFill>
                <a:hlinkClick r:id="rId3"/>
              </a:rPr>
              <a:t>https://californianstogether.org/english-learner-roadmap-toolkits/</a:t>
            </a:r>
            <a:r>
              <a:rPr lang="en-US" b="1">
                <a:solidFill>
                  <a:schemeClr val="dk1"/>
                </a:solidFill>
              </a:rPr>
              <a:t> </a:t>
            </a:r>
            <a:endParaRPr b="1">
              <a:solidFill>
                <a:schemeClr val="dk1"/>
              </a:solidFill>
            </a:endParaRPr>
          </a:p>
        </p:txBody>
      </p:sp>
      <p:sp>
        <p:nvSpPr>
          <p:cNvPr id="213" name="Google Shape;213;gf381266108_11_1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f381266108_11_129: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4 EL Roadmap Principles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b="1">
                <a:solidFill>
                  <a:schemeClr val="dk1"/>
                </a:solidFill>
                <a:latin typeface="Calibri"/>
                <a:ea typeface="Calibri"/>
                <a:cs typeface="Calibri"/>
                <a:sym typeface="Calibri"/>
              </a:rPr>
              <a:t>Principle 1:</a:t>
            </a:r>
            <a:r>
              <a:rPr lang="en-US">
                <a:solidFill>
                  <a:schemeClr val="dk1"/>
                </a:solidFill>
                <a:latin typeface="Calibri"/>
                <a:ea typeface="Calibri"/>
                <a:cs typeface="Calibri"/>
                <a:sym typeface="Calibri"/>
              </a:rPr>
              <a:t> “Pre-schools and schools are responsive to different EL strengths, needs and identities, and support the socio-emotional health and development of English learners. Programs value and build upon the cultural and linguistic assets students bring to their education in safe and affirming school climates. Educators value and build strong family, community, and school partnerships.”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b="1">
                <a:solidFill>
                  <a:schemeClr val="dk1"/>
                </a:solidFill>
                <a:latin typeface="Calibri"/>
                <a:ea typeface="Calibri"/>
                <a:cs typeface="Calibri"/>
                <a:sym typeface="Calibri"/>
              </a:rPr>
              <a:t>Principle 2:</a:t>
            </a:r>
            <a:r>
              <a:rPr lang="en-US">
                <a:solidFill>
                  <a:schemeClr val="dk1"/>
                </a:solidFill>
                <a:latin typeface="Calibri"/>
                <a:ea typeface="Calibri"/>
                <a:cs typeface="Calibri"/>
                <a:sym typeface="Calibri"/>
              </a:rPr>
              <a:t> “English learners engage in intellectually rich, developmentally appropriate learning experiences that foster high levels of English proficiency. These experiences integrate language development, literacy, and content learning as well as provide access for comprehension and participation through native language instruction and scaffolding. English learners have meaningful access to a full standards-based and relevant curriculum and the opportunity to develop proficiency in English and other languages.”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b="1">
                <a:solidFill>
                  <a:schemeClr val="dk1"/>
                </a:solidFill>
                <a:latin typeface="Calibri"/>
                <a:ea typeface="Calibri"/>
                <a:cs typeface="Calibri"/>
                <a:sym typeface="Calibri"/>
              </a:rPr>
              <a:t>Principle 3:</a:t>
            </a:r>
            <a:r>
              <a:rPr lang="en-US">
                <a:solidFill>
                  <a:schemeClr val="dk1"/>
                </a:solidFill>
                <a:latin typeface="Calibri"/>
                <a:ea typeface="Calibri"/>
                <a:cs typeface="Calibri"/>
                <a:sym typeface="Calibri"/>
              </a:rPr>
              <a:t> “Each level of the school system (state, county, district, school, pre-school) has leaders and educators who are knowledgeable of and responsive to the strengths and needs of English learners and their communities, and utilize valid assessment and other data systems that inform instruction and continuous improvement; resources and tiered support is provided to ensure strong programs and build the capacity of teachers and staff to build on the strengths and meet the needs of English learners”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b="1">
                <a:solidFill>
                  <a:schemeClr val="dk1"/>
                </a:solidFill>
                <a:latin typeface="Calibri"/>
                <a:ea typeface="Calibri"/>
                <a:cs typeface="Calibri"/>
                <a:sym typeface="Calibri"/>
              </a:rPr>
              <a:t>Principle 4: </a:t>
            </a:r>
            <a:r>
              <a:rPr lang="en-US">
                <a:solidFill>
                  <a:schemeClr val="dk1"/>
                </a:solidFill>
                <a:latin typeface="Calibri"/>
                <a:ea typeface="Calibri"/>
                <a:cs typeface="Calibri"/>
                <a:sym typeface="Calibri"/>
              </a:rPr>
              <a:t>“English learners experience a coherent, articulated and aligned set of practices and pathways across grade levels and educational segments beginning with a strong foundation in early childhood and continuing through to reclassification, graduation and higher education. These pathways foster the skills, language(s), literacy and knowledge students need for college- and career-readiness and participation in a global, diverse multilingual 21</a:t>
            </a:r>
            <a:r>
              <a:rPr lang="en-US" baseline="30000">
                <a:solidFill>
                  <a:schemeClr val="dk1"/>
                </a:solidFill>
                <a:latin typeface="Calibri"/>
                <a:ea typeface="Calibri"/>
                <a:cs typeface="Calibri"/>
                <a:sym typeface="Calibri"/>
              </a:rPr>
              <a:t>st</a:t>
            </a:r>
            <a:r>
              <a:rPr lang="en-US">
                <a:solidFill>
                  <a:schemeClr val="dk1"/>
                </a:solidFill>
                <a:latin typeface="Calibri"/>
                <a:ea typeface="Calibri"/>
                <a:cs typeface="Calibri"/>
                <a:sym typeface="Calibri"/>
              </a:rPr>
              <a:t> century world.”</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This module focuses on </a:t>
            </a:r>
            <a:r>
              <a:rPr lang="en-US" b="1">
                <a:solidFill>
                  <a:schemeClr val="dk1"/>
                </a:solidFill>
                <a:latin typeface="Calibri"/>
                <a:ea typeface="Calibri"/>
                <a:cs typeface="Calibri"/>
                <a:sym typeface="Calibri"/>
              </a:rPr>
              <a:t>Principles 1 and 2</a:t>
            </a:r>
            <a:endParaRPr b="1">
              <a:solidFill>
                <a:schemeClr val="dk1"/>
              </a:solidFill>
            </a:endParaRPr>
          </a:p>
        </p:txBody>
      </p:sp>
      <p:sp>
        <p:nvSpPr>
          <p:cNvPr id="219" name="Google Shape;219;gf381266108_11_1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f381266108_11_152:notes"/>
          <p:cNvSpPr>
            <a:spLocks noGrp="1" noRot="1" noChangeAspect="1"/>
          </p:cNvSpPr>
          <p:nvPr>
            <p:ph type="sldImg" idx="2"/>
          </p:nvPr>
        </p:nvSpPr>
        <p:spPr>
          <a:xfrm>
            <a:off x="38130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f381266108_11_1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EL Roadmap Principle 1</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Assets-Oriented and Needs Responsive Schools</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Please read the Elements:</a:t>
            </a:r>
            <a:endParaRPr>
              <a:solidFill>
                <a:schemeClr val="dk1"/>
              </a:solidFill>
              <a:latin typeface="Calibri"/>
              <a:ea typeface="Calibri"/>
              <a:cs typeface="Calibri"/>
              <a:sym typeface="Calibri"/>
            </a:endParaRPr>
          </a:p>
          <a:p>
            <a:pPr marL="1371600" lvl="2" indent="-298450" algn="l" rtl="0">
              <a:spcBef>
                <a:spcPts val="0"/>
              </a:spcBef>
              <a:spcAft>
                <a:spcPts val="0"/>
              </a:spcAft>
              <a:buClr>
                <a:schemeClr val="dk1"/>
              </a:buClr>
              <a:buSzPts val="1100"/>
              <a:buFont typeface="Calibri"/>
              <a:buChar char="■"/>
            </a:pPr>
            <a:r>
              <a:rPr lang="en-US">
                <a:solidFill>
                  <a:srgbClr val="3D3D3D"/>
                </a:solidFill>
                <a:latin typeface="Calibri"/>
                <a:ea typeface="Calibri"/>
                <a:cs typeface="Calibri"/>
                <a:sym typeface="Calibri"/>
              </a:rPr>
              <a:t>Languages and cultures are assets</a:t>
            </a:r>
            <a:endParaRPr>
              <a:solidFill>
                <a:srgbClr val="3D3D3D"/>
              </a:solidFill>
              <a:latin typeface="Calibri"/>
              <a:ea typeface="Calibri"/>
              <a:cs typeface="Calibri"/>
              <a:sym typeface="Calibri"/>
            </a:endParaRPr>
          </a:p>
          <a:p>
            <a:pPr marL="1371600" lvl="2" indent="-298450" algn="l" rtl="0">
              <a:spcBef>
                <a:spcPts val="0"/>
              </a:spcBef>
              <a:spcAft>
                <a:spcPts val="0"/>
              </a:spcAft>
              <a:buClr>
                <a:schemeClr val="dk1"/>
              </a:buClr>
              <a:buSzPts val="1100"/>
              <a:buFont typeface="Calibri"/>
              <a:buChar char="■"/>
            </a:pPr>
            <a:r>
              <a:rPr lang="en-US">
                <a:solidFill>
                  <a:srgbClr val="3D3D3D"/>
                </a:solidFill>
                <a:latin typeface="Calibri"/>
                <a:ea typeface="Calibri"/>
                <a:cs typeface="Calibri"/>
                <a:sym typeface="Calibri"/>
              </a:rPr>
              <a:t>Recognizing that there is no single EL profile</a:t>
            </a:r>
            <a:endParaRPr>
              <a:solidFill>
                <a:srgbClr val="3D3D3D"/>
              </a:solidFill>
              <a:latin typeface="Calibri"/>
              <a:ea typeface="Calibri"/>
              <a:cs typeface="Calibri"/>
              <a:sym typeface="Calibri"/>
            </a:endParaRPr>
          </a:p>
          <a:p>
            <a:pPr marL="1371600" lvl="2" indent="-298450" algn="l" rtl="0">
              <a:spcBef>
                <a:spcPts val="0"/>
              </a:spcBef>
              <a:spcAft>
                <a:spcPts val="0"/>
              </a:spcAft>
              <a:buClr>
                <a:schemeClr val="dk1"/>
              </a:buClr>
              <a:buSzPts val="1100"/>
              <a:buFont typeface="Calibri"/>
              <a:buChar char="■"/>
            </a:pPr>
            <a:r>
              <a:rPr lang="en-US">
                <a:solidFill>
                  <a:srgbClr val="3D3D3D"/>
                </a:solidFill>
                <a:latin typeface="Calibri"/>
                <a:ea typeface="Calibri"/>
                <a:cs typeface="Calibri"/>
                <a:sym typeface="Calibri"/>
              </a:rPr>
              <a:t>School climates are affirming, inclusive and safe</a:t>
            </a:r>
            <a:endParaRPr>
              <a:solidFill>
                <a:srgbClr val="3D3D3D"/>
              </a:solidFill>
              <a:latin typeface="Calibri"/>
              <a:ea typeface="Calibri"/>
              <a:cs typeface="Calibri"/>
              <a:sym typeface="Calibri"/>
            </a:endParaRPr>
          </a:p>
          <a:p>
            <a:pPr marL="1371600" lvl="2" indent="-298450" algn="l" rtl="0">
              <a:spcBef>
                <a:spcPts val="0"/>
              </a:spcBef>
              <a:spcAft>
                <a:spcPts val="0"/>
              </a:spcAft>
              <a:buClr>
                <a:schemeClr val="dk1"/>
              </a:buClr>
              <a:buSzPts val="1100"/>
              <a:buFont typeface="Calibri"/>
              <a:buChar char="■"/>
            </a:pPr>
            <a:r>
              <a:rPr lang="en-US">
                <a:solidFill>
                  <a:srgbClr val="3D3D3D"/>
                </a:solidFill>
                <a:latin typeface="Calibri"/>
                <a:ea typeface="Calibri"/>
                <a:cs typeface="Calibri"/>
                <a:sym typeface="Calibri"/>
              </a:rPr>
              <a:t>Schools value and build strong family and school partnerships</a:t>
            </a:r>
            <a:endParaRPr>
              <a:solidFill>
                <a:srgbClr val="3D3D3D"/>
              </a:solidFill>
              <a:latin typeface="Calibri"/>
              <a:ea typeface="Calibri"/>
              <a:cs typeface="Calibri"/>
              <a:sym typeface="Calibri"/>
            </a:endParaRPr>
          </a:p>
          <a:p>
            <a:pPr marL="1371600" lvl="2" indent="-298450" algn="l" rtl="0">
              <a:spcBef>
                <a:spcPts val="0"/>
              </a:spcBef>
              <a:spcAft>
                <a:spcPts val="0"/>
              </a:spcAft>
              <a:buClr>
                <a:schemeClr val="dk1"/>
              </a:buClr>
              <a:buSzPts val="1100"/>
              <a:buFont typeface="Calibri"/>
              <a:buChar char="■"/>
            </a:pPr>
            <a:r>
              <a:rPr lang="en-US">
                <a:solidFill>
                  <a:srgbClr val="3D3D3D"/>
                </a:solidFill>
                <a:latin typeface="Calibri"/>
                <a:ea typeface="Calibri"/>
                <a:cs typeface="Calibri"/>
                <a:sym typeface="Calibri"/>
              </a:rPr>
              <a:t>Schools and districts develop a collaborative framework for identifying ELs with disabilities</a:t>
            </a:r>
            <a:endParaRPr>
              <a:solidFill>
                <a:srgbClr val="3D3D3D"/>
              </a:solidFill>
              <a:latin typeface="Calibri"/>
              <a:ea typeface="Calibri"/>
              <a:cs typeface="Calibri"/>
              <a:sym typeface="Calibri"/>
            </a:endParaRPr>
          </a:p>
          <a:p>
            <a:pPr marL="914400" lvl="1" indent="-298450" algn="l" rtl="0">
              <a:spcBef>
                <a:spcPts val="0"/>
              </a:spcBef>
              <a:spcAft>
                <a:spcPts val="0"/>
              </a:spcAft>
              <a:buClr>
                <a:srgbClr val="3D3D3D"/>
              </a:buClr>
              <a:buSzPts val="1100"/>
              <a:buFont typeface="Calibri"/>
              <a:buChar char="○"/>
            </a:pPr>
            <a:r>
              <a:rPr lang="en-US">
                <a:solidFill>
                  <a:srgbClr val="3D3D3D"/>
                </a:solidFill>
                <a:latin typeface="Calibri"/>
                <a:ea typeface="Calibri"/>
                <a:cs typeface="Calibri"/>
                <a:sym typeface="Calibri"/>
              </a:rPr>
              <a:t>Which element is resonating with you at the moment?</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f381266108_11_178:notes"/>
          <p:cNvSpPr>
            <a:spLocks noGrp="1" noRot="1" noChangeAspect="1"/>
          </p:cNvSpPr>
          <p:nvPr>
            <p:ph type="sldImg" idx="2"/>
          </p:nvPr>
        </p:nvSpPr>
        <p:spPr>
          <a:xfrm>
            <a:off x="381309"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f381266108_11_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EL Roadmap Principle 2</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Intellectual Quality of Instruction and Meaningful Access</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Please read the Elements:</a:t>
            </a:r>
            <a:endParaRPr>
              <a:solidFill>
                <a:schemeClr val="dk1"/>
              </a:solidFill>
              <a:latin typeface="Calibri"/>
              <a:ea typeface="Calibri"/>
              <a:cs typeface="Calibri"/>
              <a:sym typeface="Calibri"/>
            </a:endParaRPr>
          </a:p>
          <a:p>
            <a:pPr marL="1371600" lvl="2" indent="-298450" algn="l" rtl="0">
              <a:spcBef>
                <a:spcPts val="0"/>
              </a:spcBef>
              <a:spcAft>
                <a:spcPts val="0"/>
              </a:spcAft>
              <a:buClr>
                <a:schemeClr val="dk1"/>
              </a:buClr>
              <a:buSzPts val="1100"/>
              <a:buFont typeface="Calibri"/>
              <a:buChar char="■"/>
            </a:pPr>
            <a:r>
              <a:rPr lang="en-US">
                <a:solidFill>
                  <a:srgbClr val="3D3D3D"/>
                </a:solidFill>
                <a:highlight>
                  <a:srgbClr val="FFFFFF"/>
                </a:highlight>
                <a:latin typeface="Calibri"/>
                <a:ea typeface="Calibri"/>
                <a:cs typeface="Calibri"/>
                <a:sym typeface="Calibri"/>
              </a:rPr>
              <a:t>Integrated and Designated English Language Development (ELD)</a:t>
            </a:r>
            <a:endParaRPr>
              <a:solidFill>
                <a:srgbClr val="3D3D3D"/>
              </a:solidFill>
              <a:highlight>
                <a:srgbClr val="FFFFFF"/>
              </a:highlight>
              <a:latin typeface="Calibri"/>
              <a:ea typeface="Calibri"/>
              <a:cs typeface="Calibri"/>
              <a:sym typeface="Calibri"/>
            </a:endParaRPr>
          </a:p>
          <a:p>
            <a:pPr marL="1371600" lvl="2" indent="-298450" algn="l" rtl="0">
              <a:spcBef>
                <a:spcPts val="0"/>
              </a:spcBef>
              <a:spcAft>
                <a:spcPts val="0"/>
              </a:spcAft>
              <a:buClr>
                <a:schemeClr val="dk1"/>
              </a:buClr>
              <a:buSzPts val="1100"/>
              <a:buFont typeface="Calibri"/>
              <a:buChar char="■"/>
            </a:pPr>
            <a:r>
              <a:rPr lang="en-US">
                <a:solidFill>
                  <a:srgbClr val="3D3D3D"/>
                </a:solidFill>
                <a:highlight>
                  <a:srgbClr val="FFFFFF"/>
                </a:highlight>
                <a:latin typeface="Calibri"/>
                <a:ea typeface="Calibri"/>
                <a:cs typeface="Calibri"/>
                <a:sym typeface="Calibri"/>
              </a:rPr>
              <a:t> Intellectually Rich, </a:t>
            </a:r>
            <a:r>
              <a:rPr lang="en-US">
                <a:solidFill>
                  <a:srgbClr val="3D3D3D"/>
                </a:solidFill>
                <a:latin typeface="Calibri"/>
                <a:ea typeface="Calibri"/>
                <a:cs typeface="Calibri"/>
                <a:sym typeface="Calibri"/>
              </a:rPr>
              <a:t>Standards-based Curriculum</a:t>
            </a:r>
            <a:endParaRPr>
              <a:solidFill>
                <a:srgbClr val="3D3D3D"/>
              </a:solidFill>
              <a:latin typeface="Calibri"/>
              <a:ea typeface="Calibri"/>
              <a:cs typeface="Calibri"/>
              <a:sym typeface="Calibri"/>
            </a:endParaRPr>
          </a:p>
          <a:p>
            <a:pPr marL="1371600" lvl="2" indent="-298450" algn="l" rtl="0">
              <a:spcBef>
                <a:spcPts val="0"/>
              </a:spcBef>
              <a:spcAft>
                <a:spcPts val="0"/>
              </a:spcAft>
              <a:buClr>
                <a:schemeClr val="dk1"/>
              </a:buClr>
              <a:buSzPts val="1100"/>
              <a:buFont typeface="Calibri"/>
              <a:buChar char="■"/>
            </a:pPr>
            <a:r>
              <a:rPr lang="en-US">
                <a:solidFill>
                  <a:srgbClr val="3D3D3D"/>
                </a:solidFill>
                <a:latin typeface="Calibri"/>
                <a:ea typeface="Calibri"/>
                <a:cs typeface="Calibri"/>
                <a:sym typeface="Calibri"/>
              </a:rPr>
              <a:t>High Expectations</a:t>
            </a:r>
            <a:endParaRPr>
              <a:solidFill>
                <a:srgbClr val="3D3D3D"/>
              </a:solidFill>
              <a:latin typeface="Calibri"/>
              <a:ea typeface="Calibri"/>
              <a:cs typeface="Calibri"/>
              <a:sym typeface="Calibri"/>
            </a:endParaRPr>
          </a:p>
          <a:p>
            <a:pPr marL="1371600" lvl="2" indent="-298450" algn="l" rtl="0">
              <a:spcBef>
                <a:spcPts val="0"/>
              </a:spcBef>
              <a:spcAft>
                <a:spcPts val="0"/>
              </a:spcAft>
              <a:buClr>
                <a:schemeClr val="dk1"/>
              </a:buClr>
              <a:buSzPts val="1100"/>
              <a:buFont typeface="Calibri"/>
              <a:buChar char="■"/>
            </a:pPr>
            <a:r>
              <a:rPr lang="en-US">
                <a:solidFill>
                  <a:srgbClr val="3D3D3D"/>
                </a:solidFill>
                <a:latin typeface="Calibri"/>
                <a:ea typeface="Calibri"/>
                <a:cs typeface="Calibri"/>
                <a:sym typeface="Calibri"/>
              </a:rPr>
              <a:t>Access to the Full Curriculum</a:t>
            </a:r>
            <a:endParaRPr>
              <a:solidFill>
                <a:srgbClr val="3D3D3D"/>
              </a:solidFill>
              <a:latin typeface="Calibri"/>
              <a:ea typeface="Calibri"/>
              <a:cs typeface="Calibri"/>
              <a:sym typeface="Calibri"/>
            </a:endParaRPr>
          </a:p>
          <a:p>
            <a:pPr marL="1371600" lvl="2" indent="-298450" algn="l" rtl="0">
              <a:spcBef>
                <a:spcPts val="0"/>
              </a:spcBef>
              <a:spcAft>
                <a:spcPts val="0"/>
              </a:spcAft>
              <a:buClr>
                <a:schemeClr val="dk1"/>
              </a:buClr>
              <a:buSzPts val="1100"/>
              <a:buFont typeface="Calibri"/>
              <a:buChar char="■"/>
            </a:pPr>
            <a:r>
              <a:rPr lang="en-US">
                <a:solidFill>
                  <a:srgbClr val="3D3D3D"/>
                </a:solidFill>
                <a:latin typeface="Calibri"/>
                <a:ea typeface="Calibri"/>
                <a:cs typeface="Calibri"/>
                <a:sym typeface="Calibri"/>
              </a:rPr>
              <a:t>Use of Students' Home Languages</a:t>
            </a:r>
            <a:endParaRPr>
              <a:solidFill>
                <a:srgbClr val="3D3D3D"/>
              </a:solidFill>
              <a:latin typeface="Calibri"/>
              <a:ea typeface="Calibri"/>
              <a:cs typeface="Calibri"/>
              <a:sym typeface="Calibri"/>
            </a:endParaRPr>
          </a:p>
          <a:p>
            <a:pPr marL="1371600" lvl="2" indent="-298450" algn="l" rtl="0">
              <a:spcBef>
                <a:spcPts val="0"/>
              </a:spcBef>
              <a:spcAft>
                <a:spcPts val="0"/>
              </a:spcAft>
              <a:buClr>
                <a:schemeClr val="dk1"/>
              </a:buClr>
              <a:buSzPts val="1100"/>
              <a:buFont typeface="Calibri"/>
              <a:buChar char="■"/>
            </a:pPr>
            <a:r>
              <a:rPr lang="en-US">
                <a:solidFill>
                  <a:srgbClr val="3D3D3D"/>
                </a:solidFill>
                <a:latin typeface="Calibri"/>
                <a:ea typeface="Calibri"/>
                <a:cs typeface="Calibri"/>
                <a:sym typeface="Calibri"/>
              </a:rPr>
              <a:t>Rigorous Instructional Material</a:t>
            </a:r>
            <a:endParaRPr>
              <a:solidFill>
                <a:srgbClr val="3D3D3D"/>
              </a:solidFill>
              <a:latin typeface="Calibri"/>
              <a:ea typeface="Calibri"/>
              <a:cs typeface="Calibri"/>
              <a:sym typeface="Calibri"/>
            </a:endParaRPr>
          </a:p>
          <a:p>
            <a:pPr marL="1371600" lvl="2" indent="-298450" algn="l" rtl="0">
              <a:spcBef>
                <a:spcPts val="0"/>
              </a:spcBef>
              <a:spcAft>
                <a:spcPts val="0"/>
              </a:spcAft>
              <a:buClr>
                <a:schemeClr val="dk1"/>
              </a:buClr>
              <a:buSzPts val="1100"/>
              <a:buFont typeface="Calibri"/>
              <a:buChar char="■"/>
            </a:pPr>
            <a:r>
              <a:rPr lang="en-US">
                <a:solidFill>
                  <a:srgbClr val="3D3D3D"/>
                </a:solidFill>
                <a:latin typeface="Calibri"/>
                <a:ea typeface="Calibri"/>
                <a:cs typeface="Calibri"/>
                <a:sym typeface="Calibri"/>
              </a:rPr>
              <a:t>Programmatic Choice</a:t>
            </a:r>
            <a:endParaRPr>
              <a:solidFill>
                <a:srgbClr val="3D3D3D"/>
              </a:solidFill>
              <a:latin typeface="Calibri"/>
              <a:ea typeface="Calibri"/>
              <a:cs typeface="Calibri"/>
              <a:sym typeface="Calibri"/>
            </a:endParaRPr>
          </a:p>
          <a:p>
            <a:pPr marL="914400" lvl="1" indent="-298450" algn="l" rtl="0">
              <a:spcBef>
                <a:spcPts val="0"/>
              </a:spcBef>
              <a:spcAft>
                <a:spcPts val="0"/>
              </a:spcAft>
              <a:buClr>
                <a:srgbClr val="3D3D3D"/>
              </a:buClr>
              <a:buSzPts val="1100"/>
              <a:buFont typeface="Calibri"/>
              <a:buChar char="○"/>
            </a:pPr>
            <a:r>
              <a:rPr lang="en-US">
                <a:solidFill>
                  <a:srgbClr val="3D3D3D"/>
                </a:solidFill>
                <a:latin typeface="Calibri"/>
                <a:ea typeface="Calibri"/>
                <a:cs typeface="Calibri"/>
                <a:sym typeface="Calibri"/>
              </a:rPr>
              <a:t>Which element is resonating with you at the moment?</a:t>
            </a:r>
            <a:endParaRPr>
              <a:solidFill>
                <a:schemeClr val="dk1"/>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f381266108_11_1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f381266108_11_1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EL Roadmap Dialogue</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Review the EL Roadmap, focusing on Principles 1 and 2</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How can you use this tool to help inform your instruction to best meet the needs of your English Learners?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Share your thoughts with a partner or small group</a:t>
            </a:r>
            <a:endParaRPr>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f381266108_11_1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f381266108_11_1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solidFill>
                  <a:schemeClr val="dk1"/>
                </a:solidFill>
                <a:latin typeface="Calibri"/>
                <a:ea typeface="Calibri"/>
                <a:cs typeface="Calibri"/>
                <a:sym typeface="Calibri"/>
              </a:rPr>
              <a:t>EL Roadmap Teacher Toolkit</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Please select the toolkit that best fits your role: </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Elementary school</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u="sng">
                <a:solidFill>
                  <a:srgbClr val="1155CC"/>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Middle school</a:t>
            </a:r>
            <a:endParaRPr>
              <a:solidFill>
                <a:schemeClr val="dk1"/>
              </a:solidFill>
            </a:endParaRPr>
          </a:p>
          <a:p>
            <a:pPr marL="914400" lvl="1" indent="-298450" algn="l" rtl="0">
              <a:spcBef>
                <a:spcPts val="0"/>
              </a:spcBef>
              <a:spcAft>
                <a:spcPts val="0"/>
              </a:spcAft>
              <a:buClr>
                <a:schemeClr val="dk1"/>
              </a:buClr>
              <a:buSzPts val="1100"/>
              <a:buFont typeface="Calibri"/>
              <a:buChar char="○"/>
            </a:pPr>
            <a:r>
              <a:rPr lang="en-US" u="sng">
                <a:solidFill>
                  <a:srgbClr val="1155CC"/>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High school</a:t>
            </a:r>
            <a:r>
              <a:rPr lang="en-US">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How can you use this toolkit to help inform your instruction to best meet the needs of your English Learners?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Share your thoughts with a partner or small group</a:t>
            </a:r>
            <a:endParaRPr>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f62f7c13bc_2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f62f7c13bc_2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Site-Level Self-Reflection Rubric</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This rubric</a:t>
            </a:r>
            <a:r>
              <a:rPr lang="en-US">
                <a:solidFill>
                  <a:schemeClr val="dk1"/>
                </a:solidFill>
                <a:latin typeface="Calibri"/>
                <a:ea typeface="Calibri"/>
                <a:cs typeface="Calibri"/>
                <a:sym typeface="Calibri"/>
              </a:rPr>
              <a:t> exists to ensure schools, districts, and programs are able to reflect on their EL policies, programs, and practices based on a clearly outlined rubric for the purpose of guiding and prioritizing planning and improvement.</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This rubric is available on the CA EL Roadmap Resources web page as a handout.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f381266108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Purpose of Creativity at the Core professional learning Module 25 </a:t>
            </a:r>
            <a:endParaRPr>
              <a:solidFill>
                <a:schemeClr val="dk1"/>
              </a:solidFill>
              <a:latin typeface="Calibri"/>
              <a:ea typeface="Calibri"/>
              <a:cs typeface="Calibri"/>
              <a:sym typeface="Calibri"/>
            </a:endParaRPr>
          </a:p>
          <a:p>
            <a:pPr marL="457200" lvl="0" indent="-298450" algn="l" rtl="0">
              <a:lnSpc>
                <a:spcPct val="90000"/>
              </a:lnSpc>
              <a:spcBef>
                <a:spcPts val="0"/>
              </a:spcBef>
              <a:spcAft>
                <a:spcPts val="0"/>
              </a:spcAft>
              <a:buClr>
                <a:schemeClr val="dk1"/>
              </a:buClr>
              <a:buSzPts val="1100"/>
              <a:buChar char="●"/>
            </a:pPr>
            <a:r>
              <a:rPr lang="en-US">
                <a:solidFill>
                  <a:schemeClr val="dk1"/>
                </a:solidFill>
                <a:latin typeface="Calibri"/>
                <a:ea typeface="Calibri"/>
                <a:cs typeface="Calibri"/>
                <a:sym typeface="Calibri"/>
              </a:rPr>
              <a:t>Provide resources for both ELD educators and arts educators to support all students</a:t>
            </a:r>
            <a:endParaRPr>
              <a:solidFill>
                <a:schemeClr val="dk1"/>
              </a:solidFill>
              <a:latin typeface="Calibri"/>
              <a:ea typeface="Calibri"/>
              <a:cs typeface="Calibri"/>
              <a:sym typeface="Calibri"/>
            </a:endParaRPr>
          </a:p>
          <a:p>
            <a:pPr marL="457200" lvl="0" indent="-298450" algn="l" rtl="0">
              <a:lnSpc>
                <a:spcPct val="90000"/>
              </a:lnSpc>
              <a:spcBef>
                <a:spcPts val="0"/>
              </a:spcBef>
              <a:spcAft>
                <a:spcPts val="0"/>
              </a:spcAft>
              <a:buClr>
                <a:schemeClr val="dk1"/>
              </a:buClr>
              <a:buSzPts val="1100"/>
              <a:buChar char="●"/>
            </a:pPr>
            <a:r>
              <a:rPr lang="en-US">
                <a:solidFill>
                  <a:schemeClr val="dk1"/>
                </a:solidFill>
                <a:latin typeface="Calibri"/>
                <a:ea typeface="Calibri"/>
                <a:cs typeface="Calibri"/>
                <a:sym typeface="Calibri"/>
              </a:rPr>
              <a:t>Provide tools to show how to develop curriculum that leverages the assets English Learners bring to the school community</a:t>
            </a:r>
            <a:endParaRPr>
              <a:solidFill>
                <a:schemeClr val="dk1"/>
              </a:solidFill>
              <a:latin typeface="Calibri"/>
              <a:ea typeface="Calibri"/>
              <a:cs typeface="Calibri"/>
              <a:sym typeface="Calibri"/>
            </a:endParaRPr>
          </a:p>
          <a:p>
            <a:pPr marL="457200" lvl="0" indent="-298450" algn="l" rtl="0">
              <a:lnSpc>
                <a:spcPct val="90000"/>
              </a:lnSpc>
              <a:spcBef>
                <a:spcPts val="0"/>
              </a:spcBef>
              <a:spcAft>
                <a:spcPts val="0"/>
              </a:spcAft>
              <a:buClr>
                <a:schemeClr val="dk1"/>
              </a:buClr>
              <a:buSzPts val="1100"/>
              <a:buChar char="●"/>
            </a:pPr>
            <a:r>
              <a:rPr lang="en-US">
                <a:solidFill>
                  <a:schemeClr val="dk1"/>
                </a:solidFill>
                <a:latin typeface="Calibri"/>
                <a:ea typeface="Calibri"/>
                <a:cs typeface="Calibri"/>
                <a:sym typeface="Calibri"/>
              </a:rPr>
              <a:t>Explore all five arts disciplines (dance, media arts, music, theatre, and visual arts), science, and ELA</a:t>
            </a:r>
            <a:endParaRPr/>
          </a:p>
        </p:txBody>
      </p:sp>
      <p:sp>
        <p:nvSpPr>
          <p:cNvPr id="97" name="Google Shape;97;gf381266108_0_9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fa6e3682a1_0_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fa6e3682a1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Self-Reflection</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Focus on one of the Principles from the EL Roadmap</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Read through that entire section of the rubric for your selected principle, marking where you think your classroom, grade level, subject area or course team, school, and/or district/charter is in each area from your perspective and role.</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Be prepared to share your responses with colleagues.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f381266108_11_2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 name="Google Shape;289;gf381266108_11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EL Roadmap Principles Reflection - Please answer one of these questions and share your response.</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How do you attend to the language and cultures of your ELs, highlighting their assets?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How do you attend to needs-responsive instructional practices to meet the needs of your students?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How do you attend to the various EL typologies in your setting?</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How do you show value and build strong family and school partnerships?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f381266108_11_2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f381266108_11_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Reflection</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Note your responses to each of the three prompts:</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What squares with your thinking so far?</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3 new ideas</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What is circling around in your head?</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104e1a29373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Section 3: Artistic Literacy and Equity</a:t>
            </a:r>
            <a:endParaRPr sz="1000"/>
          </a:p>
        </p:txBody>
      </p:sp>
      <p:sp>
        <p:nvSpPr>
          <p:cNvPr id="323" name="Google Shape;323;g104e1a29373_0_7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1054fda3493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050">
              <a:solidFill>
                <a:srgbClr val="323232"/>
              </a:solidFill>
            </a:endParaRPr>
          </a:p>
          <a:p>
            <a:pPr marL="0" lvl="0" indent="0" algn="l" rtl="0">
              <a:lnSpc>
                <a:spcPct val="115000"/>
              </a:lnSpc>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Please select one of the Liberatory Design Mindsets to focus on as we continue our time together.</a:t>
            </a:r>
            <a:endParaRPr sz="1050">
              <a:solidFill>
                <a:srgbClr val="323232"/>
              </a:solidFill>
            </a:endParaRPr>
          </a:p>
          <a:p>
            <a:pPr marL="0" lvl="0" indent="0" algn="l" rtl="0">
              <a:spcBef>
                <a:spcPts val="0"/>
              </a:spcBef>
              <a:spcAft>
                <a:spcPts val="0"/>
              </a:spcAft>
              <a:buClr>
                <a:schemeClr val="dk1"/>
              </a:buClr>
              <a:buSzPts val="1100"/>
              <a:buFont typeface="Arial"/>
              <a:buNone/>
            </a:pPr>
            <a:endParaRPr sz="1000"/>
          </a:p>
        </p:txBody>
      </p:sp>
      <p:sp>
        <p:nvSpPr>
          <p:cNvPr id="327" name="Google Shape;327;g1054fda3493_0_22:notes"/>
          <p:cNvSpPr>
            <a:spLocks noGrp="1" noRot="1" noChangeAspect="1"/>
          </p:cNvSpPr>
          <p:nvPr>
            <p:ph type="sldImg" idx="2"/>
          </p:nvPr>
        </p:nvSpPr>
        <p:spPr>
          <a:xfrm>
            <a:off x="381188" y="685800"/>
            <a:ext cx="6096300" cy="3428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fc2ee583a5_0_4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fc2ee583a5_0_4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a:solidFill>
                  <a:schemeClr val="dk1"/>
                </a:solidFill>
                <a:latin typeface="Calibri"/>
                <a:ea typeface="Calibri"/>
                <a:cs typeface="Calibri"/>
                <a:sym typeface="Calibri"/>
              </a:rPr>
              <a:t>Holistic Redesign of Public Schools by 2025</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Everything you have learned about the California English Learner Roadmap supports this new vision for American schools that needs to come into effect by 2025.</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Let's take a look at this new vision. </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Please read page Roman numeral iv. </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As you read, we invite you to reflect on the following:</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What are you currently doing to support this vision?</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You have 10 minutes for a quick read and group discussion.</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Please be prepared to share what you discussed with the whole group.</a:t>
            </a: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Why the Arts?</a:t>
            </a:r>
            <a:endParaRPr>
              <a:solidFill>
                <a:schemeClr val="dk1"/>
              </a:solidFill>
              <a:latin typeface="Calibri"/>
              <a:ea typeface="Calibri"/>
              <a:cs typeface="Calibri"/>
              <a:sym typeface="Calibri"/>
            </a:endParaRPr>
          </a:p>
          <a:p>
            <a:pPr marL="457200" lvl="0"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Ask a volunteer to read this quote</a:t>
            </a:r>
            <a:endParaRPr>
              <a:solidFill>
                <a:schemeClr val="dk1"/>
              </a:solidFill>
              <a:latin typeface="Calibri"/>
              <a:ea typeface="Calibri"/>
              <a:cs typeface="Calibri"/>
              <a:sym typeface="Calibri"/>
            </a:endParaRPr>
          </a:p>
          <a:p>
            <a:pPr marL="457200" lvl="0"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How does this quote connect with the equity “WHY” you shared earlier? </a:t>
            </a:r>
            <a:endParaRPr>
              <a:solidFill>
                <a:schemeClr val="dk1"/>
              </a:solidFill>
              <a:latin typeface="Calibri"/>
              <a:ea typeface="Calibri"/>
              <a:cs typeface="Calibri"/>
              <a:sym typeface="Calibri"/>
            </a:endParaRPr>
          </a:p>
          <a:p>
            <a:pPr marL="914400" lvl="1"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Make any revisions to your equity “WHY” based on everything you’ve experienced in this session so far.</a:t>
            </a:r>
            <a:endParaRPr>
              <a:solidFill>
                <a:schemeClr val="dk1"/>
              </a:solidFill>
            </a:endParaRPr>
          </a:p>
        </p:txBody>
      </p:sp>
      <p:sp>
        <p:nvSpPr>
          <p:cNvPr id="354" name="Google Shape;354;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104e1a29373_0_11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104e1a29373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Why the Arts?</a:t>
            </a:r>
            <a:endParaRPr>
              <a:solidFill>
                <a:schemeClr val="dk1"/>
              </a:solidFill>
              <a:latin typeface="Calibri"/>
              <a:ea typeface="Calibri"/>
              <a:cs typeface="Calibri"/>
              <a:sym typeface="Calibri"/>
            </a:endParaRPr>
          </a:p>
          <a:p>
            <a:pPr marL="457200" lvl="0" indent="-298450" algn="l" rtl="0">
              <a:lnSpc>
                <a:spcPct val="90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The Arts Teach Valuable Skills and Develop Students in Unique Ways.  The Arts:</a:t>
            </a:r>
            <a:endParaRPr>
              <a:solidFill>
                <a:schemeClr val="dk1"/>
              </a:solidFill>
              <a:latin typeface="Calibri"/>
              <a:ea typeface="Calibri"/>
              <a:cs typeface="Calibri"/>
              <a:sym typeface="Calibri"/>
            </a:endParaRPr>
          </a:p>
          <a:p>
            <a:pPr marL="914400" lvl="1"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Connect students to themselves and each other</a:t>
            </a:r>
            <a:endParaRPr>
              <a:solidFill>
                <a:schemeClr val="dk1"/>
              </a:solidFill>
              <a:latin typeface="Calibri"/>
              <a:ea typeface="Calibri"/>
              <a:cs typeface="Calibri"/>
              <a:sym typeface="Calibri"/>
            </a:endParaRPr>
          </a:p>
          <a:p>
            <a:pPr marL="914400" lvl="1"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Transform the environment for learning</a:t>
            </a:r>
            <a:endParaRPr>
              <a:solidFill>
                <a:schemeClr val="dk1"/>
              </a:solidFill>
              <a:latin typeface="Calibri"/>
              <a:ea typeface="Calibri"/>
              <a:cs typeface="Calibri"/>
              <a:sym typeface="Calibri"/>
            </a:endParaRPr>
          </a:p>
          <a:p>
            <a:pPr marL="914400" lvl="1"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Connect learning experiences to the world</a:t>
            </a:r>
            <a:endParaRPr>
              <a:solidFill>
                <a:schemeClr val="dk1"/>
              </a:solidFill>
              <a:latin typeface="Calibri"/>
              <a:ea typeface="Calibri"/>
              <a:cs typeface="Calibri"/>
              <a:sym typeface="Calibri"/>
            </a:endParaRPr>
          </a:p>
          <a:p>
            <a:pPr marL="914400" lvl="1"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Reach students who are not otherwise being reached</a:t>
            </a:r>
            <a:endParaRPr>
              <a:solidFill>
                <a:schemeClr val="dk1"/>
              </a:solidFill>
              <a:latin typeface="Calibri"/>
              <a:ea typeface="Calibri"/>
              <a:cs typeface="Calibri"/>
              <a:sym typeface="Calibri"/>
            </a:endParaRPr>
          </a:p>
          <a:p>
            <a:pPr marL="914400" lvl="1"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Provide new challenges for those students already considered successful</a:t>
            </a:r>
            <a:endParaRPr>
              <a:solidFill>
                <a:schemeClr val="dk1"/>
              </a:solidFill>
              <a:latin typeface="Calibri"/>
              <a:ea typeface="Calibri"/>
              <a:cs typeface="Calibri"/>
              <a:sym typeface="Calibri"/>
            </a:endParaRPr>
          </a:p>
          <a:p>
            <a:pPr marL="457200" lvl="0"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How do these statements fit with your equity “WHY”?</a:t>
            </a:r>
            <a:endParaRPr>
              <a:solidFill>
                <a:schemeClr val="dk1"/>
              </a:solidFill>
              <a:latin typeface="Calibri"/>
              <a:ea typeface="Calibri"/>
              <a:cs typeface="Calibri"/>
              <a:sym typeface="Calibri"/>
            </a:endParaRPr>
          </a:p>
          <a:p>
            <a:pPr marL="457200" lvl="0"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Share your equity “WHY” with a partner or small group.</a:t>
            </a:r>
            <a:endParaRPr>
              <a:solidFill>
                <a:schemeClr val="dk1"/>
              </a:solidFill>
              <a:latin typeface="Calibri"/>
              <a:ea typeface="Calibri"/>
              <a:cs typeface="Calibri"/>
              <a:sym typeface="Calibri"/>
            </a:endParaRPr>
          </a:p>
          <a:p>
            <a:pPr marL="914400" lvl="1"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What similarities do you notice?</a:t>
            </a:r>
            <a:endParaRPr>
              <a:solidFill>
                <a:schemeClr val="dk1"/>
              </a:solidFill>
              <a:latin typeface="Calibri"/>
              <a:ea typeface="Calibri"/>
              <a:cs typeface="Calibri"/>
              <a:sym typeface="Calibri"/>
            </a:endParaRPr>
          </a:p>
          <a:p>
            <a:pPr marL="914400" lvl="1"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What differences do you notice?</a:t>
            </a:r>
            <a:endParaRPr>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f38126610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Philosophical Foundations and Lifelong Goals</a:t>
            </a:r>
            <a:endParaRPr>
              <a:solidFill>
                <a:schemeClr val="dk1"/>
              </a:solidFill>
              <a:latin typeface="Calibri"/>
              <a:ea typeface="Calibri"/>
              <a:cs typeface="Calibri"/>
              <a:sym typeface="Calibri"/>
            </a:endParaRPr>
          </a:p>
          <a:p>
            <a:pPr marL="457200" lvl="0"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The California Arts Standards (CAS) are built on these 6 Philosophical Foundations and Lifelong Goals:  The Arts as . . .</a:t>
            </a:r>
            <a:endParaRPr>
              <a:solidFill>
                <a:schemeClr val="dk1"/>
              </a:solidFill>
              <a:latin typeface="Calibri"/>
              <a:ea typeface="Calibri"/>
              <a:cs typeface="Calibri"/>
              <a:sym typeface="Calibri"/>
            </a:endParaRPr>
          </a:p>
          <a:p>
            <a:pPr marL="914400" lvl="1"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Communication</a:t>
            </a:r>
            <a:endParaRPr>
              <a:solidFill>
                <a:schemeClr val="dk1"/>
              </a:solidFill>
              <a:latin typeface="Calibri"/>
              <a:ea typeface="Calibri"/>
              <a:cs typeface="Calibri"/>
              <a:sym typeface="Calibri"/>
            </a:endParaRPr>
          </a:p>
          <a:p>
            <a:pPr marL="914400" lvl="1"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Creative Personal Realization</a:t>
            </a:r>
            <a:endParaRPr>
              <a:solidFill>
                <a:schemeClr val="dk1"/>
              </a:solidFill>
              <a:latin typeface="Calibri"/>
              <a:ea typeface="Calibri"/>
              <a:cs typeface="Calibri"/>
              <a:sym typeface="Calibri"/>
            </a:endParaRPr>
          </a:p>
          <a:p>
            <a:pPr marL="914400" lvl="1"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Culture, History, and Connectors</a:t>
            </a:r>
            <a:endParaRPr>
              <a:solidFill>
                <a:schemeClr val="dk1"/>
              </a:solidFill>
              <a:latin typeface="Calibri"/>
              <a:ea typeface="Calibri"/>
              <a:cs typeface="Calibri"/>
              <a:sym typeface="Calibri"/>
            </a:endParaRPr>
          </a:p>
          <a:p>
            <a:pPr marL="914400" lvl="1"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Means to Wellbeing</a:t>
            </a:r>
            <a:endParaRPr>
              <a:solidFill>
                <a:schemeClr val="dk1"/>
              </a:solidFill>
              <a:latin typeface="Calibri"/>
              <a:ea typeface="Calibri"/>
              <a:cs typeface="Calibri"/>
              <a:sym typeface="Calibri"/>
            </a:endParaRPr>
          </a:p>
          <a:p>
            <a:pPr marL="914400" lvl="1"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Community Engagement</a:t>
            </a:r>
            <a:endParaRPr>
              <a:solidFill>
                <a:schemeClr val="dk1"/>
              </a:solidFill>
              <a:latin typeface="Calibri"/>
              <a:ea typeface="Calibri"/>
              <a:cs typeface="Calibri"/>
              <a:sym typeface="Calibri"/>
            </a:endParaRPr>
          </a:p>
          <a:p>
            <a:pPr marL="914400" lvl="1"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Profession </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Read through the philosophical foundations and lifelong goals (the next six slides).</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Choose one that resonates with you.</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Consider the following prompts:</a:t>
            </a:r>
            <a:endParaRPr>
              <a:solidFill>
                <a:schemeClr val="dk1"/>
              </a:solidFill>
              <a:latin typeface="Calibri"/>
              <a:ea typeface="Calibri"/>
              <a:cs typeface="Calibri"/>
              <a:sym typeface="Calibri"/>
            </a:endParaRPr>
          </a:p>
          <a:p>
            <a:pPr marL="1371600" lvl="2"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What does this currently look like with your students? </a:t>
            </a:r>
            <a:endParaRPr>
              <a:solidFill>
                <a:schemeClr val="dk1"/>
              </a:solidFill>
              <a:latin typeface="Calibri"/>
              <a:ea typeface="Calibri"/>
              <a:cs typeface="Calibri"/>
              <a:sym typeface="Calibri"/>
            </a:endParaRPr>
          </a:p>
          <a:p>
            <a:pPr marL="1371600" lvl="2"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What could this look like for students if all barriers were removed? </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Share your thoughts with a partner or small group</a:t>
            </a:r>
            <a:endParaRPr>
              <a:solidFill>
                <a:schemeClr val="dk1"/>
              </a:solidFill>
            </a:endParaRPr>
          </a:p>
        </p:txBody>
      </p:sp>
      <p:sp>
        <p:nvSpPr>
          <p:cNvPr id="367" name="Google Shape;367;gf381266108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103bdf6bb23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g103bdf6bb23_0_0:notes"/>
          <p:cNvSpPr txBox="1">
            <a:spLocks noGrp="1"/>
          </p:cNvSpPr>
          <p:nvPr>
            <p:ph type="body" idx="1"/>
          </p:nvPr>
        </p:nvSpPr>
        <p:spPr>
          <a:xfrm>
            <a:off x="685800" y="4400550"/>
            <a:ext cx="5486400" cy="360053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latin typeface="Calibri"/>
                <a:ea typeface="Calibri"/>
                <a:cs typeface="Calibri"/>
                <a:sym typeface="Calibri"/>
              </a:rPr>
              <a:t>The Arts as Communication</a:t>
            </a:r>
            <a:endParaRPr sz="1000">
              <a:latin typeface="Calibri"/>
              <a:ea typeface="Calibri"/>
              <a:cs typeface="Calibri"/>
              <a:sym typeface="Calibri"/>
            </a:endParaRPr>
          </a:p>
          <a:p>
            <a:pPr marL="0" lvl="0" indent="0" algn="l" rtl="0">
              <a:spcBef>
                <a:spcPts val="0"/>
              </a:spcBef>
              <a:spcAft>
                <a:spcPts val="0"/>
              </a:spcAft>
              <a:buNone/>
            </a:pPr>
            <a:endParaRPr>
              <a:latin typeface="Arial"/>
              <a:ea typeface="Arial"/>
              <a:cs typeface="Arial"/>
              <a:sym typeface="Arial"/>
            </a:endParaRPr>
          </a:p>
          <a:p>
            <a:pPr marL="0" lvl="0" indent="0" algn="l" rtl="0">
              <a:spcBef>
                <a:spcPts val="0"/>
              </a:spcBef>
              <a:spcAft>
                <a:spcPts val="0"/>
              </a:spcAft>
              <a:buNone/>
            </a:pPr>
            <a:endParaRPr>
              <a:latin typeface="Arial"/>
              <a:ea typeface="Arial"/>
              <a:cs typeface="Arial"/>
              <a:sym typeface="Arial"/>
            </a:endParaRPr>
          </a:p>
        </p:txBody>
      </p:sp>
      <p:sp>
        <p:nvSpPr>
          <p:cNvPr id="374" name="Google Shape;374;g103bdf6bb23_0_0:notes"/>
          <p:cNvSpPr txBox="1">
            <a:spLocks noGrp="1"/>
          </p:cNvSpPr>
          <p:nvPr>
            <p:ph type="sldNum" idx="12"/>
          </p:nvPr>
        </p:nvSpPr>
        <p:spPr>
          <a:xfrm>
            <a:off x="3884613" y="8685213"/>
            <a:ext cx="2971800" cy="45866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f381266108_11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f381266108_1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The Story Behind Your Name (Inclusion activity)</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Please introduce yourself by sharing your name, location, and position.</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Share the story behind your name with your group of 2 or 3 people - limit of 2 minutes per person</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103bdf6bb23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g103bdf6bb23_0_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latin typeface="Calibri"/>
                <a:ea typeface="Calibri"/>
                <a:cs typeface="Calibri"/>
                <a:sym typeface="Calibri"/>
              </a:rPr>
              <a:t>The Arts as Creative Personal Realization </a:t>
            </a:r>
            <a:endParaRPr sz="1000">
              <a:latin typeface="Calibri"/>
              <a:ea typeface="Calibri"/>
              <a:cs typeface="Calibri"/>
              <a:sym typeface="Calibri"/>
            </a:endParaRPr>
          </a:p>
          <a:p>
            <a:pPr marL="0" lvl="0" indent="0" algn="l" rtl="0">
              <a:spcBef>
                <a:spcPts val="0"/>
              </a:spcBef>
              <a:spcAft>
                <a:spcPts val="0"/>
              </a:spcAft>
              <a:buNone/>
            </a:pPr>
            <a:endParaRPr>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a:latin typeface="Arial"/>
              <a:ea typeface="Arial"/>
              <a:cs typeface="Arial"/>
              <a:sym typeface="Arial"/>
            </a:endParaRPr>
          </a:p>
        </p:txBody>
      </p:sp>
      <p:sp>
        <p:nvSpPr>
          <p:cNvPr id="382" name="Google Shape;382;g103bdf6bb23_0_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103bdf6bb23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9" name="Google Shape;389;g103bdf6bb23_0_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latin typeface="Calibri"/>
                <a:ea typeface="Calibri"/>
                <a:cs typeface="Calibri"/>
                <a:sym typeface="Calibri"/>
              </a:rPr>
              <a:t>The Arts as Culture, History, and Connectors </a:t>
            </a:r>
            <a:endParaRPr>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Arial"/>
              <a:buNone/>
            </a:pPr>
            <a:r>
              <a:rPr lang="en-US" i="0">
                <a:latin typeface="Calibri"/>
                <a:ea typeface="Calibri"/>
                <a:cs typeface="Calibri"/>
                <a:sym typeface="Calibri"/>
              </a:rPr>
              <a:t>The philosophical foundation was excerpted to fit the slide. The full quote is provided below.</a:t>
            </a:r>
            <a:endParaRPr>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Arial"/>
              <a:buNone/>
            </a:pPr>
            <a:endParaRPr>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Arial"/>
              <a:buNone/>
            </a:pPr>
            <a:r>
              <a:rPr lang="en-US">
                <a:latin typeface="Calibri"/>
                <a:ea typeface="Calibri"/>
                <a:cs typeface="Calibri"/>
                <a:sym typeface="Calibri"/>
              </a:rPr>
              <a:t>Full Quote: </a:t>
            </a:r>
            <a:endParaRPr>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Arial"/>
              <a:buNone/>
            </a:pPr>
            <a:r>
              <a:rPr lang="en-US">
                <a:latin typeface="Calibri"/>
                <a:ea typeface="Calibri"/>
                <a:cs typeface="Calibri"/>
                <a:sym typeface="Calibri"/>
              </a:rPr>
              <a:t>The Arts as Culture, History, and Connectors. Throughout history the arts have provided essential means for individuals and communities to express their ideas, experiences, feelings, and deepest beliefs. Each discipline shares common goals but approaches them through distinct media and techniques. Understanding artwork provides insights into individuals’ own and others’ cultures and societies, while also providing opportunities to access, express, and integrate meaning across a variety of content areas. Artistically literate citizens know and understand artwork from varied historical periods and cultures, and actively seek and appreciate diverse forms and genres of artwork of enduring quality and significance. They also seek to cultivate habits of searching for and identifying patterns to understand relationships among the arts and between the arts and other content knowledge.</a:t>
            </a:r>
            <a:endParaRPr>
              <a:latin typeface="Calibri"/>
              <a:ea typeface="Calibri"/>
              <a:cs typeface="Calibri"/>
              <a:sym typeface="Calibri"/>
            </a:endParaRPr>
          </a:p>
          <a:p>
            <a:pPr marL="0" lvl="0" indent="0" algn="l" rtl="0">
              <a:spcBef>
                <a:spcPts val="0"/>
              </a:spcBef>
              <a:spcAft>
                <a:spcPts val="0"/>
              </a:spcAft>
              <a:buNone/>
            </a:pPr>
            <a:endParaRPr sz="120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sz="1200" i="1">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sz="1200">
              <a:latin typeface="Arial"/>
              <a:ea typeface="Arial"/>
              <a:cs typeface="Arial"/>
              <a:sym typeface="Arial"/>
            </a:endParaRPr>
          </a:p>
          <a:p>
            <a:pPr marL="0" lvl="0" indent="0" algn="l" rtl="0">
              <a:spcBef>
                <a:spcPts val="0"/>
              </a:spcBef>
              <a:spcAft>
                <a:spcPts val="0"/>
              </a:spcAft>
              <a:buNone/>
            </a:pPr>
            <a:endParaRPr sz="1200">
              <a:latin typeface="Arial"/>
              <a:ea typeface="Arial"/>
              <a:cs typeface="Arial"/>
              <a:sym typeface="Arial"/>
            </a:endParaRPr>
          </a:p>
        </p:txBody>
      </p:sp>
      <p:sp>
        <p:nvSpPr>
          <p:cNvPr id="390" name="Google Shape;390;g103bdf6bb23_0_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103bdf6bb23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 name="Google Shape;397;g103bdf6bb23_0_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latin typeface="Calibri"/>
                <a:ea typeface="Calibri"/>
                <a:cs typeface="Calibri"/>
                <a:sym typeface="Calibri"/>
              </a:rPr>
              <a:t>The Arts as a Means to Wellbeing</a:t>
            </a:r>
            <a:endParaRPr sz="1000">
              <a:latin typeface="Calibri"/>
              <a:ea typeface="Calibri"/>
              <a:cs typeface="Calibri"/>
              <a:sym typeface="Calibri"/>
            </a:endParaRPr>
          </a:p>
          <a:p>
            <a:pPr marL="0" lvl="0" indent="0" algn="l" rtl="0">
              <a:spcBef>
                <a:spcPts val="0"/>
              </a:spcBef>
              <a:spcAft>
                <a:spcPts val="0"/>
              </a:spcAft>
              <a:buNone/>
            </a:pPr>
            <a:endParaRPr sz="120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sz="1200" i="1">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sz="1200">
              <a:latin typeface="Arial"/>
              <a:ea typeface="Arial"/>
              <a:cs typeface="Arial"/>
              <a:sym typeface="Arial"/>
            </a:endParaRPr>
          </a:p>
        </p:txBody>
      </p:sp>
      <p:sp>
        <p:nvSpPr>
          <p:cNvPr id="398" name="Google Shape;398;g103bdf6bb23_0_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103bdf6bb23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g103bdf6bb23_0_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latin typeface="Calibri"/>
                <a:ea typeface="Calibri"/>
                <a:cs typeface="Calibri"/>
                <a:sym typeface="Calibri"/>
              </a:rPr>
              <a:t>The Arts as Community Engagement</a:t>
            </a:r>
            <a:endParaRPr>
              <a:latin typeface="Calibri"/>
              <a:ea typeface="Calibri"/>
              <a:cs typeface="Calibri"/>
              <a:sym typeface="Calibri"/>
            </a:endParaRPr>
          </a:p>
          <a:p>
            <a:pPr marL="0" lvl="0" indent="0" algn="l" rtl="0">
              <a:spcBef>
                <a:spcPts val="0"/>
              </a:spcBef>
              <a:spcAft>
                <a:spcPts val="0"/>
              </a:spcAft>
              <a:buNone/>
            </a:pPr>
            <a:endParaRPr sz="120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sz="1200">
              <a:latin typeface="Arial"/>
              <a:ea typeface="Arial"/>
              <a:cs typeface="Arial"/>
              <a:sym typeface="Arial"/>
            </a:endParaRPr>
          </a:p>
        </p:txBody>
      </p:sp>
      <p:sp>
        <p:nvSpPr>
          <p:cNvPr id="406" name="Google Shape;406;g103bdf6bb23_0_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103bdf6bb23_0_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2" name="Google Shape;412;g103bdf6bb23_0_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a:latin typeface="Calibri"/>
                <a:ea typeface="Calibri"/>
                <a:cs typeface="Calibri"/>
                <a:sym typeface="Calibri"/>
              </a:rPr>
              <a:t>The Arts as Profession</a:t>
            </a:r>
            <a:endParaRPr sz="100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Arial"/>
              <a:buNone/>
            </a:pPr>
            <a:endParaRPr sz="1200" i="1">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sz="120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sz="1200">
              <a:latin typeface="Arial"/>
              <a:ea typeface="Arial"/>
              <a:cs typeface="Arial"/>
              <a:sym typeface="Arial"/>
            </a:endParaRPr>
          </a:p>
        </p:txBody>
      </p:sp>
      <p:sp>
        <p:nvSpPr>
          <p:cNvPr id="413" name="Google Shape;413;g103bdf6bb23_0_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f381266108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Artistic Literacy</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The goal of a sequential, standards-based, comprehensive arts education in CA is to develop artistic literacy.</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Artistic literacy is the ability to understand, create, perform/present/produce, respond, and connect through the arts and transfer knowledge and skills learned from authentic experiences in the arts that transcend historical, cultural, and societal contexts.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Please take a minute to read these statements about Artistically Literate Individuals.</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What aspects of artistic literacy as described here stand out to you? </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What resonates? </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Does anything surprise you?</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Share your thoughts with a partner or group</a:t>
            </a:r>
            <a:endParaRPr>
              <a:solidFill>
                <a:schemeClr val="dk1"/>
              </a:solidFill>
            </a:endParaRPr>
          </a:p>
        </p:txBody>
      </p:sp>
      <p:sp>
        <p:nvSpPr>
          <p:cNvPr id="420" name="Google Shape;420;gf381266108_0_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f381266108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Comprehensive Arts Education Programs</a:t>
            </a:r>
            <a:endParaRPr>
              <a:solidFill>
                <a:schemeClr val="dk1"/>
              </a:solidFill>
              <a:latin typeface="Calibri"/>
              <a:ea typeface="Calibri"/>
              <a:cs typeface="Calibri"/>
              <a:sym typeface="Calibri"/>
            </a:endParaRPr>
          </a:p>
          <a:p>
            <a:pPr marL="457200" lvl="0"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For students to develop into artistically literate, creative, and capable individuals, it is essential that arts instruction is sequential, standards-based, comprehensive, and prioritized</a:t>
            </a:r>
            <a:endParaRPr>
              <a:solidFill>
                <a:schemeClr val="dk1"/>
              </a:solidFill>
              <a:latin typeface="Calibri"/>
              <a:ea typeface="Calibri"/>
              <a:cs typeface="Calibri"/>
              <a:sym typeface="Calibri"/>
            </a:endParaRPr>
          </a:p>
          <a:p>
            <a:pPr marL="457200" lvl="0"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For ALL students</a:t>
            </a:r>
            <a:endParaRPr>
              <a:solidFill>
                <a:schemeClr val="dk1"/>
              </a:solidFill>
              <a:latin typeface="Calibri"/>
              <a:ea typeface="Calibri"/>
              <a:cs typeface="Calibri"/>
              <a:sym typeface="Calibri"/>
            </a:endParaRPr>
          </a:p>
          <a:p>
            <a:pPr marL="914400" lvl="1"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In all 5 arts disciplines</a:t>
            </a:r>
            <a:endParaRPr>
              <a:solidFill>
                <a:schemeClr val="dk1"/>
              </a:solidFill>
              <a:latin typeface="Calibri"/>
              <a:ea typeface="Calibri"/>
              <a:cs typeface="Calibri"/>
              <a:sym typeface="Calibri"/>
            </a:endParaRPr>
          </a:p>
          <a:p>
            <a:pPr marL="914400" lvl="1"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During the regular school day</a:t>
            </a:r>
            <a:endParaRPr>
              <a:solidFill>
                <a:schemeClr val="dk1"/>
              </a:solidFill>
              <a:latin typeface="Calibri"/>
              <a:ea typeface="Calibri"/>
              <a:cs typeface="Calibri"/>
              <a:sym typeface="Calibri"/>
            </a:endParaRPr>
          </a:p>
          <a:p>
            <a:pPr marL="914400" lvl="1"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Each year from TK-grade 12</a:t>
            </a:r>
            <a:endParaRPr>
              <a:solidFill>
                <a:schemeClr val="dk1"/>
              </a:solidFill>
            </a:endParaRPr>
          </a:p>
          <a:p>
            <a:pPr marL="0" lvl="0" indent="0" algn="l" rtl="0">
              <a:spcBef>
                <a:spcPts val="0"/>
              </a:spcBef>
              <a:spcAft>
                <a:spcPts val="0"/>
              </a:spcAft>
              <a:buNone/>
            </a:pPr>
            <a:endParaRPr/>
          </a:p>
        </p:txBody>
      </p:sp>
      <p:sp>
        <p:nvSpPr>
          <p:cNvPr id="426" name="Google Shape;426;gf381266108_0_1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1016ad45007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1016ad4500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The statements on the next 5 slides are from the arts discipline specific chapters of the new California Arts Education Framework</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Please read through the statements (the next five slides).</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Choose one that resonates with you.</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Consider the following prompts:</a:t>
            </a:r>
            <a:endParaRPr>
              <a:solidFill>
                <a:schemeClr val="dk1"/>
              </a:solidFill>
              <a:latin typeface="Calibri"/>
              <a:ea typeface="Calibri"/>
              <a:cs typeface="Calibri"/>
              <a:sym typeface="Calibri"/>
            </a:endParaRPr>
          </a:p>
          <a:p>
            <a:pPr marL="1371600" lvl="2"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What does this currently look like with your students? </a:t>
            </a:r>
            <a:endParaRPr>
              <a:solidFill>
                <a:schemeClr val="dk1"/>
              </a:solidFill>
              <a:latin typeface="Calibri"/>
              <a:ea typeface="Calibri"/>
              <a:cs typeface="Calibri"/>
              <a:sym typeface="Calibri"/>
            </a:endParaRPr>
          </a:p>
          <a:p>
            <a:pPr marL="1371600" lvl="2"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What connections do you see to the statements and your Equity Why and the Liberatory Design Mindsets? </a:t>
            </a:r>
            <a:endParaRPr>
              <a:solidFill>
                <a:schemeClr val="dk1"/>
              </a:solidFill>
              <a:latin typeface="Calibri"/>
              <a:ea typeface="Calibri"/>
              <a:cs typeface="Calibri"/>
              <a:sym typeface="Calibri"/>
            </a:endParaRPr>
          </a:p>
          <a:p>
            <a:pPr marL="457200" lvl="1" indent="-298450" algn="l" rtl="0">
              <a:lnSpc>
                <a:spcPct val="115000"/>
              </a:lnSpc>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Share your thoughts with a partner or small group</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f381266108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500"/>
              </a:spcBef>
              <a:spcAft>
                <a:spcPts val="0"/>
              </a:spcAft>
              <a:buClr>
                <a:schemeClr val="dk1"/>
              </a:buClr>
              <a:buSzPts val="1100"/>
              <a:buFont typeface="Arial"/>
              <a:buNone/>
            </a:pPr>
            <a:endParaRPr/>
          </a:p>
        </p:txBody>
      </p:sp>
      <p:sp>
        <p:nvSpPr>
          <p:cNvPr id="437" name="Google Shape;437;gf381266108_0_4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f381266108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500"/>
              </a:spcBef>
              <a:spcAft>
                <a:spcPts val="0"/>
              </a:spcAft>
              <a:buClr>
                <a:schemeClr val="dk1"/>
              </a:buClr>
              <a:buSzPts val="1100"/>
              <a:buFont typeface="Arial"/>
              <a:buNone/>
            </a:pPr>
            <a:endParaRPr/>
          </a:p>
        </p:txBody>
      </p:sp>
      <p:sp>
        <p:nvSpPr>
          <p:cNvPr id="443" name="Google Shape;443;gf381266108_0_4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f381266108_11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Equity</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The work we are about to enter into comes from the National Equity Project.  </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This is the mission of the National Equity Project:  To dramatically improve educational experiences, outcomes, and life options for students and families who have been historically underserved by their schools and districts.</a:t>
            </a:r>
            <a:endParaRPr/>
          </a:p>
        </p:txBody>
      </p:sp>
      <p:sp>
        <p:nvSpPr>
          <p:cNvPr id="110" name="Google Shape;110;gf381266108_11_21:notes"/>
          <p:cNvSpPr>
            <a:spLocks noGrp="1" noRot="1" noChangeAspect="1"/>
          </p:cNvSpPr>
          <p:nvPr>
            <p:ph type="sldImg" idx="2"/>
          </p:nvPr>
        </p:nvSpPr>
        <p:spPr>
          <a:xfrm>
            <a:off x="381188" y="685800"/>
            <a:ext cx="6096300" cy="3428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f381266108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500"/>
              </a:spcBef>
              <a:spcAft>
                <a:spcPts val="0"/>
              </a:spcAft>
              <a:buClr>
                <a:schemeClr val="dk1"/>
              </a:buClr>
              <a:buSzPts val="1100"/>
              <a:buFont typeface="Arial"/>
              <a:buNone/>
            </a:pPr>
            <a:endParaRPr/>
          </a:p>
        </p:txBody>
      </p:sp>
      <p:sp>
        <p:nvSpPr>
          <p:cNvPr id="449" name="Google Shape;449;gf381266108_0_2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f381266108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500"/>
              </a:spcBef>
              <a:spcAft>
                <a:spcPts val="0"/>
              </a:spcAft>
              <a:buClr>
                <a:schemeClr val="dk1"/>
              </a:buClr>
              <a:buSzPts val="1100"/>
              <a:buFont typeface="Arial"/>
              <a:buNone/>
            </a:pPr>
            <a:endParaRPr/>
          </a:p>
        </p:txBody>
      </p:sp>
      <p:sp>
        <p:nvSpPr>
          <p:cNvPr id="455" name="Google Shape;455;gf381266108_0_3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f381266108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500"/>
              </a:spcBef>
              <a:spcAft>
                <a:spcPts val="0"/>
              </a:spcAft>
              <a:buClr>
                <a:schemeClr val="dk1"/>
              </a:buClr>
              <a:buSzPts val="1100"/>
              <a:buFont typeface="Arial"/>
              <a:buNone/>
            </a:pPr>
            <a:endParaRPr/>
          </a:p>
        </p:txBody>
      </p:sp>
      <p:sp>
        <p:nvSpPr>
          <p:cNvPr id="461" name="Google Shape;461;gf381266108_0_2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104e1a29373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 name="Google Shape;467;g104e1a29373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a:solidFill>
                  <a:schemeClr val="dk1"/>
                </a:solidFill>
                <a:latin typeface="Calibri"/>
                <a:ea typeface="Calibri"/>
                <a:cs typeface="Calibri"/>
                <a:sym typeface="Calibri"/>
              </a:rPr>
              <a:t>Holistic Redesign of Public Schools by 2025</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Let's revisit this vision now through the lens of artistic literacy and the CA Arts Education Framework. </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The CA Arts Education Framework supports this new vision for American schools that needs to come into effect by 2025.</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Please reread page Roman numeral iv. </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As you read, we invite you to reflect on the following:</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What is your prediction of how leveraging English Learner assets through the arts will impact instructional practices to make this vision a reality?</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You have 10 minutes for a quick review and for your discussion.</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Please be prepared to share what you discussed with the whole group.</a:t>
            </a: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1054fda3493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Please consider the Liberatory Design Mindset you selected as a focus throughout this section. </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What connections did you notice?</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What questions do you have?</a:t>
            </a:r>
            <a:endParaRPr sz="1050">
              <a:solidFill>
                <a:srgbClr val="323232"/>
              </a:solidFill>
            </a:endParaRPr>
          </a:p>
          <a:p>
            <a:pPr marL="0" lvl="0" indent="0" algn="l" rtl="0">
              <a:spcBef>
                <a:spcPts val="0"/>
              </a:spcBef>
              <a:spcAft>
                <a:spcPts val="0"/>
              </a:spcAft>
              <a:buClr>
                <a:schemeClr val="dk1"/>
              </a:buClr>
              <a:buSzPts val="1100"/>
              <a:buFont typeface="Arial"/>
              <a:buNone/>
            </a:pPr>
            <a:endParaRPr sz="1050">
              <a:solidFill>
                <a:srgbClr val="323232"/>
              </a:solidFill>
            </a:endParaRPr>
          </a:p>
          <a:p>
            <a:pPr marL="0" lvl="0" indent="0" algn="l" rtl="0">
              <a:spcBef>
                <a:spcPts val="0"/>
              </a:spcBef>
              <a:spcAft>
                <a:spcPts val="0"/>
              </a:spcAft>
              <a:buClr>
                <a:schemeClr val="dk1"/>
              </a:buClr>
              <a:buSzPts val="1100"/>
              <a:buFont typeface="Arial"/>
              <a:buNone/>
            </a:pPr>
            <a:endParaRPr sz="1000"/>
          </a:p>
        </p:txBody>
      </p:sp>
      <p:sp>
        <p:nvSpPr>
          <p:cNvPr id="475" name="Google Shape;475;g1054fda3493_0_40:notes"/>
          <p:cNvSpPr>
            <a:spLocks noGrp="1" noRot="1" noChangeAspect="1"/>
          </p:cNvSpPr>
          <p:nvPr>
            <p:ph type="sldImg" idx="2"/>
          </p:nvPr>
        </p:nvSpPr>
        <p:spPr>
          <a:xfrm>
            <a:off x="381188" y="685800"/>
            <a:ext cx="6096300" cy="3428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103f84614b7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 name="Google Shape;494;g103f84614b7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Reflection</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Note your responses to each of the three prompts:</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What squares with your thinking so far?</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3 new ideas</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What is circling around in your head?</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f381266108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Section 4: Instructional Practice and Design</a:t>
            </a:r>
            <a:endParaRPr sz="1000"/>
          </a:p>
        </p:txBody>
      </p:sp>
      <p:sp>
        <p:nvSpPr>
          <p:cNvPr id="506" name="Google Shape;506;gf381266108_0_9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f381266108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Module 25 Resources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This is the 25th Module created for the CCSESA Creativity at the Core professional learning</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The materials in the modules can be presented to a group or used for self-guided professional learning</a:t>
            </a:r>
            <a:endParaRPr/>
          </a:p>
        </p:txBody>
      </p:sp>
      <p:sp>
        <p:nvSpPr>
          <p:cNvPr id="510" name="Google Shape;510;gf381266108_0_8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f381266108_16_14:notes"/>
          <p:cNvSpPr>
            <a:spLocks noGrp="1" noRot="1" noChangeAspect="1"/>
          </p:cNvSpPr>
          <p:nvPr>
            <p:ph type="sldImg" idx="2"/>
          </p:nvPr>
        </p:nvSpPr>
        <p:spPr>
          <a:xfrm>
            <a:off x="1143225" y="685778"/>
            <a:ext cx="4572225" cy="3428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f381266108_16_14:notes"/>
          <p:cNvSpPr txBox="1">
            <a:spLocks noGrp="1"/>
          </p:cNvSpPr>
          <p:nvPr>
            <p:ph type="body" idx="1"/>
          </p:nvPr>
        </p:nvSpPr>
        <p:spPr>
          <a:xfrm>
            <a:off x="685800" y="4343378"/>
            <a:ext cx="5486400" cy="411466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Instructional Design and Practice</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The curriculum you are about to explore was created using a designated ELD module previously created with ELD, ELA, and Science standards.  The curriculum was then expanded to include one or two of the five arts disciplines.</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6th grade includes theatre</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7th grade includes media arts and visual arts</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8th grade includes dance and music</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This inclusion of the arts was done to demonstrate arts integration and can be used as a model for you as you create and expand curriculum for your students.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The curriculum was designed by</a:t>
            </a:r>
            <a:endParaRPr>
              <a:solidFill>
                <a:schemeClr val="dk1"/>
              </a:solidFill>
              <a:latin typeface="Calibri"/>
              <a:ea typeface="Calibri"/>
              <a:cs typeface="Calibri"/>
              <a:sym typeface="Calibri"/>
            </a:endParaRPr>
          </a:p>
          <a:p>
            <a:pPr marL="914400" lvl="1" indent="-298450" algn="l" rtl="0">
              <a:lnSpc>
                <a:spcPct val="115000"/>
              </a:lnSpc>
              <a:spcBef>
                <a:spcPts val="0"/>
              </a:spcBef>
              <a:spcAft>
                <a:spcPts val="0"/>
              </a:spcAft>
              <a:buClr>
                <a:schemeClr val="dk1"/>
              </a:buClr>
              <a:buSzPts val="1100"/>
              <a:buFont typeface="Calibri"/>
              <a:buChar char="○"/>
            </a:pPr>
            <a:r>
              <a:rPr lang="en-US">
                <a:solidFill>
                  <a:srgbClr val="3D3D3D"/>
                </a:solidFill>
                <a:latin typeface="Calibri"/>
                <a:ea typeface="Calibri"/>
                <a:cs typeface="Calibri"/>
                <a:sym typeface="Calibri"/>
              </a:rPr>
              <a:t>determining essential learnings</a:t>
            </a:r>
            <a:endParaRPr>
              <a:solidFill>
                <a:srgbClr val="3D3D3D"/>
              </a:solidFill>
              <a:latin typeface="Calibri"/>
              <a:ea typeface="Calibri"/>
              <a:cs typeface="Calibri"/>
              <a:sym typeface="Calibri"/>
            </a:endParaRPr>
          </a:p>
          <a:p>
            <a:pPr marL="914400" lvl="1" indent="-298450" algn="l" rtl="0">
              <a:lnSpc>
                <a:spcPct val="115000"/>
              </a:lnSpc>
              <a:spcBef>
                <a:spcPts val="0"/>
              </a:spcBef>
              <a:spcAft>
                <a:spcPts val="0"/>
              </a:spcAft>
              <a:buClr>
                <a:schemeClr val="dk1"/>
              </a:buClr>
              <a:buSzPts val="1100"/>
              <a:buFont typeface="Calibri"/>
              <a:buChar char="○"/>
            </a:pPr>
            <a:r>
              <a:rPr lang="en-US">
                <a:solidFill>
                  <a:srgbClr val="3D3D3D"/>
                </a:solidFill>
                <a:latin typeface="Calibri"/>
                <a:ea typeface="Calibri"/>
                <a:cs typeface="Calibri"/>
                <a:sym typeface="Calibri"/>
              </a:rPr>
              <a:t>developing deep learning goals </a:t>
            </a:r>
            <a:endParaRPr>
              <a:solidFill>
                <a:srgbClr val="3D3D3D"/>
              </a:solidFill>
              <a:latin typeface="Calibri"/>
              <a:ea typeface="Calibri"/>
              <a:cs typeface="Calibri"/>
              <a:sym typeface="Calibri"/>
            </a:endParaRPr>
          </a:p>
          <a:p>
            <a:pPr marL="914400" lvl="1" indent="-298450" algn="l" rtl="0">
              <a:lnSpc>
                <a:spcPct val="115000"/>
              </a:lnSpc>
              <a:spcBef>
                <a:spcPts val="0"/>
              </a:spcBef>
              <a:spcAft>
                <a:spcPts val="0"/>
              </a:spcAft>
              <a:buClr>
                <a:schemeClr val="dk1"/>
              </a:buClr>
              <a:buSzPts val="1100"/>
              <a:buFont typeface="Calibri"/>
              <a:buChar char="○"/>
            </a:pPr>
            <a:r>
              <a:rPr lang="en-US">
                <a:solidFill>
                  <a:srgbClr val="3D3D3D"/>
                </a:solidFill>
                <a:latin typeface="Calibri"/>
                <a:ea typeface="Calibri"/>
                <a:cs typeface="Calibri"/>
                <a:sym typeface="Calibri"/>
              </a:rPr>
              <a:t>incorporating common lesson design elements</a:t>
            </a:r>
            <a:endParaRPr>
              <a:solidFill>
                <a:srgbClr val="3D3D3D"/>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rgbClr val="3D3D3D"/>
                </a:solidFill>
                <a:latin typeface="Calibri"/>
                <a:ea typeface="Calibri"/>
                <a:cs typeface="Calibri"/>
                <a:sym typeface="Calibri"/>
              </a:rPr>
              <a:t>eliminating barriers for students to learn while providing support and flexibility for teachers</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gf381266108_16_20:notes"/>
          <p:cNvSpPr>
            <a:spLocks noGrp="1" noRot="1" noChangeAspect="1"/>
          </p:cNvSpPr>
          <p:nvPr>
            <p:ph type="sldImg" idx="2"/>
          </p:nvPr>
        </p:nvSpPr>
        <p:spPr>
          <a:xfrm>
            <a:off x="685800" y="1143000"/>
            <a:ext cx="5486400" cy="308586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2" name="Google Shape;522;gf381266108_16_20:notes"/>
          <p:cNvSpPr txBox="1">
            <a:spLocks noGrp="1"/>
          </p:cNvSpPr>
          <p:nvPr>
            <p:ph type="body" idx="1"/>
          </p:nvPr>
        </p:nvSpPr>
        <p:spPr>
          <a:xfrm>
            <a:off x="685800" y="4400550"/>
            <a:ext cx="5486400" cy="360053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Lesson Design Principles </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The curriculum was designed using four Components of Student Learning as defined by the Curriculum and Instruction Department at the San Diego County Office of Education</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The four components of student learning are shared across content areas and embedded in all lessons:</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Students understand what they are learning and why they are learning it</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Students engage in learning tasks/events to build, extend, and apply understanding</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Students use language and literacy to communicate in disciplinary ways</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Students self-assess and reflect on their learning and understanding</a:t>
            </a:r>
            <a:endParaRPr/>
          </a:p>
        </p:txBody>
      </p:sp>
      <p:sp>
        <p:nvSpPr>
          <p:cNvPr id="523" name="Google Shape;523;gf381266108_16_20:notes"/>
          <p:cNvSpPr txBox="1">
            <a:spLocks noGrp="1"/>
          </p:cNvSpPr>
          <p:nvPr>
            <p:ph type="sldNum" idx="12"/>
          </p:nvPr>
        </p:nvSpPr>
        <p:spPr>
          <a:xfrm>
            <a:off x="3884613" y="8685213"/>
            <a:ext cx="2971800" cy="45866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f381266108_11_32:notes"/>
          <p:cNvSpPr>
            <a:spLocks noGrp="1" noRot="1" noChangeAspect="1"/>
          </p:cNvSpPr>
          <p:nvPr>
            <p:ph type="sldImg" idx="2"/>
          </p:nvPr>
        </p:nvSpPr>
        <p:spPr>
          <a:xfrm>
            <a:off x="401955" y="685487"/>
            <a:ext cx="6040200" cy="34164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f381266108_11_32:notes"/>
          <p:cNvSpPr txBox="1">
            <a:spLocks noGrp="1"/>
          </p:cNvSpPr>
          <p:nvPr>
            <p:ph type="body" idx="1"/>
          </p:nvPr>
        </p:nvSpPr>
        <p:spPr>
          <a:xfrm>
            <a:off x="685799" y="4343673"/>
            <a:ext cx="5473800" cy="41022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Before we dive in, let’s take a moment to connect with our why.  Given your identity, your experiences, and your role, what is your equity “WHY”?</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You have 5 minutes to reflect, write down, and share your equity “WHY”.</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This could be shared in the chat, on a document such as a jamboard, or on paper sticky notes.</a:t>
            </a:r>
            <a:endParaRPr>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a:solidFill>
                <a:schemeClr val="dk1"/>
              </a:solidFill>
            </a:endParaRPr>
          </a:p>
        </p:txBody>
      </p:sp>
      <p:sp>
        <p:nvSpPr>
          <p:cNvPr id="119" name="Google Shape;119;gf381266108_11_32:notes"/>
          <p:cNvSpPr txBox="1">
            <a:spLocks noGrp="1"/>
          </p:cNvSpPr>
          <p:nvPr>
            <p:ph type="sldNum" idx="12"/>
          </p:nvPr>
        </p:nvSpPr>
        <p:spPr>
          <a:xfrm>
            <a:off x="3884612" y="8685787"/>
            <a:ext cx="2959200" cy="444000"/>
          </a:xfrm>
          <a:prstGeom prst="rect">
            <a:avLst/>
          </a:prstGeom>
          <a:noFill/>
          <a:ln>
            <a:noFill/>
          </a:ln>
        </p:spPr>
        <p:txBody>
          <a:bodyPr spcFirstLastPara="1" wrap="square" lIns="89600" tIns="89600" rIns="89600" bIns="89600" anchor="ctr" anchorCtr="0">
            <a:noAutofit/>
          </a:bodyPr>
          <a:lstStyle/>
          <a:p>
            <a:pPr marL="0" lvl="0" indent="0" algn="l" rtl="0">
              <a:spcBef>
                <a:spcPts val="0"/>
              </a:spcBef>
              <a:spcAft>
                <a:spcPts val="0"/>
              </a:spcAft>
              <a:buClr>
                <a:srgbClr val="000000"/>
              </a:buClr>
              <a:buSzPts val="300"/>
              <a:buFont typeface="Arial"/>
              <a:buNone/>
            </a:pPr>
            <a:fld id="{00000000-1234-1234-1234-123412341234}" type="slidenum">
              <a:rPr lang="en-US" sz="1400"/>
              <a:t>5</a:t>
            </a:fld>
            <a:endParaRPr sz="140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f381266108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What is in a Curriculum Module?</a:t>
            </a:r>
            <a:endParaRPr>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Modules </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Student materials are on the left and Teacher materials are on the right</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Each module is made up of submodules</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Submodule 0 is the introduction and contains</a:t>
            </a:r>
            <a:endParaRPr>
              <a:solidFill>
                <a:schemeClr val="dk1"/>
              </a:solidFill>
              <a:latin typeface="Calibri"/>
              <a:ea typeface="Calibri"/>
              <a:cs typeface="Calibri"/>
              <a:sym typeface="Calibri"/>
            </a:endParaRPr>
          </a:p>
          <a:p>
            <a:pPr marL="1371600" lvl="2"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Guiding Questions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Teacher materials include</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Information about the design</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Descriptions of all activities and links to resources for students and teachers</a:t>
            </a:r>
            <a:endParaRPr/>
          </a:p>
        </p:txBody>
      </p:sp>
      <p:sp>
        <p:nvSpPr>
          <p:cNvPr id="532" name="Google Shape;532;gf381266108_0_5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f62f7c13bc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What is in a Curriculum Module?</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Student materials are on the left and Teacher materials are on the right</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Each module is made up of submodules</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Submodule 0 is the introduction and contains</a:t>
            </a:r>
            <a:endParaRPr>
              <a:solidFill>
                <a:schemeClr val="dk1"/>
              </a:solidFill>
              <a:latin typeface="Calibri"/>
              <a:ea typeface="Calibri"/>
              <a:cs typeface="Calibri"/>
              <a:sym typeface="Calibri"/>
            </a:endParaRPr>
          </a:p>
          <a:p>
            <a:pPr marL="1371600" lvl="2"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List of Language Objectives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Teacher materials include</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List of Content Standards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Descriptions of all activities and links to resources for students and teachers</a:t>
            </a:r>
            <a:endParaRPr/>
          </a:p>
        </p:txBody>
      </p:sp>
      <p:sp>
        <p:nvSpPr>
          <p:cNvPr id="538" name="Google Shape;538;gf62f7c13bc_0_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f62f7c13bc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What is in a Curriculum Module?</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Student materials are on the left and Teacher materials are on the right</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Each module is made up of submodules</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Submodule 0 is the introduction and contains</a:t>
            </a:r>
            <a:endParaRPr>
              <a:solidFill>
                <a:schemeClr val="dk1"/>
              </a:solidFill>
              <a:latin typeface="Calibri"/>
              <a:ea typeface="Calibri"/>
              <a:cs typeface="Calibri"/>
              <a:sym typeface="Calibri"/>
            </a:endParaRPr>
          </a:p>
          <a:p>
            <a:pPr marL="1371600" lvl="2"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Student Action Symbols</a:t>
            </a:r>
            <a:endParaRPr>
              <a:solidFill>
                <a:schemeClr val="dk1"/>
              </a:solidFill>
              <a:latin typeface="Calibri"/>
              <a:ea typeface="Calibri"/>
              <a:cs typeface="Calibri"/>
              <a:sym typeface="Calibri"/>
            </a:endParaRPr>
          </a:p>
          <a:p>
            <a:pPr marL="1371600" lvl="2"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List of materials needed</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Teacher materials include</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List of Content Standards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Descriptions of all activities and links to resources for students and teachers</a:t>
            </a:r>
            <a:endParaRPr/>
          </a:p>
        </p:txBody>
      </p:sp>
      <p:sp>
        <p:nvSpPr>
          <p:cNvPr id="544" name="Google Shape;544;gf62f7c13bc_0_1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f62f7c13bc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What is in a Curriculum Module?</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Student materials are on the left and Teacher materials are on the right</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Descriptions of all activities and links to resources for students and teachers</a:t>
            </a:r>
            <a:endParaRPr/>
          </a:p>
        </p:txBody>
      </p:sp>
      <p:sp>
        <p:nvSpPr>
          <p:cNvPr id="550" name="Google Shape;550;gf62f7c13bc_0_1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1073fdf31a1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050">
              <a:solidFill>
                <a:srgbClr val="323232"/>
              </a:solidFill>
            </a:endParaRPr>
          </a:p>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Explore a Unit</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Select one of the Liberatory Design Mindsets to use as a lens through which you view the curriculum</a:t>
            </a:r>
            <a:endParaRPr sz="1000"/>
          </a:p>
        </p:txBody>
      </p:sp>
      <p:sp>
        <p:nvSpPr>
          <p:cNvPr id="556" name="Google Shape;556;g1073fdf31a1_1_0:notes"/>
          <p:cNvSpPr>
            <a:spLocks noGrp="1" noRot="1" noChangeAspect="1"/>
          </p:cNvSpPr>
          <p:nvPr>
            <p:ph type="sldImg" idx="2"/>
          </p:nvPr>
        </p:nvSpPr>
        <p:spPr>
          <a:xfrm>
            <a:off x="381188" y="685800"/>
            <a:ext cx="6096300" cy="3428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f381266108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Explore a Unit</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Open one of the Curriculum Modules and explore</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6th Grade - Designated ELD, ELA, Theatre</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7th Grade - Designated ELD, ELA, Science, Media Arts, Visual Arts</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8th Grade - Designated ELD, ELA, Science, Dance, Music</a:t>
            </a:r>
            <a:endParaRPr>
              <a:solidFill>
                <a:schemeClr val="dk1"/>
              </a:solidFill>
            </a:endParaRPr>
          </a:p>
        </p:txBody>
      </p:sp>
      <p:sp>
        <p:nvSpPr>
          <p:cNvPr id="575" name="Google Shape;575;gf381266108_0_6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103f84614b7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0" name="Google Shape;580;g103f84614b7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Reflection</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Consider all you have experienced around Liberatory Design Mindsets, English Learner Roadmap, Artistic Literacy, California Arts Standards, California Arts Education Framework, and the Curriculum Modules.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Note your responses to each of the three prompts:</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What squares with your thinking so far?</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3 new ideas</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What is circling around in your head?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Thank you for participating in this professional learning module.</a:t>
            </a:r>
            <a:endParaRPr/>
          </a:p>
        </p:txBody>
      </p:sp>
      <p:sp>
        <p:nvSpPr>
          <p:cNvPr id="592" name="Google Shape;592;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f381266108_1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Liberatory Design </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As educators, we are all designers. Everything we plan is by design. And we redesign minute by minute sometimes to make sure we are meeting the needs of our students. As we design, we need to ensure that we are designing lessons equitably so all students have access to grade-level appropriate content.</a:t>
            </a:r>
            <a:endParaRPr/>
          </a:p>
        </p:txBody>
      </p:sp>
      <p:sp>
        <p:nvSpPr>
          <p:cNvPr id="125" name="Google Shape;125;gf381266108_11_49:notes"/>
          <p:cNvSpPr>
            <a:spLocks noGrp="1" noRot="1" noChangeAspect="1"/>
          </p:cNvSpPr>
          <p:nvPr>
            <p:ph type="sldImg" idx="2"/>
          </p:nvPr>
        </p:nvSpPr>
        <p:spPr>
          <a:xfrm>
            <a:off x="381188" y="685800"/>
            <a:ext cx="6096300" cy="3428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f381266108_11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What do we mean by “liberatory design”?</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It is an adapted design thinking process that includes steps we believe are essential to practice design for equity.</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Liberatory design is an approach to addressing complex equity challenges.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It’s a process and practice to </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Create designs that help liberate and increase opportunity for those most impacted by oppression.</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Transform power by shifting the relationships between those who hold power to design and those impacted by  these designs</a:t>
            </a:r>
            <a:endParaRPr>
              <a:solidFill>
                <a:schemeClr val="dk1"/>
              </a:solidFill>
              <a:latin typeface="Calibri"/>
              <a:ea typeface="Calibri"/>
              <a:cs typeface="Calibri"/>
              <a:sym typeface="Calibri"/>
            </a:endParaRPr>
          </a:p>
          <a:p>
            <a:pPr marL="914400" lvl="1"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Generate liberatory learning and increased agency for those involved in the design work</a:t>
            </a:r>
            <a:endParaRPr sz="1050">
              <a:solidFill>
                <a:srgbClr val="323232"/>
              </a:solidFill>
            </a:endParaRPr>
          </a:p>
          <a:p>
            <a:pPr marL="0" lvl="0" indent="0" algn="l" rtl="0">
              <a:spcBef>
                <a:spcPts val="0"/>
              </a:spcBef>
              <a:spcAft>
                <a:spcPts val="0"/>
              </a:spcAft>
              <a:buClr>
                <a:schemeClr val="dk1"/>
              </a:buClr>
              <a:buSzPts val="1100"/>
              <a:buFont typeface="Arial"/>
              <a:buNone/>
            </a:pPr>
            <a:endParaRPr sz="1050">
              <a:solidFill>
                <a:srgbClr val="323232"/>
              </a:solidFill>
            </a:endParaRPr>
          </a:p>
          <a:p>
            <a:pPr marL="0" lvl="0" indent="0" algn="l" rtl="0">
              <a:spcBef>
                <a:spcPts val="0"/>
              </a:spcBef>
              <a:spcAft>
                <a:spcPts val="0"/>
              </a:spcAft>
              <a:buClr>
                <a:schemeClr val="dk1"/>
              </a:buClr>
              <a:buSzPts val="1100"/>
              <a:buFont typeface="Arial"/>
              <a:buNone/>
            </a:pPr>
            <a:endParaRPr>
              <a:solidFill>
                <a:schemeClr val="dk1"/>
              </a:solidFill>
            </a:endParaRPr>
          </a:p>
        </p:txBody>
      </p:sp>
      <p:sp>
        <p:nvSpPr>
          <p:cNvPr id="131" name="Google Shape;131;gf381266108_11_61:notes"/>
          <p:cNvSpPr>
            <a:spLocks noGrp="1" noRot="1" noChangeAspect="1"/>
          </p:cNvSpPr>
          <p:nvPr>
            <p:ph type="sldImg" idx="2"/>
          </p:nvPr>
        </p:nvSpPr>
        <p:spPr>
          <a:xfrm>
            <a:off x="381188" y="685800"/>
            <a:ext cx="6096300" cy="3428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f381266108_11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Liberatory Design Mindsets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To practice Liberatory Design authentically, it is important to carry certain mindsets in all the work you do to design for diversity, inclusion, equity, and ultimately, liberation.</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Here are the 12 mindsets: Build Relational Trust, Practice Self-Awareness,  Recognize Oppression, Embrace Complexity, Focus on Human Values, Seek Liberatory Collaboration, Work With Fear and Discomfort, Attend to Healing, Work to Transform Power, Exercise Creative Courage, Take Action to Learn, and Share, Don’t Sell</a:t>
            </a:r>
            <a:endParaRPr sz="1050">
              <a:solidFill>
                <a:srgbClr val="323232"/>
              </a:solidFill>
            </a:endParaRPr>
          </a:p>
          <a:p>
            <a:pPr marL="0" lvl="0" indent="0" algn="l" rtl="0">
              <a:spcBef>
                <a:spcPts val="0"/>
              </a:spcBef>
              <a:spcAft>
                <a:spcPts val="0"/>
              </a:spcAft>
              <a:buClr>
                <a:schemeClr val="dk1"/>
              </a:buClr>
              <a:buSzPts val="1100"/>
              <a:buFont typeface="Arial"/>
              <a:buNone/>
            </a:pPr>
            <a:endParaRPr sz="1050">
              <a:solidFill>
                <a:srgbClr val="323232"/>
              </a:solidFill>
            </a:endParaRPr>
          </a:p>
          <a:p>
            <a:pPr marL="0" lvl="0" indent="0" algn="l" rtl="0">
              <a:spcBef>
                <a:spcPts val="0"/>
              </a:spcBef>
              <a:spcAft>
                <a:spcPts val="0"/>
              </a:spcAft>
              <a:buClr>
                <a:schemeClr val="dk1"/>
              </a:buClr>
              <a:buSzPts val="1100"/>
              <a:buFont typeface="Arial"/>
              <a:buNone/>
            </a:pPr>
            <a:endParaRPr sz="1000"/>
          </a:p>
        </p:txBody>
      </p:sp>
      <p:sp>
        <p:nvSpPr>
          <p:cNvPr id="145" name="Google Shape;145;gf381266108_11_80:notes"/>
          <p:cNvSpPr>
            <a:spLocks noGrp="1" noRot="1" noChangeAspect="1"/>
          </p:cNvSpPr>
          <p:nvPr>
            <p:ph type="sldImg" idx="2"/>
          </p:nvPr>
        </p:nvSpPr>
        <p:spPr>
          <a:xfrm>
            <a:off x="381188" y="685800"/>
            <a:ext cx="6096300" cy="3428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fa6e3682a1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a:solidFill>
                  <a:schemeClr val="dk1"/>
                </a:solidFill>
                <a:latin typeface="Calibri"/>
                <a:ea typeface="Calibri"/>
                <a:cs typeface="Calibri"/>
                <a:sym typeface="Calibri"/>
              </a:rPr>
              <a:t>Liberatory Design Modes</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This adapted design thinking process includes steps we believe are essential to practice design for equity.  The goal is to provide a design process that develops one’s self-awareness as an equity-centered designer.</a:t>
            </a:r>
            <a:endParaRPr>
              <a:solidFill>
                <a:schemeClr val="dk1"/>
              </a:solidFill>
              <a:latin typeface="Calibri"/>
              <a:ea typeface="Calibri"/>
              <a:cs typeface="Calibri"/>
              <a:sym typeface="Calibri"/>
            </a:endParaRPr>
          </a:p>
          <a:p>
            <a:pPr marL="457200" lvl="0" indent="-298450" algn="l" rtl="0">
              <a:spcBef>
                <a:spcPts val="0"/>
              </a:spcBef>
              <a:spcAft>
                <a:spcPts val="0"/>
              </a:spcAft>
              <a:buClr>
                <a:schemeClr val="dk1"/>
              </a:buClr>
              <a:buSzPts val="1100"/>
              <a:buFont typeface="Calibri"/>
              <a:buChar char="●"/>
            </a:pPr>
            <a:r>
              <a:rPr lang="en-US">
                <a:solidFill>
                  <a:schemeClr val="dk1"/>
                </a:solidFill>
                <a:latin typeface="Calibri"/>
                <a:ea typeface="Calibri"/>
                <a:cs typeface="Calibri"/>
                <a:sym typeface="Calibri"/>
              </a:rPr>
              <a:t>What makes Liberatory Design unique is the introduction of two new design modes, Notice and Reflect, within the design thinking process; they are not linear in the design stages, they should be practiced within and in-between each stage of the traditional design thinking model.</a:t>
            </a:r>
            <a:endParaRPr>
              <a:solidFill>
                <a:schemeClr val="dk1"/>
              </a:solidFill>
              <a:latin typeface="Calibri"/>
              <a:ea typeface="Calibri"/>
              <a:cs typeface="Calibri"/>
              <a:sym typeface="Calibri"/>
            </a:endParaRPr>
          </a:p>
          <a:p>
            <a:pPr marL="914400" lvl="0" indent="-298450" algn="l" rtl="0">
              <a:spcBef>
                <a:spcPts val="0"/>
              </a:spcBef>
              <a:spcAft>
                <a:spcPts val="0"/>
              </a:spcAft>
              <a:buClr>
                <a:srgbClr val="323232"/>
              </a:buClr>
              <a:buSzPts val="1100"/>
              <a:buFont typeface="Calibri"/>
              <a:buChar char="●"/>
            </a:pPr>
            <a:r>
              <a:rPr lang="en-US">
                <a:solidFill>
                  <a:srgbClr val="323232"/>
                </a:solidFill>
                <a:latin typeface="Calibri"/>
                <a:ea typeface="Calibri"/>
                <a:cs typeface="Calibri"/>
                <a:sym typeface="Calibri"/>
              </a:rPr>
              <a:t>The Notice phase helps designers develop a self and social-emotional awareness before entering any context or practice of empathy. This phase focuses on you, the designer, in order to build a practice of self-awareness of your own identity, values, emotions, biases, assumptions and situatedness. From there, begin to reveal your authentic self, accept and build from all you don’t know so you can empathize with humility, curiosity and courage. Noticing what one brings to any person and context allows for authentic human centered design, not “you” centered design.</a:t>
            </a:r>
            <a:endParaRPr>
              <a:solidFill>
                <a:srgbClr val="323232"/>
              </a:solidFill>
              <a:latin typeface="Calibri"/>
              <a:ea typeface="Calibri"/>
              <a:cs typeface="Calibri"/>
              <a:sym typeface="Calibri"/>
            </a:endParaRPr>
          </a:p>
          <a:p>
            <a:pPr marL="914400" lvl="0" indent="-298450" algn="l" rtl="0">
              <a:spcBef>
                <a:spcPts val="0"/>
              </a:spcBef>
              <a:spcAft>
                <a:spcPts val="0"/>
              </a:spcAft>
              <a:buClr>
                <a:srgbClr val="323232"/>
              </a:buClr>
              <a:buSzPts val="1100"/>
              <a:buFont typeface="Calibri"/>
              <a:buChar char="●"/>
            </a:pPr>
            <a:r>
              <a:rPr lang="en-US">
                <a:solidFill>
                  <a:srgbClr val="323232"/>
                </a:solidFill>
                <a:latin typeface="Calibri"/>
                <a:ea typeface="Calibri"/>
                <a:cs typeface="Calibri"/>
                <a:sym typeface="Calibri"/>
              </a:rPr>
              <a:t>The Reflect phase of the process is ongoing and transparent throughout the design thinking process. It allows you and your team the time to notice, focus and reflect on your actions, emotions, insights and impact as designer(s) and human(s) within your user's context. We suggest you Reflect using an Equity Pause, a process step coined by EquityXDesign. An Equity Pause is a time to share our learning and see what we can do better next time in the service of equity and inclusion. </a:t>
            </a:r>
            <a:endParaRPr sz="1000"/>
          </a:p>
        </p:txBody>
      </p:sp>
      <p:sp>
        <p:nvSpPr>
          <p:cNvPr id="164" name="Google Shape;164;gfa6e3682a1_0_19:notes"/>
          <p:cNvSpPr>
            <a:spLocks noGrp="1" noRot="1" noChangeAspect="1"/>
          </p:cNvSpPr>
          <p:nvPr>
            <p:ph type="sldImg" idx="2"/>
          </p:nvPr>
        </p:nvSpPr>
        <p:spPr>
          <a:xfrm>
            <a:off x="381188" y="685800"/>
            <a:ext cx="6096300" cy="3428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6"/>
        <p:cNvGrpSpPr/>
        <p:nvPr/>
      </p:nvGrpSpPr>
      <p:grpSpPr>
        <a:xfrm>
          <a:off x="0" y="0"/>
          <a:ext cx="0" cy="0"/>
          <a:chOff x="0" y="0"/>
          <a:chExt cx="0" cy="0"/>
        </a:xfrm>
      </p:grpSpPr>
      <p:sp>
        <p:nvSpPr>
          <p:cNvPr id="7" name="Google Shape;7;p2"/>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2"/>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 name="Google Shape;9;p2"/>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 name="Google Shape;10;p2"/>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1">
  <p:cSld name="OBJECT_1">
    <p:spTree>
      <p:nvGrpSpPr>
        <p:cNvPr id="1" name="Shape 46"/>
        <p:cNvGrpSpPr/>
        <p:nvPr/>
      </p:nvGrpSpPr>
      <p:grpSpPr>
        <a:xfrm>
          <a:off x="0" y="0"/>
          <a:ext cx="0" cy="0"/>
          <a:chOff x="0" y="0"/>
          <a:chExt cx="0" cy="0"/>
        </a:xfrm>
      </p:grpSpPr>
      <p:sp>
        <p:nvSpPr>
          <p:cNvPr id="47" name="Google Shape;47;p11"/>
          <p:cNvSpPr txBox="1">
            <a:spLocks noGrp="1"/>
          </p:cNvSpPr>
          <p:nvPr>
            <p:ph type="body" idx="1"/>
          </p:nvPr>
        </p:nvSpPr>
        <p:spPr>
          <a:xfrm>
            <a:off x="609600" y="1481328"/>
            <a:ext cx="10972800" cy="4526000"/>
          </a:xfrm>
          <a:prstGeom prst="rect">
            <a:avLst/>
          </a:prstGeom>
          <a:noFill/>
          <a:ln>
            <a:noFill/>
          </a:ln>
        </p:spPr>
        <p:txBody>
          <a:bodyPr spcFirstLastPara="1" wrap="square" lIns="121900" tIns="121900" rIns="121900" bIns="121900" anchor="t" anchorCtr="0">
            <a:noAutofit/>
          </a:bodyPr>
          <a:lstStyle>
            <a:lvl1pPr marL="457200" marR="0" lvl="0" indent="-457200" algn="l">
              <a:lnSpc>
                <a:spcPct val="100000"/>
              </a:lnSpc>
              <a:spcBef>
                <a:spcPts val="500"/>
              </a:spcBef>
              <a:spcAft>
                <a:spcPts val="0"/>
              </a:spcAft>
              <a:buClr>
                <a:schemeClr val="accent1"/>
              </a:buClr>
              <a:buSzPts val="3600"/>
              <a:buFont typeface="Noto Sans Symbols"/>
              <a:buChar char="●"/>
              <a:defRPr sz="3600" b="0" i="0" u="none" strike="noStrike" cap="none">
                <a:solidFill>
                  <a:schemeClr val="dk1"/>
                </a:solidFill>
                <a:latin typeface="Rambla"/>
                <a:ea typeface="Rambla"/>
                <a:cs typeface="Rambla"/>
                <a:sym typeface="Rambla"/>
              </a:defRPr>
            </a:lvl1pPr>
            <a:lvl2pPr marL="914400" marR="0" lvl="1" indent="-425450" algn="l">
              <a:lnSpc>
                <a:spcPct val="100000"/>
              </a:lnSpc>
              <a:spcBef>
                <a:spcPts val="400"/>
              </a:spcBef>
              <a:spcAft>
                <a:spcPts val="0"/>
              </a:spcAft>
              <a:buClr>
                <a:schemeClr val="accent1"/>
              </a:buClr>
              <a:buSzPts val="3100"/>
              <a:buFont typeface="Verdana"/>
              <a:buChar char="◦"/>
              <a:defRPr sz="3100" b="0" i="0" u="none" strike="noStrike" cap="none">
                <a:solidFill>
                  <a:schemeClr val="dk1"/>
                </a:solidFill>
                <a:latin typeface="Rambla"/>
                <a:ea typeface="Rambla"/>
                <a:cs typeface="Rambla"/>
                <a:sym typeface="Rambla"/>
              </a:defRPr>
            </a:lvl2pPr>
            <a:lvl3pPr marL="1371600" marR="0" lvl="2" indent="-406400" algn="l">
              <a:lnSpc>
                <a:spcPct val="100000"/>
              </a:lnSpc>
              <a:spcBef>
                <a:spcPts val="500"/>
              </a:spcBef>
              <a:spcAft>
                <a:spcPts val="0"/>
              </a:spcAft>
              <a:buClr>
                <a:schemeClr val="accent2"/>
              </a:buClr>
              <a:buSzPts val="2800"/>
              <a:buFont typeface="Noto Sans Symbols"/>
              <a:buChar char="⚫"/>
              <a:defRPr sz="2800" b="0" i="0" u="none" strike="noStrike" cap="none">
                <a:solidFill>
                  <a:schemeClr val="dk1"/>
                </a:solidFill>
                <a:latin typeface="Rambla"/>
                <a:ea typeface="Rambla"/>
                <a:cs typeface="Rambla"/>
                <a:sym typeface="Rambla"/>
              </a:defRPr>
            </a:lvl3pPr>
            <a:lvl4pPr marL="1828800" marR="0" lvl="3" indent="-387350" algn="l">
              <a:lnSpc>
                <a:spcPct val="100000"/>
              </a:lnSpc>
              <a:spcBef>
                <a:spcPts val="500"/>
              </a:spcBef>
              <a:spcAft>
                <a:spcPts val="0"/>
              </a:spcAft>
              <a:buClr>
                <a:schemeClr val="accent2"/>
              </a:buClr>
              <a:buSzPts val="2500"/>
              <a:buFont typeface="Noto Sans Symbols"/>
              <a:buChar char="⚫"/>
              <a:defRPr sz="2500" b="0" i="0" u="none" strike="noStrike" cap="none">
                <a:solidFill>
                  <a:schemeClr val="dk1"/>
                </a:solidFill>
                <a:latin typeface="Rambla"/>
                <a:ea typeface="Rambla"/>
                <a:cs typeface="Rambla"/>
                <a:sym typeface="Rambla"/>
              </a:defRPr>
            </a:lvl4pPr>
            <a:lvl5pPr marL="2286000" marR="0" lvl="4" indent="-381000" algn="l">
              <a:lnSpc>
                <a:spcPct val="100000"/>
              </a:lnSpc>
              <a:spcBef>
                <a:spcPts val="500"/>
              </a:spcBef>
              <a:spcAft>
                <a:spcPts val="0"/>
              </a:spcAft>
              <a:buClr>
                <a:schemeClr val="accent2"/>
              </a:buClr>
              <a:buSzPts val="2400"/>
              <a:buFont typeface="Noto Sans Symbols"/>
              <a:buChar char="⚫"/>
              <a:defRPr sz="2400" b="0" i="0" u="none" strike="noStrike" cap="none">
                <a:solidFill>
                  <a:schemeClr val="dk1"/>
                </a:solidFill>
                <a:latin typeface="Rambla"/>
                <a:ea typeface="Rambla"/>
                <a:cs typeface="Rambla"/>
                <a:sym typeface="Rambla"/>
              </a:defRPr>
            </a:lvl5pPr>
            <a:lvl6pPr marL="2743200" marR="0" lvl="5" indent="-381000" algn="l">
              <a:lnSpc>
                <a:spcPct val="100000"/>
              </a:lnSpc>
              <a:spcBef>
                <a:spcPts val="500"/>
              </a:spcBef>
              <a:spcAft>
                <a:spcPts val="0"/>
              </a:spcAft>
              <a:buClr>
                <a:schemeClr val="accent3"/>
              </a:buClr>
              <a:buSzPts val="2400"/>
              <a:buFont typeface="Noto Sans Symbols"/>
              <a:buChar char="◾"/>
              <a:defRPr sz="2400" b="0" i="0" u="none" strike="noStrike" cap="none">
                <a:solidFill>
                  <a:schemeClr val="dk1"/>
                </a:solidFill>
                <a:latin typeface="Rambla"/>
                <a:ea typeface="Rambla"/>
                <a:cs typeface="Rambla"/>
                <a:sym typeface="Rambla"/>
              </a:defRPr>
            </a:lvl6pPr>
            <a:lvl7pPr marL="3200400" marR="0" lvl="6" indent="-361950" algn="l">
              <a:lnSpc>
                <a:spcPct val="100000"/>
              </a:lnSpc>
              <a:spcBef>
                <a:spcPts val="500"/>
              </a:spcBef>
              <a:spcAft>
                <a:spcPts val="0"/>
              </a:spcAft>
              <a:buClr>
                <a:schemeClr val="accent3"/>
              </a:buClr>
              <a:buSzPts val="2100"/>
              <a:buFont typeface="Noto Sans Symbols"/>
              <a:buChar char="◾"/>
              <a:defRPr sz="2100" b="0" i="0" u="none" strike="noStrike" cap="none">
                <a:solidFill>
                  <a:schemeClr val="dk1"/>
                </a:solidFill>
                <a:latin typeface="Rambla"/>
                <a:ea typeface="Rambla"/>
                <a:cs typeface="Rambla"/>
                <a:sym typeface="Rambla"/>
              </a:defRPr>
            </a:lvl7pPr>
            <a:lvl8pPr marL="3657600" marR="0" lvl="7" indent="-361950" algn="l">
              <a:lnSpc>
                <a:spcPct val="100000"/>
              </a:lnSpc>
              <a:spcBef>
                <a:spcPts val="500"/>
              </a:spcBef>
              <a:spcAft>
                <a:spcPts val="0"/>
              </a:spcAft>
              <a:buClr>
                <a:schemeClr val="accent3"/>
              </a:buClr>
              <a:buSzPts val="2100"/>
              <a:buFont typeface="Noto Sans Symbols"/>
              <a:buChar char="◾"/>
              <a:defRPr sz="2100" b="0" i="0" u="none" strike="noStrike" cap="none">
                <a:solidFill>
                  <a:schemeClr val="dk1"/>
                </a:solidFill>
                <a:latin typeface="Rambla"/>
                <a:ea typeface="Rambla"/>
                <a:cs typeface="Rambla"/>
                <a:sym typeface="Rambla"/>
              </a:defRPr>
            </a:lvl8pPr>
            <a:lvl9pPr marL="4114800" marR="0" lvl="8" indent="-361950" algn="l">
              <a:lnSpc>
                <a:spcPct val="100000"/>
              </a:lnSpc>
              <a:spcBef>
                <a:spcPts val="500"/>
              </a:spcBef>
              <a:spcAft>
                <a:spcPts val="0"/>
              </a:spcAft>
              <a:buClr>
                <a:schemeClr val="accent3"/>
              </a:buClr>
              <a:buSzPts val="2100"/>
              <a:buFont typeface="Noto Sans Symbols"/>
              <a:buChar char="◾"/>
              <a:defRPr sz="2100" b="0" i="0" u="none" strike="noStrike" cap="none">
                <a:solidFill>
                  <a:schemeClr val="dk1"/>
                </a:solidFill>
                <a:latin typeface="Rambla"/>
                <a:ea typeface="Rambla"/>
                <a:cs typeface="Rambla"/>
                <a:sym typeface="Rambla"/>
              </a:defRPr>
            </a:lvl9pPr>
          </a:lstStyle>
          <a:p>
            <a:endParaRPr/>
          </a:p>
        </p:txBody>
      </p:sp>
      <p:sp>
        <p:nvSpPr>
          <p:cNvPr id="48" name="Google Shape;48;p11"/>
          <p:cNvSpPr txBox="1">
            <a:spLocks noGrp="1"/>
          </p:cNvSpPr>
          <p:nvPr>
            <p:ph type="dt" idx="10"/>
          </p:nvPr>
        </p:nvSpPr>
        <p:spPr>
          <a:xfrm>
            <a:off x="8969376" y="6407944"/>
            <a:ext cx="2560400" cy="365600"/>
          </a:xfrm>
          <a:prstGeom prst="rect">
            <a:avLst/>
          </a:prstGeom>
          <a:noFill/>
          <a:ln>
            <a:noFill/>
          </a:ln>
        </p:spPr>
        <p:txBody>
          <a:bodyPr spcFirstLastPara="1" wrap="square" lIns="121900" tIns="121900" rIns="121900" bIns="121900" anchor="b" anchorCtr="0">
            <a:noAutofit/>
          </a:bodyPr>
          <a:lstStyle>
            <a:lvl1pPr marR="0" lvl="0" algn="l">
              <a:lnSpc>
                <a:spcPct val="100000"/>
              </a:lnSpc>
              <a:spcBef>
                <a:spcPts val="0"/>
              </a:spcBef>
              <a:spcAft>
                <a:spcPts val="0"/>
              </a:spcAft>
              <a:buClr>
                <a:schemeClr val="dk1"/>
              </a:buClr>
              <a:buSzPts val="1300"/>
              <a:buFont typeface="Arial"/>
              <a:buNone/>
              <a:defRPr sz="1300" b="0" i="0" u="none" strike="noStrike" cap="none">
                <a:solidFill>
                  <a:schemeClr val="dk1"/>
                </a:solidFill>
                <a:latin typeface="Arial"/>
                <a:ea typeface="Arial"/>
                <a:cs typeface="Arial"/>
                <a:sym typeface="Arial"/>
              </a:defRPr>
            </a:lvl1pPr>
            <a:lvl2pPr marR="0" lvl="1" algn="r">
              <a:lnSpc>
                <a:spcPct val="100000"/>
              </a:lnSpc>
              <a:spcBef>
                <a:spcPts val="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2pPr>
            <a:lvl3pPr marR="0" lvl="2" algn="r">
              <a:lnSpc>
                <a:spcPct val="100000"/>
              </a:lnSpc>
              <a:spcBef>
                <a:spcPts val="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3pPr>
            <a:lvl4pPr marR="0" lvl="3" algn="r">
              <a:lnSpc>
                <a:spcPct val="100000"/>
              </a:lnSpc>
              <a:spcBef>
                <a:spcPts val="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4pPr>
            <a:lvl5pPr marR="0" lvl="4" algn="r">
              <a:lnSpc>
                <a:spcPct val="100000"/>
              </a:lnSpc>
              <a:spcBef>
                <a:spcPts val="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5pPr>
            <a:lvl6pPr marR="0" lvl="5" algn="l">
              <a:lnSpc>
                <a:spcPct val="100000"/>
              </a:lnSpc>
              <a:spcBef>
                <a:spcPts val="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6pPr>
            <a:lvl7pPr marR="0" lvl="6" algn="l">
              <a:lnSpc>
                <a:spcPct val="100000"/>
              </a:lnSpc>
              <a:spcBef>
                <a:spcPts val="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7pPr>
            <a:lvl8pPr marR="0" lvl="7" algn="l">
              <a:lnSpc>
                <a:spcPct val="100000"/>
              </a:lnSpc>
              <a:spcBef>
                <a:spcPts val="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8pPr>
            <a:lvl9pPr marR="0" lvl="8" algn="l">
              <a:lnSpc>
                <a:spcPct val="100000"/>
              </a:lnSpc>
              <a:spcBef>
                <a:spcPts val="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9pPr>
          </a:lstStyle>
          <a:p>
            <a:endParaRPr/>
          </a:p>
        </p:txBody>
      </p:sp>
      <p:sp>
        <p:nvSpPr>
          <p:cNvPr id="49" name="Google Shape;49;p11"/>
          <p:cNvSpPr txBox="1">
            <a:spLocks noGrp="1"/>
          </p:cNvSpPr>
          <p:nvPr>
            <p:ph type="ftr" idx="11"/>
          </p:nvPr>
        </p:nvSpPr>
        <p:spPr>
          <a:xfrm>
            <a:off x="5840095" y="6407944"/>
            <a:ext cx="3134400" cy="365200"/>
          </a:xfrm>
          <a:prstGeom prst="rect">
            <a:avLst/>
          </a:prstGeom>
          <a:noFill/>
          <a:ln>
            <a:noFill/>
          </a:ln>
        </p:spPr>
        <p:txBody>
          <a:bodyPr spcFirstLastPara="1" wrap="square" lIns="121900" tIns="121900" rIns="121900" bIns="121900" anchor="b" anchorCtr="0">
            <a:noAutofit/>
          </a:bodyPr>
          <a:lstStyle>
            <a:lvl1pPr marR="0" lvl="0" algn="r">
              <a:lnSpc>
                <a:spcPct val="100000"/>
              </a:lnSpc>
              <a:spcBef>
                <a:spcPts val="0"/>
              </a:spcBef>
              <a:spcAft>
                <a:spcPts val="0"/>
              </a:spcAft>
              <a:buClr>
                <a:schemeClr val="dk1"/>
              </a:buClr>
              <a:buSzPts val="1300"/>
              <a:buFont typeface="Arial"/>
              <a:buNone/>
              <a:defRPr sz="1300" b="0" i="0" u="none" strike="noStrike" cap="none">
                <a:solidFill>
                  <a:schemeClr val="dk1"/>
                </a:solidFill>
                <a:latin typeface="Arial"/>
                <a:ea typeface="Arial"/>
                <a:cs typeface="Arial"/>
                <a:sym typeface="Arial"/>
              </a:defRPr>
            </a:lvl1pPr>
            <a:lvl2pPr marR="0" lvl="1" algn="r">
              <a:lnSpc>
                <a:spcPct val="100000"/>
              </a:lnSpc>
              <a:spcBef>
                <a:spcPts val="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2pPr>
            <a:lvl3pPr marR="0" lvl="2" algn="r">
              <a:lnSpc>
                <a:spcPct val="100000"/>
              </a:lnSpc>
              <a:spcBef>
                <a:spcPts val="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3pPr>
            <a:lvl4pPr marR="0" lvl="3" algn="r">
              <a:lnSpc>
                <a:spcPct val="100000"/>
              </a:lnSpc>
              <a:spcBef>
                <a:spcPts val="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4pPr>
            <a:lvl5pPr marR="0" lvl="4" algn="r">
              <a:lnSpc>
                <a:spcPct val="100000"/>
              </a:lnSpc>
              <a:spcBef>
                <a:spcPts val="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5pPr>
            <a:lvl6pPr marR="0" lvl="5" algn="l">
              <a:lnSpc>
                <a:spcPct val="100000"/>
              </a:lnSpc>
              <a:spcBef>
                <a:spcPts val="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6pPr>
            <a:lvl7pPr marR="0" lvl="6" algn="l">
              <a:lnSpc>
                <a:spcPct val="100000"/>
              </a:lnSpc>
              <a:spcBef>
                <a:spcPts val="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7pPr>
            <a:lvl8pPr marR="0" lvl="7" algn="l">
              <a:lnSpc>
                <a:spcPct val="100000"/>
              </a:lnSpc>
              <a:spcBef>
                <a:spcPts val="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8pPr>
            <a:lvl9pPr marR="0" lvl="8" algn="l">
              <a:lnSpc>
                <a:spcPct val="100000"/>
              </a:lnSpc>
              <a:spcBef>
                <a:spcPts val="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9pPr>
          </a:lstStyle>
          <a:p>
            <a:endParaRPr/>
          </a:p>
        </p:txBody>
      </p:sp>
      <p:sp>
        <p:nvSpPr>
          <p:cNvPr id="50" name="Google Shape;50;p11"/>
          <p:cNvSpPr txBox="1">
            <a:spLocks noGrp="1"/>
          </p:cNvSpPr>
          <p:nvPr>
            <p:ph type="sldNum" idx="12"/>
          </p:nvPr>
        </p:nvSpPr>
        <p:spPr>
          <a:xfrm>
            <a:off x="11529695" y="6407944"/>
            <a:ext cx="487600" cy="365200"/>
          </a:xfrm>
          <a:prstGeom prst="rect">
            <a:avLst/>
          </a:prstGeom>
          <a:noFill/>
          <a:ln>
            <a:noFill/>
          </a:ln>
        </p:spPr>
        <p:txBody>
          <a:bodyPr spcFirstLastPara="1" wrap="square" lIns="121900" tIns="60925" rIns="121900" bIns="60925" anchor="b" anchorCtr="0">
            <a:noAutofit/>
          </a:bodyPr>
          <a:lstStyle>
            <a:lvl1pPr marL="0" marR="0" lvl="0" indent="0" algn="r">
              <a:lnSpc>
                <a:spcPct val="100000"/>
              </a:lnSpc>
              <a:spcBef>
                <a:spcPts val="0"/>
              </a:spcBef>
              <a:spcAft>
                <a:spcPts val="0"/>
              </a:spcAft>
              <a:buClr>
                <a:schemeClr val="dk1"/>
              </a:buClr>
              <a:buSzPts val="300"/>
              <a:buFont typeface="Arial"/>
              <a:buNone/>
              <a:defRPr sz="13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300"/>
              <a:buFont typeface="Arial"/>
              <a:buNone/>
              <a:defRPr sz="13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300"/>
              <a:buFont typeface="Arial"/>
              <a:buNone/>
              <a:defRPr sz="13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300"/>
              <a:buFont typeface="Arial"/>
              <a:buNone/>
              <a:defRPr sz="13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300"/>
              <a:buFont typeface="Arial"/>
              <a:buNone/>
              <a:defRPr sz="13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300"/>
              <a:buFont typeface="Arial"/>
              <a:buNone/>
              <a:defRPr sz="13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300"/>
              <a:buFont typeface="Arial"/>
              <a:buNone/>
              <a:defRPr sz="13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300"/>
              <a:buFont typeface="Arial"/>
              <a:buNone/>
              <a:defRPr sz="13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1" name="Google Shape;51;p11"/>
          <p:cNvSpPr txBox="1">
            <a:spLocks noGrp="1"/>
          </p:cNvSpPr>
          <p:nvPr>
            <p:ph type="title"/>
          </p:nvPr>
        </p:nvSpPr>
        <p:spPr>
          <a:xfrm>
            <a:off x="609600" y="274637"/>
            <a:ext cx="10972800" cy="1143200"/>
          </a:xfrm>
          <a:prstGeom prst="rect">
            <a:avLst/>
          </a:prstGeom>
          <a:noFill/>
          <a:ln>
            <a:noFill/>
          </a:ln>
        </p:spPr>
        <p:txBody>
          <a:bodyPr spcFirstLastPara="1" wrap="square" lIns="121900" tIns="121900" rIns="121900" bIns="121900" anchor="ctr" anchorCtr="0">
            <a:noAutofit/>
          </a:bodyPr>
          <a:lstStyle>
            <a:lvl1pPr marR="0" lvl="0" algn="l">
              <a:lnSpc>
                <a:spcPct val="100000"/>
              </a:lnSpc>
              <a:spcBef>
                <a:spcPts val="0"/>
              </a:spcBef>
              <a:spcAft>
                <a:spcPts val="0"/>
              </a:spcAft>
              <a:buClr>
                <a:schemeClr val="dk2"/>
              </a:buClr>
              <a:buSzPts val="5500"/>
              <a:buFont typeface="Rambla"/>
              <a:buNone/>
              <a:defRPr sz="5500" b="1" i="0" u="none" strike="noStrike" cap="none">
                <a:solidFill>
                  <a:schemeClr val="dk2"/>
                </a:solidFill>
                <a:latin typeface="Rambla"/>
                <a:ea typeface="Rambla"/>
                <a:cs typeface="Rambla"/>
                <a:sym typeface="Rambla"/>
              </a:defRPr>
            </a:lvl1pPr>
            <a:lvl2pPr marR="0" lvl="1" algn="l">
              <a:spcBef>
                <a:spcPts val="0"/>
              </a:spcBef>
              <a:spcAft>
                <a:spcPts val="0"/>
              </a:spcAft>
              <a:buSzPts val="2400"/>
              <a:buNone/>
              <a:defRPr sz="2400"/>
            </a:lvl2pPr>
            <a:lvl3pPr marR="0" lvl="2" algn="l">
              <a:spcBef>
                <a:spcPts val="0"/>
              </a:spcBef>
              <a:spcAft>
                <a:spcPts val="0"/>
              </a:spcAft>
              <a:buSzPts val="2400"/>
              <a:buNone/>
              <a:defRPr sz="2400"/>
            </a:lvl3pPr>
            <a:lvl4pPr marR="0" lvl="3" algn="l">
              <a:spcBef>
                <a:spcPts val="0"/>
              </a:spcBef>
              <a:spcAft>
                <a:spcPts val="0"/>
              </a:spcAft>
              <a:buSzPts val="2400"/>
              <a:buNone/>
              <a:defRPr sz="2400"/>
            </a:lvl4pPr>
            <a:lvl5pPr marR="0" lvl="4" algn="l">
              <a:spcBef>
                <a:spcPts val="0"/>
              </a:spcBef>
              <a:spcAft>
                <a:spcPts val="0"/>
              </a:spcAft>
              <a:buSzPts val="2400"/>
              <a:buNone/>
              <a:defRPr sz="2400"/>
            </a:lvl5pPr>
            <a:lvl6pPr marR="0" lvl="5" algn="l">
              <a:spcBef>
                <a:spcPts val="0"/>
              </a:spcBef>
              <a:spcAft>
                <a:spcPts val="0"/>
              </a:spcAft>
              <a:buSzPts val="2400"/>
              <a:buNone/>
              <a:defRPr sz="2400"/>
            </a:lvl6pPr>
            <a:lvl7pPr marR="0" lvl="6" algn="l">
              <a:spcBef>
                <a:spcPts val="0"/>
              </a:spcBef>
              <a:spcAft>
                <a:spcPts val="0"/>
              </a:spcAft>
              <a:buSzPts val="2400"/>
              <a:buNone/>
              <a:defRPr sz="2400"/>
            </a:lvl7pPr>
            <a:lvl8pPr marR="0" lvl="7" algn="l">
              <a:spcBef>
                <a:spcPts val="0"/>
              </a:spcBef>
              <a:spcAft>
                <a:spcPts val="0"/>
              </a:spcAft>
              <a:buSzPts val="2400"/>
              <a:buNone/>
              <a:defRPr sz="2400"/>
            </a:lvl8pPr>
            <a:lvl9pPr marR="0" lvl="8" algn="l">
              <a:spcBef>
                <a:spcPts val="0"/>
              </a:spcBef>
              <a:spcAft>
                <a:spcPts val="0"/>
              </a:spcAft>
              <a:buSzPts val="2400"/>
              <a:buNone/>
              <a:defRPr sz="24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52"/>
        <p:cNvGrpSpPr/>
        <p:nvPr/>
      </p:nvGrpSpPr>
      <p:grpSpPr>
        <a:xfrm>
          <a:off x="0" y="0"/>
          <a:ext cx="0" cy="0"/>
          <a:chOff x="0" y="0"/>
          <a:chExt cx="0" cy="0"/>
        </a:xfrm>
      </p:grpSpPr>
      <p:sp>
        <p:nvSpPr>
          <p:cNvPr id="53" name="Google Shape;53;p12"/>
          <p:cNvSpPr txBox="1">
            <a:spLocks noGrp="1"/>
          </p:cNvSpPr>
          <p:nvPr>
            <p:ph type="title"/>
          </p:nvPr>
        </p:nvSpPr>
        <p:spPr>
          <a:xfrm>
            <a:off x="481332" y="200305"/>
            <a:ext cx="11229200" cy="28880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900"/>
              <a:buNone/>
              <a:defRPr sz="3700" b="1" i="0">
                <a:solidFill>
                  <a:schemeClr val="dk1"/>
                </a:solidFill>
                <a:latin typeface="Helvetica Neue"/>
                <a:ea typeface="Helvetica Neue"/>
                <a:cs typeface="Helvetica Neue"/>
                <a:sym typeface="Helvetica Neue"/>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a:endParaRPr/>
          </a:p>
        </p:txBody>
      </p:sp>
      <p:sp>
        <p:nvSpPr>
          <p:cNvPr id="54" name="Google Shape;54;p12"/>
          <p:cNvSpPr txBox="1">
            <a:spLocks noGrp="1"/>
          </p:cNvSpPr>
          <p:nvPr>
            <p:ph type="ftr" idx="11"/>
          </p:nvPr>
        </p:nvSpPr>
        <p:spPr>
          <a:xfrm>
            <a:off x="4145280" y="6377940"/>
            <a:ext cx="3901600" cy="342800"/>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900"/>
              <a:buNone/>
              <a:defRPr sz="1900">
                <a:solidFill>
                  <a:srgbClr val="888888"/>
                </a:solidFill>
              </a:defRPr>
            </a:lvl1pPr>
            <a:lvl2pPr lvl="1" algn="l">
              <a:spcBef>
                <a:spcPts val="0"/>
              </a:spcBef>
              <a:spcAft>
                <a:spcPts val="0"/>
              </a:spcAft>
              <a:buSzPts val="1900"/>
              <a:buNone/>
              <a:defRPr sz="1900"/>
            </a:lvl2pPr>
            <a:lvl3pPr lvl="2" algn="l">
              <a:spcBef>
                <a:spcPts val="0"/>
              </a:spcBef>
              <a:spcAft>
                <a:spcPts val="0"/>
              </a:spcAft>
              <a:buSzPts val="1900"/>
              <a:buNone/>
              <a:defRPr sz="1900"/>
            </a:lvl3pPr>
            <a:lvl4pPr lvl="3" algn="l">
              <a:spcBef>
                <a:spcPts val="0"/>
              </a:spcBef>
              <a:spcAft>
                <a:spcPts val="0"/>
              </a:spcAft>
              <a:buSzPts val="1900"/>
              <a:buNone/>
              <a:defRPr sz="1900"/>
            </a:lvl4pPr>
            <a:lvl5pPr lvl="4" algn="l">
              <a:spcBef>
                <a:spcPts val="0"/>
              </a:spcBef>
              <a:spcAft>
                <a:spcPts val="0"/>
              </a:spcAft>
              <a:buSzPts val="1900"/>
              <a:buNone/>
              <a:defRPr sz="1900"/>
            </a:lvl5pPr>
            <a:lvl6pPr lvl="5" algn="l">
              <a:spcBef>
                <a:spcPts val="0"/>
              </a:spcBef>
              <a:spcAft>
                <a:spcPts val="0"/>
              </a:spcAft>
              <a:buSzPts val="1900"/>
              <a:buNone/>
              <a:defRPr sz="1900"/>
            </a:lvl6pPr>
            <a:lvl7pPr lvl="6" algn="l">
              <a:spcBef>
                <a:spcPts val="0"/>
              </a:spcBef>
              <a:spcAft>
                <a:spcPts val="0"/>
              </a:spcAft>
              <a:buSzPts val="1900"/>
              <a:buNone/>
              <a:defRPr sz="1900"/>
            </a:lvl7pPr>
            <a:lvl8pPr lvl="7" algn="l">
              <a:spcBef>
                <a:spcPts val="0"/>
              </a:spcBef>
              <a:spcAft>
                <a:spcPts val="0"/>
              </a:spcAft>
              <a:buSzPts val="1900"/>
              <a:buNone/>
              <a:defRPr sz="1900"/>
            </a:lvl8pPr>
            <a:lvl9pPr lvl="8" algn="l">
              <a:spcBef>
                <a:spcPts val="0"/>
              </a:spcBef>
              <a:spcAft>
                <a:spcPts val="0"/>
              </a:spcAft>
              <a:buSzPts val="1900"/>
              <a:buNone/>
              <a:defRPr sz="1900"/>
            </a:lvl9pPr>
          </a:lstStyle>
          <a:p>
            <a:endParaRPr/>
          </a:p>
        </p:txBody>
      </p:sp>
      <p:sp>
        <p:nvSpPr>
          <p:cNvPr id="55" name="Google Shape;55;p12"/>
          <p:cNvSpPr txBox="1">
            <a:spLocks noGrp="1"/>
          </p:cNvSpPr>
          <p:nvPr>
            <p:ph type="dt" idx="10"/>
          </p:nvPr>
        </p:nvSpPr>
        <p:spPr>
          <a:xfrm>
            <a:off x="609600" y="6377940"/>
            <a:ext cx="2804000" cy="3428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900"/>
              <a:buNone/>
              <a:defRPr sz="1900">
                <a:solidFill>
                  <a:srgbClr val="888888"/>
                </a:solidFill>
              </a:defRPr>
            </a:lvl1pPr>
            <a:lvl2pPr lvl="1" algn="l">
              <a:spcBef>
                <a:spcPts val="0"/>
              </a:spcBef>
              <a:spcAft>
                <a:spcPts val="0"/>
              </a:spcAft>
              <a:buSzPts val="1900"/>
              <a:buNone/>
              <a:defRPr sz="1900"/>
            </a:lvl2pPr>
            <a:lvl3pPr lvl="2" algn="l">
              <a:spcBef>
                <a:spcPts val="0"/>
              </a:spcBef>
              <a:spcAft>
                <a:spcPts val="0"/>
              </a:spcAft>
              <a:buSzPts val="1900"/>
              <a:buNone/>
              <a:defRPr sz="1900"/>
            </a:lvl3pPr>
            <a:lvl4pPr lvl="3" algn="l">
              <a:spcBef>
                <a:spcPts val="0"/>
              </a:spcBef>
              <a:spcAft>
                <a:spcPts val="0"/>
              </a:spcAft>
              <a:buSzPts val="1900"/>
              <a:buNone/>
              <a:defRPr sz="1900"/>
            </a:lvl4pPr>
            <a:lvl5pPr lvl="4" algn="l">
              <a:spcBef>
                <a:spcPts val="0"/>
              </a:spcBef>
              <a:spcAft>
                <a:spcPts val="0"/>
              </a:spcAft>
              <a:buSzPts val="1900"/>
              <a:buNone/>
              <a:defRPr sz="1900"/>
            </a:lvl5pPr>
            <a:lvl6pPr lvl="5" algn="l">
              <a:spcBef>
                <a:spcPts val="0"/>
              </a:spcBef>
              <a:spcAft>
                <a:spcPts val="0"/>
              </a:spcAft>
              <a:buSzPts val="1900"/>
              <a:buNone/>
              <a:defRPr sz="1900"/>
            </a:lvl6pPr>
            <a:lvl7pPr lvl="6" algn="l">
              <a:spcBef>
                <a:spcPts val="0"/>
              </a:spcBef>
              <a:spcAft>
                <a:spcPts val="0"/>
              </a:spcAft>
              <a:buSzPts val="1900"/>
              <a:buNone/>
              <a:defRPr sz="1900"/>
            </a:lvl7pPr>
            <a:lvl8pPr lvl="7" algn="l">
              <a:spcBef>
                <a:spcPts val="0"/>
              </a:spcBef>
              <a:spcAft>
                <a:spcPts val="0"/>
              </a:spcAft>
              <a:buSzPts val="1900"/>
              <a:buNone/>
              <a:defRPr sz="1900"/>
            </a:lvl8pPr>
            <a:lvl9pPr lvl="8" algn="l">
              <a:spcBef>
                <a:spcPts val="0"/>
              </a:spcBef>
              <a:spcAft>
                <a:spcPts val="0"/>
              </a:spcAft>
              <a:buSzPts val="1900"/>
              <a:buNone/>
              <a:defRPr sz="1900"/>
            </a:lvl9pPr>
          </a:lstStyle>
          <a:p>
            <a:endParaRPr/>
          </a:p>
        </p:txBody>
      </p:sp>
      <p:sp>
        <p:nvSpPr>
          <p:cNvPr id="56" name="Google Shape;56;p12"/>
          <p:cNvSpPr txBox="1">
            <a:spLocks noGrp="1"/>
          </p:cNvSpPr>
          <p:nvPr>
            <p:ph type="sldNum" idx="12"/>
          </p:nvPr>
        </p:nvSpPr>
        <p:spPr>
          <a:xfrm>
            <a:off x="8778240" y="6377940"/>
            <a:ext cx="2804000" cy="342800"/>
          </a:xfrm>
          <a:prstGeom prst="rect">
            <a:avLst/>
          </a:prstGeom>
          <a:noFill/>
          <a:ln>
            <a:noFill/>
          </a:ln>
        </p:spPr>
        <p:txBody>
          <a:bodyPr spcFirstLastPara="1" wrap="square" lIns="0" tIns="0" rIns="0" bIns="0" anchor="t" anchorCtr="0">
            <a:noAutofit/>
          </a:bodyPr>
          <a:lstStyle>
            <a:lvl1pPr marL="0" lvl="0" indent="0" algn="r">
              <a:spcBef>
                <a:spcPts val="0"/>
              </a:spcBef>
              <a:buNone/>
              <a:defRPr sz="1900">
                <a:solidFill>
                  <a:srgbClr val="888888"/>
                </a:solidFill>
              </a:defRPr>
            </a:lvl1pPr>
            <a:lvl2pPr marL="0" lvl="1" indent="0" algn="r">
              <a:spcBef>
                <a:spcPts val="0"/>
              </a:spcBef>
              <a:buNone/>
              <a:defRPr sz="1900">
                <a:solidFill>
                  <a:srgbClr val="888888"/>
                </a:solidFill>
              </a:defRPr>
            </a:lvl2pPr>
            <a:lvl3pPr marL="0" lvl="2" indent="0" algn="r">
              <a:spcBef>
                <a:spcPts val="0"/>
              </a:spcBef>
              <a:buNone/>
              <a:defRPr sz="1900">
                <a:solidFill>
                  <a:srgbClr val="888888"/>
                </a:solidFill>
              </a:defRPr>
            </a:lvl3pPr>
            <a:lvl4pPr marL="0" lvl="3" indent="0" algn="r">
              <a:spcBef>
                <a:spcPts val="0"/>
              </a:spcBef>
              <a:buNone/>
              <a:defRPr sz="1900">
                <a:solidFill>
                  <a:srgbClr val="888888"/>
                </a:solidFill>
              </a:defRPr>
            </a:lvl4pPr>
            <a:lvl5pPr marL="0" lvl="4" indent="0" algn="r">
              <a:spcBef>
                <a:spcPts val="0"/>
              </a:spcBef>
              <a:buNone/>
              <a:defRPr sz="1900">
                <a:solidFill>
                  <a:srgbClr val="888888"/>
                </a:solidFill>
              </a:defRPr>
            </a:lvl5pPr>
            <a:lvl6pPr marL="0" lvl="5" indent="0" algn="r">
              <a:spcBef>
                <a:spcPts val="0"/>
              </a:spcBef>
              <a:buNone/>
              <a:defRPr sz="1900">
                <a:solidFill>
                  <a:srgbClr val="888888"/>
                </a:solidFill>
              </a:defRPr>
            </a:lvl6pPr>
            <a:lvl7pPr marL="0" lvl="6" indent="0" algn="r">
              <a:spcBef>
                <a:spcPts val="0"/>
              </a:spcBef>
              <a:buNone/>
              <a:defRPr sz="1900">
                <a:solidFill>
                  <a:srgbClr val="888888"/>
                </a:solidFill>
              </a:defRPr>
            </a:lvl7pPr>
            <a:lvl8pPr marL="0" lvl="7" indent="0" algn="r">
              <a:spcBef>
                <a:spcPts val="0"/>
              </a:spcBef>
              <a:buNone/>
              <a:defRPr sz="1900">
                <a:solidFill>
                  <a:srgbClr val="888888"/>
                </a:solidFill>
              </a:defRPr>
            </a:lvl8pPr>
            <a:lvl9pPr marL="0" lvl="8" indent="0" algn="r">
              <a:spcBef>
                <a:spcPts val="0"/>
              </a:spcBef>
              <a:buNone/>
              <a:defRPr sz="1900">
                <a:solidFill>
                  <a:srgbClr val="888888"/>
                </a:solidFill>
              </a:defRPr>
            </a:lvl9pPr>
          </a:lstStyle>
          <a:p>
            <a:pPr marL="0" lvl="0" indent="0" algn="r" rtl="0">
              <a:spcBef>
                <a:spcPts val="0"/>
              </a:spcBef>
              <a:spcAft>
                <a:spcPts val="0"/>
              </a:spcAft>
              <a:buNone/>
            </a:pPr>
            <a:fld id="{00000000-1234-1234-1234-123412341234}" type="slidenum">
              <a:rPr lang="en-US"/>
              <a:t>‹#›</a:t>
            </a:fld>
            <a:endParaRPr sz="2400">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p:cSld name="Title and Content_1">
    <p:spTree>
      <p:nvGrpSpPr>
        <p:cNvPr id="1" name="Shape 57"/>
        <p:cNvGrpSpPr/>
        <p:nvPr/>
      </p:nvGrpSpPr>
      <p:grpSpPr>
        <a:xfrm>
          <a:off x="0" y="0"/>
          <a:ext cx="0" cy="0"/>
          <a:chOff x="0" y="0"/>
          <a:chExt cx="0" cy="0"/>
        </a:xfrm>
      </p:grpSpPr>
      <p:sp>
        <p:nvSpPr>
          <p:cNvPr id="58" name="Google Shape;58;p13"/>
          <p:cNvSpPr txBox="1">
            <a:spLocks noGrp="1"/>
          </p:cNvSpPr>
          <p:nvPr>
            <p:ph type="title"/>
          </p:nvPr>
        </p:nvSpPr>
        <p:spPr>
          <a:xfrm>
            <a:off x="481332" y="200305"/>
            <a:ext cx="11229200" cy="28880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900"/>
              <a:buNone/>
              <a:defRPr sz="3700" b="1" i="0">
                <a:solidFill>
                  <a:schemeClr val="dk1"/>
                </a:solidFill>
                <a:latin typeface="Helvetica Neue"/>
                <a:ea typeface="Helvetica Neue"/>
                <a:cs typeface="Helvetica Neue"/>
                <a:sym typeface="Helvetica Neue"/>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a:endParaRPr/>
          </a:p>
        </p:txBody>
      </p:sp>
      <p:sp>
        <p:nvSpPr>
          <p:cNvPr id="59" name="Google Shape;59;p13"/>
          <p:cNvSpPr txBox="1">
            <a:spLocks noGrp="1"/>
          </p:cNvSpPr>
          <p:nvPr>
            <p:ph type="body" idx="1"/>
          </p:nvPr>
        </p:nvSpPr>
        <p:spPr>
          <a:xfrm>
            <a:off x="402899" y="1821025"/>
            <a:ext cx="11399600" cy="452200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900"/>
              <a:buNone/>
              <a:defRPr sz="1900" b="0" i="0">
                <a:solidFill>
                  <a:schemeClr val="dk1"/>
                </a:solidFill>
              </a:defRPr>
            </a:lvl1pPr>
            <a:lvl2pPr marL="914400" lvl="1" indent="-228600" algn="l">
              <a:spcBef>
                <a:spcPts val="0"/>
              </a:spcBef>
              <a:spcAft>
                <a:spcPts val="0"/>
              </a:spcAft>
              <a:buSzPts val="1900"/>
              <a:buNone/>
              <a:defRPr sz="1900"/>
            </a:lvl2pPr>
            <a:lvl3pPr marL="1371600" lvl="2" indent="-228600" algn="l">
              <a:spcBef>
                <a:spcPts val="0"/>
              </a:spcBef>
              <a:spcAft>
                <a:spcPts val="0"/>
              </a:spcAft>
              <a:buSzPts val="1900"/>
              <a:buNone/>
              <a:defRPr sz="1900"/>
            </a:lvl3pPr>
            <a:lvl4pPr marL="1828800" lvl="3" indent="-228600" algn="l">
              <a:spcBef>
                <a:spcPts val="0"/>
              </a:spcBef>
              <a:spcAft>
                <a:spcPts val="0"/>
              </a:spcAft>
              <a:buSzPts val="1900"/>
              <a:buNone/>
              <a:defRPr sz="1900"/>
            </a:lvl4pPr>
            <a:lvl5pPr marL="2286000" lvl="4" indent="-228600" algn="l">
              <a:spcBef>
                <a:spcPts val="0"/>
              </a:spcBef>
              <a:spcAft>
                <a:spcPts val="0"/>
              </a:spcAft>
              <a:buSzPts val="1900"/>
              <a:buNone/>
              <a:defRPr sz="1900"/>
            </a:lvl5pPr>
            <a:lvl6pPr marL="2743200" lvl="5" indent="-228600" algn="l">
              <a:spcBef>
                <a:spcPts val="0"/>
              </a:spcBef>
              <a:spcAft>
                <a:spcPts val="0"/>
              </a:spcAft>
              <a:buSzPts val="1900"/>
              <a:buNone/>
              <a:defRPr sz="1900"/>
            </a:lvl6pPr>
            <a:lvl7pPr marL="3200400" lvl="6" indent="-228600" algn="l">
              <a:spcBef>
                <a:spcPts val="0"/>
              </a:spcBef>
              <a:spcAft>
                <a:spcPts val="0"/>
              </a:spcAft>
              <a:buSzPts val="1900"/>
              <a:buNone/>
              <a:defRPr sz="1900"/>
            </a:lvl7pPr>
            <a:lvl8pPr marL="3657600" lvl="7" indent="-228600" algn="l">
              <a:spcBef>
                <a:spcPts val="0"/>
              </a:spcBef>
              <a:spcAft>
                <a:spcPts val="0"/>
              </a:spcAft>
              <a:buSzPts val="1900"/>
              <a:buNone/>
              <a:defRPr sz="1900"/>
            </a:lvl8pPr>
            <a:lvl9pPr marL="4114800" lvl="8" indent="-228600" algn="l">
              <a:spcBef>
                <a:spcPts val="0"/>
              </a:spcBef>
              <a:spcAft>
                <a:spcPts val="0"/>
              </a:spcAft>
              <a:buSzPts val="1900"/>
              <a:buNone/>
              <a:defRPr sz="1900"/>
            </a:lvl9pPr>
          </a:lstStyle>
          <a:p>
            <a:endParaRPr/>
          </a:p>
        </p:txBody>
      </p:sp>
      <p:sp>
        <p:nvSpPr>
          <p:cNvPr id="60" name="Google Shape;60;p13"/>
          <p:cNvSpPr txBox="1">
            <a:spLocks noGrp="1"/>
          </p:cNvSpPr>
          <p:nvPr>
            <p:ph type="ftr" idx="11"/>
          </p:nvPr>
        </p:nvSpPr>
        <p:spPr>
          <a:xfrm>
            <a:off x="4145280" y="6377940"/>
            <a:ext cx="3901600" cy="342800"/>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900"/>
              <a:buNone/>
              <a:defRPr sz="1900">
                <a:solidFill>
                  <a:srgbClr val="888888"/>
                </a:solidFill>
              </a:defRPr>
            </a:lvl1pPr>
            <a:lvl2pPr lvl="1" algn="l">
              <a:spcBef>
                <a:spcPts val="0"/>
              </a:spcBef>
              <a:spcAft>
                <a:spcPts val="0"/>
              </a:spcAft>
              <a:buSzPts val="1900"/>
              <a:buNone/>
              <a:defRPr sz="1900"/>
            </a:lvl2pPr>
            <a:lvl3pPr lvl="2" algn="l">
              <a:spcBef>
                <a:spcPts val="0"/>
              </a:spcBef>
              <a:spcAft>
                <a:spcPts val="0"/>
              </a:spcAft>
              <a:buSzPts val="1900"/>
              <a:buNone/>
              <a:defRPr sz="1900"/>
            </a:lvl3pPr>
            <a:lvl4pPr lvl="3" algn="l">
              <a:spcBef>
                <a:spcPts val="0"/>
              </a:spcBef>
              <a:spcAft>
                <a:spcPts val="0"/>
              </a:spcAft>
              <a:buSzPts val="1900"/>
              <a:buNone/>
              <a:defRPr sz="1900"/>
            </a:lvl4pPr>
            <a:lvl5pPr lvl="4" algn="l">
              <a:spcBef>
                <a:spcPts val="0"/>
              </a:spcBef>
              <a:spcAft>
                <a:spcPts val="0"/>
              </a:spcAft>
              <a:buSzPts val="1900"/>
              <a:buNone/>
              <a:defRPr sz="1900"/>
            </a:lvl5pPr>
            <a:lvl6pPr lvl="5" algn="l">
              <a:spcBef>
                <a:spcPts val="0"/>
              </a:spcBef>
              <a:spcAft>
                <a:spcPts val="0"/>
              </a:spcAft>
              <a:buSzPts val="1900"/>
              <a:buNone/>
              <a:defRPr sz="1900"/>
            </a:lvl6pPr>
            <a:lvl7pPr lvl="6" algn="l">
              <a:spcBef>
                <a:spcPts val="0"/>
              </a:spcBef>
              <a:spcAft>
                <a:spcPts val="0"/>
              </a:spcAft>
              <a:buSzPts val="1900"/>
              <a:buNone/>
              <a:defRPr sz="1900"/>
            </a:lvl7pPr>
            <a:lvl8pPr lvl="7" algn="l">
              <a:spcBef>
                <a:spcPts val="0"/>
              </a:spcBef>
              <a:spcAft>
                <a:spcPts val="0"/>
              </a:spcAft>
              <a:buSzPts val="1900"/>
              <a:buNone/>
              <a:defRPr sz="1900"/>
            </a:lvl8pPr>
            <a:lvl9pPr lvl="8" algn="l">
              <a:spcBef>
                <a:spcPts val="0"/>
              </a:spcBef>
              <a:spcAft>
                <a:spcPts val="0"/>
              </a:spcAft>
              <a:buSzPts val="1900"/>
              <a:buNone/>
              <a:defRPr sz="1900"/>
            </a:lvl9pPr>
          </a:lstStyle>
          <a:p>
            <a:endParaRPr/>
          </a:p>
        </p:txBody>
      </p:sp>
      <p:sp>
        <p:nvSpPr>
          <p:cNvPr id="61" name="Google Shape;61;p13"/>
          <p:cNvSpPr txBox="1">
            <a:spLocks noGrp="1"/>
          </p:cNvSpPr>
          <p:nvPr>
            <p:ph type="dt" idx="10"/>
          </p:nvPr>
        </p:nvSpPr>
        <p:spPr>
          <a:xfrm>
            <a:off x="609600" y="6377940"/>
            <a:ext cx="2804000" cy="3428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900"/>
              <a:buNone/>
              <a:defRPr sz="1900">
                <a:solidFill>
                  <a:srgbClr val="888888"/>
                </a:solidFill>
              </a:defRPr>
            </a:lvl1pPr>
            <a:lvl2pPr lvl="1" algn="l">
              <a:spcBef>
                <a:spcPts val="0"/>
              </a:spcBef>
              <a:spcAft>
                <a:spcPts val="0"/>
              </a:spcAft>
              <a:buSzPts val="1900"/>
              <a:buNone/>
              <a:defRPr sz="1900"/>
            </a:lvl2pPr>
            <a:lvl3pPr lvl="2" algn="l">
              <a:spcBef>
                <a:spcPts val="0"/>
              </a:spcBef>
              <a:spcAft>
                <a:spcPts val="0"/>
              </a:spcAft>
              <a:buSzPts val="1900"/>
              <a:buNone/>
              <a:defRPr sz="1900"/>
            </a:lvl3pPr>
            <a:lvl4pPr lvl="3" algn="l">
              <a:spcBef>
                <a:spcPts val="0"/>
              </a:spcBef>
              <a:spcAft>
                <a:spcPts val="0"/>
              </a:spcAft>
              <a:buSzPts val="1900"/>
              <a:buNone/>
              <a:defRPr sz="1900"/>
            </a:lvl4pPr>
            <a:lvl5pPr lvl="4" algn="l">
              <a:spcBef>
                <a:spcPts val="0"/>
              </a:spcBef>
              <a:spcAft>
                <a:spcPts val="0"/>
              </a:spcAft>
              <a:buSzPts val="1900"/>
              <a:buNone/>
              <a:defRPr sz="1900"/>
            </a:lvl5pPr>
            <a:lvl6pPr lvl="5" algn="l">
              <a:spcBef>
                <a:spcPts val="0"/>
              </a:spcBef>
              <a:spcAft>
                <a:spcPts val="0"/>
              </a:spcAft>
              <a:buSzPts val="1900"/>
              <a:buNone/>
              <a:defRPr sz="1900"/>
            </a:lvl6pPr>
            <a:lvl7pPr lvl="6" algn="l">
              <a:spcBef>
                <a:spcPts val="0"/>
              </a:spcBef>
              <a:spcAft>
                <a:spcPts val="0"/>
              </a:spcAft>
              <a:buSzPts val="1900"/>
              <a:buNone/>
              <a:defRPr sz="1900"/>
            </a:lvl7pPr>
            <a:lvl8pPr lvl="7" algn="l">
              <a:spcBef>
                <a:spcPts val="0"/>
              </a:spcBef>
              <a:spcAft>
                <a:spcPts val="0"/>
              </a:spcAft>
              <a:buSzPts val="1900"/>
              <a:buNone/>
              <a:defRPr sz="1900"/>
            </a:lvl8pPr>
            <a:lvl9pPr lvl="8" algn="l">
              <a:spcBef>
                <a:spcPts val="0"/>
              </a:spcBef>
              <a:spcAft>
                <a:spcPts val="0"/>
              </a:spcAft>
              <a:buSzPts val="1900"/>
              <a:buNone/>
              <a:defRPr sz="1900"/>
            </a:lvl9pPr>
          </a:lstStyle>
          <a:p>
            <a:endParaRPr/>
          </a:p>
        </p:txBody>
      </p:sp>
      <p:sp>
        <p:nvSpPr>
          <p:cNvPr id="62" name="Google Shape;62;p13"/>
          <p:cNvSpPr txBox="1">
            <a:spLocks noGrp="1"/>
          </p:cNvSpPr>
          <p:nvPr>
            <p:ph type="sldNum" idx="12"/>
          </p:nvPr>
        </p:nvSpPr>
        <p:spPr>
          <a:xfrm>
            <a:off x="8778240" y="6377940"/>
            <a:ext cx="2804000" cy="342800"/>
          </a:xfrm>
          <a:prstGeom prst="rect">
            <a:avLst/>
          </a:prstGeom>
          <a:noFill/>
          <a:ln>
            <a:noFill/>
          </a:ln>
        </p:spPr>
        <p:txBody>
          <a:bodyPr spcFirstLastPara="1" wrap="square" lIns="0" tIns="0" rIns="0" bIns="0" anchor="t" anchorCtr="0">
            <a:noAutofit/>
          </a:bodyPr>
          <a:lstStyle>
            <a:lvl1pPr marL="0" lvl="0" indent="0" algn="r">
              <a:spcBef>
                <a:spcPts val="0"/>
              </a:spcBef>
              <a:buNone/>
              <a:defRPr sz="1900">
                <a:solidFill>
                  <a:srgbClr val="888888"/>
                </a:solidFill>
              </a:defRPr>
            </a:lvl1pPr>
            <a:lvl2pPr marL="0" lvl="1" indent="0" algn="r">
              <a:spcBef>
                <a:spcPts val="0"/>
              </a:spcBef>
              <a:buNone/>
              <a:defRPr sz="1900">
                <a:solidFill>
                  <a:srgbClr val="888888"/>
                </a:solidFill>
              </a:defRPr>
            </a:lvl2pPr>
            <a:lvl3pPr marL="0" lvl="2" indent="0" algn="r">
              <a:spcBef>
                <a:spcPts val="0"/>
              </a:spcBef>
              <a:buNone/>
              <a:defRPr sz="1900">
                <a:solidFill>
                  <a:srgbClr val="888888"/>
                </a:solidFill>
              </a:defRPr>
            </a:lvl3pPr>
            <a:lvl4pPr marL="0" lvl="3" indent="0" algn="r">
              <a:spcBef>
                <a:spcPts val="0"/>
              </a:spcBef>
              <a:buNone/>
              <a:defRPr sz="1900">
                <a:solidFill>
                  <a:srgbClr val="888888"/>
                </a:solidFill>
              </a:defRPr>
            </a:lvl4pPr>
            <a:lvl5pPr marL="0" lvl="4" indent="0" algn="r">
              <a:spcBef>
                <a:spcPts val="0"/>
              </a:spcBef>
              <a:buNone/>
              <a:defRPr sz="1900">
                <a:solidFill>
                  <a:srgbClr val="888888"/>
                </a:solidFill>
              </a:defRPr>
            </a:lvl5pPr>
            <a:lvl6pPr marL="0" lvl="5" indent="0" algn="r">
              <a:spcBef>
                <a:spcPts val="0"/>
              </a:spcBef>
              <a:buNone/>
              <a:defRPr sz="1900">
                <a:solidFill>
                  <a:srgbClr val="888888"/>
                </a:solidFill>
              </a:defRPr>
            </a:lvl6pPr>
            <a:lvl7pPr marL="0" lvl="6" indent="0" algn="r">
              <a:spcBef>
                <a:spcPts val="0"/>
              </a:spcBef>
              <a:buNone/>
              <a:defRPr sz="1900">
                <a:solidFill>
                  <a:srgbClr val="888888"/>
                </a:solidFill>
              </a:defRPr>
            </a:lvl7pPr>
            <a:lvl8pPr marL="0" lvl="7" indent="0" algn="r">
              <a:spcBef>
                <a:spcPts val="0"/>
              </a:spcBef>
              <a:buNone/>
              <a:defRPr sz="1900">
                <a:solidFill>
                  <a:srgbClr val="888888"/>
                </a:solidFill>
              </a:defRPr>
            </a:lvl8pPr>
            <a:lvl9pPr marL="0" lvl="8" indent="0" algn="r">
              <a:spcBef>
                <a:spcPts val="0"/>
              </a:spcBef>
              <a:buNone/>
              <a:defRPr sz="1900">
                <a:solidFill>
                  <a:srgbClr val="888888"/>
                </a:solidFill>
              </a:defRPr>
            </a:lvl9pPr>
          </a:lstStyle>
          <a:p>
            <a:pPr marL="0" lvl="0" indent="0" algn="r" rtl="0">
              <a:spcBef>
                <a:spcPts val="0"/>
              </a:spcBef>
              <a:spcAft>
                <a:spcPts val="0"/>
              </a:spcAft>
              <a:buNone/>
            </a:pPr>
            <a:fld id="{00000000-1234-1234-1234-123412341234}" type="slidenum">
              <a:rPr lang="en-US"/>
              <a:t>‹#›</a:t>
            </a:fld>
            <a:endParaRPr sz="2400">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bg>
      <p:bgPr>
        <a:blipFill>
          <a:blip r:embed="rId2">
            <a:alphaModFix/>
          </a:blip>
          <a:stretch>
            <a:fillRect/>
          </a:stretch>
        </a:blipFill>
        <a:effectLst/>
      </p:bgPr>
    </p:bg>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839788" y="457200"/>
            <a:ext cx="3932000" cy="16004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3700"/>
              <a:buNone/>
              <a:defRPr sz="1900"/>
            </a:lvl2pPr>
            <a:lvl3pPr lvl="2" algn="l">
              <a:lnSpc>
                <a:spcPct val="100000"/>
              </a:lnSpc>
              <a:spcBef>
                <a:spcPts val="0"/>
              </a:spcBef>
              <a:spcAft>
                <a:spcPts val="0"/>
              </a:spcAft>
              <a:buSzPts val="3700"/>
              <a:buNone/>
              <a:defRPr sz="1900"/>
            </a:lvl3pPr>
            <a:lvl4pPr lvl="3" algn="l">
              <a:lnSpc>
                <a:spcPct val="100000"/>
              </a:lnSpc>
              <a:spcBef>
                <a:spcPts val="0"/>
              </a:spcBef>
              <a:spcAft>
                <a:spcPts val="0"/>
              </a:spcAft>
              <a:buSzPts val="3700"/>
              <a:buNone/>
              <a:defRPr sz="1900"/>
            </a:lvl4pPr>
            <a:lvl5pPr lvl="4" algn="l">
              <a:lnSpc>
                <a:spcPct val="100000"/>
              </a:lnSpc>
              <a:spcBef>
                <a:spcPts val="0"/>
              </a:spcBef>
              <a:spcAft>
                <a:spcPts val="0"/>
              </a:spcAft>
              <a:buSzPts val="3700"/>
              <a:buNone/>
              <a:defRPr sz="1900"/>
            </a:lvl5pPr>
            <a:lvl6pPr lvl="5" algn="l">
              <a:lnSpc>
                <a:spcPct val="100000"/>
              </a:lnSpc>
              <a:spcBef>
                <a:spcPts val="0"/>
              </a:spcBef>
              <a:spcAft>
                <a:spcPts val="0"/>
              </a:spcAft>
              <a:buSzPts val="3700"/>
              <a:buNone/>
              <a:defRPr sz="1900"/>
            </a:lvl6pPr>
            <a:lvl7pPr lvl="6" algn="l">
              <a:lnSpc>
                <a:spcPct val="100000"/>
              </a:lnSpc>
              <a:spcBef>
                <a:spcPts val="0"/>
              </a:spcBef>
              <a:spcAft>
                <a:spcPts val="0"/>
              </a:spcAft>
              <a:buSzPts val="3700"/>
              <a:buNone/>
              <a:defRPr sz="1900"/>
            </a:lvl7pPr>
            <a:lvl8pPr lvl="7" algn="l">
              <a:lnSpc>
                <a:spcPct val="100000"/>
              </a:lnSpc>
              <a:spcBef>
                <a:spcPts val="0"/>
              </a:spcBef>
              <a:spcAft>
                <a:spcPts val="0"/>
              </a:spcAft>
              <a:buSzPts val="3700"/>
              <a:buNone/>
              <a:defRPr sz="1900"/>
            </a:lvl8pPr>
            <a:lvl9pPr lvl="8" algn="l">
              <a:lnSpc>
                <a:spcPct val="100000"/>
              </a:lnSpc>
              <a:spcBef>
                <a:spcPts val="0"/>
              </a:spcBef>
              <a:spcAft>
                <a:spcPts val="0"/>
              </a:spcAft>
              <a:buSzPts val="3700"/>
              <a:buNone/>
              <a:defRPr sz="1900"/>
            </a:lvl9pPr>
          </a:lstStyle>
          <a:p>
            <a:endParaRPr/>
          </a:p>
        </p:txBody>
      </p:sp>
      <p:sp>
        <p:nvSpPr>
          <p:cNvPr id="65" name="Google Shape;65;p14"/>
          <p:cNvSpPr>
            <a:spLocks noGrp="1"/>
          </p:cNvSpPr>
          <p:nvPr>
            <p:ph type="pic" idx="2"/>
          </p:nvPr>
        </p:nvSpPr>
        <p:spPr>
          <a:xfrm>
            <a:off x="5183188" y="987425"/>
            <a:ext cx="6172400" cy="48736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11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66" name="Google Shape;66;p14"/>
          <p:cNvSpPr txBox="1">
            <a:spLocks noGrp="1"/>
          </p:cNvSpPr>
          <p:nvPr>
            <p:ph type="body" idx="1"/>
          </p:nvPr>
        </p:nvSpPr>
        <p:spPr>
          <a:xfrm>
            <a:off x="839788" y="2057400"/>
            <a:ext cx="3932000" cy="38116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100"/>
              </a:spcBef>
              <a:spcAft>
                <a:spcPts val="0"/>
              </a:spcAft>
              <a:buClr>
                <a:schemeClr val="dk1"/>
              </a:buClr>
              <a:buSzPts val="1600"/>
              <a:buNone/>
              <a:defRPr sz="1600"/>
            </a:lvl1pPr>
            <a:lvl2pPr marL="914400" lvl="1" indent="-228600" algn="l">
              <a:lnSpc>
                <a:spcPct val="90000"/>
              </a:lnSpc>
              <a:spcBef>
                <a:spcPts val="2100"/>
              </a:spcBef>
              <a:spcAft>
                <a:spcPts val="0"/>
              </a:spcAft>
              <a:buClr>
                <a:schemeClr val="dk1"/>
              </a:buClr>
              <a:buSzPts val="1500"/>
              <a:buNone/>
              <a:defRPr sz="1500"/>
            </a:lvl2pPr>
            <a:lvl3pPr marL="1371600" lvl="2" indent="-228600" algn="l">
              <a:lnSpc>
                <a:spcPct val="90000"/>
              </a:lnSpc>
              <a:spcBef>
                <a:spcPts val="2100"/>
              </a:spcBef>
              <a:spcAft>
                <a:spcPts val="0"/>
              </a:spcAft>
              <a:buClr>
                <a:schemeClr val="dk1"/>
              </a:buClr>
              <a:buSzPts val="1200"/>
              <a:buNone/>
              <a:defRPr sz="1200"/>
            </a:lvl3pPr>
            <a:lvl4pPr marL="1828800" lvl="3" indent="-228600" algn="l">
              <a:lnSpc>
                <a:spcPct val="90000"/>
              </a:lnSpc>
              <a:spcBef>
                <a:spcPts val="2100"/>
              </a:spcBef>
              <a:spcAft>
                <a:spcPts val="0"/>
              </a:spcAft>
              <a:buClr>
                <a:schemeClr val="dk1"/>
              </a:buClr>
              <a:buSzPts val="1100"/>
              <a:buNone/>
              <a:defRPr sz="1100"/>
            </a:lvl4pPr>
            <a:lvl5pPr marL="2286000" lvl="4" indent="-228600" algn="l">
              <a:lnSpc>
                <a:spcPct val="90000"/>
              </a:lnSpc>
              <a:spcBef>
                <a:spcPts val="2100"/>
              </a:spcBef>
              <a:spcAft>
                <a:spcPts val="0"/>
              </a:spcAft>
              <a:buClr>
                <a:schemeClr val="dk1"/>
              </a:buClr>
              <a:buSzPts val="1100"/>
              <a:buNone/>
              <a:defRPr sz="1100"/>
            </a:lvl5pPr>
            <a:lvl6pPr marL="2743200" lvl="5" indent="-228600" algn="l">
              <a:lnSpc>
                <a:spcPct val="90000"/>
              </a:lnSpc>
              <a:spcBef>
                <a:spcPts val="2100"/>
              </a:spcBef>
              <a:spcAft>
                <a:spcPts val="0"/>
              </a:spcAft>
              <a:buClr>
                <a:schemeClr val="dk1"/>
              </a:buClr>
              <a:buSzPts val="1100"/>
              <a:buNone/>
              <a:defRPr sz="1100"/>
            </a:lvl6pPr>
            <a:lvl7pPr marL="3200400" lvl="6" indent="-228600" algn="l">
              <a:lnSpc>
                <a:spcPct val="90000"/>
              </a:lnSpc>
              <a:spcBef>
                <a:spcPts val="2100"/>
              </a:spcBef>
              <a:spcAft>
                <a:spcPts val="0"/>
              </a:spcAft>
              <a:buClr>
                <a:schemeClr val="dk1"/>
              </a:buClr>
              <a:buSzPts val="1100"/>
              <a:buNone/>
              <a:defRPr sz="1100"/>
            </a:lvl7pPr>
            <a:lvl8pPr marL="3657600" lvl="7" indent="-228600" algn="l">
              <a:lnSpc>
                <a:spcPct val="90000"/>
              </a:lnSpc>
              <a:spcBef>
                <a:spcPts val="2100"/>
              </a:spcBef>
              <a:spcAft>
                <a:spcPts val="0"/>
              </a:spcAft>
              <a:buClr>
                <a:schemeClr val="dk1"/>
              </a:buClr>
              <a:buSzPts val="1100"/>
              <a:buNone/>
              <a:defRPr sz="1100"/>
            </a:lvl8pPr>
            <a:lvl9pPr marL="4114800" lvl="8" indent="-228600" algn="l">
              <a:lnSpc>
                <a:spcPct val="90000"/>
              </a:lnSpc>
              <a:spcBef>
                <a:spcPts val="2100"/>
              </a:spcBef>
              <a:spcAft>
                <a:spcPts val="2100"/>
              </a:spcAft>
              <a:buClr>
                <a:schemeClr val="dk1"/>
              </a:buClr>
              <a:buSzPts val="1100"/>
              <a:buNone/>
              <a:defRPr sz="11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ICTURE_WITH_CAPTION_TEXT_1">
  <p:cSld name="PICTURE_WITH_CAPTION_TEXT_1">
    <p:spTree>
      <p:nvGrpSpPr>
        <p:cNvPr id="1" name="Shape 67"/>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8"/>
        <p:cNvGrpSpPr/>
        <p:nvPr/>
      </p:nvGrpSpPr>
      <p:grpSpPr>
        <a:xfrm>
          <a:off x="0" y="0"/>
          <a:ext cx="0" cy="0"/>
          <a:chOff x="0" y="0"/>
          <a:chExt cx="0" cy="0"/>
        </a:xfrm>
      </p:grpSpPr>
      <p:sp>
        <p:nvSpPr>
          <p:cNvPr id="69" name="Google Shape;69;p16"/>
          <p:cNvSpPr txBox="1">
            <a:spLocks noGrp="1"/>
          </p:cNvSpPr>
          <p:nvPr>
            <p:ph type="ctrTitle"/>
          </p:nvPr>
        </p:nvSpPr>
        <p:spPr>
          <a:xfrm>
            <a:off x="415611" y="992767"/>
            <a:ext cx="11360800" cy="2736800"/>
          </a:xfrm>
          <a:prstGeom prst="rect">
            <a:avLst/>
          </a:prstGeom>
          <a:noFill/>
          <a:ln>
            <a:noFill/>
          </a:ln>
        </p:spPr>
        <p:txBody>
          <a:bodyPr spcFirstLastPara="1" wrap="square" lIns="121900" tIns="121900" rIns="121900" bIns="121900" anchor="b" anchorCtr="0">
            <a:noAutofit/>
          </a:bodyPr>
          <a:lstStyle>
            <a:lvl1pPr lvl="0" algn="ctr">
              <a:spcBef>
                <a:spcPts val="0"/>
              </a:spcBef>
              <a:spcAft>
                <a:spcPts val="0"/>
              </a:spcAft>
              <a:buSzPts val="6900"/>
              <a:buChar char="●"/>
              <a:defRPr sz="6900"/>
            </a:lvl1pPr>
            <a:lvl2pPr lvl="1" algn="ctr">
              <a:spcBef>
                <a:spcPts val="0"/>
              </a:spcBef>
              <a:spcAft>
                <a:spcPts val="0"/>
              </a:spcAft>
              <a:buSzPts val="6900"/>
              <a:buChar char="○"/>
              <a:defRPr sz="6900"/>
            </a:lvl2pPr>
            <a:lvl3pPr lvl="2" algn="ctr">
              <a:spcBef>
                <a:spcPts val="0"/>
              </a:spcBef>
              <a:spcAft>
                <a:spcPts val="0"/>
              </a:spcAft>
              <a:buSzPts val="6900"/>
              <a:buChar char="■"/>
              <a:defRPr sz="6900"/>
            </a:lvl3pPr>
            <a:lvl4pPr lvl="3" algn="ctr">
              <a:spcBef>
                <a:spcPts val="0"/>
              </a:spcBef>
              <a:spcAft>
                <a:spcPts val="0"/>
              </a:spcAft>
              <a:buSzPts val="6900"/>
              <a:buChar char="●"/>
              <a:defRPr sz="6900"/>
            </a:lvl4pPr>
            <a:lvl5pPr lvl="4" algn="ctr">
              <a:spcBef>
                <a:spcPts val="0"/>
              </a:spcBef>
              <a:spcAft>
                <a:spcPts val="0"/>
              </a:spcAft>
              <a:buSzPts val="6900"/>
              <a:buChar char="○"/>
              <a:defRPr sz="6900"/>
            </a:lvl5pPr>
            <a:lvl6pPr lvl="5" algn="ctr">
              <a:spcBef>
                <a:spcPts val="0"/>
              </a:spcBef>
              <a:spcAft>
                <a:spcPts val="0"/>
              </a:spcAft>
              <a:buSzPts val="6900"/>
              <a:buChar char="■"/>
              <a:defRPr sz="6900"/>
            </a:lvl6pPr>
            <a:lvl7pPr lvl="6" algn="ctr">
              <a:spcBef>
                <a:spcPts val="0"/>
              </a:spcBef>
              <a:spcAft>
                <a:spcPts val="0"/>
              </a:spcAft>
              <a:buSzPts val="6900"/>
              <a:buChar char="●"/>
              <a:defRPr sz="6900"/>
            </a:lvl7pPr>
            <a:lvl8pPr lvl="7" algn="ctr">
              <a:spcBef>
                <a:spcPts val="0"/>
              </a:spcBef>
              <a:spcAft>
                <a:spcPts val="0"/>
              </a:spcAft>
              <a:buSzPts val="6900"/>
              <a:buChar char="○"/>
              <a:defRPr sz="6900"/>
            </a:lvl8pPr>
            <a:lvl9pPr lvl="8" algn="ctr">
              <a:spcBef>
                <a:spcPts val="0"/>
              </a:spcBef>
              <a:spcAft>
                <a:spcPts val="0"/>
              </a:spcAft>
              <a:buSzPts val="6900"/>
              <a:buChar char="■"/>
              <a:defRPr sz="6900"/>
            </a:lvl9pPr>
          </a:lstStyle>
          <a:p>
            <a:endParaRPr/>
          </a:p>
        </p:txBody>
      </p:sp>
      <p:sp>
        <p:nvSpPr>
          <p:cNvPr id="70" name="Google Shape;70;p16"/>
          <p:cNvSpPr txBox="1">
            <a:spLocks noGrp="1"/>
          </p:cNvSpPr>
          <p:nvPr>
            <p:ph type="subTitle" idx="1"/>
          </p:nvPr>
        </p:nvSpPr>
        <p:spPr>
          <a:xfrm>
            <a:off x="415600" y="3778833"/>
            <a:ext cx="11360800" cy="1056800"/>
          </a:xfrm>
          <a:prstGeom prst="rect">
            <a:avLst/>
          </a:prstGeom>
          <a:noFill/>
          <a:ln>
            <a:noFill/>
          </a:ln>
        </p:spPr>
        <p:txBody>
          <a:bodyPr spcFirstLastPara="1" wrap="square" lIns="121900" tIns="121900" rIns="121900" bIns="121900" anchor="ctr" anchorCtr="0">
            <a:no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71" name="Google Shape;71;p16"/>
          <p:cNvSpPr txBox="1">
            <a:spLocks noGrp="1"/>
          </p:cNvSpPr>
          <p:nvPr>
            <p:ph type="sldNum" idx="12"/>
          </p:nvPr>
        </p:nvSpPr>
        <p:spPr>
          <a:xfrm>
            <a:off x="11296610" y="6217622"/>
            <a:ext cx="731600" cy="524800"/>
          </a:xfrm>
          <a:prstGeom prst="rect">
            <a:avLst/>
          </a:prstGeom>
          <a:noFill/>
          <a:ln>
            <a:noFill/>
          </a:ln>
        </p:spPr>
        <p:txBody>
          <a:bodyPr spcFirstLastPara="1" wrap="square" lIns="121900" tIns="121900" rIns="121900" bIns="121900" anchor="ctr" anchorCtr="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2"/>
        <p:cNvGrpSpPr/>
        <p:nvPr/>
      </p:nvGrpSpPr>
      <p:grpSpPr>
        <a:xfrm>
          <a:off x="0" y="0"/>
          <a:ext cx="0" cy="0"/>
          <a:chOff x="0" y="0"/>
          <a:chExt cx="0" cy="0"/>
        </a:xfrm>
      </p:grpSpPr>
      <p:sp>
        <p:nvSpPr>
          <p:cNvPr id="73" name="Google Shape;73;p17"/>
          <p:cNvSpPr txBox="1">
            <a:spLocks noGrp="1"/>
          </p:cNvSpPr>
          <p:nvPr>
            <p:ph type="title"/>
          </p:nvPr>
        </p:nvSpPr>
        <p:spPr>
          <a:xfrm>
            <a:off x="1163327" y="843680"/>
            <a:ext cx="9865345" cy="846667"/>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900"/>
              <a:buNone/>
              <a:defRPr sz="5300" b="0" i="0" u="sng">
                <a:solidFill>
                  <a:srgbClr val="3D3D3D"/>
                </a:solidFill>
                <a:latin typeface="Arial"/>
                <a:ea typeface="Arial"/>
                <a:cs typeface="Arial"/>
                <a:sym typeface="Arial"/>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a:endParaRPr/>
          </a:p>
        </p:txBody>
      </p:sp>
      <p:sp>
        <p:nvSpPr>
          <p:cNvPr id="74" name="Google Shape;74;p17"/>
          <p:cNvSpPr txBox="1">
            <a:spLocks noGrp="1"/>
          </p:cNvSpPr>
          <p:nvPr>
            <p:ph type="body" idx="1"/>
          </p:nvPr>
        </p:nvSpPr>
        <p:spPr>
          <a:xfrm>
            <a:off x="1114233" y="1941265"/>
            <a:ext cx="9963532" cy="3171613"/>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SzPts val="1900"/>
              <a:buNone/>
              <a:defRPr sz="3200" b="0" i="0">
                <a:solidFill>
                  <a:srgbClr val="3D3D3D"/>
                </a:solidFill>
                <a:latin typeface="Arial"/>
                <a:ea typeface="Arial"/>
                <a:cs typeface="Arial"/>
                <a:sym typeface="Arial"/>
              </a:defRPr>
            </a:lvl1pPr>
            <a:lvl2pPr marL="914400" lvl="1" indent="-228600" algn="l">
              <a:spcBef>
                <a:spcPts val="0"/>
              </a:spcBef>
              <a:spcAft>
                <a:spcPts val="0"/>
              </a:spcAft>
              <a:buSzPts val="1900"/>
              <a:buNone/>
              <a:defRPr sz="1900"/>
            </a:lvl2pPr>
            <a:lvl3pPr marL="1371600" lvl="2" indent="-228600" algn="l">
              <a:spcBef>
                <a:spcPts val="0"/>
              </a:spcBef>
              <a:spcAft>
                <a:spcPts val="0"/>
              </a:spcAft>
              <a:buSzPts val="1900"/>
              <a:buNone/>
              <a:defRPr sz="1900"/>
            </a:lvl3pPr>
            <a:lvl4pPr marL="1828800" lvl="3" indent="-228600" algn="l">
              <a:spcBef>
                <a:spcPts val="0"/>
              </a:spcBef>
              <a:spcAft>
                <a:spcPts val="0"/>
              </a:spcAft>
              <a:buSzPts val="1900"/>
              <a:buNone/>
              <a:defRPr sz="1900"/>
            </a:lvl4pPr>
            <a:lvl5pPr marL="2286000" lvl="4" indent="-228600" algn="l">
              <a:spcBef>
                <a:spcPts val="0"/>
              </a:spcBef>
              <a:spcAft>
                <a:spcPts val="0"/>
              </a:spcAft>
              <a:buSzPts val="1900"/>
              <a:buNone/>
              <a:defRPr sz="1900"/>
            </a:lvl5pPr>
            <a:lvl6pPr marL="2743200" lvl="5" indent="-228600" algn="l">
              <a:spcBef>
                <a:spcPts val="0"/>
              </a:spcBef>
              <a:spcAft>
                <a:spcPts val="0"/>
              </a:spcAft>
              <a:buSzPts val="1900"/>
              <a:buNone/>
              <a:defRPr sz="1900"/>
            </a:lvl6pPr>
            <a:lvl7pPr marL="3200400" lvl="6" indent="-228600" algn="l">
              <a:spcBef>
                <a:spcPts val="0"/>
              </a:spcBef>
              <a:spcAft>
                <a:spcPts val="0"/>
              </a:spcAft>
              <a:buSzPts val="1900"/>
              <a:buNone/>
              <a:defRPr sz="1900"/>
            </a:lvl7pPr>
            <a:lvl8pPr marL="3657600" lvl="7" indent="-228600" algn="l">
              <a:spcBef>
                <a:spcPts val="0"/>
              </a:spcBef>
              <a:spcAft>
                <a:spcPts val="0"/>
              </a:spcAft>
              <a:buSzPts val="1900"/>
              <a:buNone/>
              <a:defRPr sz="1900"/>
            </a:lvl8pPr>
            <a:lvl9pPr marL="4114800" lvl="8" indent="-228600" algn="l">
              <a:spcBef>
                <a:spcPts val="0"/>
              </a:spcBef>
              <a:spcAft>
                <a:spcPts val="0"/>
              </a:spcAft>
              <a:buSzPts val="1900"/>
              <a:buNone/>
              <a:defRPr sz="1900"/>
            </a:lvl9pPr>
          </a:lstStyle>
          <a:p>
            <a:endParaRPr/>
          </a:p>
        </p:txBody>
      </p:sp>
      <p:sp>
        <p:nvSpPr>
          <p:cNvPr id="75" name="Google Shape;75;p17"/>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900"/>
              <a:buNone/>
              <a:defRPr sz="1900">
                <a:solidFill>
                  <a:srgbClr val="888888"/>
                </a:solidFill>
              </a:defRPr>
            </a:lvl1pPr>
            <a:lvl2pPr lvl="1" algn="l">
              <a:spcBef>
                <a:spcPts val="0"/>
              </a:spcBef>
              <a:spcAft>
                <a:spcPts val="0"/>
              </a:spcAft>
              <a:buSzPts val="1900"/>
              <a:buNone/>
              <a:defRPr sz="1900"/>
            </a:lvl2pPr>
            <a:lvl3pPr lvl="2" algn="l">
              <a:spcBef>
                <a:spcPts val="0"/>
              </a:spcBef>
              <a:spcAft>
                <a:spcPts val="0"/>
              </a:spcAft>
              <a:buSzPts val="1900"/>
              <a:buNone/>
              <a:defRPr sz="1900"/>
            </a:lvl3pPr>
            <a:lvl4pPr lvl="3" algn="l">
              <a:spcBef>
                <a:spcPts val="0"/>
              </a:spcBef>
              <a:spcAft>
                <a:spcPts val="0"/>
              </a:spcAft>
              <a:buSzPts val="1900"/>
              <a:buNone/>
              <a:defRPr sz="1900"/>
            </a:lvl4pPr>
            <a:lvl5pPr lvl="4" algn="l">
              <a:spcBef>
                <a:spcPts val="0"/>
              </a:spcBef>
              <a:spcAft>
                <a:spcPts val="0"/>
              </a:spcAft>
              <a:buSzPts val="1900"/>
              <a:buNone/>
              <a:defRPr sz="1900"/>
            </a:lvl5pPr>
            <a:lvl6pPr lvl="5" algn="l">
              <a:spcBef>
                <a:spcPts val="0"/>
              </a:spcBef>
              <a:spcAft>
                <a:spcPts val="0"/>
              </a:spcAft>
              <a:buSzPts val="1900"/>
              <a:buNone/>
              <a:defRPr sz="1900"/>
            </a:lvl6pPr>
            <a:lvl7pPr lvl="6" algn="l">
              <a:spcBef>
                <a:spcPts val="0"/>
              </a:spcBef>
              <a:spcAft>
                <a:spcPts val="0"/>
              </a:spcAft>
              <a:buSzPts val="1900"/>
              <a:buNone/>
              <a:defRPr sz="1900"/>
            </a:lvl7pPr>
            <a:lvl8pPr lvl="7" algn="l">
              <a:spcBef>
                <a:spcPts val="0"/>
              </a:spcBef>
              <a:spcAft>
                <a:spcPts val="0"/>
              </a:spcAft>
              <a:buSzPts val="1900"/>
              <a:buNone/>
              <a:defRPr sz="1900"/>
            </a:lvl8pPr>
            <a:lvl9pPr lvl="8" algn="l">
              <a:spcBef>
                <a:spcPts val="0"/>
              </a:spcBef>
              <a:spcAft>
                <a:spcPts val="0"/>
              </a:spcAft>
              <a:buSzPts val="1900"/>
              <a:buNone/>
              <a:defRPr sz="1900"/>
            </a:lvl9pPr>
          </a:lstStyle>
          <a:p>
            <a:endParaRPr/>
          </a:p>
        </p:txBody>
      </p:sp>
      <p:sp>
        <p:nvSpPr>
          <p:cNvPr id="76" name="Google Shape;76;p17"/>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900"/>
              <a:buNone/>
              <a:defRPr sz="1900">
                <a:solidFill>
                  <a:srgbClr val="888888"/>
                </a:solidFill>
              </a:defRPr>
            </a:lvl1pPr>
            <a:lvl2pPr lvl="1" algn="l">
              <a:spcBef>
                <a:spcPts val="0"/>
              </a:spcBef>
              <a:spcAft>
                <a:spcPts val="0"/>
              </a:spcAft>
              <a:buSzPts val="1900"/>
              <a:buNone/>
              <a:defRPr sz="1900"/>
            </a:lvl2pPr>
            <a:lvl3pPr lvl="2" algn="l">
              <a:spcBef>
                <a:spcPts val="0"/>
              </a:spcBef>
              <a:spcAft>
                <a:spcPts val="0"/>
              </a:spcAft>
              <a:buSzPts val="1900"/>
              <a:buNone/>
              <a:defRPr sz="1900"/>
            </a:lvl3pPr>
            <a:lvl4pPr lvl="3" algn="l">
              <a:spcBef>
                <a:spcPts val="0"/>
              </a:spcBef>
              <a:spcAft>
                <a:spcPts val="0"/>
              </a:spcAft>
              <a:buSzPts val="1900"/>
              <a:buNone/>
              <a:defRPr sz="1900"/>
            </a:lvl4pPr>
            <a:lvl5pPr lvl="4" algn="l">
              <a:spcBef>
                <a:spcPts val="0"/>
              </a:spcBef>
              <a:spcAft>
                <a:spcPts val="0"/>
              </a:spcAft>
              <a:buSzPts val="1900"/>
              <a:buNone/>
              <a:defRPr sz="1900"/>
            </a:lvl5pPr>
            <a:lvl6pPr lvl="5" algn="l">
              <a:spcBef>
                <a:spcPts val="0"/>
              </a:spcBef>
              <a:spcAft>
                <a:spcPts val="0"/>
              </a:spcAft>
              <a:buSzPts val="1900"/>
              <a:buNone/>
              <a:defRPr sz="1900"/>
            </a:lvl6pPr>
            <a:lvl7pPr lvl="6" algn="l">
              <a:spcBef>
                <a:spcPts val="0"/>
              </a:spcBef>
              <a:spcAft>
                <a:spcPts val="0"/>
              </a:spcAft>
              <a:buSzPts val="1900"/>
              <a:buNone/>
              <a:defRPr sz="1900"/>
            </a:lvl7pPr>
            <a:lvl8pPr lvl="7" algn="l">
              <a:spcBef>
                <a:spcPts val="0"/>
              </a:spcBef>
              <a:spcAft>
                <a:spcPts val="0"/>
              </a:spcAft>
              <a:buSzPts val="1900"/>
              <a:buNone/>
              <a:defRPr sz="1900"/>
            </a:lvl8pPr>
            <a:lvl9pPr lvl="8" algn="l">
              <a:spcBef>
                <a:spcPts val="0"/>
              </a:spcBef>
              <a:spcAft>
                <a:spcPts val="0"/>
              </a:spcAft>
              <a:buSzPts val="1900"/>
              <a:buNone/>
              <a:defRPr sz="1900"/>
            </a:lvl9pPr>
          </a:lstStyle>
          <a:p>
            <a:endParaRPr/>
          </a:p>
        </p:txBody>
      </p:sp>
      <p:sp>
        <p:nvSpPr>
          <p:cNvPr id="77" name="Google Shape;77;p17"/>
          <p:cNvSpPr txBox="1">
            <a:spLocks noGrp="1"/>
          </p:cNvSpPr>
          <p:nvPr>
            <p:ph type="sldNum" idx="12"/>
          </p:nvPr>
        </p:nvSpPr>
        <p:spPr>
          <a:xfrm>
            <a:off x="10830094" y="6524408"/>
            <a:ext cx="249767" cy="211667"/>
          </a:xfrm>
          <a:prstGeom prst="rect">
            <a:avLst/>
          </a:prstGeom>
          <a:noFill/>
          <a:ln>
            <a:noFill/>
          </a:ln>
        </p:spPr>
        <p:txBody>
          <a:bodyPr spcFirstLastPara="1" wrap="square" lIns="0" tIns="0" rIns="0" bIns="0" anchor="t" anchorCtr="0">
            <a:noAutofit/>
          </a:bodyPr>
          <a:lstStyle>
            <a:lvl1pPr marL="139700" marR="0" lvl="0" indent="0" algn="l">
              <a:lnSpc>
                <a:spcPct val="100000"/>
              </a:lnSpc>
              <a:spcBef>
                <a:spcPts val="0"/>
              </a:spcBef>
              <a:buNone/>
              <a:defRPr sz="1100" b="0" i="0">
                <a:solidFill>
                  <a:schemeClr val="lt1"/>
                </a:solidFill>
                <a:latin typeface="Arial"/>
                <a:ea typeface="Arial"/>
                <a:cs typeface="Arial"/>
                <a:sym typeface="Arial"/>
              </a:defRPr>
            </a:lvl1pPr>
            <a:lvl2pPr marL="139700" marR="0" lvl="1" indent="0" algn="l">
              <a:lnSpc>
                <a:spcPct val="100000"/>
              </a:lnSpc>
              <a:spcBef>
                <a:spcPts val="0"/>
              </a:spcBef>
              <a:buNone/>
              <a:defRPr sz="1100" b="0" i="0">
                <a:solidFill>
                  <a:schemeClr val="lt1"/>
                </a:solidFill>
                <a:latin typeface="Arial"/>
                <a:ea typeface="Arial"/>
                <a:cs typeface="Arial"/>
                <a:sym typeface="Arial"/>
              </a:defRPr>
            </a:lvl2pPr>
            <a:lvl3pPr marL="139700" marR="0" lvl="2" indent="0" algn="l">
              <a:lnSpc>
                <a:spcPct val="100000"/>
              </a:lnSpc>
              <a:spcBef>
                <a:spcPts val="0"/>
              </a:spcBef>
              <a:buNone/>
              <a:defRPr sz="1100" b="0" i="0">
                <a:solidFill>
                  <a:schemeClr val="lt1"/>
                </a:solidFill>
                <a:latin typeface="Arial"/>
                <a:ea typeface="Arial"/>
                <a:cs typeface="Arial"/>
                <a:sym typeface="Arial"/>
              </a:defRPr>
            </a:lvl3pPr>
            <a:lvl4pPr marL="139700" marR="0" lvl="3" indent="0" algn="l">
              <a:lnSpc>
                <a:spcPct val="100000"/>
              </a:lnSpc>
              <a:spcBef>
                <a:spcPts val="0"/>
              </a:spcBef>
              <a:buNone/>
              <a:defRPr sz="1100" b="0" i="0">
                <a:solidFill>
                  <a:schemeClr val="lt1"/>
                </a:solidFill>
                <a:latin typeface="Arial"/>
                <a:ea typeface="Arial"/>
                <a:cs typeface="Arial"/>
                <a:sym typeface="Arial"/>
              </a:defRPr>
            </a:lvl4pPr>
            <a:lvl5pPr marL="139700" marR="0" lvl="4" indent="0" algn="l">
              <a:lnSpc>
                <a:spcPct val="100000"/>
              </a:lnSpc>
              <a:spcBef>
                <a:spcPts val="0"/>
              </a:spcBef>
              <a:buNone/>
              <a:defRPr sz="1100" b="0" i="0">
                <a:solidFill>
                  <a:schemeClr val="lt1"/>
                </a:solidFill>
                <a:latin typeface="Arial"/>
                <a:ea typeface="Arial"/>
                <a:cs typeface="Arial"/>
                <a:sym typeface="Arial"/>
              </a:defRPr>
            </a:lvl5pPr>
            <a:lvl6pPr marL="139700" marR="0" lvl="5" indent="0" algn="l">
              <a:lnSpc>
                <a:spcPct val="100000"/>
              </a:lnSpc>
              <a:spcBef>
                <a:spcPts val="0"/>
              </a:spcBef>
              <a:buNone/>
              <a:defRPr sz="1100" b="0" i="0">
                <a:solidFill>
                  <a:schemeClr val="lt1"/>
                </a:solidFill>
                <a:latin typeface="Arial"/>
                <a:ea typeface="Arial"/>
                <a:cs typeface="Arial"/>
                <a:sym typeface="Arial"/>
              </a:defRPr>
            </a:lvl6pPr>
            <a:lvl7pPr marL="139700" marR="0" lvl="6" indent="0" algn="l">
              <a:lnSpc>
                <a:spcPct val="100000"/>
              </a:lnSpc>
              <a:spcBef>
                <a:spcPts val="0"/>
              </a:spcBef>
              <a:buNone/>
              <a:defRPr sz="1100" b="0" i="0">
                <a:solidFill>
                  <a:schemeClr val="lt1"/>
                </a:solidFill>
                <a:latin typeface="Arial"/>
                <a:ea typeface="Arial"/>
                <a:cs typeface="Arial"/>
                <a:sym typeface="Arial"/>
              </a:defRPr>
            </a:lvl7pPr>
            <a:lvl8pPr marL="139700" marR="0" lvl="7" indent="0" algn="l">
              <a:lnSpc>
                <a:spcPct val="100000"/>
              </a:lnSpc>
              <a:spcBef>
                <a:spcPts val="0"/>
              </a:spcBef>
              <a:buNone/>
              <a:defRPr sz="1100" b="0" i="0">
                <a:solidFill>
                  <a:schemeClr val="lt1"/>
                </a:solidFill>
                <a:latin typeface="Arial"/>
                <a:ea typeface="Arial"/>
                <a:cs typeface="Arial"/>
                <a:sym typeface="Arial"/>
              </a:defRPr>
            </a:lvl8pPr>
            <a:lvl9pPr marL="139700" marR="0" lvl="8" indent="0" algn="l">
              <a:lnSpc>
                <a:spcPct val="100000"/>
              </a:lnSpc>
              <a:spcBef>
                <a:spcPts val="0"/>
              </a:spcBef>
              <a:buNone/>
              <a:defRPr sz="1100" b="0" i="0">
                <a:solidFill>
                  <a:schemeClr val="lt1"/>
                </a:solidFill>
                <a:latin typeface="Arial"/>
                <a:ea typeface="Arial"/>
                <a:cs typeface="Arial"/>
                <a:sym typeface="Arial"/>
              </a:defRPr>
            </a:lvl9pPr>
          </a:lstStyle>
          <a:p>
            <a:pPr marL="13970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1" type="blank">
  <p:cSld name="BLANK">
    <p:spTree>
      <p:nvGrpSpPr>
        <p:cNvPr id="1" name="Shape 78"/>
        <p:cNvGrpSpPr/>
        <p:nvPr/>
      </p:nvGrpSpPr>
      <p:grpSpPr>
        <a:xfrm>
          <a:off x="0" y="0"/>
          <a:ext cx="0" cy="0"/>
          <a:chOff x="0" y="0"/>
          <a:chExt cx="0" cy="0"/>
        </a:xfrm>
      </p:grpSpPr>
      <p:sp>
        <p:nvSpPr>
          <p:cNvPr id="79" name="Google Shape;79;p18"/>
          <p:cNvSpPr txBox="1">
            <a:spLocks noGrp="1"/>
          </p:cNvSpPr>
          <p:nvPr>
            <p:ph type="dt" idx="10"/>
          </p:nvPr>
        </p:nvSpPr>
        <p:spPr>
          <a:xfrm>
            <a:off x="838200" y="6356350"/>
            <a:ext cx="2743200" cy="3652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sz="1900"/>
            </a:lvl1pPr>
            <a:lvl2pPr lvl="1" algn="l">
              <a:lnSpc>
                <a:spcPct val="100000"/>
              </a:lnSpc>
              <a:spcBef>
                <a:spcPts val="0"/>
              </a:spcBef>
              <a:spcAft>
                <a:spcPts val="0"/>
              </a:spcAft>
              <a:buSzPts val="1500"/>
              <a:buNone/>
              <a:defRPr sz="1900"/>
            </a:lvl2pPr>
            <a:lvl3pPr lvl="2" algn="l">
              <a:lnSpc>
                <a:spcPct val="100000"/>
              </a:lnSpc>
              <a:spcBef>
                <a:spcPts val="0"/>
              </a:spcBef>
              <a:spcAft>
                <a:spcPts val="0"/>
              </a:spcAft>
              <a:buSzPts val="1500"/>
              <a:buNone/>
              <a:defRPr sz="1900"/>
            </a:lvl3pPr>
            <a:lvl4pPr lvl="3" algn="l">
              <a:lnSpc>
                <a:spcPct val="100000"/>
              </a:lnSpc>
              <a:spcBef>
                <a:spcPts val="0"/>
              </a:spcBef>
              <a:spcAft>
                <a:spcPts val="0"/>
              </a:spcAft>
              <a:buSzPts val="1500"/>
              <a:buNone/>
              <a:defRPr sz="1900"/>
            </a:lvl4pPr>
            <a:lvl5pPr lvl="4" algn="l">
              <a:lnSpc>
                <a:spcPct val="100000"/>
              </a:lnSpc>
              <a:spcBef>
                <a:spcPts val="0"/>
              </a:spcBef>
              <a:spcAft>
                <a:spcPts val="0"/>
              </a:spcAft>
              <a:buSzPts val="1500"/>
              <a:buNone/>
              <a:defRPr sz="1900"/>
            </a:lvl5pPr>
            <a:lvl6pPr lvl="5" algn="l">
              <a:lnSpc>
                <a:spcPct val="100000"/>
              </a:lnSpc>
              <a:spcBef>
                <a:spcPts val="0"/>
              </a:spcBef>
              <a:spcAft>
                <a:spcPts val="0"/>
              </a:spcAft>
              <a:buSzPts val="1500"/>
              <a:buNone/>
              <a:defRPr sz="1900"/>
            </a:lvl6pPr>
            <a:lvl7pPr lvl="6" algn="l">
              <a:lnSpc>
                <a:spcPct val="100000"/>
              </a:lnSpc>
              <a:spcBef>
                <a:spcPts val="0"/>
              </a:spcBef>
              <a:spcAft>
                <a:spcPts val="0"/>
              </a:spcAft>
              <a:buSzPts val="1500"/>
              <a:buNone/>
              <a:defRPr sz="1900"/>
            </a:lvl7pPr>
            <a:lvl8pPr lvl="7" algn="l">
              <a:lnSpc>
                <a:spcPct val="100000"/>
              </a:lnSpc>
              <a:spcBef>
                <a:spcPts val="0"/>
              </a:spcBef>
              <a:spcAft>
                <a:spcPts val="0"/>
              </a:spcAft>
              <a:buSzPts val="1500"/>
              <a:buNone/>
              <a:defRPr sz="1900"/>
            </a:lvl8pPr>
            <a:lvl9pPr lvl="8" algn="l">
              <a:lnSpc>
                <a:spcPct val="100000"/>
              </a:lnSpc>
              <a:spcBef>
                <a:spcPts val="0"/>
              </a:spcBef>
              <a:spcAft>
                <a:spcPts val="0"/>
              </a:spcAft>
              <a:buSzPts val="1500"/>
              <a:buNone/>
              <a:defRPr sz="1900"/>
            </a:lvl9pPr>
          </a:lstStyle>
          <a:p>
            <a:endParaRPr/>
          </a:p>
        </p:txBody>
      </p:sp>
      <p:sp>
        <p:nvSpPr>
          <p:cNvPr id="80" name="Google Shape;80;p18"/>
          <p:cNvSpPr txBox="1">
            <a:spLocks noGrp="1"/>
          </p:cNvSpPr>
          <p:nvPr>
            <p:ph type="ftr" idx="11"/>
          </p:nvPr>
        </p:nvSpPr>
        <p:spPr>
          <a:xfrm>
            <a:off x="4038600" y="6356350"/>
            <a:ext cx="4114800" cy="3652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sz="1900"/>
            </a:lvl1pPr>
            <a:lvl2pPr lvl="1" algn="l">
              <a:lnSpc>
                <a:spcPct val="100000"/>
              </a:lnSpc>
              <a:spcBef>
                <a:spcPts val="0"/>
              </a:spcBef>
              <a:spcAft>
                <a:spcPts val="0"/>
              </a:spcAft>
              <a:buSzPts val="1500"/>
              <a:buNone/>
              <a:defRPr sz="1900"/>
            </a:lvl2pPr>
            <a:lvl3pPr lvl="2" algn="l">
              <a:lnSpc>
                <a:spcPct val="100000"/>
              </a:lnSpc>
              <a:spcBef>
                <a:spcPts val="0"/>
              </a:spcBef>
              <a:spcAft>
                <a:spcPts val="0"/>
              </a:spcAft>
              <a:buSzPts val="1500"/>
              <a:buNone/>
              <a:defRPr sz="1900"/>
            </a:lvl3pPr>
            <a:lvl4pPr lvl="3" algn="l">
              <a:lnSpc>
                <a:spcPct val="100000"/>
              </a:lnSpc>
              <a:spcBef>
                <a:spcPts val="0"/>
              </a:spcBef>
              <a:spcAft>
                <a:spcPts val="0"/>
              </a:spcAft>
              <a:buSzPts val="1500"/>
              <a:buNone/>
              <a:defRPr sz="1900"/>
            </a:lvl4pPr>
            <a:lvl5pPr lvl="4" algn="l">
              <a:lnSpc>
                <a:spcPct val="100000"/>
              </a:lnSpc>
              <a:spcBef>
                <a:spcPts val="0"/>
              </a:spcBef>
              <a:spcAft>
                <a:spcPts val="0"/>
              </a:spcAft>
              <a:buSzPts val="1500"/>
              <a:buNone/>
              <a:defRPr sz="1900"/>
            </a:lvl5pPr>
            <a:lvl6pPr lvl="5" algn="l">
              <a:lnSpc>
                <a:spcPct val="100000"/>
              </a:lnSpc>
              <a:spcBef>
                <a:spcPts val="0"/>
              </a:spcBef>
              <a:spcAft>
                <a:spcPts val="0"/>
              </a:spcAft>
              <a:buSzPts val="1500"/>
              <a:buNone/>
              <a:defRPr sz="1900"/>
            </a:lvl6pPr>
            <a:lvl7pPr lvl="6" algn="l">
              <a:lnSpc>
                <a:spcPct val="100000"/>
              </a:lnSpc>
              <a:spcBef>
                <a:spcPts val="0"/>
              </a:spcBef>
              <a:spcAft>
                <a:spcPts val="0"/>
              </a:spcAft>
              <a:buSzPts val="1500"/>
              <a:buNone/>
              <a:defRPr sz="1900"/>
            </a:lvl7pPr>
            <a:lvl8pPr lvl="7" algn="l">
              <a:lnSpc>
                <a:spcPct val="100000"/>
              </a:lnSpc>
              <a:spcBef>
                <a:spcPts val="0"/>
              </a:spcBef>
              <a:spcAft>
                <a:spcPts val="0"/>
              </a:spcAft>
              <a:buSzPts val="1500"/>
              <a:buNone/>
              <a:defRPr sz="1900"/>
            </a:lvl8pPr>
            <a:lvl9pPr lvl="8" algn="l">
              <a:lnSpc>
                <a:spcPct val="100000"/>
              </a:lnSpc>
              <a:spcBef>
                <a:spcPts val="0"/>
              </a:spcBef>
              <a:spcAft>
                <a:spcPts val="0"/>
              </a:spcAft>
              <a:buSzPts val="1500"/>
              <a:buNone/>
              <a:defRPr sz="1900"/>
            </a:lvl9pPr>
          </a:lstStyle>
          <a:p>
            <a:endParaRPr/>
          </a:p>
        </p:txBody>
      </p:sp>
      <p:sp>
        <p:nvSpPr>
          <p:cNvPr id="81" name="Google Shape;81;p18"/>
          <p:cNvSpPr txBox="1">
            <a:spLocks noGrp="1"/>
          </p:cNvSpPr>
          <p:nvPr>
            <p:ph type="sldNum" idx="12"/>
          </p:nvPr>
        </p:nvSpPr>
        <p:spPr>
          <a:xfrm>
            <a:off x="8610600" y="6356350"/>
            <a:ext cx="2743200" cy="3652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A939B"/>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A939B"/>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A939B"/>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A939B"/>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A939B"/>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A939B"/>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A939B"/>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A939B"/>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A939B"/>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1">
  <p:cSld name="TWO_OBJECTS_WITH_TEXT_1_2">
    <p:bg>
      <p:bgPr>
        <a:blipFill>
          <a:blip r:embed="rId2">
            <a:alphaModFix/>
          </a:blip>
          <a:stretch>
            <a:fillRect/>
          </a:stretch>
        </a:blipFill>
        <a:effectLst/>
      </p:bgPr>
    </p:bg>
    <p:spTree>
      <p:nvGrpSpPr>
        <p:cNvPr id="1" name="Shape 82"/>
        <p:cNvGrpSpPr/>
        <p:nvPr/>
      </p:nvGrpSpPr>
      <p:grpSpPr>
        <a:xfrm>
          <a:off x="0" y="0"/>
          <a:ext cx="0" cy="0"/>
          <a:chOff x="0" y="0"/>
          <a:chExt cx="0" cy="0"/>
        </a:xfrm>
      </p:grpSpPr>
      <p:sp>
        <p:nvSpPr>
          <p:cNvPr id="83" name="Google Shape;83;p19"/>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a:endParaRPr/>
          </a:p>
        </p:txBody>
      </p:sp>
      <p:sp>
        <p:nvSpPr>
          <p:cNvPr id="84" name="Google Shape;84;p19"/>
          <p:cNvSpPr txBox="1">
            <a:spLocks noGrp="1"/>
          </p:cNvSpPr>
          <p:nvPr>
            <p:ph type="title" idx="2"/>
          </p:nvPr>
        </p:nvSpPr>
        <p:spPr>
          <a:xfrm>
            <a:off x="838200" y="1690700"/>
            <a:ext cx="10515600" cy="39693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0"/>
              </a:spcBef>
              <a:spcAft>
                <a:spcPts val="0"/>
              </a:spcAft>
              <a:buClr>
                <a:schemeClr val="dk1"/>
              </a:buClr>
              <a:buSzPts val="3100"/>
              <a:buFont typeface="Arial"/>
              <a:buNone/>
              <a:defRPr sz="3100" b="0" i="0" u="none" strike="noStrike" cap="none">
                <a:solidFill>
                  <a:schemeClr val="dk1"/>
                </a:solidFill>
                <a:latin typeface="Arial"/>
                <a:ea typeface="Arial"/>
                <a:cs typeface="Arial"/>
                <a:sym typeface="Arial"/>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1 3">
  <p:cSld name="TWO_OBJECTS_WITH_TEXT_1_4">
    <p:bg>
      <p:bgPr>
        <a:blipFill>
          <a:blip r:embed="rId2">
            <a:alphaModFix/>
          </a:blip>
          <a:stretch>
            <a:fillRect/>
          </a:stretch>
        </a:blipFill>
        <a:effectLst/>
      </p:bgPr>
    </p:bg>
    <p:spTree>
      <p:nvGrpSpPr>
        <p:cNvPr id="1" name="Shape 85"/>
        <p:cNvGrpSpPr/>
        <p:nvPr/>
      </p:nvGrpSpPr>
      <p:grpSpPr>
        <a:xfrm>
          <a:off x="0" y="0"/>
          <a:ext cx="0" cy="0"/>
          <a:chOff x="0" y="0"/>
          <a:chExt cx="0" cy="0"/>
        </a:xfrm>
      </p:grpSpPr>
      <p:sp>
        <p:nvSpPr>
          <p:cNvPr id="86" name="Google Shape;86;p20"/>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Autofit/>
          </a:bodyPr>
          <a:lstStyle>
            <a:lvl1pPr marR="0" lvl="0" algn="l">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a:endParaRPr/>
          </a:p>
        </p:txBody>
      </p:sp>
      <p:sp>
        <p:nvSpPr>
          <p:cNvPr id="87" name="Google Shape;87;p20"/>
          <p:cNvSpPr txBox="1">
            <a:spLocks noGrp="1"/>
          </p:cNvSpPr>
          <p:nvPr>
            <p:ph type="title" idx="2"/>
          </p:nvPr>
        </p:nvSpPr>
        <p:spPr>
          <a:xfrm>
            <a:off x="838200" y="1690700"/>
            <a:ext cx="10515600" cy="3969300"/>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0"/>
              </a:spcBef>
              <a:spcAft>
                <a:spcPts val="0"/>
              </a:spcAft>
              <a:buClr>
                <a:schemeClr val="dk1"/>
              </a:buClr>
              <a:buSzPts val="3100"/>
              <a:buFont typeface="Arial"/>
              <a:buNone/>
              <a:defRPr sz="3100" b="0" i="0" u="none" strike="noStrike" cap="none">
                <a:solidFill>
                  <a:schemeClr val="dk1"/>
                </a:solidFill>
                <a:latin typeface="Arial"/>
                <a:ea typeface="Arial"/>
                <a:cs typeface="Arial"/>
                <a:sym typeface="Arial"/>
              </a:defRPr>
            </a:lvl1pPr>
            <a:lvl2pPr lvl="1">
              <a:spcBef>
                <a:spcPts val="0"/>
              </a:spcBef>
              <a:spcAft>
                <a:spcPts val="0"/>
              </a:spcAft>
              <a:buSzPts val="1900"/>
              <a:buNone/>
              <a:defRPr sz="1900"/>
            </a:lvl2pPr>
            <a:lvl3pPr lvl="2">
              <a:spcBef>
                <a:spcPts val="0"/>
              </a:spcBef>
              <a:spcAft>
                <a:spcPts val="0"/>
              </a:spcAft>
              <a:buSzPts val="1900"/>
              <a:buNone/>
              <a:defRPr sz="1900"/>
            </a:lvl3pPr>
            <a:lvl4pPr lvl="3">
              <a:spcBef>
                <a:spcPts val="0"/>
              </a:spcBef>
              <a:spcAft>
                <a:spcPts val="0"/>
              </a:spcAft>
              <a:buSzPts val="1900"/>
              <a:buNone/>
              <a:defRPr sz="1900"/>
            </a:lvl4pPr>
            <a:lvl5pPr lvl="4">
              <a:spcBef>
                <a:spcPts val="0"/>
              </a:spcBef>
              <a:spcAft>
                <a:spcPts val="0"/>
              </a:spcAft>
              <a:buSzPts val="1900"/>
              <a:buNone/>
              <a:defRPr sz="1900"/>
            </a:lvl5pPr>
            <a:lvl6pPr lvl="5">
              <a:spcBef>
                <a:spcPts val="0"/>
              </a:spcBef>
              <a:spcAft>
                <a:spcPts val="0"/>
              </a:spcAft>
              <a:buSzPts val="1900"/>
              <a:buNone/>
              <a:defRPr sz="1900"/>
            </a:lvl6pPr>
            <a:lvl7pPr lvl="6">
              <a:spcBef>
                <a:spcPts val="0"/>
              </a:spcBef>
              <a:spcAft>
                <a:spcPts val="0"/>
              </a:spcAft>
              <a:buSzPts val="1900"/>
              <a:buNone/>
              <a:defRPr sz="1900"/>
            </a:lvl7pPr>
            <a:lvl8pPr lvl="7">
              <a:spcBef>
                <a:spcPts val="0"/>
              </a:spcBef>
              <a:spcAft>
                <a:spcPts val="0"/>
              </a:spcAft>
              <a:buSzPts val="1900"/>
              <a:buNone/>
              <a:defRPr sz="1900"/>
            </a:lvl8pPr>
            <a:lvl9pPr lvl="8">
              <a:spcBef>
                <a:spcPts val="0"/>
              </a:spcBef>
              <a:spcAft>
                <a:spcPts val="0"/>
              </a:spcAft>
              <a:buSzPts val="1900"/>
              <a:buNone/>
              <a:defRPr sz="19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3"/>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3"/>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3"/>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mparison 1 1">
  <p:cSld name="TWO_OBJECTS_WITH_TEXT_1_1">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21"/>
          <p:cNvSpPr txBox="1">
            <a:spLocks noGrp="1"/>
          </p:cNvSpPr>
          <p:nvPr>
            <p:ph type="title"/>
          </p:nvPr>
        </p:nvSpPr>
        <p:spPr>
          <a:xfrm>
            <a:off x="839800" y="365125"/>
            <a:ext cx="10515600" cy="1072500"/>
          </a:xfrm>
          <a:prstGeom prst="rect">
            <a:avLst/>
          </a:prstGeom>
          <a:noFill/>
          <a:ln>
            <a:noFill/>
          </a:ln>
        </p:spPr>
        <p:txBody>
          <a:bodyPr spcFirstLastPara="1" wrap="square" lIns="68575" tIns="34275" rIns="68575" bIns="34275" anchor="ctr" anchorCtr="0">
            <a:noAutofit/>
          </a:bodyPr>
          <a:lstStyle>
            <a:lvl1pPr marR="0" lvl="0" algn="l">
              <a:lnSpc>
                <a:spcPct val="90000"/>
              </a:lnSpc>
              <a:spcBef>
                <a:spcPts val="0"/>
              </a:spcBef>
              <a:spcAft>
                <a:spcPts val="0"/>
              </a:spcAft>
              <a:buClr>
                <a:schemeClr val="dk1"/>
              </a:buClr>
              <a:buSzPts val="3300"/>
              <a:buFont typeface="Arial"/>
              <a:buNone/>
              <a:defRPr sz="3300" b="0" i="0" u="none" strike="noStrike" cap="none">
                <a:solidFill>
                  <a:schemeClr val="dk1"/>
                </a:solidFill>
                <a:latin typeface="Arial"/>
                <a:ea typeface="Arial"/>
                <a:cs typeface="Arial"/>
                <a:sym typeface="Arial"/>
              </a:defRPr>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a:endParaRPr/>
          </a:p>
        </p:txBody>
      </p:sp>
      <p:sp>
        <p:nvSpPr>
          <p:cNvPr id="90" name="Google Shape;90;p21"/>
          <p:cNvSpPr txBox="1">
            <a:spLocks noGrp="1"/>
          </p:cNvSpPr>
          <p:nvPr>
            <p:ph type="body" idx="1"/>
          </p:nvPr>
        </p:nvSpPr>
        <p:spPr>
          <a:xfrm>
            <a:off x="839800" y="1529075"/>
            <a:ext cx="10515600" cy="4266900"/>
          </a:xfrm>
          <a:prstGeom prst="rect">
            <a:avLst/>
          </a:prstGeom>
          <a:noFill/>
          <a:ln>
            <a:noFill/>
          </a:ln>
        </p:spPr>
        <p:txBody>
          <a:bodyPr spcFirstLastPara="1" wrap="square" lIns="68575" tIns="34275" rIns="68575" bIns="34275" anchor="t" anchorCtr="0">
            <a:noAutofit/>
          </a:bodyPr>
          <a:lstStyle>
            <a:lvl1pPr marL="457200" marR="0" lvl="0" indent="-361950" algn="l">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 name="Google Shape;18;p4"/>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 name="Google Shape;19;p4"/>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 name="Google Shape;20;p4"/>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Google Shape;23;p5"/>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Google Shape;24;p5"/>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5"/>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0"/>
              </a:spcBef>
              <a:spcAft>
                <a:spcPts val="0"/>
              </a:spcAft>
              <a:buClr>
                <a:srgbClr val="FFFFFF"/>
              </a:buClr>
              <a:buSzPts val="4000"/>
              <a:buFont typeface="Calibri"/>
              <a:buNone/>
              <a:defRPr sz="4000" b="1"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 name="Google Shape;28;p6"/>
          <p:cNvSpPr txBox="1">
            <a:spLocks noGrp="1"/>
          </p:cNvSpPr>
          <p:nvPr>
            <p:ph type="body" idx="1"/>
          </p:nvPr>
        </p:nvSpPr>
        <p:spPr>
          <a:xfrm>
            <a:off x="1300873" y="2035728"/>
            <a:ext cx="9590253" cy="2635025"/>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0"/>
              </a:spcBef>
              <a:spcAft>
                <a:spcPts val="0"/>
              </a:spcAft>
              <a:buClr>
                <a:schemeClr val="dk1"/>
              </a:buClr>
              <a:buSzPts val="2500"/>
              <a:buFont typeface="Arial"/>
              <a:buNone/>
              <a:defRPr sz="25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6"/>
          <p:cNvSpPr txBox="1">
            <a:spLocks noGrp="1"/>
          </p:cNvSpPr>
          <p:nvPr>
            <p:ph type="body" idx="2"/>
          </p:nvPr>
        </p:nvSpPr>
        <p:spPr>
          <a:xfrm>
            <a:off x="1300874" y="1447800"/>
            <a:ext cx="9590253" cy="587928"/>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000"/>
              </a:spcBef>
              <a:spcAft>
                <a:spcPts val="0"/>
              </a:spcAft>
              <a:buClr>
                <a:srgbClr val="000090"/>
              </a:buClr>
              <a:buSzPts val="3200"/>
              <a:buFont typeface="Arial"/>
              <a:buNone/>
              <a:defRPr sz="3200" b="1" i="0" u="none" strike="noStrike" cap="none">
                <a:solidFill>
                  <a:srgbClr val="000090"/>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6"/>
          <p:cNvSpPr txBox="1">
            <a:spLocks noGrp="1"/>
          </p:cNvSpPr>
          <p:nvPr>
            <p:ph type="body" idx="3"/>
          </p:nvPr>
        </p:nvSpPr>
        <p:spPr>
          <a:xfrm>
            <a:off x="1300872" y="4670753"/>
            <a:ext cx="9590253" cy="977394"/>
          </a:xfrm>
          <a:prstGeom prst="rect">
            <a:avLst/>
          </a:prstGeom>
          <a:noFill/>
          <a:ln>
            <a:noFill/>
          </a:ln>
        </p:spPr>
        <p:txBody>
          <a:bodyPr spcFirstLastPara="1" wrap="square" lIns="91425" tIns="45700" rIns="91425" bIns="45700" anchor="t" anchorCtr="0">
            <a:noAutofit/>
          </a:bodyPr>
          <a:lstStyle>
            <a:lvl1pPr marL="457200" marR="0" lvl="0" indent="-387350" algn="l">
              <a:lnSpc>
                <a:spcPct val="90000"/>
              </a:lnSpc>
              <a:spcBef>
                <a:spcPts val="1000"/>
              </a:spcBef>
              <a:spcAft>
                <a:spcPts val="0"/>
              </a:spcAft>
              <a:buClr>
                <a:srgbClr val="FF0000"/>
              </a:buClr>
              <a:buSzPts val="2500"/>
              <a:buFont typeface="Noto Sans Symbols"/>
              <a:buChar char="▪"/>
              <a:defRPr sz="25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p:cSld name="1_Picture with Caption">
    <p:bg>
      <p:bgPr>
        <a:blipFill>
          <a:blip r:embed="rId2">
            <a:alphaModFix/>
          </a:blip>
          <a:stretch>
            <a:fillRect/>
          </a:stretch>
        </a:blipFill>
        <a:effectLst/>
      </p:bgPr>
    </p:bg>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marR="0" lvl="0" algn="l">
              <a:lnSpc>
                <a:spcPct val="90000"/>
              </a:lnSpc>
              <a:spcBef>
                <a:spcPts val="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lvl="1" algn="l">
              <a:lnSpc>
                <a:spcPct val="100000"/>
              </a:lnSpc>
              <a:spcBef>
                <a:spcPts val="0"/>
              </a:spcBef>
              <a:spcAft>
                <a:spcPts val="0"/>
              </a:spcAft>
              <a:buSzPts val="1500"/>
              <a:buNone/>
              <a:defRPr sz="1900"/>
            </a:lvl2pPr>
            <a:lvl3pPr lvl="2" algn="l">
              <a:lnSpc>
                <a:spcPct val="100000"/>
              </a:lnSpc>
              <a:spcBef>
                <a:spcPts val="0"/>
              </a:spcBef>
              <a:spcAft>
                <a:spcPts val="0"/>
              </a:spcAft>
              <a:buSzPts val="1500"/>
              <a:buNone/>
              <a:defRPr sz="1900"/>
            </a:lvl3pPr>
            <a:lvl4pPr lvl="3" algn="l">
              <a:lnSpc>
                <a:spcPct val="100000"/>
              </a:lnSpc>
              <a:spcBef>
                <a:spcPts val="0"/>
              </a:spcBef>
              <a:spcAft>
                <a:spcPts val="0"/>
              </a:spcAft>
              <a:buSzPts val="1500"/>
              <a:buNone/>
              <a:defRPr sz="1900"/>
            </a:lvl4pPr>
            <a:lvl5pPr lvl="4" algn="l">
              <a:lnSpc>
                <a:spcPct val="100000"/>
              </a:lnSpc>
              <a:spcBef>
                <a:spcPts val="0"/>
              </a:spcBef>
              <a:spcAft>
                <a:spcPts val="0"/>
              </a:spcAft>
              <a:buSzPts val="1500"/>
              <a:buNone/>
              <a:defRPr sz="1900"/>
            </a:lvl5pPr>
            <a:lvl6pPr lvl="5" algn="l">
              <a:lnSpc>
                <a:spcPct val="100000"/>
              </a:lnSpc>
              <a:spcBef>
                <a:spcPts val="0"/>
              </a:spcBef>
              <a:spcAft>
                <a:spcPts val="0"/>
              </a:spcAft>
              <a:buSzPts val="1500"/>
              <a:buNone/>
              <a:defRPr sz="1900"/>
            </a:lvl6pPr>
            <a:lvl7pPr lvl="6" algn="l">
              <a:lnSpc>
                <a:spcPct val="100000"/>
              </a:lnSpc>
              <a:spcBef>
                <a:spcPts val="0"/>
              </a:spcBef>
              <a:spcAft>
                <a:spcPts val="0"/>
              </a:spcAft>
              <a:buSzPts val="1500"/>
              <a:buNone/>
              <a:defRPr sz="1900"/>
            </a:lvl7pPr>
            <a:lvl8pPr lvl="7" algn="l">
              <a:lnSpc>
                <a:spcPct val="100000"/>
              </a:lnSpc>
              <a:spcBef>
                <a:spcPts val="0"/>
              </a:spcBef>
              <a:spcAft>
                <a:spcPts val="0"/>
              </a:spcAft>
              <a:buSzPts val="1500"/>
              <a:buNone/>
              <a:defRPr sz="1900"/>
            </a:lvl8pPr>
            <a:lvl9pPr lvl="8" algn="l">
              <a:lnSpc>
                <a:spcPct val="100000"/>
              </a:lnSpc>
              <a:spcBef>
                <a:spcPts val="0"/>
              </a:spcBef>
              <a:spcAft>
                <a:spcPts val="0"/>
              </a:spcAft>
              <a:buSzPts val="1500"/>
              <a:buNone/>
              <a:defRPr sz="1900"/>
            </a:lvl9pPr>
          </a:lstStyle>
          <a:p>
            <a:endParaRPr/>
          </a:p>
        </p:txBody>
      </p:sp>
      <p:sp>
        <p:nvSpPr>
          <p:cNvPr id="33" name="Google Shape;33;p7"/>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R="0" lvl="0" algn="l">
              <a:lnSpc>
                <a:spcPct val="90000"/>
              </a:lnSpc>
              <a:spcBef>
                <a:spcPts val="11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34" name="Google Shape;34;p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marR="0" lvl="0" indent="-228600" algn="l">
              <a:lnSpc>
                <a:spcPct val="90000"/>
              </a:lnSpc>
              <a:spcBef>
                <a:spcPts val="11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1pPr>
            <a:lvl2pPr marL="914400" marR="0" lvl="1" indent="-228600" algn="l">
              <a:lnSpc>
                <a:spcPct val="90000"/>
              </a:lnSpc>
              <a:spcBef>
                <a:spcPts val="500"/>
              </a:spcBef>
              <a:spcAft>
                <a:spcPts val="0"/>
              </a:spcAft>
              <a:buClr>
                <a:schemeClr val="dk1"/>
              </a:buClr>
              <a:buSzPts val="1500"/>
              <a:buFont typeface="Arial"/>
              <a:buNone/>
              <a:defRPr sz="1500" b="0" i="0" u="none" strike="noStrike" cap="none">
                <a:solidFill>
                  <a:schemeClr val="dk1"/>
                </a:solidFill>
                <a:latin typeface="Arial"/>
                <a:ea typeface="Arial"/>
                <a:cs typeface="Arial"/>
                <a:sym typeface="Arial"/>
              </a:defRPr>
            </a:lvl2pPr>
            <a:lvl3pPr marL="1371600" marR="0" lvl="2" indent="-228600" algn="l">
              <a:lnSpc>
                <a:spcPct val="90000"/>
              </a:lnSpc>
              <a:spcBef>
                <a:spcPts val="5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a:lnSpc>
                <a:spcPct val="90000"/>
              </a:lnSpc>
              <a:spcBef>
                <a:spcPts val="5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L="2286000" marR="0" lvl="4" indent="-228600" algn="l">
              <a:lnSpc>
                <a:spcPct val="90000"/>
              </a:lnSpc>
              <a:spcBef>
                <a:spcPts val="5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L="2743200" marR="0" lvl="5" indent="-228600" algn="l">
              <a:lnSpc>
                <a:spcPct val="90000"/>
              </a:lnSpc>
              <a:spcBef>
                <a:spcPts val="5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L="3200400" marR="0" lvl="6" indent="-228600" algn="l">
              <a:lnSpc>
                <a:spcPct val="90000"/>
              </a:lnSpc>
              <a:spcBef>
                <a:spcPts val="5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L="3657600" marR="0" lvl="7" indent="-228600" algn="l">
              <a:lnSpc>
                <a:spcPct val="90000"/>
              </a:lnSpc>
              <a:spcBef>
                <a:spcPts val="5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L="4114800" marR="0" lvl="8" indent="-228600" algn="l">
              <a:lnSpc>
                <a:spcPct val="90000"/>
              </a:lnSpc>
              <a:spcBef>
                <a:spcPts val="50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blipFill>
          <a:blip r:embed="rId2">
            <a:alphaModFix/>
          </a:blip>
          <a:stretch>
            <a:fillRect/>
          </a:stretch>
        </a:blip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1366220" y="1828800"/>
            <a:ext cx="9987579" cy="84082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900"/>
              <a:buFont typeface="Arial"/>
              <a:buNone/>
              <a:defRPr sz="1900"/>
            </a:lvl1pPr>
            <a:lvl2pPr lvl="1" algn="l">
              <a:lnSpc>
                <a:spcPct val="100000"/>
              </a:lnSpc>
              <a:spcBef>
                <a:spcPts val="0"/>
              </a:spcBef>
              <a:spcAft>
                <a:spcPts val="0"/>
              </a:spcAft>
              <a:buSzPts val="1500"/>
              <a:buNone/>
              <a:defRPr sz="1900"/>
            </a:lvl2pPr>
            <a:lvl3pPr lvl="2" algn="l">
              <a:lnSpc>
                <a:spcPct val="100000"/>
              </a:lnSpc>
              <a:spcBef>
                <a:spcPts val="0"/>
              </a:spcBef>
              <a:spcAft>
                <a:spcPts val="0"/>
              </a:spcAft>
              <a:buSzPts val="1500"/>
              <a:buNone/>
              <a:defRPr sz="1900"/>
            </a:lvl3pPr>
            <a:lvl4pPr lvl="3" algn="l">
              <a:lnSpc>
                <a:spcPct val="100000"/>
              </a:lnSpc>
              <a:spcBef>
                <a:spcPts val="0"/>
              </a:spcBef>
              <a:spcAft>
                <a:spcPts val="0"/>
              </a:spcAft>
              <a:buSzPts val="1500"/>
              <a:buNone/>
              <a:defRPr sz="1900"/>
            </a:lvl4pPr>
            <a:lvl5pPr lvl="4" algn="l">
              <a:lnSpc>
                <a:spcPct val="100000"/>
              </a:lnSpc>
              <a:spcBef>
                <a:spcPts val="0"/>
              </a:spcBef>
              <a:spcAft>
                <a:spcPts val="0"/>
              </a:spcAft>
              <a:buSzPts val="1500"/>
              <a:buNone/>
              <a:defRPr sz="1900"/>
            </a:lvl5pPr>
            <a:lvl6pPr lvl="5" algn="l">
              <a:lnSpc>
                <a:spcPct val="100000"/>
              </a:lnSpc>
              <a:spcBef>
                <a:spcPts val="0"/>
              </a:spcBef>
              <a:spcAft>
                <a:spcPts val="0"/>
              </a:spcAft>
              <a:buSzPts val="1500"/>
              <a:buNone/>
              <a:defRPr sz="1900"/>
            </a:lvl6pPr>
            <a:lvl7pPr lvl="6" algn="l">
              <a:lnSpc>
                <a:spcPct val="100000"/>
              </a:lnSpc>
              <a:spcBef>
                <a:spcPts val="0"/>
              </a:spcBef>
              <a:spcAft>
                <a:spcPts val="0"/>
              </a:spcAft>
              <a:buSzPts val="1500"/>
              <a:buNone/>
              <a:defRPr sz="1900"/>
            </a:lvl7pPr>
            <a:lvl8pPr lvl="7" algn="l">
              <a:lnSpc>
                <a:spcPct val="100000"/>
              </a:lnSpc>
              <a:spcBef>
                <a:spcPts val="0"/>
              </a:spcBef>
              <a:spcAft>
                <a:spcPts val="0"/>
              </a:spcAft>
              <a:buSzPts val="1500"/>
              <a:buNone/>
              <a:defRPr sz="1900"/>
            </a:lvl8pPr>
            <a:lvl9pPr lvl="8" algn="l">
              <a:lnSpc>
                <a:spcPct val="100000"/>
              </a:lnSpc>
              <a:spcBef>
                <a:spcPts val="0"/>
              </a:spcBef>
              <a:spcAft>
                <a:spcPts val="0"/>
              </a:spcAft>
              <a:buSzPts val="1500"/>
              <a:buNone/>
              <a:defRPr sz="1900"/>
            </a:lvl9pPr>
          </a:lstStyle>
          <a:p>
            <a:endParaRPr/>
          </a:p>
        </p:txBody>
      </p:sp>
      <p:sp>
        <p:nvSpPr>
          <p:cNvPr id="37" name="Google Shape;37;p8"/>
          <p:cNvSpPr txBox="1">
            <a:spLocks noGrp="1"/>
          </p:cNvSpPr>
          <p:nvPr>
            <p:ph type="body" idx="1"/>
          </p:nvPr>
        </p:nvSpPr>
        <p:spPr>
          <a:xfrm>
            <a:off x="1366220" y="2753958"/>
            <a:ext cx="9987579" cy="3829721"/>
          </a:xfrm>
          <a:prstGeom prst="rect">
            <a:avLst/>
          </a:prstGeom>
          <a:noFill/>
          <a:ln>
            <a:noFill/>
          </a:ln>
        </p:spPr>
        <p:txBody>
          <a:bodyPr spcFirstLastPara="1" wrap="square" lIns="91425" tIns="45700" rIns="91425" bIns="45700" anchor="t" anchorCtr="0">
            <a:noAutofit/>
          </a:bodyPr>
          <a:lstStyle>
            <a:lvl1pPr marL="457200" lvl="0" indent="-349250" algn="l">
              <a:lnSpc>
                <a:spcPct val="90000"/>
              </a:lnSpc>
              <a:spcBef>
                <a:spcPts val="1100"/>
              </a:spcBef>
              <a:spcAft>
                <a:spcPts val="0"/>
              </a:spcAft>
              <a:buClr>
                <a:schemeClr val="dk1"/>
              </a:buClr>
              <a:buSzPts val="1900"/>
              <a:buChar char="•"/>
              <a:defRPr sz="1900"/>
            </a:lvl1pPr>
            <a:lvl2pPr marL="914400" lvl="1" indent="-349250" algn="l">
              <a:lnSpc>
                <a:spcPct val="90000"/>
              </a:lnSpc>
              <a:spcBef>
                <a:spcPts val="500"/>
              </a:spcBef>
              <a:spcAft>
                <a:spcPts val="0"/>
              </a:spcAft>
              <a:buClr>
                <a:schemeClr val="dk1"/>
              </a:buClr>
              <a:buSzPts val="1900"/>
              <a:buChar char="•"/>
              <a:defRPr sz="1900"/>
            </a:lvl2pPr>
            <a:lvl3pPr marL="1371600" lvl="2" indent="-349250" algn="l">
              <a:lnSpc>
                <a:spcPct val="90000"/>
              </a:lnSpc>
              <a:spcBef>
                <a:spcPts val="500"/>
              </a:spcBef>
              <a:spcAft>
                <a:spcPts val="0"/>
              </a:spcAft>
              <a:buClr>
                <a:schemeClr val="dk1"/>
              </a:buClr>
              <a:buSzPts val="1900"/>
              <a:buChar char="•"/>
              <a:defRPr sz="1900"/>
            </a:lvl3pPr>
            <a:lvl4pPr marL="1828800" lvl="3" indent="-349250" algn="l">
              <a:lnSpc>
                <a:spcPct val="90000"/>
              </a:lnSpc>
              <a:spcBef>
                <a:spcPts val="500"/>
              </a:spcBef>
              <a:spcAft>
                <a:spcPts val="0"/>
              </a:spcAft>
              <a:buClr>
                <a:schemeClr val="dk1"/>
              </a:buClr>
              <a:buSzPts val="1900"/>
              <a:buChar char="•"/>
              <a:defRPr sz="1900"/>
            </a:lvl4pPr>
            <a:lvl5pPr marL="2286000" lvl="4" indent="-349250" algn="l">
              <a:lnSpc>
                <a:spcPct val="90000"/>
              </a:lnSpc>
              <a:spcBef>
                <a:spcPts val="500"/>
              </a:spcBef>
              <a:spcAft>
                <a:spcPts val="0"/>
              </a:spcAft>
              <a:buClr>
                <a:schemeClr val="dk1"/>
              </a:buClr>
              <a:buSzPts val="1900"/>
              <a:buChar char="•"/>
              <a:defRPr sz="1900"/>
            </a:lvl5pPr>
            <a:lvl6pPr marL="2743200" lvl="5" indent="-349250" algn="l">
              <a:lnSpc>
                <a:spcPct val="90000"/>
              </a:lnSpc>
              <a:spcBef>
                <a:spcPts val="500"/>
              </a:spcBef>
              <a:spcAft>
                <a:spcPts val="0"/>
              </a:spcAft>
              <a:buClr>
                <a:schemeClr val="dk1"/>
              </a:buClr>
              <a:buSzPts val="1900"/>
              <a:buChar char="•"/>
              <a:defRPr sz="1900"/>
            </a:lvl6pPr>
            <a:lvl7pPr marL="3200400" lvl="6" indent="-349250" algn="l">
              <a:lnSpc>
                <a:spcPct val="90000"/>
              </a:lnSpc>
              <a:spcBef>
                <a:spcPts val="500"/>
              </a:spcBef>
              <a:spcAft>
                <a:spcPts val="0"/>
              </a:spcAft>
              <a:buClr>
                <a:schemeClr val="dk1"/>
              </a:buClr>
              <a:buSzPts val="1900"/>
              <a:buChar char="•"/>
              <a:defRPr sz="1900"/>
            </a:lvl7pPr>
            <a:lvl8pPr marL="3657600" lvl="7" indent="-349250" algn="l">
              <a:lnSpc>
                <a:spcPct val="90000"/>
              </a:lnSpc>
              <a:spcBef>
                <a:spcPts val="500"/>
              </a:spcBef>
              <a:spcAft>
                <a:spcPts val="0"/>
              </a:spcAft>
              <a:buClr>
                <a:schemeClr val="dk1"/>
              </a:buClr>
              <a:buSzPts val="1900"/>
              <a:buChar char="•"/>
              <a:defRPr sz="1900"/>
            </a:lvl8pPr>
            <a:lvl9pPr marL="4114800" lvl="8" indent="-349250" algn="l">
              <a:lnSpc>
                <a:spcPct val="90000"/>
              </a:lnSpc>
              <a:spcBef>
                <a:spcPts val="500"/>
              </a:spcBef>
              <a:spcAft>
                <a:spcPts val="0"/>
              </a:spcAft>
              <a:buClr>
                <a:schemeClr val="dk1"/>
              </a:buClr>
              <a:buSzPts val="1900"/>
              <a:buChar char="•"/>
              <a:defRPr sz="19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8"/>
        <p:cNvGrpSpPr/>
        <p:nvPr/>
      </p:nvGrpSpPr>
      <p:grpSpPr>
        <a:xfrm>
          <a:off x="0" y="0"/>
          <a:ext cx="0" cy="0"/>
          <a:chOff x="0" y="0"/>
          <a:chExt cx="0" cy="0"/>
        </a:xfrm>
      </p:grpSpPr>
      <p:sp>
        <p:nvSpPr>
          <p:cNvPr id="39" name="Google Shape;39;p9"/>
          <p:cNvSpPr txBox="1">
            <a:spLocks noGrp="1"/>
          </p:cNvSpPr>
          <p:nvPr>
            <p:ph type="title"/>
          </p:nvPr>
        </p:nvSpPr>
        <p:spPr>
          <a:xfrm>
            <a:off x="415600" y="593367"/>
            <a:ext cx="11360800" cy="763600"/>
          </a:xfrm>
          <a:prstGeom prst="rect">
            <a:avLst/>
          </a:prstGeom>
          <a:noFill/>
          <a:ln>
            <a:noFill/>
          </a:ln>
        </p:spPr>
        <p:txBody>
          <a:bodyPr spcFirstLastPara="1" wrap="square" lIns="121900" tIns="121900" rIns="121900" bIns="121900" anchor="ctr" anchorCtr="0">
            <a:noAutofit/>
          </a:bodyPr>
          <a:lstStyle>
            <a:lvl1pPr lvl="0">
              <a:spcBef>
                <a:spcPts val="0"/>
              </a:spcBef>
              <a:spcAft>
                <a:spcPts val="0"/>
              </a:spcAft>
              <a:buSzPts val="1900"/>
              <a:buChar char="●"/>
              <a:defRPr sz="1900"/>
            </a:lvl1pPr>
            <a:lvl2pPr lvl="1">
              <a:spcBef>
                <a:spcPts val="0"/>
              </a:spcBef>
              <a:spcAft>
                <a:spcPts val="0"/>
              </a:spcAft>
              <a:buSzPts val="1900"/>
              <a:buChar char="○"/>
              <a:defRPr sz="1900"/>
            </a:lvl2pPr>
            <a:lvl3pPr lvl="2">
              <a:spcBef>
                <a:spcPts val="0"/>
              </a:spcBef>
              <a:spcAft>
                <a:spcPts val="0"/>
              </a:spcAft>
              <a:buSzPts val="1900"/>
              <a:buChar char="■"/>
              <a:defRPr sz="1900"/>
            </a:lvl3pPr>
            <a:lvl4pPr lvl="3">
              <a:spcBef>
                <a:spcPts val="0"/>
              </a:spcBef>
              <a:spcAft>
                <a:spcPts val="0"/>
              </a:spcAft>
              <a:buSzPts val="1900"/>
              <a:buChar char="●"/>
              <a:defRPr sz="1900"/>
            </a:lvl4pPr>
            <a:lvl5pPr lvl="4">
              <a:spcBef>
                <a:spcPts val="0"/>
              </a:spcBef>
              <a:spcAft>
                <a:spcPts val="0"/>
              </a:spcAft>
              <a:buSzPts val="1900"/>
              <a:buChar char="○"/>
              <a:defRPr sz="1900"/>
            </a:lvl5pPr>
            <a:lvl6pPr lvl="5">
              <a:spcBef>
                <a:spcPts val="0"/>
              </a:spcBef>
              <a:spcAft>
                <a:spcPts val="0"/>
              </a:spcAft>
              <a:buSzPts val="1900"/>
              <a:buChar char="■"/>
              <a:defRPr sz="1900"/>
            </a:lvl6pPr>
            <a:lvl7pPr lvl="6">
              <a:spcBef>
                <a:spcPts val="0"/>
              </a:spcBef>
              <a:spcAft>
                <a:spcPts val="0"/>
              </a:spcAft>
              <a:buSzPts val="1900"/>
              <a:buChar char="●"/>
              <a:defRPr sz="1900"/>
            </a:lvl7pPr>
            <a:lvl8pPr lvl="7">
              <a:spcBef>
                <a:spcPts val="0"/>
              </a:spcBef>
              <a:spcAft>
                <a:spcPts val="0"/>
              </a:spcAft>
              <a:buSzPts val="1900"/>
              <a:buChar char="○"/>
              <a:defRPr sz="1900"/>
            </a:lvl8pPr>
            <a:lvl9pPr lvl="8">
              <a:spcBef>
                <a:spcPts val="0"/>
              </a:spcBef>
              <a:spcAft>
                <a:spcPts val="0"/>
              </a:spcAft>
              <a:buSzPts val="1900"/>
              <a:buChar char="■"/>
              <a:defRPr sz="1900"/>
            </a:lvl9pPr>
          </a:lstStyle>
          <a:p>
            <a:endParaRPr/>
          </a:p>
        </p:txBody>
      </p:sp>
      <p:sp>
        <p:nvSpPr>
          <p:cNvPr id="40" name="Google Shape;40;p9"/>
          <p:cNvSpPr txBox="1">
            <a:spLocks noGrp="1"/>
          </p:cNvSpPr>
          <p:nvPr>
            <p:ph type="body" idx="1"/>
          </p:nvPr>
        </p:nvSpPr>
        <p:spPr>
          <a:xfrm>
            <a:off x="415600" y="1536633"/>
            <a:ext cx="11360800" cy="4555200"/>
          </a:xfrm>
          <a:prstGeom prst="rect">
            <a:avLst/>
          </a:prstGeom>
          <a:noFill/>
          <a:ln>
            <a:noFill/>
          </a:ln>
        </p:spPr>
        <p:txBody>
          <a:bodyPr spcFirstLastPara="1" wrap="square" lIns="121900" tIns="121900" rIns="121900" bIns="121900" anchor="ctr" anchorCtr="0">
            <a:noAutofit/>
          </a:bodyPr>
          <a:lstStyle>
            <a:lvl1pPr marL="457200" lvl="0" indent="-349250">
              <a:spcBef>
                <a:spcPts val="0"/>
              </a:spcBef>
              <a:spcAft>
                <a:spcPts val="0"/>
              </a:spcAft>
              <a:buSzPts val="1900"/>
              <a:buChar char="●"/>
              <a:defRPr sz="1900"/>
            </a:lvl1pPr>
            <a:lvl2pPr marL="914400" lvl="1" indent="-349250">
              <a:spcBef>
                <a:spcPts val="0"/>
              </a:spcBef>
              <a:spcAft>
                <a:spcPts val="0"/>
              </a:spcAft>
              <a:buSzPts val="1900"/>
              <a:buChar char="○"/>
              <a:defRPr sz="1900"/>
            </a:lvl2pPr>
            <a:lvl3pPr marL="1371600" lvl="2" indent="-349250">
              <a:spcBef>
                <a:spcPts val="0"/>
              </a:spcBef>
              <a:spcAft>
                <a:spcPts val="0"/>
              </a:spcAft>
              <a:buSzPts val="1900"/>
              <a:buChar char="■"/>
              <a:defRPr sz="1900"/>
            </a:lvl3pPr>
            <a:lvl4pPr marL="1828800" lvl="3" indent="-349250">
              <a:spcBef>
                <a:spcPts val="0"/>
              </a:spcBef>
              <a:spcAft>
                <a:spcPts val="0"/>
              </a:spcAft>
              <a:buSzPts val="1900"/>
              <a:buChar char="●"/>
              <a:defRPr sz="1900"/>
            </a:lvl4pPr>
            <a:lvl5pPr marL="2286000" lvl="4" indent="-349250">
              <a:spcBef>
                <a:spcPts val="0"/>
              </a:spcBef>
              <a:spcAft>
                <a:spcPts val="0"/>
              </a:spcAft>
              <a:buSzPts val="1900"/>
              <a:buChar char="○"/>
              <a:defRPr sz="1900"/>
            </a:lvl5pPr>
            <a:lvl6pPr marL="2743200" lvl="5" indent="-349250">
              <a:spcBef>
                <a:spcPts val="0"/>
              </a:spcBef>
              <a:spcAft>
                <a:spcPts val="0"/>
              </a:spcAft>
              <a:buSzPts val="1900"/>
              <a:buChar char="■"/>
              <a:defRPr sz="1900"/>
            </a:lvl6pPr>
            <a:lvl7pPr marL="3200400" lvl="6" indent="-349250">
              <a:spcBef>
                <a:spcPts val="0"/>
              </a:spcBef>
              <a:spcAft>
                <a:spcPts val="0"/>
              </a:spcAft>
              <a:buSzPts val="1900"/>
              <a:buChar char="●"/>
              <a:defRPr sz="1900"/>
            </a:lvl7pPr>
            <a:lvl8pPr marL="3657600" lvl="7" indent="-349250">
              <a:spcBef>
                <a:spcPts val="0"/>
              </a:spcBef>
              <a:spcAft>
                <a:spcPts val="0"/>
              </a:spcAft>
              <a:buSzPts val="1900"/>
              <a:buChar char="○"/>
              <a:defRPr sz="1900"/>
            </a:lvl8pPr>
            <a:lvl9pPr marL="4114800" lvl="8" indent="-349250">
              <a:spcBef>
                <a:spcPts val="0"/>
              </a:spcBef>
              <a:spcAft>
                <a:spcPts val="0"/>
              </a:spcAft>
              <a:buSzPts val="1900"/>
              <a:buChar char="■"/>
              <a:defRPr sz="1900"/>
            </a:lvl9pPr>
          </a:lstStyle>
          <a:p>
            <a:endParaRPr/>
          </a:p>
        </p:txBody>
      </p:sp>
      <p:sp>
        <p:nvSpPr>
          <p:cNvPr id="41" name="Google Shape;41;p9"/>
          <p:cNvSpPr txBox="1">
            <a:spLocks noGrp="1"/>
          </p:cNvSpPr>
          <p:nvPr>
            <p:ph type="sldNum" idx="12"/>
          </p:nvPr>
        </p:nvSpPr>
        <p:spPr>
          <a:xfrm>
            <a:off x="11296610" y="6217622"/>
            <a:ext cx="731600" cy="524800"/>
          </a:xfrm>
          <a:prstGeom prst="rect">
            <a:avLst/>
          </a:prstGeom>
          <a:noFill/>
          <a:ln>
            <a:noFill/>
          </a:ln>
        </p:spPr>
        <p:txBody>
          <a:bodyPr spcFirstLastPara="1" wrap="square" lIns="121900" tIns="121900" rIns="121900" bIns="121900" anchor="ctr" anchorCtr="0">
            <a:noAutofit/>
          </a:bodyPr>
          <a:lstStyle>
            <a:lvl1pPr lvl="0">
              <a:buNone/>
              <a:defRPr sz="1900"/>
            </a:lvl1pPr>
            <a:lvl2pPr lvl="1">
              <a:buNone/>
              <a:defRPr sz="1900"/>
            </a:lvl2pPr>
            <a:lvl3pPr lvl="2">
              <a:buNone/>
              <a:defRPr sz="1900"/>
            </a:lvl3pPr>
            <a:lvl4pPr lvl="3">
              <a:buNone/>
              <a:defRPr sz="1900"/>
            </a:lvl4pPr>
            <a:lvl5pPr lvl="4">
              <a:buNone/>
              <a:defRPr sz="1900"/>
            </a:lvl5pPr>
            <a:lvl6pPr lvl="5">
              <a:buNone/>
              <a:defRPr sz="1900"/>
            </a:lvl6pPr>
            <a:lvl7pPr lvl="6">
              <a:buNone/>
              <a:defRPr sz="1900"/>
            </a:lvl7pPr>
            <a:lvl8pPr lvl="7">
              <a:buNone/>
              <a:defRPr sz="1900"/>
            </a:lvl8pPr>
            <a:lvl9pPr lvl="8">
              <a:buNone/>
              <a:defRPr sz="1900"/>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1">
  <p:cSld name="OBJECT_2">
    <p:spTree>
      <p:nvGrpSpPr>
        <p:cNvPr id="1" name="Shape 42"/>
        <p:cNvGrpSpPr/>
        <p:nvPr/>
      </p:nvGrpSpPr>
      <p:grpSpPr>
        <a:xfrm>
          <a:off x="0" y="0"/>
          <a:ext cx="0" cy="0"/>
          <a:chOff x="0" y="0"/>
          <a:chExt cx="0" cy="0"/>
        </a:xfrm>
      </p:grpSpPr>
      <p:sp>
        <p:nvSpPr>
          <p:cNvPr id="43" name="Google Shape;43;p10"/>
          <p:cNvSpPr txBox="1">
            <a:spLocks noGrp="1"/>
          </p:cNvSpPr>
          <p:nvPr>
            <p:ph type="ftr" idx="11"/>
          </p:nvPr>
        </p:nvSpPr>
        <p:spPr>
          <a:xfrm>
            <a:off x="4145280" y="6377940"/>
            <a:ext cx="3901600" cy="342800"/>
          </a:xfrm>
          <a:prstGeom prst="rect">
            <a:avLst/>
          </a:prstGeom>
          <a:noFill/>
          <a:ln>
            <a:noFill/>
          </a:ln>
        </p:spPr>
        <p:txBody>
          <a:bodyPr spcFirstLastPara="1" wrap="square" lIns="0" tIns="0" rIns="0" bIns="0" anchor="t" anchorCtr="0">
            <a:noAutofit/>
          </a:bodyPr>
          <a:lstStyle>
            <a:lvl1pPr lvl="0" algn="ctr">
              <a:spcBef>
                <a:spcPts val="0"/>
              </a:spcBef>
              <a:spcAft>
                <a:spcPts val="0"/>
              </a:spcAft>
              <a:buSzPts val="1900"/>
              <a:buNone/>
              <a:defRPr sz="1900">
                <a:solidFill>
                  <a:srgbClr val="888888"/>
                </a:solidFill>
              </a:defRPr>
            </a:lvl1pPr>
            <a:lvl2pPr lvl="1" algn="l">
              <a:spcBef>
                <a:spcPts val="0"/>
              </a:spcBef>
              <a:spcAft>
                <a:spcPts val="0"/>
              </a:spcAft>
              <a:buSzPts val="1900"/>
              <a:buNone/>
              <a:defRPr sz="1900"/>
            </a:lvl2pPr>
            <a:lvl3pPr lvl="2" algn="l">
              <a:spcBef>
                <a:spcPts val="0"/>
              </a:spcBef>
              <a:spcAft>
                <a:spcPts val="0"/>
              </a:spcAft>
              <a:buSzPts val="1900"/>
              <a:buNone/>
              <a:defRPr sz="1900"/>
            </a:lvl3pPr>
            <a:lvl4pPr lvl="3" algn="l">
              <a:spcBef>
                <a:spcPts val="0"/>
              </a:spcBef>
              <a:spcAft>
                <a:spcPts val="0"/>
              </a:spcAft>
              <a:buSzPts val="1900"/>
              <a:buNone/>
              <a:defRPr sz="1900"/>
            </a:lvl4pPr>
            <a:lvl5pPr lvl="4" algn="l">
              <a:spcBef>
                <a:spcPts val="0"/>
              </a:spcBef>
              <a:spcAft>
                <a:spcPts val="0"/>
              </a:spcAft>
              <a:buSzPts val="1900"/>
              <a:buNone/>
              <a:defRPr sz="1900"/>
            </a:lvl5pPr>
            <a:lvl6pPr lvl="5" algn="l">
              <a:spcBef>
                <a:spcPts val="0"/>
              </a:spcBef>
              <a:spcAft>
                <a:spcPts val="0"/>
              </a:spcAft>
              <a:buSzPts val="1900"/>
              <a:buNone/>
              <a:defRPr sz="1900"/>
            </a:lvl6pPr>
            <a:lvl7pPr lvl="6" algn="l">
              <a:spcBef>
                <a:spcPts val="0"/>
              </a:spcBef>
              <a:spcAft>
                <a:spcPts val="0"/>
              </a:spcAft>
              <a:buSzPts val="1900"/>
              <a:buNone/>
              <a:defRPr sz="1900"/>
            </a:lvl7pPr>
            <a:lvl8pPr lvl="7" algn="l">
              <a:spcBef>
                <a:spcPts val="0"/>
              </a:spcBef>
              <a:spcAft>
                <a:spcPts val="0"/>
              </a:spcAft>
              <a:buSzPts val="1900"/>
              <a:buNone/>
              <a:defRPr sz="1900"/>
            </a:lvl8pPr>
            <a:lvl9pPr lvl="8" algn="l">
              <a:spcBef>
                <a:spcPts val="0"/>
              </a:spcBef>
              <a:spcAft>
                <a:spcPts val="0"/>
              </a:spcAft>
              <a:buSzPts val="1900"/>
              <a:buNone/>
              <a:defRPr sz="1900"/>
            </a:lvl9pPr>
          </a:lstStyle>
          <a:p>
            <a:endParaRPr/>
          </a:p>
        </p:txBody>
      </p:sp>
      <p:sp>
        <p:nvSpPr>
          <p:cNvPr id="44" name="Google Shape;44;p10"/>
          <p:cNvSpPr txBox="1">
            <a:spLocks noGrp="1"/>
          </p:cNvSpPr>
          <p:nvPr>
            <p:ph type="dt" idx="10"/>
          </p:nvPr>
        </p:nvSpPr>
        <p:spPr>
          <a:xfrm>
            <a:off x="609600" y="6377940"/>
            <a:ext cx="2804000" cy="3428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900"/>
              <a:buNone/>
              <a:defRPr sz="1900">
                <a:solidFill>
                  <a:srgbClr val="888888"/>
                </a:solidFill>
              </a:defRPr>
            </a:lvl1pPr>
            <a:lvl2pPr lvl="1" algn="l">
              <a:spcBef>
                <a:spcPts val="0"/>
              </a:spcBef>
              <a:spcAft>
                <a:spcPts val="0"/>
              </a:spcAft>
              <a:buSzPts val="1900"/>
              <a:buNone/>
              <a:defRPr sz="1900"/>
            </a:lvl2pPr>
            <a:lvl3pPr lvl="2" algn="l">
              <a:spcBef>
                <a:spcPts val="0"/>
              </a:spcBef>
              <a:spcAft>
                <a:spcPts val="0"/>
              </a:spcAft>
              <a:buSzPts val="1900"/>
              <a:buNone/>
              <a:defRPr sz="1900"/>
            </a:lvl3pPr>
            <a:lvl4pPr lvl="3" algn="l">
              <a:spcBef>
                <a:spcPts val="0"/>
              </a:spcBef>
              <a:spcAft>
                <a:spcPts val="0"/>
              </a:spcAft>
              <a:buSzPts val="1900"/>
              <a:buNone/>
              <a:defRPr sz="1900"/>
            </a:lvl4pPr>
            <a:lvl5pPr lvl="4" algn="l">
              <a:spcBef>
                <a:spcPts val="0"/>
              </a:spcBef>
              <a:spcAft>
                <a:spcPts val="0"/>
              </a:spcAft>
              <a:buSzPts val="1900"/>
              <a:buNone/>
              <a:defRPr sz="1900"/>
            </a:lvl5pPr>
            <a:lvl6pPr lvl="5" algn="l">
              <a:spcBef>
                <a:spcPts val="0"/>
              </a:spcBef>
              <a:spcAft>
                <a:spcPts val="0"/>
              </a:spcAft>
              <a:buSzPts val="1900"/>
              <a:buNone/>
              <a:defRPr sz="1900"/>
            </a:lvl6pPr>
            <a:lvl7pPr lvl="6" algn="l">
              <a:spcBef>
                <a:spcPts val="0"/>
              </a:spcBef>
              <a:spcAft>
                <a:spcPts val="0"/>
              </a:spcAft>
              <a:buSzPts val="1900"/>
              <a:buNone/>
              <a:defRPr sz="1900"/>
            </a:lvl7pPr>
            <a:lvl8pPr lvl="7" algn="l">
              <a:spcBef>
                <a:spcPts val="0"/>
              </a:spcBef>
              <a:spcAft>
                <a:spcPts val="0"/>
              </a:spcAft>
              <a:buSzPts val="1900"/>
              <a:buNone/>
              <a:defRPr sz="1900"/>
            </a:lvl8pPr>
            <a:lvl9pPr lvl="8" algn="l">
              <a:spcBef>
                <a:spcPts val="0"/>
              </a:spcBef>
              <a:spcAft>
                <a:spcPts val="0"/>
              </a:spcAft>
              <a:buSzPts val="1900"/>
              <a:buNone/>
              <a:defRPr sz="1900"/>
            </a:lvl9pPr>
          </a:lstStyle>
          <a:p>
            <a:endParaRPr/>
          </a:p>
        </p:txBody>
      </p:sp>
      <p:sp>
        <p:nvSpPr>
          <p:cNvPr id="45" name="Google Shape;45;p10"/>
          <p:cNvSpPr txBox="1">
            <a:spLocks noGrp="1"/>
          </p:cNvSpPr>
          <p:nvPr>
            <p:ph type="sldNum" idx="12"/>
          </p:nvPr>
        </p:nvSpPr>
        <p:spPr>
          <a:xfrm>
            <a:off x="8778240" y="6377940"/>
            <a:ext cx="2804000" cy="342800"/>
          </a:xfrm>
          <a:prstGeom prst="rect">
            <a:avLst/>
          </a:prstGeom>
          <a:noFill/>
          <a:ln>
            <a:noFill/>
          </a:ln>
        </p:spPr>
        <p:txBody>
          <a:bodyPr spcFirstLastPara="1" wrap="square" lIns="0" tIns="0" rIns="0" bIns="0" anchor="t" anchorCtr="0">
            <a:noAutofit/>
          </a:bodyPr>
          <a:lstStyle>
            <a:lvl1pPr marL="0" lvl="0" indent="0" algn="r">
              <a:spcBef>
                <a:spcPts val="0"/>
              </a:spcBef>
              <a:buNone/>
              <a:defRPr sz="1900">
                <a:solidFill>
                  <a:srgbClr val="888888"/>
                </a:solidFill>
              </a:defRPr>
            </a:lvl1pPr>
            <a:lvl2pPr marL="0" lvl="1" indent="0" algn="r">
              <a:spcBef>
                <a:spcPts val="0"/>
              </a:spcBef>
              <a:buNone/>
              <a:defRPr sz="1900">
                <a:solidFill>
                  <a:srgbClr val="888888"/>
                </a:solidFill>
              </a:defRPr>
            </a:lvl2pPr>
            <a:lvl3pPr marL="0" lvl="2" indent="0" algn="r">
              <a:spcBef>
                <a:spcPts val="0"/>
              </a:spcBef>
              <a:buNone/>
              <a:defRPr sz="1900">
                <a:solidFill>
                  <a:srgbClr val="888888"/>
                </a:solidFill>
              </a:defRPr>
            </a:lvl3pPr>
            <a:lvl4pPr marL="0" lvl="3" indent="0" algn="r">
              <a:spcBef>
                <a:spcPts val="0"/>
              </a:spcBef>
              <a:buNone/>
              <a:defRPr sz="1900">
                <a:solidFill>
                  <a:srgbClr val="888888"/>
                </a:solidFill>
              </a:defRPr>
            </a:lvl4pPr>
            <a:lvl5pPr marL="0" lvl="4" indent="0" algn="r">
              <a:spcBef>
                <a:spcPts val="0"/>
              </a:spcBef>
              <a:buNone/>
              <a:defRPr sz="1900">
                <a:solidFill>
                  <a:srgbClr val="888888"/>
                </a:solidFill>
              </a:defRPr>
            </a:lvl5pPr>
            <a:lvl6pPr marL="0" lvl="5" indent="0" algn="r">
              <a:spcBef>
                <a:spcPts val="0"/>
              </a:spcBef>
              <a:buNone/>
              <a:defRPr sz="1900">
                <a:solidFill>
                  <a:srgbClr val="888888"/>
                </a:solidFill>
              </a:defRPr>
            </a:lvl6pPr>
            <a:lvl7pPr marL="0" lvl="6" indent="0" algn="r">
              <a:spcBef>
                <a:spcPts val="0"/>
              </a:spcBef>
              <a:buNone/>
              <a:defRPr sz="1900">
                <a:solidFill>
                  <a:srgbClr val="888888"/>
                </a:solidFill>
              </a:defRPr>
            </a:lvl7pPr>
            <a:lvl8pPr marL="0" lvl="7" indent="0" algn="r">
              <a:spcBef>
                <a:spcPts val="0"/>
              </a:spcBef>
              <a:buNone/>
              <a:defRPr sz="1900">
                <a:solidFill>
                  <a:srgbClr val="888888"/>
                </a:solidFill>
              </a:defRPr>
            </a:lvl8pPr>
            <a:lvl9pPr marL="0" lvl="8" indent="0" algn="r">
              <a:spcBef>
                <a:spcPts val="0"/>
              </a:spcBef>
              <a:buNone/>
              <a:defRPr sz="1900">
                <a:solidFill>
                  <a:srgbClr val="888888"/>
                </a:solidFill>
              </a:defRPr>
            </a:lvl9pPr>
          </a:lstStyle>
          <a:p>
            <a:pPr marL="0" lvl="0" indent="0" algn="r" rtl="0">
              <a:spcBef>
                <a:spcPts val="0"/>
              </a:spcBef>
              <a:spcAft>
                <a:spcPts val="0"/>
              </a:spcAft>
              <a:buNone/>
            </a:pPr>
            <a:fld id="{00000000-1234-1234-1234-123412341234}" type="slidenum">
              <a:rPr lang="en-US"/>
              <a:t>‹#›</a:t>
            </a:fld>
            <a:endParaRPr sz="2400" b="0" i="0" u="none" strike="noStrike" cap="none">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2">
            <a:alphaModFix/>
          </a:blip>
          <a:stretch>
            <a:fillRect/>
          </a:stretch>
        </a:blip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hyperlink" Target="https://static1.squarespace.com/static/5e32157bff63c7446f3f1529/t/5f173f25ed01e6413efd3c3c/1595359028119/Liberatory-Design-Mindsets.pdf" TargetMode="External"/><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hyperlink" Target="https://static1.squarespace.com/static/5e32157bff63c7446f3f1529/t/5f173f25ed01e6413efd3c3c/1595359028119/Liberatory-Design-Mindsets.pdf" TargetMode="External"/><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hyperlink" Target="https://www.cde.ca.gov/sp/el/rm/principleone.asp" TargetMode="External"/><Relationship Id="rId7"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17.xml"/><Relationship Id="rId6" Type="http://schemas.openxmlformats.org/officeDocument/2006/relationships/image" Target="../media/image28.png"/><Relationship Id="rId11" Type="http://schemas.openxmlformats.org/officeDocument/2006/relationships/hyperlink" Target="https://elroadmap.sdcoe.net/" TargetMode="External"/><Relationship Id="rId5" Type="http://schemas.openxmlformats.org/officeDocument/2006/relationships/hyperlink" Target="https://www.cde.ca.gov/sp/el/rm/principlefour.asp" TargetMode="External"/><Relationship Id="rId10" Type="http://schemas.openxmlformats.org/officeDocument/2006/relationships/hyperlink" Target="https://www.cde.ca.gov/sp/el/rm/principletwo.asp" TargetMode="External"/><Relationship Id="rId4" Type="http://schemas.openxmlformats.org/officeDocument/2006/relationships/hyperlink" Target="https://www.cde.ca.gov/sp/el/rm/principlethree.asp" TargetMode="External"/><Relationship Id="rId9" Type="http://schemas.openxmlformats.org/officeDocument/2006/relationships/image" Target="../media/image3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8" Type="http://schemas.openxmlformats.org/officeDocument/2006/relationships/hyperlink" Target="https://drive.google.com/file/d/10UWxdxLlHtGO9Ww7jIeFTKikx_A8tqSA/view?usp=sharing" TargetMode="External"/><Relationship Id="rId3" Type="http://schemas.openxmlformats.org/officeDocument/2006/relationships/image" Target="../media/image33.png"/><Relationship Id="rId7"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hyperlink" Target="https://drive.google.com/file/d/17htRHKIjp-i1Hz_0cYql9006tV5nQRtn/view?usp=sharing" TargetMode="External"/><Relationship Id="rId5" Type="http://schemas.openxmlformats.org/officeDocument/2006/relationships/image" Target="../media/image34.png"/><Relationship Id="rId4" Type="http://schemas.openxmlformats.org/officeDocument/2006/relationships/hyperlink" Target="https://drive.google.com/file/d/10Dyy7sh9H8YTG0yFmOtlLjAbp4ISGC5T/view?usp=sharing" TargetMode="External"/><Relationship Id="rId9"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15.xml"/><Relationship Id="rId4" Type="http://schemas.openxmlformats.org/officeDocument/2006/relationships/hyperlink" Target="https://www.cde.ca.gov/sp/ml/rmresources.asp"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hyperlink" Target="https://static1.squarespace.com/static/5e32157bff63c7446f3f1529/t/5f173f25ed01e6413efd3c3c/1595359028119/Liberatory-Design-Mindsets.pdf" TargetMode="External"/><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15.xml"/><Relationship Id="rId4" Type="http://schemas.openxmlformats.org/officeDocument/2006/relationships/hyperlink" Target="https://www.aasa.org/docs/default-source/resources/reports/commissionreportfinal-040821.pdf?sfvrsn=ae95668f_4"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3.xml"/><Relationship Id="rId1" Type="http://schemas.openxmlformats.org/officeDocument/2006/relationships/slideLayout" Target="../slideLayouts/slideLayout15.xml"/><Relationship Id="rId4" Type="http://schemas.openxmlformats.org/officeDocument/2006/relationships/hyperlink" Target="https://www.aasa.org/docs/default-source/resources/reports/commissionreportfinal-040821.pdf?sfvrsn=ae95668f_4" TargetMode="External"/></Relationships>
</file>

<file path=ppt/slides/_rels/slide4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hyperlink" Target="https://static1.squarespace.com/static/5e32157bff63c7446f3f1529/t/5f173f25ed01e6413efd3c3c/1595359028119/Liberatory-Design-Mindsets.pdf" TargetMode="External"/><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44.xml"/><Relationship Id="rId1" Type="http://schemas.openxmlformats.org/officeDocument/2006/relationships/slideLayout" Target="../slideLayouts/slideLayout1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9.xml"/><Relationship Id="rId1" Type="http://schemas.openxmlformats.org/officeDocument/2006/relationships/slideLayout" Target="../slideLayouts/slideLayout17.xml"/><Relationship Id="rId4" Type="http://schemas.openxmlformats.org/officeDocument/2006/relationships/image" Target="../media/image4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hyperlink" Target="https://static1.squarespace.com/static/5e32157bff63c7446f3f1529/t/5f173f25ed01e6413efd3c3c/1595359028119/Liberatory-Design-Mindsets.pdf" TargetMode="External"/><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54.xml"/><Relationship Id="rId1" Type="http://schemas.openxmlformats.org/officeDocument/2006/relationships/slideLayout" Target="../slideLayouts/slideLayout1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6.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hyperlink" Target="https://static1.squarespace.com/static/5e32157bff63c7446f3f1529/t/5f173f25ed01e6413efd3c3c/1595359028119/Liberatory-Design-Mindsets.pdf" TargetMode="External"/><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notesSlide" Target="../notesSlides/notesSlide8.xml"/><Relationship Id="rId16" Type="http://schemas.openxmlformats.org/officeDocument/2006/relationships/image" Target="../media/image24.png"/><Relationship Id="rId1" Type="http://schemas.openxmlformats.org/officeDocument/2006/relationships/slideLayout" Target="../slideLayouts/slideLayout12.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hyperlink" Target="https://drive.google.com/file/d/13loawZPZb8NW-8txpHsgbAdKXWoLhiId/view?usp=sharing" TargetMode="External"/><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hyperlink" Target="https://www.nationalequityproject.org/tools/liberatory-design-card-deck" TargetMode="External"/><Relationship Id="rId9" Type="http://schemas.openxmlformats.org/officeDocument/2006/relationships/image" Target="../media/image17.png"/><Relationship Id="rId1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hyperlink" Target="https://drive.google.com/file/d/13loawZPZb8NW-8txpHsgbAdKXWoLhiId/view?usp=sharing"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26.png"/><Relationship Id="rId4" Type="http://schemas.openxmlformats.org/officeDocument/2006/relationships/hyperlink" Target="https://www.nationalequityproject.org/tools/liberatory-design-card-dec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4"/>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172"/>
        <p:cNvGrpSpPr/>
        <p:nvPr/>
      </p:nvGrpSpPr>
      <p:grpSpPr>
        <a:xfrm>
          <a:off x="0" y="0"/>
          <a:ext cx="0" cy="0"/>
          <a:chOff x="0" y="0"/>
          <a:chExt cx="0" cy="0"/>
        </a:xfrm>
      </p:grpSpPr>
      <p:sp>
        <p:nvSpPr>
          <p:cNvPr id="173" name="Google Shape;173;p31"/>
          <p:cNvSpPr/>
          <p:nvPr/>
        </p:nvSpPr>
        <p:spPr>
          <a:xfrm>
            <a:off x="905700" y="3246750"/>
            <a:ext cx="10262700" cy="786600"/>
          </a:xfrm>
          <a:prstGeom prst="rect">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1"/>
          <p:cNvSpPr txBox="1">
            <a:spLocks noGrp="1"/>
          </p:cNvSpPr>
          <p:nvPr>
            <p:ph type="title"/>
          </p:nvPr>
        </p:nvSpPr>
        <p:spPr>
          <a:xfrm>
            <a:off x="477523" y="159750"/>
            <a:ext cx="11198400" cy="693900"/>
          </a:xfrm>
          <a:prstGeom prst="rect">
            <a:avLst/>
          </a:prstGeom>
          <a:noFill/>
          <a:ln>
            <a:noFill/>
          </a:ln>
        </p:spPr>
        <p:txBody>
          <a:bodyPr spcFirstLastPara="1" wrap="square" lIns="0" tIns="33000" rIns="0" bIns="0" anchor="t" anchorCtr="0">
            <a:noAutofit/>
          </a:bodyPr>
          <a:lstStyle/>
          <a:p>
            <a:pPr marL="914400" marR="12700" lvl="0" indent="-901700" algn="ctr" rtl="0">
              <a:lnSpc>
                <a:spcPct val="119545"/>
              </a:lnSpc>
              <a:spcBef>
                <a:spcPts val="0"/>
              </a:spcBef>
              <a:spcAft>
                <a:spcPts val="0"/>
              </a:spcAft>
              <a:buNone/>
            </a:pPr>
            <a:r>
              <a:rPr lang="en-US" sz="30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LIBERATORY DESIGN MINDSETS</a:t>
            </a:r>
            <a:endParaRPr sz="3000">
              <a:solidFill>
                <a:schemeClr val="lt1"/>
              </a:solidFill>
              <a:latin typeface="Calibri"/>
              <a:ea typeface="Calibri"/>
              <a:cs typeface="Calibri"/>
              <a:sym typeface="Calibri"/>
            </a:endParaRPr>
          </a:p>
        </p:txBody>
      </p:sp>
      <p:pic>
        <p:nvPicPr>
          <p:cNvPr id="175" name="Google Shape;175;p31"/>
          <p:cNvPicPr preferRelativeResize="0"/>
          <p:nvPr/>
        </p:nvPicPr>
        <p:blipFill>
          <a:blip r:embed="rId4">
            <a:alphaModFix/>
          </a:blip>
          <a:stretch>
            <a:fillRect/>
          </a:stretch>
        </p:blipFill>
        <p:spPr>
          <a:xfrm>
            <a:off x="905699" y="1061725"/>
            <a:ext cx="1555649" cy="2062324"/>
          </a:xfrm>
          <a:prstGeom prst="rect">
            <a:avLst/>
          </a:prstGeom>
          <a:noFill/>
          <a:ln>
            <a:noFill/>
          </a:ln>
        </p:spPr>
      </p:pic>
      <p:pic>
        <p:nvPicPr>
          <p:cNvPr id="176" name="Google Shape;176;p31"/>
          <p:cNvPicPr preferRelativeResize="0"/>
          <p:nvPr/>
        </p:nvPicPr>
        <p:blipFill>
          <a:blip r:embed="rId5">
            <a:alphaModFix/>
          </a:blip>
          <a:stretch>
            <a:fillRect/>
          </a:stretch>
        </p:blipFill>
        <p:spPr>
          <a:xfrm>
            <a:off x="2613749" y="982645"/>
            <a:ext cx="1619407" cy="2141401"/>
          </a:xfrm>
          <a:prstGeom prst="rect">
            <a:avLst/>
          </a:prstGeom>
          <a:noFill/>
          <a:ln>
            <a:noFill/>
          </a:ln>
        </p:spPr>
      </p:pic>
      <p:pic>
        <p:nvPicPr>
          <p:cNvPr id="177" name="Google Shape;177;p31"/>
          <p:cNvPicPr preferRelativeResize="0"/>
          <p:nvPr/>
        </p:nvPicPr>
        <p:blipFill>
          <a:blip r:embed="rId6">
            <a:alphaModFix/>
          </a:blip>
          <a:stretch>
            <a:fillRect/>
          </a:stretch>
        </p:blipFill>
        <p:spPr>
          <a:xfrm>
            <a:off x="4385550" y="982650"/>
            <a:ext cx="1598862" cy="2141401"/>
          </a:xfrm>
          <a:prstGeom prst="rect">
            <a:avLst/>
          </a:prstGeom>
          <a:noFill/>
          <a:ln>
            <a:noFill/>
          </a:ln>
        </p:spPr>
      </p:pic>
      <p:pic>
        <p:nvPicPr>
          <p:cNvPr id="178" name="Google Shape;178;p31"/>
          <p:cNvPicPr preferRelativeResize="0"/>
          <p:nvPr/>
        </p:nvPicPr>
        <p:blipFill>
          <a:blip r:embed="rId7">
            <a:alphaModFix/>
          </a:blip>
          <a:stretch>
            <a:fillRect/>
          </a:stretch>
        </p:blipFill>
        <p:spPr>
          <a:xfrm>
            <a:off x="6089757" y="973170"/>
            <a:ext cx="1619401" cy="2150881"/>
          </a:xfrm>
          <a:prstGeom prst="rect">
            <a:avLst/>
          </a:prstGeom>
          <a:noFill/>
          <a:ln>
            <a:noFill/>
          </a:ln>
        </p:spPr>
      </p:pic>
      <p:pic>
        <p:nvPicPr>
          <p:cNvPr id="179" name="Google Shape;179;p31"/>
          <p:cNvPicPr preferRelativeResize="0"/>
          <p:nvPr/>
        </p:nvPicPr>
        <p:blipFill>
          <a:blip r:embed="rId8">
            <a:alphaModFix/>
          </a:blip>
          <a:stretch>
            <a:fillRect/>
          </a:stretch>
        </p:blipFill>
        <p:spPr>
          <a:xfrm>
            <a:off x="7861554" y="982645"/>
            <a:ext cx="1598850" cy="2135889"/>
          </a:xfrm>
          <a:prstGeom prst="rect">
            <a:avLst/>
          </a:prstGeom>
          <a:noFill/>
          <a:ln>
            <a:noFill/>
          </a:ln>
        </p:spPr>
      </p:pic>
      <p:pic>
        <p:nvPicPr>
          <p:cNvPr id="180" name="Google Shape;180;p31"/>
          <p:cNvPicPr preferRelativeResize="0"/>
          <p:nvPr/>
        </p:nvPicPr>
        <p:blipFill>
          <a:blip r:embed="rId9">
            <a:alphaModFix/>
          </a:blip>
          <a:stretch>
            <a:fillRect/>
          </a:stretch>
        </p:blipFill>
        <p:spPr>
          <a:xfrm>
            <a:off x="9612800" y="1044437"/>
            <a:ext cx="1555649" cy="2096901"/>
          </a:xfrm>
          <a:prstGeom prst="rect">
            <a:avLst/>
          </a:prstGeom>
          <a:noFill/>
          <a:ln>
            <a:noFill/>
          </a:ln>
        </p:spPr>
      </p:pic>
      <p:pic>
        <p:nvPicPr>
          <p:cNvPr id="181" name="Google Shape;181;p31"/>
          <p:cNvPicPr preferRelativeResize="0"/>
          <p:nvPr/>
        </p:nvPicPr>
        <p:blipFill>
          <a:blip r:embed="rId10">
            <a:alphaModFix/>
          </a:blip>
          <a:stretch>
            <a:fillRect/>
          </a:stretch>
        </p:blipFill>
        <p:spPr>
          <a:xfrm>
            <a:off x="897538" y="4135300"/>
            <a:ext cx="1555649" cy="2090278"/>
          </a:xfrm>
          <a:prstGeom prst="rect">
            <a:avLst/>
          </a:prstGeom>
          <a:noFill/>
          <a:ln>
            <a:noFill/>
          </a:ln>
        </p:spPr>
      </p:pic>
      <p:pic>
        <p:nvPicPr>
          <p:cNvPr id="182" name="Google Shape;182;p31"/>
          <p:cNvPicPr preferRelativeResize="0"/>
          <p:nvPr/>
        </p:nvPicPr>
        <p:blipFill>
          <a:blip r:embed="rId11">
            <a:alphaModFix/>
          </a:blip>
          <a:stretch>
            <a:fillRect/>
          </a:stretch>
        </p:blipFill>
        <p:spPr>
          <a:xfrm>
            <a:off x="2605588" y="4052150"/>
            <a:ext cx="1598849" cy="2173433"/>
          </a:xfrm>
          <a:prstGeom prst="rect">
            <a:avLst/>
          </a:prstGeom>
          <a:noFill/>
          <a:ln>
            <a:noFill/>
          </a:ln>
        </p:spPr>
      </p:pic>
      <p:pic>
        <p:nvPicPr>
          <p:cNvPr id="183" name="Google Shape;183;p31"/>
          <p:cNvPicPr preferRelativeResize="0"/>
          <p:nvPr/>
        </p:nvPicPr>
        <p:blipFill>
          <a:blip r:embed="rId12">
            <a:alphaModFix/>
          </a:blip>
          <a:stretch>
            <a:fillRect/>
          </a:stretch>
        </p:blipFill>
        <p:spPr>
          <a:xfrm>
            <a:off x="4398988" y="4134675"/>
            <a:ext cx="1555650" cy="2091527"/>
          </a:xfrm>
          <a:prstGeom prst="rect">
            <a:avLst/>
          </a:prstGeom>
          <a:noFill/>
          <a:ln>
            <a:noFill/>
          </a:ln>
        </p:spPr>
      </p:pic>
      <p:pic>
        <p:nvPicPr>
          <p:cNvPr id="184" name="Google Shape;184;p31"/>
          <p:cNvPicPr preferRelativeResize="0"/>
          <p:nvPr/>
        </p:nvPicPr>
        <p:blipFill>
          <a:blip r:embed="rId13">
            <a:alphaModFix/>
          </a:blip>
          <a:stretch>
            <a:fillRect/>
          </a:stretch>
        </p:blipFill>
        <p:spPr>
          <a:xfrm>
            <a:off x="6113462" y="4155975"/>
            <a:ext cx="1555650" cy="2070213"/>
          </a:xfrm>
          <a:prstGeom prst="rect">
            <a:avLst/>
          </a:prstGeom>
          <a:noFill/>
          <a:ln>
            <a:noFill/>
          </a:ln>
        </p:spPr>
      </p:pic>
      <p:pic>
        <p:nvPicPr>
          <p:cNvPr id="185" name="Google Shape;185;p31"/>
          <p:cNvPicPr preferRelativeResize="0"/>
          <p:nvPr/>
        </p:nvPicPr>
        <p:blipFill>
          <a:blip r:embed="rId14">
            <a:alphaModFix/>
          </a:blip>
          <a:stretch>
            <a:fillRect/>
          </a:stretch>
        </p:blipFill>
        <p:spPr>
          <a:xfrm>
            <a:off x="7843113" y="4054400"/>
            <a:ext cx="1619399" cy="2168923"/>
          </a:xfrm>
          <a:prstGeom prst="rect">
            <a:avLst/>
          </a:prstGeom>
          <a:noFill/>
          <a:ln>
            <a:noFill/>
          </a:ln>
        </p:spPr>
      </p:pic>
      <p:pic>
        <p:nvPicPr>
          <p:cNvPr id="186" name="Google Shape;186;p31"/>
          <p:cNvPicPr preferRelativeResize="0"/>
          <p:nvPr/>
        </p:nvPicPr>
        <p:blipFill>
          <a:blip r:embed="rId15">
            <a:alphaModFix/>
          </a:blip>
          <a:stretch>
            <a:fillRect/>
          </a:stretch>
        </p:blipFill>
        <p:spPr>
          <a:xfrm>
            <a:off x="9636513" y="4050888"/>
            <a:ext cx="1619400" cy="2175937"/>
          </a:xfrm>
          <a:prstGeom prst="rect">
            <a:avLst/>
          </a:prstGeom>
          <a:noFill/>
          <a:ln>
            <a:noFill/>
          </a:ln>
        </p:spPr>
      </p:pic>
      <p:sp>
        <p:nvSpPr>
          <p:cNvPr id="187" name="Google Shape;187;p31"/>
          <p:cNvSpPr txBox="1"/>
          <p:nvPr/>
        </p:nvSpPr>
        <p:spPr>
          <a:xfrm>
            <a:off x="94950" y="3141350"/>
            <a:ext cx="11970300" cy="954300"/>
          </a:xfrm>
          <a:prstGeom prst="rect">
            <a:avLst/>
          </a:prstGeom>
          <a:noFill/>
          <a:ln>
            <a:noFill/>
          </a:ln>
        </p:spPr>
        <p:txBody>
          <a:bodyPr spcFirstLastPara="1" wrap="square" lIns="91425" tIns="91425" rIns="91425" bIns="91425" anchor="t" anchorCtr="0">
            <a:spAutoFit/>
          </a:bodyPr>
          <a:lstStyle/>
          <a:p>
            <a:pPr marL="25400" marR="12700" lvl="0" indent="0" algn="ctr" rtl="0">
              <a:spcBef>
                <a:spcPts val="0"/>
              </a:spcBef>
              <a:spcAft>
                <a:spcPts val="0"/>
              </a:spcAft>
              <a:buNone/>
            </a:pPr>
            <a:r>
              <a:rPr lang="en-US" sz="2500">
                <a:solidFill>
                  <a:schemeClr val="dk1"/>
                </a:solidFill>
                <a:latin typeface="Calibri"/>
                <a:ea typeface="Calibri"/>
                <a:cs typeface="Calibri"/>
                <a:sym typeface="Calibri"/>
              </a:rPr>
              <a:t>Equity is </a:t>
            </a:r>
            <a:r>
              <a:rPr lang="en-US" sz="2500" b="1">
                <a:solidFill>
                  <a:schemeClr val="dk1"/>
                </a:solidFill>
                <a:latin typeface="Calibri"/>
                <a:ea typeface="Calibri"/>
                <a:cs typeface="Calibri"/>
                <a:sym typeface="Calibri"/>
              </a:rPr>
              <a:t>both </a:t>
            </a:r>
            <a:r>
              <a:rPr lang="en-US" sz="2500">
                <a:solidFill>
                  <a:schemeClr val="dk1"/>
                </a:solidFill>
                <a:latin typeface="Calibri"/>
                <a:ea typeface="Calibri"/>
                <a:cs typeface="Calibri"/>
                <a:sym typeface="Calibri"/>
              </a:rPr>
              <a:t>a goal and a process. </a:t>
            </a:r>
            <a:endParaRPr sz="2500">
              <a:solidFill>
                <a:schemeClr val="dk1"/>
              </a:solidFill>
              <a:latin typeface="Calibri"/>
              <a:ea typeface="Calibri"/>
              <a:cs typeface="Calibri"/>
              <a:sym typeface="Calibri"/>
            </a:endParaRPr>
          </a:p>
          <a:p>
            <a:pPr marL="25400" marR="12700" lvl="0" indent="0" algn="ctr" rtl="0">
              <a:spcBef>
                <a:spcPts val="0"/>
              </a:spcBef>
              <a:spcAft>
                <a:spcPts val="0"/>
              </a:spcAft>
              <a:buClr>
                <a:schemeClr val="dk1"/>
              </a:buClr>
              <a:buFont typeface="Arial"/>
              <a:buNone/>
            </a:pPr>
            <a:r>
              <a:rPr lang="en-US" sz="2500">
                <a:solidFill>
                  <a:schemeClr val="dk1"/>
                </a:solidFill>
                <a:latin typeface="Calibri"/>
                <a:ea typeface="Calibri"/>
                <a:cs typeface="Calibri"/>
                <a:sym typeface="Calibri"/>
              </a:rPr>
              <a:t>Addressing equity and inequity requires new </a:t>
            </a:r>
            <a:r>
              <a:rPr lang="en-US" sz="2500" b="1">
                <a:solidFill>
                  <a:schemeClr val="dk1"/>
                </a:solidFill>
                <a:latin typeface="Calibri"/>
                <a:ea typeface="Calibri"/>
                <a:cs typeface="Calibri"/>
                <a:sym typeface="Calibri"/>
              </a:rPr>
              <a:t>mindsets </a:t>
            </a:r>
            <a:r>
              <a:rPr lang="en-US" sz="2500">
                <a:solidFill>
                  <a:schemeClr val="dk1"/>
                </a:solidFill>
                <a:latin typeface="Calibri"/>
                <a:ea typeface="Calibri"/>
                <a:cs typeface="Calibri"/>
                <a:sym typeface="Calibri"/>
              </a:rPr>
              <a:t>and </a:t>
            </a:r>
            <a:r>
              <a:rPr lang="en-US" sz="2500" b="1">
                <a:solidFill>
                  <a:schemeClr val="dk1"/>
                </a:solidFill>
                <a:latin typeface="Calibri"/>
                <a:ea typeface="Calibri"/>
                <a:cs typeface="Calibri"/>
                <a:sym typeface="Calibri"/>
              </a:rPr>
              <a:t>intentions</a:t>
            </a:r>
            <a:endParaRPr sz="7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191"/>
        <p:cNvGrpSpPr/>
        <p:nvPr/>
      </p:nvGrpSpPr>
      <p:grpSpPr>
        <a:xfrm>
          <a:off x="0" y="0"/>
          <a:ext cx="0" cy="0"/>
          <a:chOff x="0" y="0"/>
          <a:chExt cx="0" cy="0"/>
        </a:xfrm>
      </p:grpSpPr>
      <p:sp>
        <p:nvSpPr>
          <p:cNvPr id="192" name="Google Shape;192;p32"/>
          <p:cNvSpPr/>
          <p:nvPr/>
        </p:nvSpPr>
        <p:spPr>
          <a:xfrm>
            <a:off x="110850" y="3235413"/>
            <a:ext cx="11993400" cy="798000"/>
          </a:xfrm>
          <a:prstGeom prst="rect">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2"/>
          <p:cNvSpPr txBox="1">
            <a:spLocks noGrp="1"/>
          </p:cNvSpPr>
          <p:nvPr>
            <p:ph type="title"/>
          </p:nvPr>
        </p:nvSpPr>
        <p:spPr>
          <a:xfrm>
            <a:off x="477523" y="159750"/>
            <a:ext cx="11198400" cy="693900"/>
          </a:xfrm>
          <a:prstGeom prst="rect">
            <a:avLst/>
          </a:prstGeom>
          <a:noFill/>
          <a:ln>
            <a:noFill/>
          </a:ln>
        </p:spPr>
        <p:txBody>
          <a:bodyPr spcFirstLastPara="1" wrap="square" lIns="0" tIns="33000" rIns="0" bIns="0" anchor="t" anchorCtr="0">
            <a:noAutofit/>
          </a:bodyPr>
          <a:lstStyle/>
          <a:p>
            <a:pPr marL="914400" marR="12700" lvl="0" indent="-901700" algn="ctr" rtl="0">
              <a:lnSpc>
                <a:spcPct val="119545"/>
              </a:lnSpc>
              <a:spcBef>
                <a:spcPts val="0"/>
              </a:spcBef>
              <a:spcAft>
                <a:spcPts val="0"/>
              </a:spcAft>
              <a:buNone/>
            </a:pPr>
            <a:r>
              <a:rPr lang="en-US" sz="30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LIBERATORY DESIGN MINDSETS</a:t>
            </a:r>
            <a:endParaRPr sz="3000">
              <a:solidFill>
                <a:schemeClr val="lt1"/>
              </a:solidFill>
              <a:latin typeface="Calibri"/>
              <a:ea typeface="Calibri"/>
              <a:cs typeface="Calibri"/>
              <a:sym typeface="Calibri"/>
            </a:endParaRPr>
          </a:p>
        </p:txBody>
      </p:sp>
      <p:pic>
        <p:nvPicPr>
          <p:cNvPr id="194" name="Google Shape;194;p32"/>
          <p:cNvPicPr preferRelativeResize="0"/>
          <p:nvPr/>
        </p:nvPicPr>
        <p:blipFill>
          <a:blip r:embed="rId4">
            <a:alphaModFix/>
          </a:blip>
          <a:stretch>
            <a:fillRect/>
          </a:stretch>
        </p:blipFill>
        <p:spPr>
          <a:xfrm>
            <a:off x="897549" y="1049000"/>
            <a:ext cx="1555649" cy="2062324"/>
          </a:xfrm>
          <a:prstGeom prst="rect">
            <a:avLst/>
          </a:prstGeom>
          <a:noFill/>
          <a:ln>
            <a:noFill/>
          </a:ln>
        </p:spPr>
      </p:pic>
      <p:pic>
        <p:nvPicPr>
          <p:cNvPr id="195" name="Google Shape;195;p32"/>
          <p:cNvPicPr preferRelativeResize="0"/>
          <p:nvPr/>
        </p:nvPicPr>
        <p:blipFill>
          <a:blip r:embed="rId5">
            <a:alphaModFix/>
          </a:blip>
          <a:stretch>
            <a:fillRect/>
          </a:stretch>
        </p:blipFill>
        <p:spPr>
          <a:xfrm>
            <a:off x="2605599" y="969920"/>
            <a:ext cx="1619407" cy="2141401"/>
          </a:xfrm>
          <a:prstGeom prst="rect">
            <a:avLst/>
          </a:prstGeom>
          <a:noFill/>
          <a:ln>
            <a:noFill/>
          </a:ln>
        </p:spPr>
      </p:pic>
      <p:pic>
        <p:nvPicPr>
          <p:cNvPr id="196" name="Google Shape;196;p32"/>
          <p:cNvPicPr preferRelativeResize="0"/>
          <p:nvPr/>
        </p:nvPicPr>
        <p:blipFill>
          <a:blip r:embed="rId6">
            <a:alphaModFix/>
          </a:blip>
          <a:stretch>
            <a:fillRect/>
          </a:stretch>
        </p:blipFill>
        <p:spPr>
          <a:xfrm>
            <a:off x="4377400" y="969925"/>
            <a:ext cx="1598862" cy="2141401"/>
          </a:xfrm>
          <a:prstGeom prst="rect">
            <a:avLst/>
          </a:prstGeom>
          <a:noFill/>
          <a:ln>
            <a:noFill/>
          </a:ln>
        </p:spPr>
      </p:pic>
      <p:pic>
        <p:nvPicPr>
          <p:cNvPr id="197" name="Google Shape;197;p32"/>
          <p:cNvPicPr preferRelativeResize="0"/>
          <p:nvPr/>
        </p:nvPicPr>
        <p:blipFill>
          <a:blip r:embed="rId7">
            <a:alphaModFix/>
          </a:blip>
          <a:stretch>
            <a:fillRect/>
          </a:stretch>
        </p:blipFill>
        <p:spPr>
          <a:xfrm>
            <a:off x="6081607" y="960445"/>
            <a:ext cx="1619401" cy="2150881"/>
          </a:xfrm>
          <a:prstGeom prst="rect">
            <a:avLst/>
          </a:prstGeom>
          <a:noFill/>
          <a:ln>
            <a:noFill/>
          </a:ln>
        </p:spPr>
      </p:pic>
      <p:pic>
        <p:nvPicPr>
          <p:cNvPr id="198" name="Google Shape;198;p32"/>
          <p:cNvPicPr preferRelativeResize="0"/>
          <p:nvPr/>
        </p:nvPicPr>
        <p:blipFill>
          <a:blip r:embed="rId8">
            <a:alphaModFix/>
          </a:blip>
          <a:stretch>
            <a:fillRect/>
          </a:stretch>
        </p:blipFill>
        <p:spPr>
          <a:xfrm>
            <a:off x="7853404" y="969920"/>
            <a:ext cx="1598850" cy="2135889"/>
          </a:xfrm>
          <a:prstGeom prst="rect">
            <a:avLst/>
          </a:prstGeom>
          <a:noFill/>
          <a:ln>
            <a:noFill/>
          </a:ln>
        </p:spPr>
      </p:pic>
      <p:pic>
        <p:nvPicPr>
          <p:cNvPr id="199" name="Google Shape;199;p32"/>
          <p:cNvPicPr preferRelativeResize="0"/>
          <p:nvPr/>
        </p:nvPicPr>
        <p:blipFill>
          <a:blip r:embed="rId9">
            <a:alphaModFix/>
          </a:blip>
          <a:stretch>
            <a:fillRect/>
          </a:stretch>
        </p:blipFill>
        <p:spPr>
          <a:xfrm>
            <a:off x="9604650" y="1031712"/>
            <a:ext cx="1555649" cy="2096901"/>
          </a:xfrm>
          <a:prstGeom prst="rect">
            <a:avLst/>
          </a:prstGeom>
          <a:noFill/>
          <a:ln>
            <a:noFill/>
          </a:ln>
        </p:spPr>
      </p:pic>
      <p:pic>
        <p:nvPicPr>
          <p:cNvPr id="200" name="Google Shape;200;p32"/>
          <p:cNvPicPr preferRelativeResize="0"/>
          <p:nvPr/>
        </p:nvPicPr>
        <p:blipFill>
          <a:blip r:embed="rId10">
            <a:alphaModFix/>
          </a:blip>
          <a:stretch>
            <a:fillRect/>
          </a:stretch>
        </p:blipFill>
        <p:spPr>
          <a:xfrm>
            <a:off x="897538" y="4135300"/>
            <a:ext cx="1555649" cy="2090278"/>
          </a:xfrm>
          <a:prstGeom prst="rect">
            <a:avLst/>
          </a:prstGeom>
          <a:noFill/>
          <a:ln>
            <a:noFill/>
          </a:ln>
        </p:spPr>
      </p:pic>
      <p:pic>
        <p:nvPicPr>
          <p:cNvPr id="201" name="Google Shape;201;p32"/>
          <p:cNvPicPr preferRelativeResize="0"/>
          <p:nvPr/>
        </p:nvPicPr>
        <p:blipFill>
          <a:blip r:embed="rId11">
            <a:alphaModFix/>
          </a:blip>
          <a:stretch>
            <a:fillRect/>
          </a:stretch>
        </p:blipFill>
        <p:spPr>
          <a:xfrm>
            <a:off x="2605588" y="4052150"/>
            <a:ext cx="1598849" cy="2173433"/>
          </a:xfrm>
          <a:prstGeom prst="rect">
            <a:avLst/>
          </a:prstGeom>
          <a:noFill/>
          <a:ln>
            <a:noFill/>
          </a:ln>
        </p:spPr>
      </p:pic>
      <p:pic>
        <p:nvPicPr>
          <p:cNvPr id="202" name="Google Shape;202;p32"/>
          <p:cNvPicPr preferRelativeResize="0"/>
          <p:nvPr/>
        </p:nvPicPr>
        <p:blipFill>
          <a:blip r:embed="rId12">
            <a:alphaModFix/>
          </a:blip>
          <a:stretch>
            <a:fillRect/>
          </a:stretch>
        </p:blipFill>
        <p:spPr>
          <a:xfrm>
            <a:off x="4398988" y="4134675"/>
            <a:ext cx="1555650" cy="2091527"/>
          </a:xfrm>
          <a:prstGeom prst="rect">
            <a:avLst/>
          </a:prstGeom>
          <a:noFill/>
          <a:ln>
            <a:noFill/>
          </a:ln>
        </p:spPr>
      </p:pic>
      <p:pic>
        <p:nvPicPr>
          <p:cNvPr id="203" name="Google Shape;203;p32"/>
          <p:cNvPicPr preferRelativeResize="0"/>
          <p:nvPr/>
        </p:nvPicPr>
        <p:blipFill>
          <a:blip r:embed="rId13">
            <a:alphaModFix/>
          </a:blip>
          <a:stretch>
            <a:fillRect/>
          </a:stretch>
        </p:blipFill>
        <p:spPr>
          <a:xfrm>
            <a:off x="6113462" y="4155975"/>
            <a:ext cx="1555650" cy="2070213"/>
          </a:xfrm>
          <a:prstGeom prst="rect">
            <a:avLst/>
          </a:prstGeom>
          <a:noFill/>
          <a:ln>
            <a:noFill/>
          </a:ln>
        </p:spPr>
      </p:pic>
      <p:pic>
        <p:nvPicPr>
          <p:cNvPr id="204" name="Google Shape;204;p32"/>
          <p:cNvPicPr preferRelativeResize="0"/>
          <p:nvPr/>
        </p:nvPicPr>
        <p:blipFill>
          <a:blip r:embed="rId14">
            <a:alphaModFix/>
          </a:blip>
          <a:stretch>
            <a:fillRect/>
          </a:stretch>
        </p:blipFill>
        <p:spPr>
          <a:xfrm>
            <a:off x="7843113" y="4054400"/>
            <a:ext cx="1619399" cy="2168923"/>
          </a:xfrm>
          <a:prstGeom prst="rect">
            <a:avLst/>
          </a:prstGeom>
          <a:noFill/>
          <a:ln>
            <a:noFill/>
          </a:ln>
        </p:spPr>
      </p:pic>
      <p:pic>
        <p:nvPicPr>
          <p:cNvPr id="205" name="Google Shape;205;p32"/>
          <p:cNvPicPr preferRelativeResize="0"/>
          <p:nvPr/>
        </p:nvPicPr>
        <p:blipFill>
          <a:blip r:embed="rId15">
            <a:alphaModFix/>
          </a:blip>
          <a:stretch>
            <a:fillRect/>
          </a:stretch>
        </p:blipFill>
        <p:spPr>
          <a:xfrm>
            <a:off x="9636513" y="4050888"/>
            <a:ext cx="1619400" cy="2175937"/>
          </a:xfrm>
          <a:prstGeom prst="rect">
            <a:avLst/>
          </a:prstGeom>
          <a:noFill/>
          <a:ln>
            <a:noFill/>
          </a:ln>
        </p:spPr>
      </p:pic>
      <p:sp>
        <p:nvSpPr>
          <p:cNvPr id="206" name="Google Shape;206;p32"/>
          <p:cNvSpPr txBox="1"/>
          <p:nvPr/>
        </p:nvSpPr>
        <p:spPr>
          <a:xfrm>
            <a:off x="29225" y="3118525"/>
            <a:ext cx="12075000" cy="954300"/>
          </a:xfrm>
          <a:prstGeom prst="rect">
            <a:avLst/>
          </a:prstGeom>
          <a:noFill/>
          <a:ln>
            <a:noFill/>
          </a:ln>
        </p:spPr>
        <p:txBody>
          <a:bodyPr spcFirstLastPara="1" wrap="square" lIns="91425" tIns="91425" rIns="91425" bIns="91425" anchor="t" anchorCtr="0">
            <a:spAutoFit/>
          </a:bodyPr>
          <a:lstStyle/>
          <a:p>
            <a:pPr marL="12700" marR="812800" lvl="0" indent="0" algn="ctr" rtl="0">
              <a:lnSpc>
                <a:spcPct val="100000"/>
              </a:lnSpc>
              <a:spcBef>
                <a:spcPts val="1600"/>
              </a:spcBef>
              <a:spcAft>
                <a:spcPts val="0"/>
              </a:spcAft>
              <a:buClr>
                <a:schemeClr val="dk1"/>
              </a:buClr>
              <a:buSzPts val="1100"/>
              <a:buFont typeface="Arial"/>
              <a:buNone/>
            </a:pPr>
            <a:r>
              <a:rPr lang="en-US" sz="2500">
                <a:solidFill>
                  <a:schemeClr val="dk1"/>
                </a:solidFill>
                <a:latin typeface="Calibri"/>
                <a:ea typeface="Calibri"/>
                <a:cs typeface="Calibri"/>
                <a:sym typeface="Calibri"/>
              </a:rPr>
              <a:t>What stands out? What resonates? Thinking about your role as a teacher of emerging bilinguals, what might be important?</a:t>
            </a:r>
            <a:endParaRPr sz="25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0"/>
        <p:cNvGrpSpPr/>
        <p:nvPr/>
      </p:nvGrpSpPr>
      <p:grpSpPr>
        <a:xfrm>
          <a:off x="0" y="0"/>
          <a:ext cx="0" cy="0"/>
          <a:chOff x="0" y="0"/>
          <a:chExt cx="0" cy="0"/>
        </a:xfrm>
      </p:grpSpPr>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4"/>
          <p:cNvSpPr txBox="1"/>
          <p:nvPr/>
        </p:nvSpPr>
        <p:spPr>
          <a:xfrm>
            <a:off x="538925" y="0"/>
            <a:ext cx="112821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600" b="1">
                <a:solidFill>
                  <a:schemeClr val="lt1"/>
                </a:solidFill>
                <a:latin typeface="Calibri"/>
                <a:ea typeface="Calibri"/>
                <a:cs typeface="Calibri"/>
                <a:sym typeface="Calibri"/>
              </a:rPr>
              <a:t>Aligned to the English Learner Roadmap Policy</a:t>
            </a:r>
            <a:endParaRPr>
              <a:solidFill>
                <a:schemeClr val="lt1"/>
              </a:solidFill>
            </a:endParaRPr>
          </a:p>
        </p:txBody>
      </p:sp>
      <p:pic>
        <p:nvPicPr>
          <p:cNvPr id="216" name="Google Shape;216;p34"/>
          <p:cNvPicPr preferRelativeResize="0"/>
          <p:nvPr/>
        </p:nvPicPr>
        <p:blipFill>
          <a:blip r:embed="rId3">
            <a:alphaModFix/>
          </a:blip>
          <a:stretch>
            <a:fillRect/>
          </a:stretch>
        </p:blipFill>
        <p:spPr>
          <a:xfrm>
            <a:off x="1050175" y="999350"/>
            <a:ext cx="7522227" cy="58143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5"/>
          <p:cNvSpPr txBox="1">
            <a:spLocks noGrp="1"/>
          </p:cNvSpPr>
          <p:nvPr>
            <p:ph type="title"/>
          </p:nvPr>
        </p:nvSpPr>
        <p:spPr>
          <a:xfrm>
            <a:off x="2852800" y="130820"/>
            <a:ext cx="6486300" cy="12165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SzPts val="1300"/>
              <a:buNone/>
            </a:pPr>
            <a:r>
              <a:rPr lang="en-US" sz="4000">
                <a:solidFill>
                  <a:schemeClr val="lt1"/>
                </a:solidFill>
                <a:latin typeface="Calibri"/>
                <a:ea typeface="Calibri"/>
                <a:cs typeface="Calibri"/>
                <a:sym typeface="Calibri"/>
              </a:rPr>
              <a:t>4 EL Roadmap Principles</a:t>
            </a:r>
            <a:endParaRPr sz="4000">
              <a:solidFill>
                <a:schemeClr val="lt1"/>
              </a:solidFill>
              <a:latin typeface="Calibri"/>
              <a:ea typeface="Calibri"/>
              <a:cs typeface="Calibri"/>
              <a:sym typeface="Calibri"/>
            </a:endParaRPr>
          </a:p>
          <a:p>
            <a:pPr marL="0" lvl="0" indent="0" algn="l" rtl="0">
              <a:lnSpc>
                <a:spcPct val="115000"/>
              </a:lnSpc>
              <a:spcBef>
                <a:spcPts val="0"/>
              </a:spcBef>
              <a:spcAft>
                <a:spcPts val="0"/>
              </a:spcAft>
              <a:buSzPts val="1500"/>
              <a:buNone/>
            </a:pPr>
            <a:endParaRPr sz="4000">
              <a:solidFill>
                <a:srgbClr val="1C4587"/>
              </a:solidFill>
            </a:endParaRPr>
          </a:p>
        </p:txBody>
      </p:sp>
      <p:sp>
        <p:nvSpPr>
          <p:cNvPr id="222" name="Google Shape;222;p35"/>
          <p:cNvSpPr txBox="1">
            <a:spLocks noGrp="1"/>
          </p:cNvSpPr>
          <p:nvPr>
            <p:ph type="body" idx="1"/>
          </p:nvPr>
        </p:nvSpPr>
        <p:spPr>
          <a:xfrm>
            <a:off x="461433" y="1466367"/>
            <a:ext cx="2676400" cy="4380400"/>
          </a:xfrm>
          <a:prstGeom prst="rect">
            <a:avLst/>
          </a:prstGeom>
          <a:noFill/>
          <a:ln w="2857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800" u="sng">
                <a:solidFill>
                  <a:srgbClr val="0000FF"/>
                </a:solidFill>
                <a:highlight>
                  <a:srgbClr val="FFFFFF"/>
                </a:highlight>
                <a:latin typeface="Calibri"/>
                <a:ea typeface="Calibri"/>
                <a:cs typeface="Calibri"/>
                <a:sym typeface="Calibri"/>
                <a:hlinkClick r:id="rId3">
                  <a:extLst>
                    <a:ext uri="{A12FA001-AC4F-418D-AE19-62706E023703}">
                      <ahyp:hlinkClr xmlns:ahyp="http://schemas.microsoft.com/office/drawing/2018/hyperlinkcolor" val="tx"/>
                    </a:ext>
                  </a:extLst>
                </a:hlinkClick>
              </a:rPr>
              <a:t>Principle One</a:t>
            </a:r>
            <a:r>
              <a:rPr lang="en-US" sz="1800">
                <a:solidFill>
                  <a:schemeClr val="dk1"/>
                </a:solidFill>
                <a:highlight>
                  <a:srgbClr val="FFFFFF"/>
                </a:highlight>
                <a:latin typeface="Calibri"/>
                <a:ea typeface="Calibri"/>
                <a:cs typeface="Calibri"/>
                <a:sym typeface="Calibri"/>
              </a:rPr>
              <a:t>: Assets-Oriented and Needs Responsive Schools</a:t>
            </a:r>
            <a:endParaRPr sz="1800">
              <a:solidFill>
                <a:schemeClr val="dk1"/>
              </a:solidFill>
              <a:highlight>
                <a:srgbClr val="FFFFFF"/>
              </a:highlight>
              <a:latin typeface="Calibri"/>
              <a:ea typeface="Calibri"/>
              <a:cs typeface="Calibri"/>
              <a:sym typeface="Calibri"/>
            </a:endParaRPr>
          </a:p>
          <a:p>
            <a:pPr marL="0" lvl="0" indent="0" algn="l" rtl="0">
              <a:spcBef>
                <a:spcPts val="0"/>
              </a:spcBef>
              <a:spcAft>
                <a:spcPts val="0"/>
              </a:spcAft>
              <a:buNone/>
            </a:pPr>
            <a:endParaRPr sz="1300">
              <a:solidFill>
                <a:schemeClr val="dk1"/>
              </a:solidFill>
              <a:highlight>
                <a:srgbClr val="FFFFFF"/>
              </a:highlight>
            </a:endParaRPr>
          </a:p>
          <a:p>
            <a:pPr marL="0" lvl="0" indent="0" algn="l" rtl="0">
              <a:spcBef>
                <a:spcPts val="0"/>
              </a:spcBef>
              <a:spcAft>
                <a:spcPts val="0"/>
              </a:spcAft>
              <a:buNone/>
            </a:pPr>
            <a:endParaRPr sz="1300">
              <a:solidFill>
                <a:schemeClr val="dk1"/>
              </a:solidFill>
              <a:highlight>
                <a:srgbClr val="FFFFFF"/>
              </a:highlight>
            </a:endParaRPr>
          </a:p>
          <a:p>
            <a:pPr marL="0" lvl="0" indent="0" algn="l" rtl="0">
              <a:spcBef>
                <a:spcPts val="0"/>
              </a:spcBef>
              <a:spcAft>
                <a:spcPts val="0"/>
              </a:spcAft>
              <a:buNone/>
            </a:pPr>
            <a:endParaRPr sz="1300">
              <a:solidFill>
                <a:schemeClr val="dk1"/>
              </a:solidFill>
              <a:highlight>
                <a:srgbClr val="FFFFFF"/>
              </a:highlight>
            </a:endParaRPr>
          </a:p>
          <a:p>
            <a:pPr marL="0" lvl="0" indent="0" algn="l" rtl="0">
              <a:spcBef>
                <a:spcPts val="0"/>
              </a:spcBef>
              <a:spcAft>
                <a:spcPts val="0"/>
              </a:spcAft>
              <a:buNone/>
            </a:pPr>
            <a:endParaRPr sz="1300">
              <a:solidFill>
                <a:schemeClr val="dk1"/>
              </a:solidFill>
              <a:highlight>
                <a:srgbClr val="FFFFFF"/>
              </a:highlight>
            </a:endParaRPr>
          </a:p>
          <a:p>
            <a:pPr marL="0" lvl="0" indent="0" algn="l" rtl="0">
              <a:spcBef>
                <a:spcPts val="0"/>
              </a:spcBef>
              <a:spcAft>
                <a:spcPts val="0"/>
              </a:spcAft>
              <a:buNone/>
            </a:pPr>
            <a:endParaRPr sz="1300">
              <a:solidFill>
                <a:schemeClr val="dk1"/>
              </a:solidFill>
              <a:highlight>
                <a:srgbClr val="FFFFFF"/>
              </a:highlight>
            </a:endParaRPr>
          </a:p>
          <a:p>
            <a:pPr marL="0" lvl="0" indent="0" algn="l" rtl="0">
              <a:spcBef>
                <a:spcPts val="0"/>
              </a:spcBef>
              <a:spcAft>
                <a:spcPts val="0"/>
              </a:spcAft>
              <a:buNone/>
            </a:pPr>
            <a:endParaRPr sz="1300">
              <a:solidFill>
                <a:schemeClr val="dk1"/>
              </a:solidFill>
              <a:highlight>
                <a:srgbClr val="FFFFFF"/>
              </a:highlight>
            </a:endParaRPr>
          </a:p>
          <a:p>
            <a:pPr marL="0" lvl="0" indent="0" algn="l" rtl="0">
              <a:spcBef>
                <a:spcPts val="0"/>
              </a:spcBef>
              <a:spcAft>
                <a:spcPts val="0"/>
              </a:spcAft>
              <a:buNone/>
            </a:pPr>
            <a:endParaRPr sz="1300">
              <a:solidFill>
                <a:schemeClr val="dk1"/>
              </a:solidFill>
              <a:highlight>
                <a:srgbClr val="FFFFFF"/>
              </a:highlight>
            </a:endParaRPr>
          </a:p>
          <a:p>
            <a:pPr marL="0" lvl="0" indent="0" algn="l" rtl="0">
              <a:spcBef>
                <a:spcPts val="0"/>
              </a:spcBef>
              <a:spcAft>
                <a:spcPts val="0"/>
              </a:spcAft>
              <a:buNone/>
            </a:pPr>
            <a:endParaRPr sz="1300">
              <a:solidFill>
                <a:schemeClr val="dk1"/>
              </a:solidFill>
              <a:highlight>
                <a:srgbClr val="FFFFFF"/>
              </a:highlight>
            </a:endParaRPr>
          </a:p>
          <a:p>
            <a:pPr marL="0" lvl="0" indent="0" algn="l" rtl="0">
              <a:spcBef>
                <a:spcPts val="0"/>
              </a:spcBef>
              <a:spcAft>
                <a:spcPts val="0"/>
              </a:spcAft>
              <a:buNone/>
            </a:pPr>
            <a:endParaRPr sz="1300">
              <a:solidFill>
                <a:schemeClr val="dk1"/>
              </a:solidFill>
              <a:highlight>
                <a:srgbClr val="FFFFFF"/>
              </a:highlight>
            </a:endParaRPr>
          </a:p>
        </p:txBody>
      </p:sp>
      <p:sp>
        <p:nvSpPr>
          <p:cNvPr id="223" name="Google Shape;223;p35"/>
          <p:cNvSpPr txBox="1">
            <a:spLocks noGrp="1"/>
          </p:cNvSpPr>
          <p:nvPr>
            <p:ph type="body" idx="2"/>
          </p:nvPr>
        </p:nvSpPr>
        <p:spPr>
          <a:xfrm>
            <a:off x="6182367" y="1466367"/>
            <a:ext cx="2676400" cy="4380400"/>
          </a:xfrm>
          <a:prstGeom prst="rect">
            <a:avLst/>
          </a:prstGeom>
          <a:noFill/>
          <a:ln w="2857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US" sz="1800" u="sng">
                <a:solidFill>
                  <a:srgbClr val="0000FF"/>
                </a:solidFill>
                <a:highlight>
                  <a:srgbClr val="FFFFFF"/>
                </a:highlight>
                <a:latin typeface="Calibri"/>
                <a:ea typeface="Calibri"/>
                <a:cs typeface="Calibri"/>
                <a:sym typeface="Calibri"/>
                <a:hlinkClick r:id="rId4">
                  <a:extLst>
                    <a:ext uri="{A12FA001-AC4F-418D-AE19-62706E023703}">
                      <ahyp:hlinkClr xmlns:ahyp="http://schemas.microsoft.com/office/drawing/2018/hyperlinkcolor" val="tx"/>
                    </a:ext>
                  </a:extLst>
                </a:hlinkClick>
              </a:rPr>
              <a:t>Principle Three</a:t>
            </a:r>
            <a:r>
              <a:rPr lang="en-US" sz="1800">
                <a:solidFill>
                  <a:schemeClr val="dk1"/>
                </a:solidFill>
                <a:highlight>
                  <a:srgbClr val="FFFFFF"/>
                </a:highlight>
                <a:latin typeface="Calibri"/>
                <a:ea typeface="Calibri"/>
                <a:cs typeface="Calibri"/>
                <a:sym typeface="Calibri"/>
              </a:rPr>
              <a:t>: System Conditions that Support Effectiveness</a:t>
            </a:r>
            <a:endParaRPr sz="1800">
              <a:solidFill>
                <a:schemeClr val="dk1"/>
              </a:solidFill>
              <a:highlight>
                <a:srgbClr val="FFFFFF"/>
              </a:highlight>
              <a:latin typeface="Calibri"/>
              <a:ea typeface="Calibri"/>
              <a:cs typeface="Calibri"/>
              <a:sym typeface="Calibri"/>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p:txBody>
      </p:sp>
      <p:sp>
        <p:nvSpPr>
          <p:cNvPr id="224" name="Google Shape;224;p35"/>
          <p:cNvSpPr txBox="1">
            <a:spLocks noGrp="1"/>
          </p:cNvSpPr>
          <p:nvPr>
            <p:ph type="body" idx="3"/>
          </p:nvPr>
        </p:nvSpPr>
        <p:spPr>
          <a:xfrm>
            <a:off x="9042833" y="1466367"/>
            <a:ext cx="2676400" cy="4380400"/>
          </a:xfrm>
          <a:prstGeom prst="rect">
            <a:avLst/>
          </a:prstGeom>
          <a:noFill/>
          <a:ln w="2857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US" sz="1800" u="sng">
                <a:solidFill>
                  <a:srgbClr val="0000FF"/>
                </a:solidFill>
                <a:highlight>
                  <a:srgbClr val="FFFFFF"/>
                </a:highlight>
                <a:latin typeface="Calibri"/>
                <a:ea typeface="Calibri"/>
                <a:cs typeface="Calibri"/>
                <a:sym typeface="Calibri"/>
                <a:hlinkClick r:id="rId5">
                  <a:extLst>
                    <a:ext uri="{A12FA001-AC4F-418D-AE19-62706E023703}">
                      <ahyp:hlinkClr xmlns:ahyp="http://schemas.microsoft.com/office/drawing/2018/hyperlinkcolor" val="tx"/>
                    </a:ext>
                  </a:extLst>
                </a:hlinkClick>
              </a:rPr>
              <a:t>Principle Four</a:t>
            </a:r>
            <a:r>
              <a:rPr lang="en-US" sz="1800">
                <a:solidFill>
                  <a:schemeClr val="dk1"/>
                </a:solidFill>
                <a:highlight>
                  <a:srgbClr val="FFFFFF"/>
                </a:highlight>
                <a:latin typeface="Calibri"/>
                <a:ea typeface="Calibri"/>
                <a:cs typeface="Calibri"/>
                <a:sym typeface="Calibri"/>
              </a:rPr>
              <a:t>: Alignment and Articulation Within and Across Systems</a:t>
            </a:r>
            <a:endParaRPr sz="1800">
              <a:solidFill>
                <a:schemeClr val="dk1"/>
              </a:solidFill>
              <a:highlight>
                <a:srgbClr val="FFFFFF"/>
              </a:highlight>
              <a:latin typeface="Calibri"/>
              <a:ea typeface="Calibri"/>
              <a:cs typeface="Calibri"/>
              <a:sym typeface="Calibri"/>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p:txBody>
      </p:sp>
      <p:pic>
        <p:nvPicPr>
          <p:cNvPr id="225" name="Google Shape;225;p35"/>
          <p:cNvPicPr preferRelativeResize="0"/>
          <p:nvPr/>
        </p:nvPicPr>
        <p:blipFill>
          <a:blip r:embed="rId6">
            <a:alphaModFix/>
          </a:blip>
          <a:stretch>
            <a:fillRect/>
          </a:stretch>
        </p:blipFill>
        <p:spPr>
          <a:xfrm>
            <a:off x="521683" y="3418183"/>
            <a:ext cx="2555899" cy="1703933"/>
          </a:xfrm>
          <a:prstGeom prst="rect">
            <a:avLst/>
          </a:prstGeom>
          <a:noFill/>
          <a:ln>
            <a:noFill/>
          </a:ln>
        </p:spPr>
      </p:pic>
      <p:pic>
        <p:nvPicPr>
          <p:cNvPr id="226" name="Google Shape;226;p35"/>
          <p:cNvPicPr preferRelativeResize="0"/>
          <p:nvPr/>
        </p:nvPicPr>
        <p:blipFill>
          <a:blip r:embed="rId7">
            <a:alphaModFix/>
          </a:blip>
          <a:stretch>
            <a:fillRect/>
          </a:stretch>
        </p:blipFill>
        <p:spPr>
          <a:xfrm>
            <a:off x="3436122" y="3352183"/>
            <a:ext cx="2447944" cy="1643366"/>
          </a:xfrm>
          <a:prstGeom prst="rect">
            <a:avLst/>
          </a:prstGeom>
          <a:noFill/>
          <a:ln>
            <a:noFill/>
          </a:ln>
        </p:spPr>
      </p:pic>
      <p:pic>
        <p:nvPicPr>
          <p:cNvPr id="227" name="Google Shape;227;p35"/>
          <p:cNvPicPr preferRelativeResize="0"/>
          <p:nvPr/>
        </p:nvPicPr>
        <p:blipFill>
          <a:blip r:embed="rId8">
            <a:alphaModFix/>
          </a:blip>
          <a:stretch>
            <a:fillRect/>
          </a:stretch>
        </p:blipFill>
        <p:spPr>
          <a:xfrm>
            <a:off x="6296600" y="3352167"/>
            <a:ext cx="2447934" cy="1835951"/>
          </a:xfrm>
          <a:prstGeom prst="rect">
            <a:avLst/>
          </a:prstGeom>
          <a:noFill/>
          <a:ln>
            <a:noFill/>
          </a:ln>
        </p:spPr>
      </p:pic>
      <p:pic>
        <p:nvPicPr>
          <p:cNvPr id="228" name="Google Shape;228;p35"/>
          <p:cNvPicPr preferRelativeResize="0"/>
          <p:nvPr/>
        </p:nvPicPr>
        <p:blipFill rotWithShape="1">
          <a:blip r:embed="rId9">
            <a:alphaModFix/>
          </a:blip>
          <a:srcRect l="8843" r="13517" b="4187"/>
          <a:stretch/>
        </p:blipFill>
        <p:spPr>
          <a:xfrm>
            <a:off x="9287308" y="3352183"/>
            <a:ext cx="2049567" cy="1961567"/>
          </a:xfrm>
          <a:prstGeom prst="rect">
            <a:avLst/>
          </a:prstGeom>
          <a:noFill/>
          <a:ln>
            <a:noFill/>
          </a:ln>
        </p:spPr>
      </p:pic>
      <p:sp>
        <p:nvSpPr>
          <p:cNvPr id="229" name="Google Shape;229;p35"/>
          <p:cNvSpPr txBox="1">
            <a:spLocks noGrp="1"/>
          </p:cNvSpPr>
          <p:nvPr>
            <p:ph type="body" idx="4"/>
          </p:nvPr>
        </p:nvSpPr>
        <p:spPr>
          <a:xfrm>
            <a:off x="3321900" y="1466367"/>
            <a:ext cx="2676400" cy="4380400"/>
          </a:xfrm>
          <a:prstGeom prst="rect">
            <a:avLst/>
          </a:prstGeom>
          <a:noFill/>
          <a:ln w="28575"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800" u="sng">
                <a:solidFill>
                  <a:srgbClr val="0000FF"/>
                </a:solidFill>
                <a:highlight>
                  <a:srgbClr val="FFFFFF"/>
                </a:highlight>
                <a:latin typeface="Calibri"/>
                <a:ea typeface="Calibri"/>
                <a:cs typeface="Calibri"/>
                <a:sym typeface="Calibri"/>
                <a:hlinkClick r:id="rId10">
                  <a:extLst>
                    <a:ext uri="{A12FA001-AC4F-418D-AE19-62706E023703}">
                      <ahyp:hlinkClr xmlns:ahyp="http://schemas.microsoft.com/office/drawing/2018/hyperlinkcolor" val="tx"/>
                    </a:ext>
                  </a:extLst>
                </a:hlinkClick>
              </a:rPr>
              <a:t>Principle Two</a:t>
            </a:r>
            <a:r>
              <a:rPr lang="en-US" sz="1800">
                <a:solidFill>
                  <a:schemeClr val="dk1"/>
                </a:solidFill>
                <a:highlight>
                  <a:srgbClr val="FFFFFF"/>
                </a:highlight>
                <a:latin typeface="Calibri"/>
                <a:ea typeface="Calibri"/>
                <a:cs typeface="Calibri"/>
                <a:sym typeface="Calibri"/>
              </a:rPr>
              <a:t>: Intellectual Quality of Instruction and Meaningful Access</a:t>
            </a:r>
            <a:endParaRPr sz="1800">
              <a:solidFill>
                <a:schemeClr val="dk1"/>
              </a:solidFill>
              <a:highlight>
                <a:srgbClr val="FFFFFF"/>
              </a:highlight>
              <a:latin typeface="Calibri"/>
              <a:ea typeface="Calibri"/>
              <a:cs typeface="Calibri"/>
              <a:sym typeface="Calibri"/>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a:p>
            <a:pPr marL="0" lvl="0" indent="0" algn="l" rtl="0">
              <a:spcBef>
                <a:spcPts val="0"/>
              </a:spcBef>
              <a:spcAft>
                <a:spcPts val="0"/>
              </a:spcAft>
              <a:buNone/>
            </a:pPr>
            <a:endParaRPr sz="1600">
              <a:solidFill>
                <a:schemeClr val="dk1"/>
              </a:solidFill>
              <a:highlight>
                <a:srgbClr val="FFFFFF"/>
              </a:highlight>
              <a:latin typeface="Helvetica Neue"/>
              <a:ea typeface="Helvetica Neue"/>
              <a:cs typeface="Helvetica Neue"/>
              <a:sym typeface="Helvetica Neue"/>
            </a:endParaRPr>
          </a:p>
        </p:txBody>
      </p:sp>
      <p:sp>
        <p:nvSpPr>
          <p:cNvPr id="230" name="Google Shape;230;p35"/>
          <p:cNvSpPr txBox="1"/>
          <p:nvPr/>
        </p:nvSpPr>
        <p:spPr>
          <a:xfrm>
            <a:off x="4596000" y="1035275"/>
            <a:ext cx="3000000" cy="4311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US" sz="1600" u="sng">
                <a:solidFill>
                  <a:schemeClr val="accent1"/>
                </a:solidFill>
                <a:highlight>
                  <a:schemeClr val="lt1"/>
                </a:highlight>
                <a:latin typeface="Helvetica Neue"/>
                <a:ea typeface="Helvetica Neue"/>
                <a:cs typeface="Helvetica Neue"/>
                <a:sym typeface="Helvetica Neue"/>
                <a:hlinkClick r:id="rId11">
                  <a:extLst>
                    <a:ext uri="{A12FA001-AC4F-418D-AE19-62706E023703}">
                      <ahyp:hlinkClr xmlns:ahyp="http://schemas.microsoft.com/office/drawing/2018/hyperlinkcolor" val="tx"/>
                    </a:ext>
                  </a:extLst>
                </a:hlinkClick>
              </a:rPr>
              <a:t>Discover the 4 Principles</a:t>
            </a:r>
            <a:endParaRPr>
              <a:solidFill>
                <a:schemeClr val="accen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6"/>
          <p:cNvSpPr txBox="1">
            <a:spLocks noGrp="1"/>
          </p:cNvSpPr>
          <p:nvPr>
            <p:ph type="title"/>
          </p:nvPr>
        </p:nvSpPr>
        <p:spPr>
          <a:xfrm>
            <a:off x="359951" y="1150425"/>
            <a:ext cx="4255800" cy="846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000" b="1" u="none">
                <a:latin typeface="Calibri"/>
                <a:ea typeface="Calibri"/>
                <a:cs typeface="Calibri"/>
                <a:sym typeface="Calibri"/>
              </a:rPr>
              <a:t>Principle One: Assets-Oriented and Needs Responsive Schools</a:t>
            </a:r>
            <a:endParaRPr sz="3000" u="none">
              <a:latin typeface="Calibri"/>
              <a:ea typeface="Calibri"/>
              <a:cs typeface="Calibri"/>
              <a:sym typeface="Calibri"/>
            </a:endParaRPr>
          </a:p>
        </p:txBody>
      </p:sp>
      <p:sp>
        <p:nvSpPr>
          <p:cNvPr id="236" name="Google Shape;236;p36"/>
          <p:cNvSpPr txBox="1">
            <a:spLocks noGrp="1"/>
          </p:cNvSpPr>
          <p:nvPr>
            <p:ph type="body" idx="1"/>
          </p:nvPr>
        </p:nvSpPr>
        <p:spPr>
          <a:xfrm>
            <a:off x="5148978" y="1150425"/>
            <a:ext cx="5914200" cy="317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400" u="sng">
                <a:latin typeface="Calibri"/>
                <a:ea typeface="Calibri"/>
                <a:cs typeface="Calibri"/>
                <a:sym typeface="Calibri"/>
              </a:rPr>
              <a:t>Elements:</a:t>
            </a:r>
            <a:endParaRPr sz="2400" u="sng">
              <a:latin typeface="Calibri"/>
              <a:ea typeface="Calibri"/>
              <a:cs typeface="Calibri"/>
              <a:sym typeface="Calibri"/>
            </a:endParaRPr>
          </a:p>
          <a:p>
            <a:pPr marL="914400" lvl="0" indent="-368300" algn="l" rtl="0">
              <a:spcBef>
                <a:spcPts val="0"/>
              </a:spcBef>
              <a:spcAft>
                <a:spcPts val="0"/>
              </a:spcAft>
              <a:buSzPts val="2400"/>
              <a:buFont typeface="Calibri"/>
              <a:buAutoNum type="alphaUcPeriod"/>
            </a:pPr>
            <a:r>
              <a:rPr lang="en-US" sz="2400">
                <a:latin typeface="Calibri"/>
                <a:ea typeface="Calibri"/>
                <a:cs typeface="Calibri"/>
                <a:sym typeface="Calibri"/>
              </a:rPr>
              <a:t>Languages and cultures are assets</a:t>
            </a:r>
            <a:endParaRPr sz="2400">
              <a:latin typeface="Calibri"/>
              <a:ea typeface="Calibri"/>
              <a:cs typeface="Calibri"/>
              <a:sym typeface="Calibri"/>
            </a:endParaRPr>
          </a:p>
          <a:p>
            <a:pPr marL="914400" lvl="0" indent="-368300" algn="l" rtl="0">
              <a:spcBef>
                <a:spcPts val="0"/>
              </a:spcBef>
              <a:spcAft>
                <a:spcPts val="0"/>
              </a:spcAft>
              <a:buSzPts val="2400"/>
              <a:buFont typeface="Calibri"/>
              <a:buAutoNum type="alphaUcPeriod"/>
            </a:pPr>
            <a:r>
              <a:rPr lang="en-US" sz="2400">
                <a:latin typeface="Calibri"/>
                <a:ea typeface="Calibri"/>
                <a:cs typeface="Calibri"/>
                <a:sym typeface="Calibri"/>
              </a:rPr>
              <a:t>Recognizing that there is no single EL profile</a:t>
            </a:r>
            <a:endParaRPr sz="2400">
              <a:latin typeface="Calibri"/>
              <a:ea typeface="Calibri"/>
              <a:cs typeface="Calibri"/>
              <a:sym typeface="Calibri"/>
            </a:endParaRPr>
          </a:p>
          <a:p>
            <a:pPr marL="914400" lvl="0" indent="-368300" algn="l" rtl="0">
              <a:spcBef>
                <a:spcPts val="0"/>
              </a:spcBef>
              <a:spcAft>
                <a:spcPts val="0"/>
              </a:spcAft>
              <a:buSzPts val="2400"/>
              <a:buFont typeface="Calibri"/>
              <a:buAutoNum type="alphaUcPeriod"/>
            </a:pPr>
            <a:r>
              <a:rPr lang="en-US" sz="2400">
                <a:latin typeface="Calibri"/>
                <a:ea typeface="Calibri"/>
                <a:cs typeface="Calibri"/>
                <a:sym typeface="Calibri"/>
              </a:rPr>
              <a:t>School climates are affirming, inclusive and safe</a:t>
            </a:r>
            <a:endParaRPr sz="2400">
              <a:latin typeface="Calibri"/>
              <a:ea typeface="Calibri"/>
              <a:cs typeface="Calibri"/>
              <a:sym typeface="Calibri"/>
            </a:endParaRPr>
          </a:p>
          <a:p>
            <a:pPr marL="914400" lvl="0" indent="-368300" algn="l" rtl="0">
              <a:spcBef>
                <a:spcPts val="0"/>
              </a:spcBef>
              <a:spcAft>
                <a:spcPts val="0"/>
              </a:spcAft>
              <a:buSzPts val="2400"/>
              <a:buFont typeface="Calibri"/>
              <a:buAutoNum type="alphaUcPeriod"/>
            </a:pPr>
            <a:r>
              <a:rPr lang="en-US" sz="2400">
                <a:latin typeface="Calibri"/>
                <a:ea typeface="Calibri"/>
                <a:cs typeface="Calibri"/>
                <a:sym typeface="Calibri"/>
              </a:rPr>
              <a:t>Schools value and build strong family and school partnerships</a:t>
            </a:r>
            <a:endParaRPr sz="2400">
              <a:latin typeface="Calibri"/>
              <a:ea typeface="Calibri"/>
              <a:cs typeface="Calibri"/>
              <a:sym typeface="Calibri"/>
            </a:endParaRPr>
          </a:p>
          <a:p>
            <a:pPr marL="914400" lvl="0" indent="-368300" algn="l" rtl="0">
              <a:spcBef>
                <a:spcPts val="0"/>
              </a:spcBef>
              <a:spcAft>
                <a:spcPts val="0"/>
              </a:spcAft>
              <a:buSzPts val="2400"/>
              <a:buFont typeface="Calibri"/>
              <a:buAutoNum type="alphaUcPeriod"/>
            </a:pPr>
            <a:r>
              <a:rPr lang="en-US" sz="2400">
                <a:latin typeface="Calibri"/>
                <a:ea typeface="Calibri"/>
                <a:cs typeface="Calibri"/>
                <a:sym typeface="Calibri"/>
              </a:rPr>
              <a:t>Schools and districts develop a collaborative framework for identifying ELs with disabilities</a:t>
            </a:r>
            <a:endParaRPr sz="2400">
              <a:latin typeface="Calibri"/>
              <a:ea typeface="Calibri"/>
              <a:cs typeface="Calibri"/>
              <a:sym typeface="Calibri"/>
            </a:endParaRPr>
          </a:p>
          <a:p>
            <a:pPr marL="0" lvl="0" indent="0" algn="l" rtl="0">
              <a:spcBef>
                <a:spcPts val="0"/>
              </a:spcBef>
              <a:spcAft>
                <a:spcPts val="0"/>
              </a:spcAft>
              <a:buNone/>
            </a:pPr>
            <a:endParaRPr sz="2400">
              <a:latin typeface="Calibri"/>
              <a:ea typeface="Calibri"/>
              <a:cs typeface="Calibri"/>
              <a:sym typeface="Calibri"/>
            </a:endParaRPr>
          </a:p>
        </p:txBody>
      </p:sp>
      <p:sp>
        <p:nvSpPr>
          <p:cNvPr id="237" name="Google Shape;237;p36"/>
          <p:cNvSpPr txBox="1"/>
          <p:nvPr/>
        </p:nvSpPr>
        <p:spPr>
          <a:xfrm>
            <a:off x="2567250" y="83125"/>
            <a:ext cx="70575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000" b="1">
                <a:solidFill>
                  <a:schemeClr val="lt1"/>
                </a:solidFill>
                <a:latin typeface="Calibri"/>
                <a:ea typeface="Calibri"/>
                <a:cs typeface="Calibri"/>
                <a:sym typeface="Calibri"/>
              </a:rPr>
              <a:t>EL Roadmap Principle 1</a:t>
            </a:r>
            <a:endParaRPr sz="3000">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7"/>
          <p:cNvSpPr txBox="1">
            <a:spLocks noGrp="1"/>
          </p:cNvSpPr>
          <p:nvPr>
            <p:ph type="title"/>
          </p:nvPr>
        </p:nvSpPr>
        <p:spPr>
          <a:xfrm>
            <a:off x="396451" y="1340325"/>
            <a:ext cx="3825000" cy="846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3000" b="1" u="none">
                <a:latin typeface="Calibri"/>
                <a:ea typeface="Calibri"/>
                <a:cs typeface="Calibri"/>
                <a:sym typeface="Calibri"/>
              </a:rPr>
              <a:t>Principle Two: Intellectual Quality of Instruction and Meaningful Access</a:t>
            </a:r>
            <a:endParaRPr sz="3000" u="none">
              <a:latin typeface="Calibri"/>
              <a:ea typeface="Calibri"/>
              <a:cs typeface="Calibri"/>
              <a:sym typeface="Calibri"/>
            </a:endParaRPr>
          </a:p>
        </p:txBody>
      </p:sp>
      <p:sp>
        <p:nvSpPr>
          <p:cNvPr id="243" name="Google Shape;243;p37"/>
          <p:cNvSpPr txBox="1">
            <a:spLocks noGrp="1"/>
          </p:cNvSpPr>
          <p:nvPr>
            <p:ph type="body" idx="1"/>
          </p:nvPr>
        </p:nvSpPr>
        <p:spPr>
          <a:xfrm>
            <a:off x="5411900" y="1340325"/>
            <a:ext cx="6522000" cy="317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400" u="sng">
                <a:latin typeface="Calibri"/>
                <a:ea typeface="Calibri"/>
                <a:cs typeface="Calibri"/>
                <a:sym typeface="Calibri"/>
              </a:rPr>
              <a:t>Elements:</a:t>
            </a:r>
            <a:endParaRPr sz="2400" u="sng">
              <a:latin typeface="Calibri"/>
              <a:ea typeface="Calibri"/>
              <a:cs typeface="Calibri"/>
              <a:sym typeface="Calibri"/>
            </a:endParaRPr>
          </a:p>
          <a:p>
            <a:pPr marL="914400" lvl="0" indent="-368300" algn="l" rtl="0">
              <a:spcBef>
                <a:spcPts val="0"/>
              </a:spcBef>
              <a:spcAft>
                <a:spcPts val="0"/>
              </a:spcAft>
              <a:buSzPts val="2400"/>
              <a:buFont typeface="Calibri"/>
              <a:buAutoNum type="alphaUcPeriod"/>
            </a:pPr>
            <a:r>
              <a:rPr lang="en-US" sz="2400">
                <a:highlight>
                  <a:schemeClr val="lt1"/>
                </a:highlight>
                <a:latin typeface="Calibri"/>
                <a:ea typeface="Calibri"/>
                <a:cs typeface="Calibri"/>
                <a:sym typeface="Calibri"/>
              </a:rPr>
              <a:t>Integrated and Designated English Language Development (ELD)</a:t>
            </a:r>
            <a:endParaRPr sz="2400">
              <a:highlight>
                <a:schemeClr val="lt1"/>
              </a:highlight>
              <a:latin typeface="Calibri"/>
              <a:ea typeface="Calibri"/>
              <a:cs typeface="Calibri"/>
              <a:sym typeface="Calibri"/>
            </a:endParaRPr>
          </a:p>
          <a:p>
            <a:pPr marL="914400" lvl="0" indent="-368300" algn="l" rtl="0">
              <a:spcBef>
                <a:spcPts val="0"/>
              </a:spcBef>
              <a:spcAft>
                <a:spcPts val="0"/>
              </a:spcAft>
              <a:buSzPts val="2400"/>
              <a:buFont typeface="Calibri"/>
              <a:buAutoNum type="alphaUcPeriod"/>
            </a:pPr>
            <a:r>
              <a:rPr lang="en-US" sz="2400">
                <a:highlight>
                  <a:schemeClr val="lt1"/>
                </a:highlight>
                <a:latin typeface="Calibri"/>
                <a:ea typeface="Calibri"/>
                <a:cs typeface="Calibri"/>
                <a:sym typeface="Calibri"/>
              </a:rPr>
              <a:t> Intellectually Rich, </a:t>
            </a:r>
            <a:r>
              <a:rPr lang="en-US" sz="2400">
                <a:latin typeface="Calibri"/>
                <a:ea typeface="Calibri"/>
                <a:cs typeface="Calibri"/>
                <a:sym typeface="Calibri"/>
              </a:rPr>
              <a:t>Standards-based Curriculum</a:t>
            </a:r>
            <a:endParaRPr sz="2400">
              <a:latin typeface="Calibri"/>
              <a:ea typeface="Calibri"/>
              <a:cs typeface="Calibri"/>
              <a:sym typeface="Calibri"/>
            </a:endParaRPr>
          </a:p>
          <a:p>
            <a:pPr marL="914400" lvl="0" indent="-368300" algn="l" rtl="0">
              <a:spcBef>
                <a:spcPts val="0"/>
              </a:spcBef>
              <a:spcAft>
                <a:spcPts val="0"/>
              </a:spcAft>
              <a:buSzPts val="2400"/>
              <a:buFont typeface="Calibri"/>
              <a:buAutoNum type="alphaUcPeriod"/>
            </a:pPr>
            <a:r>
              <a:rPr lang="en-US" sz="2400">
                <a:latin typeface="Calibri"/>
                <a:ea typeface="Calibri"/>
                <a:cs typeface="Calibri"/>
                <a:sym typeface="Calibri"/>
              </a:rPr>
              <a:t>High Expectations</a:t>
            </a:r>
            <a:endParaRPr sz="2400">
              <a:latin typeface="Calibri"/>
              <a:ea typeface="Calibri"/>
              <a:cs typeface="Calibri"/>
              <a:sym typeface="Calibri"/>
            </a:endParaRPr>
          </a:p>
          <a:p>
            <a:pPr marL="914400" lvl="0" indent="-368300" algn="l" rtl="0">
              <a:spcBef>
                <a:spcPts val="0"/>
              </a:spcBef>
              <a:spcAft>
                <a:spcPts val="0"/>
              </a:spcAft>
              <a:buSzPts val="2400"/>
              <a:buFont typeface="Calibri"/>
              <a:buAutoNum type="alphaUcPeriod"/>
            </a:pPr>
            <a:r>
              <a:rPr lang="en-US" sz="2400">
                <a:latin typeface="Calibri"/>
                <a:ea typeface="Calibri"/>
                <a:cs typeface="Calibri"/>
                <a:sym typeface="Calibri"/>
              </a:rPr>
              <a:t>Access to the Full Curriculum</a:t>
            </a:r>
            <a:endParaRPr sz="2400">
              <a:latin typeface="Calibri"/>
              <a:ea typeface="Calibri"/>
              <a:cs typeface="Calibri"/>
              <a:sym typeface="Calibri"/>
            </a:endParaRPr>
          </a:p>
          <a:p>
            <a:pPr marL="914400" lvl="0" indent="-368300" algn="l" rtl="0">
              <a:spcBef>
                <a:spcPts val="0"/>
              </a:spcBef>
              <a:spcAft>
                <a:spcPts val="0"/>
              </a:spcAft>
              <a:buSzPts val="2400"/>
              <a:buFont typeface="Calibri"/>
              <a:buAutoNum type="alphaUcPeriod"/>
            </a:pPr>
            <a:r>
              <a:rPr lang="en-US" sz="2400">
                <a:latin typeface="Calibri"/>
                <a:ea typeface="Calibri"/>
                <a:cs typeface="Calibri"/>
                <a:sym typeface="Calibri"/>
              </a:rPr>
              <a:t>Use of Students' Home Languages</a:t>
            </a:r>
            <a:endParaRPr sz="2400">
              <a:latin typeface="Calibri"/>
              <a:ea typeface="Calibri"/>
              <a:cs typeface="Calibri"/>
              <a:sym typeface="Calibri"/>
            </a:endParaRPr>
          </a:p>
          <a:p>
            <a:pPr marL="914400" lvl="0" indent="-368300" algn="l" rtl="0">
              <a:spcBef>
                <a:spcPts val="0"/>
              </a:spcBef>
              <a:spcAft>
                <a:spcPts val="0"/>
              </a:spcAft>
              <a:buSzPts val="2400"/>
              <a:buFont typeface="Calibri"/>
              <a:buAutoNum type="alphaUcPeriod"/>
            </a:pPr>
            <a:r>
              <a:rPr lang="en-US" sz="2400">
                <a:latin typeface="Calibri"/>
                <a:ea typeface="Calibri"/>
                <a:cs typeface="Calibri"/>
                <a:sym typeface="Calibri"/>
              </a:rPr>
              <a:t>Rigorous Instructional Material</a:t>
            </a:r>
            <a:endParaRPr sz="2400">
              <a:latin typeface="Calibri"/>
              <a:ea typeface="Calibri"/>
              <a:cs typeface="Calibri"/>
              <a:sym typeface="Calibri"/>
            </a:endParaRPr>
          </a:p>
          <a:p>
            <a:pPr marL="914400" lvl="0" indent="-368300" algn="l" rtl="0">
              <a:spcBef>
                <a:spcPts val="0"/>
              </a:spcBef>
              <a:spcAft>
                <a:spcPts val="0"/>
              </a:spcAft>
              <a:buSzPts val="2400"/>
              <a:buFont typeface="Calibri"/>
              <a:buAutoNum type="alphaUcPeriod"/>
            </a:pPr>
            <a:r>
              <a:rPr lang="en-US" sz="2400">
                <a:latin typeface="Calibri"/>
                <a:ea typeface="Calibri"/>
                <a:cs typeface="Calibri"/>
                <a:sym typeface="Calibri"/>
              </a:rPr>
              <a:t>Programmatic Choice</a:t>
            </a:r>
            <a:endParaRPr sz="2400">
              <a:latin typeface="Calibri"/>
              <a:ea typeface="Calibri"/>
              <a:cs typeface="Calibri"/>
              <a:sym typeface="Calibri"/>
            </a:endParaRPr>
          </a:p>
          <a:p>
            <a:pPr marL="0" lvl="0" indent="0" algn="l" rtl="0">
              <a:spcBef>
                <a:spcPts val="0"/>
              </a:spcBef>
              <a:spcAft>
                <a:spcPts val="0"/>
              </a:spcAft>
              <a:buNone/>
            </a:pPr>
            <a:endParaRPr sz="1500"/>
          </a:p>
        </p:txBody>
      </p:sp>
      <p:sp>
        <p:nvSpPr>
          <p:cNvPr id="244" name="Google Shape;244;p37"/>
          <p:cNvSpPr txBox="1"/>
          <p:nvPr/>
        </p:nvSpPr>
        <p:spPr>
          <a:xfrm>
            <a:off x="3053550" y="74825"/>
            <a:ext cx="60849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000" b="1">
                <a:solidFill>
                  <a:schemeClr val="lt1"/>
                </a:solidFill>
              </a:rPr>
              <a:t>EL Roadmap Principle 2</a:t>
            </a:r>
            <a:endParaRPr sz="3000">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38"/>
          <p:cNvSpPr txBox="1">
            <a:spLocks noGrp="1"/>
          </p:cNvSpPr>
          <p:nvPr>
            <p:ph type="title"/>
          </p:nvPr>
        </p:nvSpPr>
        <p:spPr>
          <a:xfrm>
            <a:off x="269525" y="1275700"/>
            <a:ext cx="6552000" cy="48405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US" sz="2300">
                <a:latin typeface="Calibri"/>
                <a:ea typeface="Calibri"/>
                <a:cs typeface="Calibri"/>
                <a:sym typeface="Calibri"/>
              </a:rPr>
              <a:t>Review the EL Roadmap,</a:t>
            </a:r>
            <a:endParaRPr sz="2300">
              <a:latin typeface="Calibri"/>
              <a:ea typeface="Calibri"/>
              <a:cs typeface="Calibri"/>
              <a:sym typeface="Calibri"/>
            </a:endParaRPr>
          </a:p>
          <a:p>
            <a:pPr marL="0" lvl="0" indent="0" algn="l" rtl="0">
              <a:spcBef>
                <a:spcPts val="0"/>
              </a:spcBef>
              <a:spcAft>
                <a:spcPts val="0"/>
              </a:spcAft>
              <a:buNone/>
            </a:pPr>
            <a:r>
              <a:rPr lang="en-US" sz="2300">
                <a:latin typeface="Calibri"/>
                <a:ea typeface="Calibri"/>
                <a:cs typeface="Calibri"/>
                <a:sym typeface="Calibri"/>
              </a:rPr>
              <a:t>focusing on principles 1 and 2 </a:t>
            </a:r>
            <a:endParaRPr sz="2300">
              <a:latin typeface="Calibri"/>
              <a:ea typeface="Calibri"/>
              <a:cs typeface="Calibri"/>
              <a:sym typeface="Calibri"/>
            </a:endParaRPr>
          </a:p>
          <a:p>
            <a:pPr marL="0" lvl="0" indent="0" algn="l" rtl="0">
              <a:spcBef>
                <a:spcPts val="0"/>
              </a:spcBef>
              <a:spcAft>
                <a:spcPts val="0"/>
              </a:spcAft>
              <a:buNone/>
            </a:pPr>
            <a:endParaRPr sz="2300">
              <a:latin typeface="Calibri"/>
              <a:ea typeface="Calibri"/>
              <a:cs typeface="Calibri"/>
              <a:sym typeface="Calibri"/>
            </a:endParaRPr>
          </a:p>
          <a:p>
            <a:pPr marL="0" lvl="0" indent="0" algn="l" rtl="0">
              <a:spcBef>
                <a:spcPts val="0"/>
              </a:spcBef>
              <a:spcAft>
                <a:spcPts val="0"/>
              </a:spcAft>
              <a:buNone/>
            </a:pPr>
            <a:endParaRPr sz="2300">
              <a:latin typeface="Calibri"/>
              <a:ea typeface="Calibri"/>
              <a:cs typeface="Calibri"/>
              <a:sym typeface="Calibri"/>
            </a:endParaRPr>
          </a:p>
          <a:p>
            <a:pPr marL="0" lvl="0" indent="0" algn="l" rtl="0">
              <a:spcBef>
                <a:spcPts val="0"/>
              </a:spcBef>
              <a:spcAft>
                <a:spcPts val="0"/>
              </a:spcAft>
              <a:buNone/>
            </a:pPr>
            <a:r>
              <a:rPr lang="en-US" sz="2300" b="1" i="1">
                <a:latin typeface="Calibri"/>
                <a:ea typeface="Calibri"/>
                <a:cs typeface="Calibri"/>
                <a:sym typeface="Calibri"/>
              </a:rPr>
              <a:t>How can you use this tool to help inform your instruction to best meet the needs of your English Learners?</a:t>
            </a:r>
            <a:endParaRPr sz="2300" b="1" i="1">
              <a:latin typeface="Calibri"/>
              <a:ea typeface="Calibri"/>
              <a:cs typeface="Calibri"/>
              <a:sym typeface="Calibri"/>
            </a:endParaRPr>
          </a:p>
        </p:txBody>
      </p:sp>
      <p:pic>
        <p:nvPicPr>
          <p:cNvPr id="250" name="Google Shape;250;p38"/>
          <p:cNvPicPr preferRelativeResize="0"/>
          <p:nvPr/>
        </p:nvPicPr>
        <p:blipFill>
          <a:blip r:embed="rId3">
            <a:alphaModFix/>
          </a:blip>
          <a:stretch>
            <a:fillRect/>
          </a:stretch>
        </p:blipFill>
        <p:spPr>
          <a:xfrm>
            <a:off x="7475474" y="0"/>
            <a:ext cx="4716525" cy="6074426"/>
          </a:xfrm>
          <a:prstGeom prst="rect">
            <a:avLst/>
          </a:prstGeom>
          <a:noFill/>
          <a:ln>
            <a:noFill/>
          </a:ln>
        </p:spPr>
      </p:pic>
      <p:sp>
        <p:nvSpPr>
          <p:cNvPr id="251" name="Google Shape;251;p38"/>
          <p:cNvSpPr txBox="1"/>
          <p:nvPr/>
        </p:nvSpPr>
        <p:spPr>
          <a:xfrm>
            <a:off x="206675" y="52875"/>
            <a:ext cx="68121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800" b="1">
                <a:solidFill>
                  <a:schemeClr val="lt1"/>
                </a:solidFill>
              </a:rPr>
              <a:t>Dialogue</a:t>
            </a:r>
            <a:endParaRPr>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39"/>
          <p:cNvSpPr txBox="1"/>
          <p:nvPr/>
        </p:nvSpPr>
        <p:spPr>
          <a:xfrm>
            <a:off x="1291375" y="1876826"/>
            <a:ext cx="2739900" cy="4340700"/>
          </a:xfrm>
          <a:prstGeom prst="rect">
            <a:avLst/>
          </a:prstGeom>
          <a:solidFill>
            <a:srgbClr val="D9EAD3"/>
          </a:solidFill>
          <a:ln>
            <a:noFill/>
          </a:ln>
        </p:spPr>
        <p:txBody>
          <a:bodyPr spcFirstLastPara="1" wrap="square" lIns="121900" tIns="121900" rIns="121900" bIns="121900" anchor="t" anchorCtr="0">
            <a:spAutoFit/>
          </a:bodyPr>
          <a:lstStyle/>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p:txBody>
      </p:sp>
      <p:sp>
        <p:nvSpPr>
          <p:cNvPr id="257" name="Google Shape;257;p39"/>
          <p:cNvSpPr txBox="1"/>
          <p:nvPr/>
        </p:nvSpPr>
        <p:spPr>
          <a:xfrm>
            <a:off x="4772467" y="1948733"/>
            <a:ext cx="2739900" cy="4340700"/>
          </a:xfrm>
          <a:prstGeom prst="rect">
            <a:avLst/>
          </a:prstGeom>
          <a:solidFill>
            <a:srgbClr val="D9EAD3"/>
          </a:solidFill>
          <a:ln>
            <a:noFill/>
          </a:ln>
        </p:spPr>
        <p:txBody>
          <a:bodyPr spcFirstLastPara="1" wrap="square" lIns="121900" tIns="121900" rIns="121900" bIns="121900" anchor="t" anchorCtr="0">
            <a:spAutoFit/>
          </a:bodyPr>
          <a:lstStyle/>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p:txBody>
      </p:sp>
      <p:sp>
        <p:nvSpPr>
          <p:cNvPr id="258" name="Google Shape;258;p39"/>
          <p:cNvSpPr txBox="1"/>
          <p:nvPr/>
        </p:nvSpPr>
        <p:spPr>
          <a:xfrm>
            <a:off x="8160675" y="1876826"/>
            <a:ext cx="2739900" cy="4340700"/>
          </a:xfrm>
          <a:prstGeom prst="rect">
            <a:avLst/>
          </a:prstGeom>
          <a:solidFill>
            <a:srgbClr val="D9EAD3"/>
          </a:solidFill>
          <a:ln>
            <a:noFill/>
          </a:ln>
        </p:spPr>
        <p:txBody>
          <a:bodyPr spcFirstLastPara="1" wrap="square" lIns="121900" tIns="121900" rIns="121900" bIns="121900" anchor="t" anchorCtr="0">
            <a:spAutoFit/>
          </a:bodyPr>
          <a:lstStyle/>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a:p>
            <a:pPr marL="0" lvl="0" indent="0" algn="l" rtl="0">
              <a:spcBef>
                <a:spcPts val="0"/>
              </a:spcBef>
              <a:spcAft>
                <a:spcPts val="0"/>
              </a:spcAft>
              <a:buNone/>
            </a:pPr>
            <a:endParaRPr sz="1900"/>
          </a:p>
        </p:txBody>
      </p:sp>
      <p:pic>
        <p:nvPicPr>
          <p:cNvPr id="259" name="Google Shape;259;p39"/>
          <p:cNvPicPr preferRelativeResize="0"/>
          <p:nvPr/>
        </p:nvPicPr>
        <p:blipFill>
          <a:blip r:embed="rId3">
            <a:alphaModFix/>
          </a:blip>
          <a:stretch>
            <a:fillRect/>
          </a:stretch>
        </p:blipFill>
        <p:spPr>
          <a:xfrm>
            <a:off x="-25" y="226407"/>
            <a:ext cx="12191997" cy="2034118"/>
          </a:xfrm>
          <a:prstGeom prst="rect">
            <a:avLst/>
          </a:prstGeom>
          <a:noFill/>
          <a:ln>
            <a:noFill/>
          </a:ln>
        </p:spPr>
      </p:pic>
      <p:sp>
        <p:nvSpPr>
          <p:cNvPr id="260" name="Google Shape;260;p39"/>
          <p:cNvSpPr/>
          <p:nvPr/>
        </p:nvSpPr>
        <p:spPr>
          <a:xfrm>
            <a:off x="2297675" y="2435163"/>
            <a:ext cx="727200" cy="718800"/>
          </a:xfrm>
          <a:prstGeom prst="ellipse">
            <a:avLst/>
          </a:prstGeom>
          <a:solidFill>
            <a:srgbClr val="DDE68A"/>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61" name="Google Shape;261;p39"/>
          <p:cNvSpPr/>
          <p:nvPr/>
        </p:nvSpPr>
        <p:spPr>
          <a:xfrm>
            <a:off x="5732383" y="2425125"/>
            <a:ext cx="727200" cy="718800"/>
          </a:xfrm>
          <a:prstGeom prst="ellipse">
            <a:avLst/>
          </a:prstGeom>
          <a:solidFill>
            <a:srgbClr val="DDE68A"/>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62" name="Google Shape;262;p39"/>
          <p:cNvSpPr/>
          <p:nvPr/>
        </p:nvSpPr>
        <p:spPr>
          <a:xfrm>
            <a:off x="9143342" y="2425125"/>
            <a:ext cx="727200" cy="718800"/>
          </a:xfrm>
          <a:prstGeom prst="ellipse">
            <a:avLst/>
          </a:prstGeom>
          <a:solidFill>
            <a:srgbClr val="DDE68A"/>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63" name="Google Shape;263;p39"/>
          <p:cNvSpPr txBox="1"/>
          <p:nvPr/>
        </p:nvSpPr>
        <p:spPr>
          <a:xfrm>
            <a:off x="9259967" y="2435225"/>
            <a:ext cx="494100" cy="7389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3200">
                <a:solidFill>
                  <a:srgbClr val="0B5394"/>
                </a:solidFill>
              </a:rPr>
              <a:t>3</a:t>
            </a:r>
            <a:endParaRPr sz="3200">
              <a:solidFill>
                <a:srgbClr val="0B5394"/>
              </a:solidFill>
            </a:endParaRPr>
          </a:p>
        </p:txBody>
      </p:sp>
      <p:sp>
        <p:nvSpPr>
          <p:cNvPr id="264" name="Google Shape;264;p39"/>
          <p:cNvSpPr txBox="1"/>
          <p:nvPr/>
        </p:nvSpPr>
        <p:spPr>
          <a:xfrm>
            <a:off x="2437867" y="2425113"/>
            <a:ext cx="494100" cy="7389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3200">
                <a:solidFill>
                  <a:srgbClr val="0B5394"/>
                </a:solidFill>
              </a:rPr>
              <a:t>1</a:t>
            </a:r>
            <a:endParaRPr sz="3200">
              <a:solidFill>
                <a:srgbClr val="0B5394"/>
              </a:solidFill>
            </a:endParaRPr>
          </a:p>
        </p:txBody>
      </p:sp>
      <p:sp>
        <p:nvSpPr>
          <p:cNvPr id="265" name="Google Shape;265;p39"/>
          <p:cNvSpPr txBox="1"/>
          <p:nvPr/>
        </p:nvSpPr>
        <p:spPr>
          <a:xfrm>
            <a:off x="5848967" y="2435175"/>
            <a:ext cx="494100" cy="7389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3200">
                <a:solidFill>
                  <a:srgbClr val="0B5394"/>
                </a:solidFill>
              </a:rPr>
              <a:t>2</a:t>
            </a:r>
            <a:endParaRPr sz="3200">
              <a:solidFill>
                <a:srgbClr val="0B5394"/>
              </a:solidFill>
            </a:endParaRPr>
          </a:p>
        </p:txBody>
      </p:sp>
      <p:sp>
        <p:nvSpPr>
          <p:cNvPr id="266" name="Google Shape;266;p39"/>
          <p:cNvSpPr txBox="1"/>
          <p:nvPr/>
        </p:nvSpPr>
        <p:spPr>
          <a:xfrm>
            <a:off x="3024876" y="226400"/>
            <a:ext cx="8682900" cy="8004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3600" b="1">
                <a:latin typeface="Calibri"/>
                <a:ea typeface="Calibri"/>
                <a:cs typeface="Calibri"/>
                <a:sym typeface="Calibri"/>
              </a:rPr>
              <a:t>Self-Assessment for Classroom Teachers...</a:t>
            </a:r>
            <a:endParaRPr sz="3600" b="1">
              <a:latin typeface="Calibri"/>
              <a:ea typeface="Calibri"/>
              <a:cs typeface="Calibri"/>
              <a:sym typeface="Calibri"/>
            </a:endParaRPr>
          </a:p>
        </p:txBody>
      </p:sp>
      <p:pic>
        <p:nvPicPr>
          <p:cNvPr id="267" name="Google Shape;267;p39">
            <a:hlinkClick r:id="rId4"/>
          </p:cNvPr>
          <p:cNvPicPr preferRelativeResize="0"/>
          <p:nvPr/>
        </p:nvPicPr>
        <p:blipFill>
          <a:blip r:embed="rId5">
            <a:alphaModFix/>
          </a:blip>
          <a:stretch>
            <a:fillRect/>
          </a:stretch>
        </p:blipFill>
        <p:spPr>
          <a:xfrm>
            <a:off x="1558775" y="3634732"/>
            <a:ext cx="2205234" cy="2409552"/>
          </a:xfrm>
          <a:prstGeom prst="rect">
            <a:avLst/>
          </a:prstGeom>
          <a:noFill/>
          <a:ln>
            <a:noFill/>
          </a:ln>
        </p:spPr>
      </p:pic>
      <p:pic>
        <p:nvPicPr>
          <p:cNvPr id="268" name="Google Shape;268;p39">
            <a:hlinkClick r:id="rId6"/>
          </p:cNvPr>
          <p:cNvPicPr preferRelativeResize="0"/>
          <p:nvPr/>
        </p:nvPicPr>
        <p:blipFill>
          <a:blip r:embed="rId7">
            <a:alphaModFix/>
          </a:blip>
          <a:stretch>
            <a:fillRect/>
          </a:stretch>
        </p:blipFill>
        <p:spPr>
          <a:xfrm>
            <a:off x="8404351" y="3623442"/>
            <a:ext cx="2205200" cy="2432112"/>
          </a:xfrm>
          <a:prstGeom prst="rect">
            <a:avLst/>
          </a:prstGeom>
          <a:noFill/>
          <a:ln>
            <a:noFill/>
          </a:ln>
        </p:spPr>
      </p:pic>
      <p:pic>
        <p:nvPicPr>
          <p:cNvPr id="269" name="Google Shape;269;p39">
            <a:hlinkClick r:id="rId8"/>
          </p:cNvPr>
          <p:cNvPicPr preferRelativeResize="0"/>
          <p:nvPr/>
        </p:nvPicPr>
        <p:blipFill>
          <a:blip r:embed="rId9">
            <a:alphaModFix/>
          </a:blip>
          <a:stretch>
            <a:fillRect/>
          </a:stretch>
        </p:blipFill>
        <p:spPr>
          <a:xfrm>
            <a:off x="4993367" y="3634725"/>
            <a:ext cx="2205199" cy="2499133"/>
          </a:xfrm>
          <a:prstGeom prst="rect">
            <a:avLst/>
          </a:prstGeom>
          <a:noFill/>
          <a:ln>
            <a:noFill/>
          </a:ln>
        </p:spPr>
      </p:pic>
      <p:sp>
        <p:nvSpPr>
          <p:cNvPr id="270" name="Google Shape;270;p39"/>
          <p:cNvSpPr txBox="1"/>
          <p:nvPr/>
        </p:nvSpPr>
        <p:spPr>
          <a:xfrm>
            <a:off x="1736767" y="3182700"/>
            <a:ext cx="1849200" cy="492600"/>
          </a:xfrm>
          <a:prstGeom prst="rect">
            <a:avLst/>
          </a:prstGeom>
          <a:no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en-US" sz="1600" b="1"/>
              <a:t>Elementary</a:t>
            </a:r>
            <a:endParaRPr sz="1600" b="1"/>
          </a:p>
        </p:txBody>
      </p:sp>
      <p:sp>
        <p:nvSpPr>
          <p:cNvPr id="271" name="Google Shape;271;p39"/>
          <p:cNvSpPr txBox="1"/>
          <p:nvPr/>
        </p:nvSpPr>
        <p:spPr>
          <a:xfrm>
            <a:off x="5217817" y="3153975"/>
            <a:ext cx="1849200" cy="492600"/>
          </a:xfrm>
          <a:prstGeom prst="rect">
            <a:avLst/>
          </a:prstGeom>
          <a:no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en-US" sz="1600" b="1"/>
              <a:t>Middle School</a:t>
            </a:r>
            <a:endParaRPr sz="1600" b="1"/>
          </a:p>
        </p:txBody>
      </p:sp>
      <p:sp>
        <p:nvSpPr>
          <p:cNvPr id="272" name="Google Shape;272;p39"/>
          <p:cNvSpPr txBox="1"/>
          <p:nvPr/>
        </p:nvSpPr>
        <p:spPr>
          <a:xfrm>
            <a:off x="8606017" y="3143913"/>
            <a:ext cx="1849200" cy="492600"/>
          </a:xfrm>
          <a:prstGeom prst="rect">
            <a:avLst/>
          </a:prstGeom>
          <a:no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en-US" sz="1600" b="1"/>
              <a:t>High School</a:t>
            </a:r>
            <a:endParaRPr sz="1600" b="1"/>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40"/>
          <p:cNvSpPr txBox="1">
            <a:spLocks noGrp="1"/>
          </p:cNvSpPr>
          <p:nvPr>
            <p:ph type="title"/>
          </p:nvPr>
        </p:nvSpPr>
        <p:spPr>
          <a:xfrm>
            <a:off x="542550" y="0"/>
            <a:ext cx="11106900" cy="10236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4800" b="1">
                <a:solidFill>
                  <a:schemeClr val="lt1"/>
                </a:solidFill>
                <a:latin typeface="Calibri"/>
                <a:ea typeface="Calibri"/>
                <a:cs typeface="Calibri"/>
                <a:sym typeface="Calibri"/>
              </a:rPr>
              <a:t>Self-Reflection Rubric</a:t>
            </a:r>
            <a:endParaRPr sz="4800">
              <a:solidFill>
                <a:schemeClr val="lt1"/>
              </a:solidFill>
              <a:latin typeface="Calibri"/>
              <a:ea typeface="Calibri"/>
              <a:cs typeface="Calibri"/>
              <a:sym typeface="Calibri"/>
            </a:endParaRPr>
          </a:p>
        </p:txBody>
      </p:sp>
      <p:sp>
        <p:nvSpPr>
          <p:cNvPr id="278" name="Google Shape;278;p40"/>
          <p:cNvSpPr txBox="1">
            <a:spLocks noGrp="1"/>
          </p:cNvSpPr>
          <p:nvPr>
            <p:ph type="body" idx="1"/>
          </p:nvPr>
        </p:nvSpPr>
        <p:spPr>
          <a:xfrm>
            <a:off x="585024" y="1653100"/>
            <a:ext cx="5395500" cy="3132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SzPts val="2400"/>
              <a:buNone/>
            </a:pPr>
            <a:r>
              <a:rPr lang="en-US" sz="2500" b="1" dirty="0">
                <a:solidFill>
                  <a:srgbClr val="000000"/>
                </a:solidFill>
                <a:latin typeface="Calibri"/>
                <a:ea typeface="Calibri"/>
                <a:cs typeface="Calibri"/>
                <a:sym typeface="Calibri"/>
              </a:rPr>
              <a:t>Rubric Purpose: </a:t>
            </a:r>
            <a:endParaRPr sz="2500" b="1" dirty="0">
              <a:solidFill>
                <a:srgbClr val="000000"/>
              </a:solidFill>
              <a:latin typeface="Calibri"/>
              <a:ea typeface="Calibri"/>
              <a:cs typeface="Calibri"/>
              <a:sym typeface="Calibri"/>
            </a:endParaRPr>
          </a:p>
          <a:p>
            <a:pPr marL="0" lvl="0" indent="0" algn="l" rtl="0">
              <a:spcBef>
                <a:spcPts val="0"/>
              </a:spcBef>
              <a:spcAft>
                <a:spcPts val="0"/>
              </a:spcAft>
              <a:buClr>
                <a:srgbClr val="000000"/>
              </a:buClr>
              <a:buSzPts val="2400"/>
              <a:buNone/>
            </a:pPr>
            <a:r>
              <a:rPr lang="en-US" sz="2500" dirty="0">
                <a:solidFill>
                  <a:srgbClr val="000000"/>
                </a:solidFill>
                <a:latin typeface="Calibri"/>
                <a:ea typeface="Calibri"/>
                <a:cs typeface="Calibri"/>
                <a:sym typeface="Calibri"/>
              </a:rPr>
              <a:t>Schools, districts, and programs are able to reflect on their EL policies, programs, and practices based on a clearly outlined rubric for the purpose of guiding and prioritizing planning and improvement.</a:t>
            </a:r>
            <a:endParaRPr sz="1600" dirty="0">
              <a:solidFill>
                <a:srgbClr val="000000"/>
              </a:solidFill>
              <a:latin typeface="Calibri"/>
              <a:ea typeface="Calibri"/>
              <a:cs typeface="Calibri"/>
              <a:sym typeface="Calibri"/>
            </a:endParaRPr>
          </a:p>
          <a:p>
            <a:pPr marL="0" lvl="0" indent="0" algn="l" rtl="0">
              <a:spcBef>
                <a:spcPts val="500"/>
              </a:spcBef>
              <a:spcAft>
                <a:spcPts val="0"/>
              </a:spcAft>
              <a:buClr>
                <a:srgbClr val="000000"/>
              </a:buClr>
              <a:buSzPts val="2400"/>
              <a:buNone/>
            </a:pPr>
            <a:endParaRPr sz="1200" dirty="0">
              <a:solidFill>
                <a:srgbClr val="000000"/>
              </a:solidFill>
              <a:latin typeface="Calibri"/>
              <a:ea typeface="Calibri"/>
              <a:cs typeface="Calibri"/>
              <a:sym typeface="Calibri"/>
            </a:endParaRPr>
          </a:p>
          <a:p>
            <a:pPr marL="0" lvl="0" indent="0" algn="l" rtl="0">
              <a:spcBef>
                <a:spcPts val="500"/>
              </a:spcBef>
              <a:spcAft>
                <a:spcPts val="0"/>
              </a:spcAft>
              <a:buClr>
                <a:srgbClr val="000000"/>
              </a:buClr>
              <a:buSzPts val="2400"/>
              <a:buNone/>
            </a:pPr>
            <a:r>
              <a:rPr lang="en-US" sz="2500" dirty="0">
                <a:solidFill>
                  <a:srgbClr val="000000"/>
                </a:solidFill>
                <a:latin typeface="Calibri"/>
                <a:ea typeface="Calibri"/>
                <a:cs typeface="Calibri"/>
                <a:sym typeface="Calibri"/>
              </a:rPr>
              <a:t>Available on the </a:t>
            </a:r>
            <a:r>
              <a:rPr lang="en-US" sz="2500" dirty="0">
                <a:latin typeface="Calibri"/>
                <a:ea typeface="Calibri"/>
                <a:cs typeface="Calibri"/>
                <a:sym typeface="Calibri"/>
              </a:rPr>
              <a:t>CA EL Roadmap Resources web page as a handout.</a:t>
            </a:r>
            <a:endParaRPr sz="2500" dirty="0">
              <a:solidFill>
                <a:srgbClr val="000000"/>
              </a:solidFill>
              <a:latin typeface="Calibri"/>
              <a:ea typeface="Calibri"/>
              <a:cs typeface="Calibri"/>
              <a:sym typeface="Calibri"/>
            </a:endParaRPr>
          </a:p>
        </p:txBody>
      </p:sp>
      <p:pic>
        <p:nvPicPr>
          <p:cNvPr id="279" name="Google Shape;279;p40" descr="Image of the EL Roadmap Self-Reflection Rubric."/>
          <p:cNvPicPr preferRelativeResize="0"/>
          <p:nvPr/>
        </p:nvPicPr>
        <p:blipFill rotWithShape="1">
          <a:blip r:embed="rId3">
            <a:alphaModFix/>
          </a:blip>
          <a:srcRect/>
          <a:stretch/>
        </p:blipFill>
        <p:spPr>
          <a:xfrm>
            <a:off x="6804350" y="1653100"/>
            <a:ext cx="4777050" cy="3706501"/>
          </a:xfrm>
          <a:prstGeom prst="rect">
            <a:avLst/>
          </a:prstGeom>
          <a:noFill/>
          <a:ln w="9525" cap="flat" cmpd="sng">
            <a:solidFill>
              <a:schemeClr val="dk1"/>
            </a:solidFill>
            <a:prstDash val="solid"/>
            <a:round/>
            <a:headEnd type="none" w="sm" len="sm"/>
            <a:tailEnd type="none" w="sm" len="sm"/>
          </a:ln>
          <a:effectLst>
            <a:outerShdw blurRad="292100" dist="139700" dir="2700000" algn="tl" rotWithShape="0">
              <a:srgbClr val="333333">
                <a:alpha val="64709"/>
              </a:srgbClr>
            </a:outerShdw>
          </a:effectLst>
        </p:spPr>
      </p:pic>
      <p:sp>
        <p:nvSpPr>
          <p:cNvPr id="280" name="Google Shape;280;p40"/>
          <p:cNvSpPr txBox="1"/>
          <p:nvPr/>
        </p:nvSpPr>
        <p:spPr>
          <a:xfrm>
            <a:off x="550367" y="5393867"/>
            <a:ext cx="6808800" cy="523500"/>
          </a:xfrm>
          <a:prstGeom prst="rect">
            <a:avLst/>
          </a:prstGeom>
          <a:noFill/>
          <a:ln>
            <a:noFill/>
          </a:ln>
        </p:spPr>
        <p:txBody>
          <a:bodyPr spcFirstLastPara="1" wrap="square" lIns="121900" tIns="121900" rIns="121900" bIns="121900" anchor="t" anchorCtr="0">
            <a:noAutofit/>
          </a:bodyPr>
          <a:lstStyle/>
          <a:p>
            <a:pPr lvl="0">
              <a:lnSpc>
                <a:spcPct val="90000"/>
              </a:lnSpc>
            </a:pPr>
            <a:r>
              <a:rPr lang="en-US" sz="2400" dirty="0">
                <a:hlinkClick r:id="rId4"/>
              </a:rPr>
              <a:t>https://www.cde.ca.gov/sp/ml/rmresources.asp</a:t>
            </a:r>
            <a:endParaRPr lang="en-US" sz="2400" dirty="0"/>
          </a:p>
          <a:p>
            <a:pPr lvl="0">
              <a:lnSpc>
                <a:spcPct val="90000"/>
              </a:lnSpc>
            </a:pPr>
            <a:endParaRPr sz="2400" dirty="0">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8"/>
        <p:cNvGrpSpPr/>
        <p:nvPr/>
      </p:nvGrpSpPr>
      <p:grpSpPr>
        <a:xfrm>
          <a:off x="0" y="0"/>
          <a:ext cx="0" cy="0"/>
          <a:chOff x="0" y="0"/>
          <a:chExt cx="0" cy="0"/>
        </a:xfrm>
      </p:grpSpPr>
      <p:sp>
        <p:nvSpPr>
          <p:cNvPr id="99" name="Google Shape;99;p23"/>
          <p:cNvSpPr txBox="1">
            <a:spLocks noGrp="1"/>
          </p:cNvSpPr>
          <p:nvPr>
            <p:ph type="body" idx="1"/>
          </p:nvPr>
        </p:nvSpPr>
        <p:spPr>
          <a:xfrm>
            <a:off x="1345000" y="2724175"/>
            <a:ext cx="9590400" cy="3038700"/>
          </a:xfrm>
          <a:prstGeom prst="rect">
            <a:avLst/>
          </a:prstGeom>
          <a:noFill/>
          <a:ln>
            <a:noFill/>
          </a:ln>
        </p:spPr>
        <p:txBody>
          <a:bodyPr spcFirstLastPara="1" wrap="square" lIns="91425" tIns="45700" rIns="91425" bIns="45700" anchor="t" anchorCtr="0">
            <a:noAutofit/>
          </a:bodyPr>
          <a:lstStyle/>
          <a:p>
            <a:pPr marL="457200" lvl="0" indent="-387350" algn="l" rtl="0">
              <a:lnSpc>
                <a:spcPct val="90000"/>
              </a:lnSpc>
              <a:spcBef>
                <a:spcPts val="0"/>
              </a:spcBef>
              <a:spcAft>
                <a:spcPts val="0"/>
              </a:spcAft>
              <a:buSzPts val="2500"/>
              <a:buChar char="●"/>
            </a:pPr>
            <a:r>
              <a:rPr lang="en-US"/>
              <a:t>Provide resources for both ELD educators and arts educators to support all students</a:t>
            </a:r>
            <a:endParaRPr/>
          </a:p>
          <a:p>
            <a:pPr marL="457200" lvl="0" indent="0" algn="l" rtl="0">
              <a:lnSpc>
                <a:spcPct val="90000"/>
              </a:lnSpc>
              <a:spcBef>
                <a:spcPts val="0"/>
              </a:spcBef>
              <a:spcAft>
                <a:spcPts val="0"/>
              </a:spcAft>
              <a:buNone/>
            </a:pPr>
            <a:endParaRPr/>
          </a:p>
          <a:p>
            <a:pPr marL="457200" lvl="0" indent="-387350" algn="l" rtl="0">
              <a:lnSpc>
                <a:spcPct val="90000"/>
              </a:lnSpc>
              <a:spcBef>
                <a:spcPts val="0"/>
              </a:spcBef>
              <a:spcAft>
                <a:spcPts val="0"/>
              </a:spcAft>
              <a:buSzPts val="2500"/>
              <a:buChar char="●"/>
            </a:pPr>
            <a:r>
              <a:rPr lang="en-US"/>
              <a:t>Provide tools to show how to develop curriculum that leverages the assets English Learners bring to the school community</a:t>
            </a:r>
            <a:endParaRPr/>
          </a:p>
          <a:p>
            <a:pPr marL="457200" lvl="0" indent="0" algn="l" rtl="0">
              <a:lnSpc>
                <a:spcPct val="90000"/>
              </a:lnSpc>
              <a:spcBef>
                <a:spcPts val="0"/>
              </a:spcBef>
              <a:spcAft>
                <a:spcPts val="0"/>
              </a:spcAft>
              <a:buNone/>
            </a:pPr>
            <a:endParaRPr/>
          </a:p>
          <a:p>
            <a:pPr marL="457200" lvl="0" indent="-387350" algn="l" rtl="0">
              <a:lnSpc>
                <a:spcPct val="90000"/>
              </a:lnSpc>
              <a:spcBef>
                <a:spcPts val="0"/>
              </a:spcBef>
              <a:spcAft>
                <a:spcPts val="0"/>
              </a:spcAft>
              <a:buSzPts val="2500"/>
              <a:buChar char="●"/>
            </a:pPr>
            <a:r>
              <a:rPr lang="en-US"/>
              <a:t>Explore all five arts disciplines (dance, media arts, music, theatre, and visual arts), science, and ELA</a:t>
            </a:r>
            <a:endParaRPr/>
          </a:p>
        </p:txBody>
      </p:sp>
      <p:sp>
        <p:nvSpPr>
          <p:cNvPr id="100" name="Google Shape;100;p23"/>
          <p:cNvSpPr txBox="1">
            <a:spLocks noGrp="1"/>
          </p:cNvSpPr>
          <p:nvPr>
            <p:ph type="body" idx="2"/>
          </p:nvPr>
        </p:nvSpPr>
        <p:spPr>
          <a:xfrm>
            <a:off x="1344999" y="2136250"/>
            <a:ext cx="9590400" cy="58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90"/>
              </a:buClr>
              <a:buSzPts val="3200"/>
              <a:buNone/>
            </a:pPr>
            <a:r>
              <a:rPr lang="en-US"/>
              <a:t>Purpose</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41"/>
          <p:cNvSpPr txBox="1">
            <a:spLocks noGrp="1"/>
          </p:cNvSpPr>
          <p:nvPr>
            <p:ph type="title"/>
          </p:nvPr>
        </p:nvSpPr>
        <p:spPr>
          <a:xfrm>
            <a:off x="839788" y="-168275"/>
            <a:ext cx="10515600" cy="13257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sz="4800" b="1">
                <a:solidFill>
                  <a:srgbClr val="FFFFFF"/>
                </a:solidFill>
                <a:latin typeface="Calibri"/>
                <a:ea typeface="Calibri"/>
                <a:cs typeface="Calibri"/>
                <a:sym typeface="Calibri"/>
              </a:rPr>
              <a:t>Self-Reflection Activity</a:t>
            </a:r>
            <a:endParaRPr sz="4800">
              <a:solidFill>
                <a:srgbClr val="FFFFFF"/>
              </a:solidFill>
              <a:latin typeface="Calibri"/>
              <a:ea typeface="Calibri"/>
              <a:cs typeface="Calibri"/>
              <a:sym typeface="Calibri"/>
            </a:endParaRPr>
          </a:p>
        </p:txBody>
      </p:sp>
      <p:sp>
        <p:nvSpPr>
          <p:cNvPr id="286" name="Google Shape;286;p41"/>
          <p:cNvSpPr txBox="1">
            <a:spLocks noGrp="1"/>
          </p:cNvSpPr>
          <p:nvPr>
            <p:ph type="body" idx="1"/>
          </p:nvPr>
        </p:nvSpPr>
        <p:spPr>
          <a:xfrm>
            <a:off x="2012375" y="1624025"/>
            <a:ext cx="7145700" cy="4526100"/>
          </a:xfrm>
          <a:prstGeom prst="rect">
            <a:avLst/>
          </a:prstGeom>
          <a:noFill/>
          <a:ln>
            <a:noFill/>
          </a:ln>
        </p:spPr>
        <p:txBody>
          <a:bodyPr spcFirstLastPara="1" wrap="square" lIns="91425" tIns="45700" rIns="91425" bIns="45700" anchor="t" anchorCtr="0">
            <a:noAutofit/>
          </a:bodyPr>
          <a:lstStyle/>
          <a:p>
            <a:pPr marL="254000" lvl="0" indent="-50800" algn="l" rtl="0">
              <a:spcBef>
                <a:spcPts val="0"/>
              </a:spcBef>
              <a:spcAft>
                <a:spcPts val="0"/>
              </a:spcAft>
              <a:buClr>
                <a:schemeClr val="dk1"/>
              </a:buClr>
              <a:buSzPts val="3200"/>
              <a:buNone/>
            </a:pPr>
            <a:r>
              <a:rPr lang="en-US" sz="3000" b="1">
                <a:latin typeface="Calibri"/>
                <a:ea typeface="Calibri"/>
                <a:cs typeface="Calibri"/>
                <a:sym typeface="Calibri"/>
              </a:rPr>
              <a:t>In Groups:</a:t>
            </a:r>
            <a:endParaRPr sz="3000">
              <a:latin typeface="Calibri"/>
              <a:ea typeface="Calibri"/>
              <a:cs typeface="Calibri"/>
              <a:sym typeface="Calibri"/>
            </a:endParaRPr>
          </a:p>
          <a:p>
            <a:pPr marL="660400" lvl="0" indent="-444500" algn="l" rtl="0">
              <a:spcBef>
                <a:spcPts val="700"/>
              </a:spcBef>
              <a:spcAft>
                <a:spcPts val="0"/>
              </a:spcAft>
              <a:buClr>
                <a:schemeClr val="dk1"/>
              </a:buClr>
              <a:buSzPts val="3000"/>
              <a:buFont typeface="Calibri"/>
              <a:buChar char="●"/>
            </a:pPr>
            <a:r>
              <a:rPr lang="en-US" sz="3000">
                <a:latin typeface="Calibri"/>
                <a:ea typeface="Calibri"/>
                <a:cs typeface="Calibri"/>
                <a:sym typeface="Calibri"/>
              </a:rPr>
              <a:t>Focus on one principle</a:t>
            </a:r>
            <a:endParaRPr sz="3000">
              <a:latin typeface="Calibri"/>
              <a:ea typeface="Calibri"/>
              <a:cs typeface="Calibri"/>
              <a:sym typeface="Calibri"/>
            </a:endParaRPr>
          </a:p>
          <a:p>
            <a:pPr marL="660400" lvl="0" indent="-444500" algn="l" rtl="0">
              <a:spcBef>
                <a:spcPts val="700"/>
              </a:spcBef>
              <a:spcAft>
                <a:spcPts val="0"/>
              </a:spcAft>
              <a:buClr>
                <a:schemeClr val="dk1"/>
              </a:buClr>
              <a:buSzPts val="3000"/>
              <a:buFont typeface="Calibri"/>
              <a:buChar char="●"/>
            </a:pPr>
            <a:r>
              <a:rPr lang="en-US" sz="3000">
                <a:latin typeface="Calibri"/>
                <a:ea typeface="Calibri"/>
                <a:cs typeface="Calibri"/>
                <a:sym typeface="Calibri"/>
              </a:rPr>
              <a:t>Read through that entire section of the rubric for your principle, marking where you think your classroom, grade level, subject area or course team, school, and/or district/charter is in each area from your perspective and role</a:t>
            </a:r>
            <a:endParaRPr sz="3000">
              <a:latin typeface="Calibri"/>
              <a:ea typeface="Calibri"/>
              <a:cs typeface="Calibri"/>
              <a:sym typeface="Calibri"/>
            </a:endParaRPr>
          </a:p>
          <a:p>
            <a:pPr marL="660400" lvl="0" indent="-444500" algn="l" rtl="0">
              <a:spcBef>
                <a:spcPts val="700"/>
              </a:spcBef>
              <a:spcAft>
                <a:spcPts val="0"/>
              </a:spcAft>
              <a:buClr>
                <a:schemeClr val="dk1"/>
              </a:buClr>
              <a:buSzPts val="3000"/>
              <a:buFont typeface="Calibri"/>
              <a:buChar char="●"/>
            </a:pPr>
            <a:r>
              <a:rPr lang="en-US" sz="3000">
                <a:latin typeface="Calibri"/>
                <a:ea typeface="Calibri"/>
                <a:cs typeface="Calibri"/>
                <a:sym typeface="Calibri"/>
              </a:rPr>
              <a:t>Be prepared to share with colleagues</a:t>
            </a:r>
            <a:endParaRPr sz="3000">
              <a:latin typeface="Calibri"/>
              <a:ea typeface="Calibri"/>
              <a:cs typeface="Calibri"/>
              <a:sym typeface="Calibri"/>
            </a:endParaRPr>
          </a:p>
          <a:p>
            <a:pPr marL="254000" lvl="0" indent="-50800" algn="l" rtl="0">
              <a:spcBef>
                <a:spcPts val="700"/>
              </a:spcBef>
              <a:spcAft>
                <a:spcPts val="0"/>
              </a:spcAft>
              <a:buClr>
                <a:schemeClr val="dk1"/>
              </a:buClr>
              <a:buSzPts val="3200"/>
              <a:buNone/>
            </a:pPr>
            <a:endParaRPr sz="3000">
              <a:latin typeface="Arial"/>
              <a:ea typeface="Arial"/>
              <a:cs typeface="Arial"/>
              <a:sym typeface="Arial"/>
            </a:endParaRPr>
          </a:p>
          <a:p>
            <a:pPr marL="254000" lvl="0" indent="-50800" algn="l" rtl="0">
              <a:spcBef>
                <a:spcPts val="700"/>
              </a:spcBef>
              <a:spcAft>
                <a:spcPts val="0"/>
              </a:spcAft>
              <a:buClr>
                <a:schemeClr val="dk1"/>
              </a:buClr>
              <a:buSzPts val="3200"/>
              <a:buNone/>
            </a:pPr>
            <a:endParaRPr sz="3000">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42"/>
          <p:cNvSpPr/>
          <p:nvPr/>
        </p:nvSpPr>
        <p:spPr>
          <a:xfrm>
            <a:off x="263900" y="2433775"/>
            <a:ext cx="2651100" cy="3537600"/>
          </a:xfrm>
          <a:prstGeom prst="rect">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42"/>
          <p:cNvSpPr/>
          <p:nvPr/>
        </p:nvSpPr>
        <p:spPr>
          <a:xfrm>
            <a:off x="3307875" y="2433775"/>
            <a:ext cx="2651100" cy="3537600"/>
          </a:xfrm>
          <a:prstGeom prst="rect">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42"/>
          <p:cNvSpPr/>
          <p:nvPr/>
        </p:nvSpPr>
        <p:spPr>
          <a:xfrm>
            <a:off x="6351850" y="2433775"/>
            <a:ext cx="2651100" cy="3537600"/>
          </a:xfrm>
          <a:prstGeom prst="rect">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42"/>
          <p:cNvSpPr/>
          <p:nvPr/>
        </p:nvSpPr>
        <p:spPr>
          <a:xfrm>
            <a:off x="9300450" y="2433775"/>
            <a:ext cx="2651100" cy="3537600"/>
          </a:xfrm>
          <a:prstGeom prst="rect">
            <a:avLst/>
          </a:prstGeom>
          <a:solidFill>
            <a:srgbClr val="D9EAD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95" name="Google Shape;295;p42"/>
          <p:cNvPicPr preferRelativeResize="0"/>
          <p:nvPr/>
        </p:nvPicPr>
        <p:blipFill>
          <a:blip r:embed="rId3">
            <a:alphaModFix/>
          </a:blip>
          <a:stretch>
            <a:fillRect/>
          </a:stretch>
        </p:blipFill>
        <p:spPr>
          <a:xfrm>
            <a:off x="0" y="842395"/>
            <a:ext cx="12191997" cy="2034118"/>
          </a:xfrm>
          <a:prstGeom prst="rect">
            <a:avLst/>
          </a:prstGeom>
          <a:noFill/>
          <a:ln>
            <a:noFill/>
          </a:ln>
        </p:spPr>
      </p:pic>
      <p:sp>
        <p:nvSpPr>
          <p:cNvPr id="296" name="Google Shape;296;p42"/>
          <p:cNvSpPr/>
          <p:nvPr/>
        </p:nvSpPr>
        <p:spPr>
          <a:xfrm>
            <a:off x="1181267" y="2492950"/>
            <a:ext cx="727200" cy="718800"/>
          </a:xfrm>
          <a:prstGeom prst="ellipse">
            <a:avLst/>
          </a:prstGeom>
          <a:solidFill>
            <a:srgbClr val="DDE68A"/>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7" name="Google Shape;297;p42"/>
          <p:cNvSpPr/>
          <p:nvPr/>
        </p:nvSpPr>
        <p:spPr>
          <a:xfrm>
            <a:off x="4197179" y="2492950"/>
            <a:ext cx="727200" cy="718800"/>
          </a:xfrm>
          <a:prstGeom prst="ellipse">
            <a:avLst/>
          </a:prstGeom>
          <a:solidFill>
            <a:srgbClr val="DDE68A"/>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8" name="Google Shape;298;p42"/>
          <p:cNvSpPr/>
          <p:nvPr/>
        </p:nvSpPr>
        <p:spPr>
          <a:xfrm>
            <a:off x="7212954" y="2492950"/>
            <a:ext cx="727200" cy="718800"/>
          </a:xfrm>
          <a:prstGeom prst="ellipse">
            <a:avLst/>
          </a:prstGeom>
          <a:solidFill>
            <a:srgbClr val="DDE68A"/>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9" name="Google Shape;299;p42"/>
          <p:cNvSpPr/>
          <p:nvPr/>
        </p:nvSpPr>
        <p:spPr>
          <a:xfrm>
            <a:off x="10228625" y="2493050"/>
            <a:ext cx="727200" cy="718800"/>
          </a:xfrm>
          <a:prstGeom prst="ellipse">
            <a:avLst/>
          </a:prstGeom>
          <a:solidFill>
            <a:srgbClr val="DDE68A"/>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0" name="Google Shape;300;p42"/>
          <p:cNvSpPr txBox="1"/>
          <p:nvPr/>
        </p:nvSpPr>
        <p:spPr>
          <a:xfrm>
            <a:off x="10345125" y="2483000"/>
            <a:ext cx="494100" cy="7389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3200">
                <a:solidFill>
                  <a:srgbClr val="0B5394"/>
                </a:solidFill>
              </a:rPr>
              <a:t>4</a:t>
            </a:r>
            <a:endParaRPr sz="3200">
              <a:solidFill>
                <a:srgbClr val="0B5394"/>
              </a:solidFill>
            </a:endParaRPr>
          </a:p>
        </p:txBody>
      </p:sp>
      <p:sp>
        <p:nvSpPr>
          <p:cNvPr id="301" name="Google Shape;301;p42"/>
          <p:cNvSpPr txBox="1"/>
          <p:nvPr/>
        </p:nvSpPr>
        <p:spPr>
          <a:xfrm>
            <a:off x="7329554" y="2483000"/>
            <a:ext cx="494100" cy="7389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3200">
                <a:solidFill>
                  <a:srgbClr val="0B5394"/>
                </a:solidFill>
              </a:rPr>
              <a:t>3</a:t>
            </a:r>
            <a:endParaRPr sz="3200">
              <a:solidFill>
                <a:srgbClr val="0B5394"/>
              </a:solidFill>
            </a:endParaRPr>
          </a:p>
        </p:txBody>
      </p:sp>
      <p:sp>
        <p:nvSpPr>
          <p:cNvPr id="302" name="Google Shape;302;p42"/>
          <p:cNvSpPr txBox="1"/>
          <p:nvPr/>
        </p:nvSpPr>
        <p:spPr>
          <a:xfrm>
            <a:off x="1297775" y="2482900"/>
            <a:ext cx="494100" cy="7389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3200">
                <a:solidFill>
                  <a:srgbClr val="0B5394"/>
                </a:solidFill>
              </a:rPr>
              <a:t>1</a:t>
            </a:r>
            <a:endParaRPr sz="3200">
              <a:solidFill>
                <a:srgbClr val="0B5394"/>
              </a:solidFill>
            </a:endParaRPr>
          </a:p>
        </p:txBody>
      </p:sp>
      <p:sp>
        <p:nvSpPr>
          <p:cNvPr id="303" name="Google Shape;303;p42"/>
          <p:cNvSpPr txBox="1"/>
          <p:nvPr/>
        </p:nvSpPr>
        <p:spPr>
          <a:xfrm>
            <a:off x="4313779" y="2482950"/>
            <a:ext cx="494100" cy="7389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3200">
                <a:solidFill>
                  <a:srgbClr val="0B5394"/>
                </a:solidFill>
              </a:rPr>
              <a:t>2</a:t>
            </a:r>
            <a:endParaRPr sz="3200">
              <a:solidFill>
                <a:srgbClr val="0B5394"/>
              </a:solidFill>
            </a:endParaRPr>
          </a:p>
        </p:txBody>
      </p:sp>
      <p:sp>
        <p:nvSpPr>
          <p:cNvPr id="304" name="Google Shape;304;p42"/>
          <p:cNvSpPr txBox="1"/>
          <p:nvPr/>
        </p:nvSpPr>
        <p:spPr>
          <a:xfrm>
            <a:off x="394475" y="3563467"/>
            <a:ext cx="2288100" cy="20934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2000">
                <a:latin typeface="Calibri"/>
                <a:ea typeface="Calibri"/>
                <a:cs typeface="Calibri"/>
                <a:sym typeface="Calibri"/>
              </a:rPr>
              <a:t>How do you attend to the </a:t>
            </a:r>
            <a:r>
              <a:rPr lang="en-US" sz="2000" b="1">
                <a:latin typeface="Calibri"/>
                <a:ea typeface="Calibri"/>
                <a:cs typeface="Calibri"/>
                <a:sym typeface="Calibri"/>
              </a:rPr>
              <a:t>language and cultures</a:t>
            </a:r>
            <a:r>
              <a:rPr lang="en-US" sz="2000">
                <a:latin typeface="Calibri"/>
                <a:ea typeface="Calibri"/>
                <a:cs typeface="Calibri"/>
                <a:sym typeface="Calibri"/>
              </a:rPr>
              <a:t> of your ELs, highlighting their assets?</a:t>
            </a:r>
            <a:endParaRPr sz="2000">
              <a:latin typeface="Calibri"/>
              <a:ea typeface="Calibri"/>
              <a:cs typeface="Calibri"/>
              <a:sym typeface="Calibri"/>
            </a:endParaRPr>
          </a:p>
        </p:txBody>
      </p:sp>
      <p:sp>
        <p:nvSpPr>
          <p:cNvPr id="305" name="Google Shape;305;p42"/>
          <p:cNvSpPr txBox="1"/>
          <p:nvPr/>
        </p:nvSpPr>
        <p:spPr>
          <a:xfrm>
            <a:off x="9544342" y="3563467"/>
            <a:ext cx="2163300" cy="17856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2000">
                <a:latin typeface="Calibri"/>
                <a:ea typeface="Calibri"/>
                <a:cs typeface="Calibri"/>
                <a:sym typeface="Calibri"/>
              </a:rPr>
              <a:t>How do you show value and build strong </a:t>
            </a:r>
            <a:r>
              <a:rPr lang="en-US" sz="2000" b="1">
                <a:latin typeface="Calibri"/>
                <a:ea typeface="Calibri"/>
                <a:cs typeface="Calibri"/>
                <a:sym typeface="Calibri"/>
              </a:rPr>
              <a:t>family and school partnerships</a:t>
            </a:r>
            <a:r>
              <a:rPr lang="en-US" sz="2000">
                <a:latin typeface="Calibri"/>
                <a:ea typeface="Calibri"/>
                <a:cs typeface="Calibri"/>
                <a:sym typeface="Calibri"/>
              </a:rPr>
              <a:t>?</a:t>
            </a:r>
            <a:endParaRPr sz="2000">
              <a:latin typeface="Calibri"/>
              <a:ea typeface="Calibri"/>
              <a:cs typeface="Calibri"/>
              <a:sym typeface="Calibri"/>
            </a:endParaRPr>
          </a:p>
        </p:txBody>
      </p:sp>
      <p:sp>
        <p:nvSpPr>
          <p:cNvPr id="306" name="Google Shape;306;p42"/>
          <p:cNvSpPr txBox="1"/>
          <p:nvPr/>
        </p:nvSpPr>
        <p:spPr>
          <a:xfrm>
            <a:off x="3457954" y="3504142"/>
            <a:ext cx="2438100" cy="20934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2000">
                <a:latin typeface="Calibri"/>
                <a:ea typeface="Calibri"/>
                <a:cs typeface="Calibri"/>
                <a:sym typeface="Calibri"/>
              </a:rPr>
              <a:t>How do you attend to </a:t>
            </a:r>
            <a:r>
              <a:rPr lang="en-US" sz="2000" b="1">
                <a:latin typeface="Calibri"/>
                <a:ea typeface="Calibri"/>
                <a:cs typeface="Calibri"/>
                <a:sym typeface="Calibri"/>
              </a:rPr>
              <a:t>needs- responsive</a:t>
            </a:r>
            <a:r>
              <a:rPr lang="en-US" sz="2000">
                <a:latin typeface="Calibri"/>
                <a:ea typeface="Calibri"/>
                <a:cs typeface="Calibri"/>
                <a:sym typeface="Calibri"/>
              </a:rPr>
              <a:t> </a:t>
            </a:r>
            <a:r>
              <a:rPr lang="en-US" sz="2000" b="1">
                <a:latin typeface="Calibri"/>
                <a:ea typeface="Calibri"/>
                <a:cs typeface="Calibri"/>
                <a:sym typeface="Calibri"/>
              </a:rPr>
              <a:t>instructional practices </a:t>
            </a:r>
            <a:r>
              <a:rPr lang="en-US" sz="2000">
                <a:latin typeface="Calibri"/>
                <a:ea typeface="Calibri"/>
                <a:cs typeface="Calibri"/>
                <a:sym typeface="Calibri"/>
              </a:rPr>
              <a:t>to meet the needs of your students?</a:t>
            </a:r>
            <a:endParaRPr sz="2000">
              <a:latin typeface="Calibri"/>
              <a:ea typeface="Calibri"/>
              <a:cs typeface="Calibri"/>
              <a:sym typeface="Calibri"/>
            </a:endParaRPr>
          </a:p>
        </p:txBody>
      </p:sp>
      <p:sp>
        <p:nvSpPr>
          <p:cNvPr id="307" name="Google Shape;307;p42"/>
          <p:cNvSpPr txBox="1"/>
          <p:nvPr/>
        </p:nvSpPr>
        <p:spPr>
          <a:xfrm>
            <a:off x="6510392" y="3563467"/>
            <a:ext cx="2334000" cy="14775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2000">
                <a:latin typeface="Calibri"/>
                <a:ea typeface="Calibri"/>
                <a:cs typeface="Calibri"/>
                <a:sym typeface="Calibri"/>
              </a:rPr>
              <a:t>How do you attend to the various </a:t>
            </a:r>
            <a:r>
              <a:rPr lang="en-US" sz="2000" b="1">
                <a:latin typeface="Calibri"/>
                <a:ea typeface="Calibri"/>
                <a:cs typeface="Calibri"/>
                <a:sym typeface="Calibri"/>
              </a:rPr>
              <a:t>EL typologies</a:t>
            </a:r>
            <a:r>
              <a:rPr lang="en-US" sz="2000">
                <a:latin typeface="Calibri"/>
                <a:ea typeface="Calibri"/>
                <a:cs typeface="Calibri"/>
                <a:sym typeface="Calibri"/>
              </a:rPr>
              <a:t> in your setting?</a:t>
            </a:r>
            <a:endParaRPr sz="2000">
              <a:latin typeface="Calibri"/>
              <a:ea typeface="Calibri"/>
              <a:cs typeface="Calibri"/>
              <a:sym typeface="Calibri"/>
            </a:endParaRPr>
          </a:p>
        </p:txBody>
      </p:sp>
      <p:sp>
        <p:nvSpPr>
          <p:cNvPr id="308" name="Google Shape;308;p42"/>
          <p:cNvSpPr txBox="1"/>
          <p:nvPr/>
        </p:nvSpPr>
        <p:spPr>
          <a:xfrm>
            <a:off x="4197183" y="842408"/>
            <a:ext cx="3113100" cy="8772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4100" b="1">
                <a:latin typeface="Calibri"/>
                <a:ea typeface="Calibri"/>
                <a:cs typeface="Calibri"/>
                <a:sym typeface="Calibri"/>
              </a:rPr>
              <a:t>Reflection...</a:t>
            </a:r>
            <a:endParaRPr sz="4100" b="1">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43"/>
          <p:cNvSpPr/>
          <p:nvPr/>
        </p:nvSpPr>
        <p:spPr>
          <a:xfrm>
            <a:off x="180199" y="1000725"/>
            <a:ext cx="3387900" cy="3222300"/>
          </a:xfrm>
          <a:prstGeom prst="rect">
            <a:avLst/>
          </a:prstGeom>
          <a:solidFill>
            <a:schemeClr val="accent4"/>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4" name="Google Shape;314;p43"/>
          <p:cNvSpPr/>
          <p:nvPr/>
        </p:nvSpPr>
        <p:spPr>
          <a:xfrm>
            <a:off x="4075067" y="1817800"/>
            <a:ext cx="4000800" cy="3222300"/>
          </a:xfrm>
          <a:prstGeom prst="triangle">
            <a:avLst>
              <a:gd name="adj" fmla="val 50000"/>
            </a:avLst>
          </a:prstGeom>
          <a:solidFill>
            <a:srgbClr val="E1EB9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5" name="Google Shape;315;p43"/>
          <p:cNvSpPr/>
          <p:nvPr/>
        </p:nvSpPr>
        <p:spPr>
          <a:xfrm>
            <a:off x="8631917" y="2718267"/>
            <a:ext cx="3189300" cy="3222300"/>
          </a:xfrm>
          <a:prstGeom prst="ellipse">
            <a:avLst/>
          </a:prstGeom>
          <a:solidFill>
            <a:srgbClr val="AFD0E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6" name="Google Shape;316;p43"/>
          <p:cNvSpPr txBox="1"/>
          <p:nvPr/>
        </p:nvSpPr>
        <p:spPr>
          <a:xfrm>
            <a:off x="54275" y="0"/>
            <a:ext cx="12137700" cy="923400"/>
          </a:xfrm>
          <a:prstGeom prst="rect">
            <a:avLst/>
          </a:prstGeom>
          <a:no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en-US" sz="4400" b="1">
                <a:solidFill>
                  <a:srgbClr val="FFFFFF"/>
                </a:solidFill>
                <a:latin typeface="Calibri"/>
                <a:ea typeface="Calibri"/>
                <a:cs typeface="Calibri"/>
                <a:sym typeface="Calibri"/>
              </a:rPr>
              <a:t>Reflection</a:t>
            </a:r>
            <a:endParaRPr sz="4400" b="1">
              <a:solidFill>
                <a:srgbClr val="FFFFFF"/>
              </a:solidFill>
              <a:latin typeface="Calibri"/>
              <a:ea typeface="Calibri"/>
              <a:cs typeface="Calibri"/>
              <a:sym typeface="Calibri"/>
            </a:endParaRPr>
          </a:p>
        </p:txBody>
      </p:sp>
      <p:sp>
        <p:nvSpPr>
          <p:cNvPr id="317" name="Google Shape;317;p43"/>
          <p:cNvSpPr txBox="1"/>
          <p:nvPr/>
        </p:nvSpPr>
        <p:spPr>
          <a:xfrm>
            <a:off x="680567" y="1328533"/>
            <a:ext cx="2809200" cy="24627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3600" b="1">
                <a:latin typeface="Calibri"/>
                <a:ea typeface="Calibri"/>
                <a:cs typeface="Calibri"/>
                <a:sym typeface="Calibri"/>
              </a:rPr>
              <a:t>What squares with your thinking?</a:t>
            </a:r>
            <a:endParaRPr sz="3600" b="1">
              <a:latin typeface="Calibri"/>
              <a:ea typeface="Calibri"/>
              <a:cs typeface="Calibri"/>
              <a:sym typeface="Calibri"/>
            </a:endParaRPr>
          </a:p>
        </p:txBody>
      </p:sp>
      <p:sp>
        <p:nvSpPr>
          <p:cNvPr id="318" name="Google Shape;318;p43"/>
          <p:cNvSpPr txBox="1"/>
          <p:nvPr/>
        </p:nvSpPr>
        <p:spPr>
          <a:xfrm>
            <a:off x="4195600" y="3014833"/>
            <a:ext cx="3800700" cy="1477500"/>
          </a:xfrm>
          <a:prstGeom prst="rect">
            <a:avLst/>
          </a:prstGeom>
          <a:no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en-US" sz="4000" b="1">
                <a:latin typeface="Calibri"/>
                <a:ea typeface="Calibri"/>
                <a:cs typeface="Calibri"/>
                <a:sym typeface="Calibri"/>
              </a:rPr>
              <a:t>3</a:t>
            </a:r>
            <a:endParaRPr sz="4000" b="1">
              <a:latin typeface="Calibri"/>
              <a:ea typeface="Calibri"/>
              <a:cs typeface="Calibri"/>
              <a:sym typeface="Calibri"/>
            </a:endParaRPr>
          </a:p>
          <a:p>
            <a:pPr marL="0" lvl="0" indent="0" algn="ctr" rtl="0">
              <a:spcBef>
                <a:spcPts val="0"/>
              </a:spcBef>
              <a:spcAft>
                <a:spcPts val="0"/>
              </a:spcAft>
              <a:buNone/>
            </a:pPr>
            <a:r>
              <a:rPr lang="en-US" sz="4000" b="1">
                <a:latin typeface="Calibri"/>
                <a:ea typeface="Calibri"/>
                <a:cs typeface="Calibri"/>
                <a:sym typeface="Calibri"/>
              </a:rPr>
              <a:t>new ideas</a:t>
            </a:r>
            <a:endParaRPr sz="4000" b="1">
              <a:latin typeface="Calibri"/>
              <a:ea typeface="Calibri"/>
              <a:cs typeface="Calibri"/>
              <a:sym typeface="Calibri"/>
            </a:endParaRPr>
          </a:p>
        </p:txBody>
      </p:sp>
      <p:sp>
        <p:nvSpPr>
          <p:cNvPr id="319" name="Google Shape;319;p43"/>
          <p:cNvSpPr txBox="1"/>
          <p:nvPr/>
        </p:nvSpPr>
        <p:spPr>
          <a:xfrm>
            <a:off x="8863217" y="3014833"/>
            <a:ext cx="2726700" cy="2462700"/>
          </a:xfrm>
          <a:prstGeom prst="rect">
            <a:avLst/>
          </a:prstGeom>
          <a:no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en-US" sz="3600" b="1">
                <a:latin typeface="Calibri"/>
                <a:ea typeface="Calibri"/>
                <a:cs typeface="Calibri"/>
                <a:sym typeface="Calibri"/>
              </a:rPr>
              <a:t>What is circling around in your head?</a:t>
            </a:r>
            <a:endParaRPr sz="3600" b="1">
              <a:latin typeface="Calibri"/>
              <a:ea typeface="Calibri"/>
              <a:cs typeface="Calibri"/>
              <a:sym typeface="Calibri"/>
            </a:endParaRPr>
          </a:p>
        </p:txBody>
      </p:sp>
      <p:pic>
        <p:nvPicPr>
          <p:cNvPr id="320" name="Google Shape;320;p43"/>
          <p:cNvPicPr preferRelativeResize="0"/>
          <p:nvPr/>
        </p:nvPicPr>
        <p:blipFill>
          <a:blip r:embed="rId3">
            <a:alphaModFix/>
          </a:blip>
          <a:stretch>
            <a:fillRect/>
          </a:stretch>
        </p:blipFill>
        <p:spPr>
          <a:xfrm>
            <a:off x="16" y="4695633"/>
            <a:ext cx="3568168" cy="213555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24"/>
        <p:cNvGrpSpPr/>
        <p:nvPr/>
      </p:nvGrpSpPr>
      <p:grpSpPr>
        <a:xfrm>
          <a:off x="0" y="0"/>
          <a:ext cx="0" cy="0"/>
          <a:chOff x="0" y="0"/>
          <a:chExt cx="0" cy="0"/>
        </a:xfrm>
      </p:grpSpPr>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Shape 328"/>
        <p:cNvGrpSpPr/>
        <p:nvPr/>
      </p:nvGrpSpPr>
      <p:grpSpPr>
        <a:xfrm>
          <a:off x="0" y="0"/>
          <a:ext cx="0" cy="0"/>
          <a:chOff x="0" y="0"/>
          <a:chExt cx="0" cy="0"/>
        </a:xfrm>
      </p:grpSpPr>
      <p:sp>
        <p:nvSpPr>
          <p:cNvPr id="329" name="Google Shape;329;p45"/>
          <p:cNvSpPr/>
          <p:nvPr/>
        </p:nvSpPr>
        <p:spPr>
          <a:xfrm>
            <a:off x="110850" y="3235413"/>
            <a:ext cx="11993400" cy="798000"/>
          </a:xfrm>
          <a:prstGeom prst="rect">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45"/>
          <p:cNvSpPr txBox="1">
            <a:spLocks noGrp="1"/>
          </p:cNvSpPr>
          <p:nvPr>
            <p:ph type="title"/>
          </p:nvPr>
        </p:nvSpPr>
        <p:spPr>
          <a:xfrm>
            <a:off x="477523" y="159750"/>
            <a:ext cx="11198400" cy="693900"/>
          </a:xfrm>
          <a:prstGeom prst="rect">
            <a:avLst/>
          </a:prstGeom>
          <a:noFill/>
          <a:ln>
            <a:noFill/>
          </a:ln>
        </p:spPr>
        <p:txBody>
          <a:bodyPr spcFirstLastPara="1" wrap="square" lIns="0" tIns="33000" rIns="0" bIns="0" anchor="t" anchorCtr="0">
            <a:noAutofit/>
          </a:bodyPr>
          <a:lstStyle/>
          <a:p>
            <a:pPr marL="914400" marR="12700" lvl="0" indent="-901700" algn="ctr" rtl="0">
              <a:lnSpc>
                <a:spcPct val="119545"/>
              </a:lnSpc>
              <a:spcBef>
                <a:spcPts val="0"/>
              </a:spcBef>
              <a:spcAft>
                <a:spcPts val="0"/>
              </a:spcAft>
              <a:buNone/>
            </a:pPr>
            <a:r>
              <a:rPr lang="en-US" sz="30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LIBERATORY DESIGN MINDSETS</a:t>
            </a:r>
            <a:endParaRPr sz="3000">
              <a:solidFill>
                <a:schemeClr val="lt1"/>
              </a:solidFill>
              <a:latin typeface="Calibri"/>
              <a:ea typeface="Calibri"/>
              <a:cs typeface="Calibri"/>
              <a:sym typeface="Calibri"/>
            </a:endParaRPr>
          </a:p>
        </p:txBody>
      </p:sp>
      <p:pic>
        <p:nvPicPr>
          <p:cNvPr id="331" name="Google Shape;331;p45"/>
          <p:cNvPicPr preferRelativeResize="0"/>
          <p:nvPr/>
        </p:nvPicPr>
        <p:blipFill>
          <a:blip r:embed="rId4">
            <a:alphaModFix/>
          </a:blip>
          <a:stretch>
            <a:fillRect/>
          </a:stretch>
        </p:blipFill>
        <p:spPr>
          <a:xfrm>
            <a:off x="897549" y="1049000"/>
            <a:ext cx="1555649" cy="2062324"/>
          </a:xfrm>
          <a:prstGeom prst="rect">
            <a:avLst/>
          </a:prstGeom>
          <a:noFill/>
          <a:ln>
            <a:noFill/>
          </a:ln>
        </p:spPr>
      </p:pic>
      <p:pic>
        <p:nvPicPr>
          <p:cNvPr id="332" name="Google Shape;332;p45"/>
          <p:cNvPicPr preferRelativeResize="0"/>
          <p:nvPr/>
        </p:nvPicPr>
        <p:blipFill>
          <a:blip r:embed="rId5">
            <a:alphaModFix/>
          </a:blip>
          <a:stretch>
            <a:fillRect/>
          </a:stretch>
        </p:blipFill>
        <p:spPr>
          <a:xfrm>
            <a:off x="2605599" y="969920"/>
            <a:ext cx="1619407" cy="2141401"/>
          </a:xfrm>
          <a:prstGeom prst="rect">
            <a:avLst/>
          </a:prstGeom>
          <a:noFill/>
          <a:ln>
            <a:noFill/>
          </a:ln>
        </p:spPr>
      </p:pic>
      <p:pic>
        <p:nvPicPr>
          <p:cNvPr id="333" name="Google Shape;333;p45"/>
          <p:cNvPicPr preferRelativeResize="0"/>
          <p:nvPr/>
        </p:nvPicPr>
        <p:blipFill>
          <a:blip r:embed="rId6">
            <a:alphaModFix/>
          </a:blip>
          <a:stretch>
            <a:fillRect/>
          </a:stretch>
        </p:blipFill>
        <p:spPr>
          <a:xfrm>
            <a:off x="4377400" y="969925"/>
            <a:ext cx="1598862" cy="2141401"/>
          </a:xfrm>
          <a:prstGeom prst="rect">
            <a:avLst/>
          </a:prstGeom>
          <a:noFill/>
          <a:ln>
            <a:noFill/>
          </a:ln>
        </p:spPr>
      </p:pic>
      <p:pic>
        <p:nvPicPr>
          <p:cNvPr id="334" name="Google Shape;334;p45"/>
          <p:cNvPicPr preferRelativeResize="0"/>
          <p:nvPr/>
        </p:nvPicPr>
        <p:blipFill>
          <a:blip r:embed="rId7">
            <a:alphaModFix/>
          </a:blip>
          <a:stretch>
            <a:fillRect/>
          </a:stretch>
        </p:blipFill>
        <p:spPr>
          <a:xfrm>
            <a:off x="6081607" y="960445"/>
            <a:ext cx="1619401" cy="2150881"/>
          </a:xfrm>
          <a:prstGeom prst="rect">
            <a:avLst/>
          </a:prstGeom>
          <a:noFill/>
          <a:ln>
            <a:noFill/>
          </a:ln>
        </p:spPr>
      </p:pic>
      <p:pic>
        <p:nvPicPr>
          <p:cNvPr id="335" name="Google Shape;335;p45"/>
          <p:cNvPicPr preferRelativeResize="0"/>
          <p:nvPr/>
        </p:nvPicPr>
        <p:blipFill>
          <a:blip r:embed="rId8">
            <a:alphaModFix/>
          </a:blip>
          <a:stretch>
            <a:fillRect/>
          </a:stretch>
        </p:blipFill>
        <p:spPr>
          <a:xfrm>
            <a:off x="7853404" y="969920"/>
            <a:ext cx="1598850" cy="2135889"/>
          </a:xfrm>
          <a:prstGeom prst="rect">
            <a:avLst/>
          </a:prstGeom>
          <a:noFill/>
          <a:ln>
            <a:noFill/>
          </a:ln>
        </p:spPr>
      </p:pic>
      <p:pic>
        <p:nvPicPr>
          <p:cNvPr id="336" name="Google Shape;336;p45"/>
          <p:cNvPicPr preferRelativeResize="0"/>
          <p:nvPr/>
        </p:nvPicPr>
        <p:blipFill>
          <a:blip r:embed="rId9">
            <a:alphaModFix/>
          </a:blip>
          <a:stretch>
            <a:fillRect/>
          </a:stretch>
        </p:blipFill>
        <p:spPr>
          <a:xfrm>
            <a:off x="9604650" y="1031712"/>
            <a:ext cx="1555649" cy="2096901"/>
          </a:xfrm>
          <a:prstGeom prst="rect">
            <a:avLst/>
          </a:prstGeom>
          <a:noFill/>
          <a:ln>
            <a:noFill/>
          </a:ln>
        </p:spPr>
      </p:pic>
      <p:pic>
        <p:nvPicPr>
          <p:cNvPr id="337" name="Google Shape;337;p45"/>
          <p:cNvPicPr preferRelativeResize="0"/>
          <p:nvPr/>
        </p:nvPicPr>
        <p:blipFill>
          <a:blip r:embed="rId10">
            <a:alphaModFix/>
          </a:blip>
          <a:stretch>
            <a:fillRect/>
          </a:stretch>
        </p:blipFill>
        <p:spPr>
          <a:xfrm>
            <a:off x="897538" y="4135300"/>
            <a:ext cx="1555649" cy="2090278"/>
          </a:xfrm>
          <a:prstGeom prst="rect">
            <a:avLst/>
          </a:prstGeom>
          <a:noFill/>
          <a:ln>
            <a:noFill/>
          </a:ln>
        </p:spPr>
      </p:pic>
      <p:pic>
        <p:nvPicPr>
          <p:cNvPr id="338" name="Google Shape;338;p45"/>
          <p:cNvPicPr preferRelativeResize="0"/>
          <p:nvPr/>
        </p:nvPicPr>
        <p:blipFill>
          <a:blip r:embed="rId11">
            <a:alphaModFix/>
          </a:blip>
          <a:stretch>
            <a:fillRect/>
          </a:stretch>
        </p:blipFill>
        <p:spPr>
          <a:xfrm>
            <a:off x="2605588" y="4052150"/>
            <a:ext cx="1598849" cy="2173433"/>
          </a:xfrm>
          <a:prstGeom prst="rect">
            <a:avLst/>
          </a:prstGeom>
          <a:noFill/>
          <a:ln>
            <a:noFill/>
          </a:ln>
        </p:spPr>
      </p:pic>
      <p:pic>
        <p:nvPicPr>
          <p:cNvPr id="339" name="Google Shape;339;p45"/>
          <p:cNvPicPr preferRelativeResize="0"/>
          <p:nvPr/>
        </p:nvPicPr>
        <p:blipFill>
          <a:blip r:embed="rId12">
            <a:alphaModFix/>
          </a:blip>
          <a:stretch>
            <a:fillRect/>
          </a:stretch>
        </p:blipFill>
        <p:spPr>
          <a:xfrm>
            <a:off x="4398988" y="4134675"/>
            <a:ext cx="1555650" cy="2091527"/>
          </a:xfrm>
          <a:prstGeom prst="rect">
            <a:avLst/>
          </a:prstGeom>
          <a:noFill/>
          <a:ln>
            <a:noFill/>
          </a:ln>
        </p:spPr>
      </p:pic>
      <p:pic>
        <p:nvPicPr>
          <p:cNvPr id="340" name="Google Shape;340;p45"/>
          <p:cNvPicPr preferRelativeResize="0"/>
          <p:nvPr/>
        </p:nvPicPr>
        <p:blipFill>
          <a:blip r:embed="rId13">
            <a:alphaModFix/>
          </a:blip>
          <a:stretch>
            <a:fillRect/>
          </a:stretch>
        </p:blipFill>
        <p:spPr>
          <a:xfrm>
            <a:off x="6113462" y="4155975"/>
            <a:ext cx="1555650" cy="2070213"/>
          </a:xfrm>
          <a:prstGeom prst="rect">
            <a:avLst/>
          </a:prstGeom>
          <a:noFill/>
          <a:ln>
            <a:noFill/>
          </a:ln>
        </p:spPr>
      </p:pic>
      <p:pic>
        <p:nvPicPr>
          <p:cNvPr id="341" name="Google Shape;341;p45"/>
          <p:cNvPicPr preferRelativeResize="0"/>
          <p:nvPr/>
        </p:nvPicPr>
        <p:blipFill>
          <a:blip r:embed="rId14">
            <a:alphaModFix/>
          </a:blip>
          <a:stretch>
            <a:fillRect/>
          </a:stretch>
        </p:blipFill>
        <p:spPr>
          <a:xfrm>
            <a:off x="7843113" y="4054400"/>
            <a:ext cx="1619399" cy="2168923"/>
          </a:xfrm>
          <a:prstGeom prst="rect">
            <a:avLst/>
          </a:prstGeom>
          <a:noFill/>
          <a:ln>
            <a:noFill/>
          </a:ln>
        </p:spPr>
      </p:pic>
      <p:pic>
        <p:nvPicPr>
          <p:cNvPr id="342" name="Google Shape;342;p45"/>
          <p:cNvPicPr preferRelativeResize="0"/>
          <p:nvPr/>
        </p:nvPicPr>
        <p:blipFill>
          <a:blip r:embed="rId15">
            <a:alphaModFix/>
          </a:blip>
          <a:stretch>
            <a:fillRect/>
          </a:stretch>
        </p:blipFill>
        <p:spPr>
          <a:xfrm>
            <a:off x="9636513" y="4050888"/>
            <a:ext cx="1619400" cy="2175937"/>
          </a:xfrm>
          <a:prstGeom prst="rect">
            <a:avLst/>
          </a:prstGeom>
          <a:noFill/>
          <a:ln>
            <a:noFill/>
          </a:ln>
        </p:spPr>
      </p:pic>
      <p:sp>
        <p:nvSpPr>
          <p:cNvPr id="343" name="Google Shape;343;p45"/>
          <p:cNvSpPr txBox="1"/>
          <p:nvPr/>
        </p:nvSpPr>
        <p:spPr>
          <a:xfrm>
            <a:off x="29225" y="3118525"/>
            <a:ext cx="12075000" cy="954300"/>
          </a:xfrm>
          <a:prstGeom prst="rect">
            <a:avLst/>
          </a:prstGeom>
          <a:noFill/>
          <a:ln>
            <a:noFill/>
          </a:ln>
        </p:spPr>
        <p:txBody>
          <a:bodyPr spcFirstLastPara="1" wrap="square" lIns="91425" tIns="91425" rIns="91425" bIns="91425" anchor="t" anchorCtr="0">
            <a:spAutoFit/>
          </a:bodyPr>
          <a:lstStyle/>
          <a:p>
            <a:pPr marL="12700" marR="812800" lvl="0" indent="0" algn="ctr" rtl="0">
              <a:lnSpc>
                <a:spcPct val="100000"/>
              </a:lnSpc>
              <a:spcBef>
                <a:spcPts val="1600"/>
              </a:spcBef>
              <a:spcAft>
                <a:spcPts val="0"/>
              </a:spcAft>
              <a:buClr>
                <a:schemeClr val="dk1"/>
              </a:buClr>
              <a:buSzPts val="1100"/>
              <a:buFont typeface="Arial"/>
              <a:buNone/>
            </a:pPr>
            <a:r>
              <a:rPr lang="en-US" sz="2500">
                <a:solidFill>
                  <a:schemeClr val="dk1"/>
                </a:solidFill>
                <a:latin typeface="Calibri"/>
                <a:ea typeface="Calibri"/>
                <a:cs typeface="Calibri"/>
                <a:sym typeface="Calibri"/>
              </a:rPr>
              <a:t>Select one of the Liberatory Design Mindsets to focus on                                                  as you continue your learning today.</a:t>
            </a:r>
            <a:endParaRPr sz="25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46"/>
          <p:cNvSpPr txBox="1"/>
          <p:nvPr/>
        </p:nvSpPr>
        <p:spPr>
          <a:xfrm>
            <a:off x="-50" y="84200"/>
            <a:ext cx="12192000" cy="785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3900" b="1">
                <a:solidFill>
                  <a:srgbClr val="FFFFFF"/>
                </a:solidFill>
                <a:latin typeface="Calibri"/>
                <a:ea typeface="Calibri"/>
                <a:cs typeface="Calibri"/>
                <a:sym typeface="Calibri"/>
              </a:rPr>
              <a:t>A Holistic Redesign of Public Schools by 2025</a:t>
            </a:r>
            <a:endParaRPr sz="3900" b="1">
              <a:solidFill>
                <a:srgbClr val="FFFFFF"/>
              </a:solidFill>
              <a:latin typeface="Calibri"/>
              <a:ea typeface="Calibri"/>
              <a:cs typeface="Calibri"/>
              <a:sym typeface="Calibri"/>
            </a:endParaRPr>
          </a:p>
        </p:txBody>
      </p:sp>
      <p:sp>
        <p:nvSpPr>
          <p:cNvPr id="349" name="Google Shape;349;p46"/>
          <p:cNvSpPr txBox="1"/>
          <p:nvPr/>
        </p:nvSpPr>
        <p:spPr>
          <a:xfrm>
            <a:off x="445450" y="1539250"/>
            <a:ext cx="7724700" cy="3201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600">
                <a:solidFill>
                  <a:schemeClr val="dk1"/>
                </a:solidFill>
                <a:latin typeface="Calibri"/>
                <a:ea typeface="Calibri"/>
                <a:cs typeface="Calibri"/>
                <a:sym typeface="Calibri"/>
              </a:rPr>
              <a:t>Read page Roman Numeral iv. </a:t>
            </a:r>
            <a:endParaRPr sz="3600">
              <a:solidFill>
                <a:schemeClr val="dk1"/>
              </a:solidFill>
              <a:latin typeface="Calibri"/>
              <a:ea typeface="Calibri"/>
              <a:cs typeface="Calibri"/>
              <a:sym typeface="Calibri"/>
            </a:endParaRPr>
          </a:p>
          <a:p>
            <a:pPr marL="0" lvl="0" indent="0" algn="l" rtl="0">
              <a:spcBef>
                <a:spcPts val="0"/>
              </a:spcBef>
              <a:spcAft>
                <a:spcPts val="0"/>
              </a:spcAft>
              <a:buNone/>
            </a:pPr>
            <a:endParaRPr sz="3600">
              <a:solidFill>
                <a:schemeClr val="dk1"/>
              </a:solidFill>
              <a:highlight>
                <a:schemeClr val="lt1"/>
              </a:highlight>
              <a:latin typeface="Calibri"/>
              <a:ea typeface="Calibri"/>
              <a:cs typeface="Calibri"/>
              <a:sym typeface="Calibri"/>
            </a:endParaRPr>
          </a:p>
          <a:p>
            <a:pPr marL="0" lvl="0" indent="0" algn="l" rtl="0">
              <a:spcBef>
                <a:spcPts val="0"/>
              </a:spcBef>
              <a:spcAft>
                <a:spcPts val="0"/>
              </a:spcAft>
              <a:buNone/>
            </a:pPr>
            <a:r>
              <a:rPr lang="en-US" sz="3600">
                <a:solidFill>
                  <a:schemeClr val="dk1"/>
                </a:solidFill>
                <a:highlight>
                  <a:schemeClr val="lt1"/>
                </a:highlight>
                <a:latin typeface="Calibri"/>
                <a:ea typeface="Calibri"/>
                <a:cs typeface="Calibri"/>
                <a:sym typeface="Calibri"/>
              </a:rPr>
              <a:t>What are you currently doing to support this vision?</a:t>
            </a:r>
            <a:endParaRPr sz="3600">
              <a:solidFill>
                <a:schemeClr val="dk1"/>
              </a:solidFill>
              <a:highlight>
                <a:schemeClr val="lt1"/>
              </a:highlight>
              <a:latin typeface="Calibri"/>
              <a:ea typeface="Calibri"/>
              <a:cs typeface="Calibri"/>
              <a:sym typeface="Calibri"/>
            </a:endParaRPr>
          </a:p>
          <a:p>
            <a:pPr marL="0" lvl="0" indent="0" algn="l" rtl="0">
              <a:spcBef>
                <a:spcPts val="0"/>
              </a:spcBef>
              <a:spcAft>
                <a:spcPts val="0"/>
              </a:spcAft>
              <a:buNone/>
            </a:pPr>
            <a:endParaRPr sz="3000">
              <a:solidFill>
                <a:schemeClr val="dk1"/>
              </a:solidFill>
              <a:highlight>
                <a:srgbClr val="FFFF00"/>
              </a:highlight>
            </a:endParaRPr>
          </a:p>
          <a:p>
            <a:pPr marL="0" lvl="0" indent="0" algn="l" rtl="0">
              <a:spcBef>
                <a:spcPts val="0"/>
              </a:spcBef>
              <a:spcAft>
                <a:spcPts val="0"/>
              </a:spcAft>
              <a:buNone/>
            </a:pPr>
            <a:endParaRPr sz="2200">
              <a:solidFill>
                <a:srgbClr val="191919"/>
              </a:solidFill>
            </a:endParaRPr>
          </a:p>
        </p:txBody>
      </p:sp>
      <p:pic>
        <p:nvPicPr>
          <p:cNvPr id="350" name="Google Shape;350;p46"/>
          <p:cNvPicPr preferRelativeResize="0"/>
          <p:nvPr/>
        </p:nvPicPr>
        <p:blipFill>
          <a:blip r:embed="rId3">
            <a:alphaModFix/>
          </a:blip>
          <a:stretch>
            <a:fillRect/>
          </a:stretch>
        </p:blipFill>
        <p:spPr>
          <a:xfrm>
            <a:off x="8230225" y="1965325"/>
            <a:ext cx="3791876" cy="2801251"/>
          </a:xfrm>
          <a:prstGeom prst="rect">
            <a:avLst/>
          </a:prstGeom>
          <a:noFill/>
          <a:ln w="9525" cap="flat" cmpd="sng">
            <a:solidFill>
              <a:schemeClr val="dk2"/>
            </a:solidFill>
            <a:prstDash val="solid"/>
            <a:round/>
            <a:headEnd type="none" w="sm" len="sm"/>
            <a:tailEnd type="none" w="sm" len="sm"/>
          </a:ln>
        </p:spPr>
      </p:pic>
      <p:sp>
        <p:nvSpPr>
          <p:cNvPr id="351" name="Google Shape;351;p46"/>
          <p:cNvSpPr txBox="1"/>
          <p:nvPr/>
        </p:nvSpPr>
        <p:spPr>
          <a:xfrm>
            <a:off x="9038200" y="4891350"/>
            <a:ext cx="2175900" cy="887392"/>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800"/>
              </a:spcBef>
              <a:spcAft>
                <a:spcPts val="0"/>
              </a:spcAft>
              <a:buClr>
                <a:schemeClr val="dk2"/>
              </a:buClr>
              <a:buSzPts val="1100"/>
              <a:buFont typeface="Arial"/>
              <a:buNone/>
            </a:pPr>
            <a:r>
              <a:rPr lang="en-US" sz="2600" u="sng" dirty="0">
                <a:solidFill>
                  <a:srgbClr val="0000F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Link to report</a:t>
            </a:r>
            <a:endParaRPr sz="1600" dirty="0">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47"/>
          <p:cNvSpPr txBox="1">
            <a:spLocks noGrp="1"/>
          </p:cNvSpPr>
          <p:nvPr>
            <p:ph type="title"/>
          </p:nvPr>
        </p:nvSpPr>
        <p:spPr>
          <a:xfrm>
            <a:off x="75531" y="166636"/>
            <a:ext cx="12116469" cy="79800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FFFFF"/>
              </a:buClr>
              <a:buSzPts val="4000"/>
              <a:buFont typeface="Calibri"/>
              <a:buNone/>
            </a:pPr>
            <a:r>
              <a:rPr lang="en-US"/>
              <a:t>Why the Arts?</a:t>
            </a:r>
            <a:endParaRPr/>
          </a:p>
        </p:txBody>
      </p:sp>
      <p:sp>
        <p:nvSpPr>
          <p:cNvPr id="357" name="Google Shape;357;p47"/>
          <p:cNvSpPr txBox="1">
            <a:spLocks noGrp="1"/>
          </p:cNvSpPr>
          <p:nvPr>
            <p:ph type="body" idx="1"/>
          </p:nvPr>
        </p:nvSpPr>
        <p:spPr>
          <a:xfrm>
            <a:off x="1300875" y="1118625"/>
            <a:ext cx="9590400" cy="46791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5500"/>
              <a:buFont typeface="Arial"/>
              <a:buNone/>
            </a:pPr>
            <a:r>
              <a:rPr lang="en-US" sz="3200" i="1"/>
              <a:t>“The arts are a major area of human cognition, </a:t>
            </a:r>
            <a:endParaRPr sz="3200" i="1"/>
          </a:p>
          <a:p>
            <a:pPr marL="0" lvl="0" indent="0" algn="ctr" rtl="0">
              <a:spcBef>
                <a:spcPts val="0"/>
              </a:spcBef>
              <a:spcAft>
                <a:spcPts val="0"/>
              </a:spcAft>
              <a:buClr>
                <a:schemeClr val="dk1"/>
              </a:buClr>
              <a:buSzPts val="5500"/>
              <a:buFont typeface="Arial"/>
              <a:buNone/>
            </a:pPr>
            <a:r>
              <a:rPr lang="en-US" sz="3200" i="1"/>
              <a:t>one of the ways in which we know about the world </a:t>
            </a:r>
            <a:endParaRPr sz="3200" i="1"/>
          </a:p>
          <a:p>
            <a:pPr marL="0" lvl="0" indent="0" algn="ctr" rtl="0">
              <a:spcBef>
                <a:spcPts val="0"/>
              </a:spcBef>
              <a:spcAft>
                <a:spcPts val="0"/>
              </a:spcAft>
              <a:buClr>
                <a:schemeClr val="dk1"/>
              </a:buClr>
              <a:buSzPts val="5500"/>
              <a:buFont typeface="Arial"/>
              <a:buNone/>
            </a:pPr>
            <a:r>
              <a:rPr lang="en-US" sz="3200" i="1"/>
              <a:t>and express our knowledge. Much of what is said </a:t>
            </a:r>
            <a:endParaRPr sz="3200" i="1"/>
          </a:p>
          <a:p>
            <a:pPr marL="0" lvl="0" indent="0" algn="ctr" rtl="0">
              <a:spcBef>
                <a:spcPts val="0"/>
              </a:spcBef>
              <a:spcAft>
                <a:spcPts val="0"/>
              </a:spcAft>
              <a:buClr>
                <a:schemeClr val="dk1"/>
              </a:buClr>
              <a:buSzPts val="5500"/>
              <a:buFont typeface="Arial"/>
              <a:buNone/>
            </a:pPr>
            <a:r>
              <a:rPr lang="en-US" sz="3200" i="1"/>
              <a:t>in the arts cannot be said in another way. </a:t>
            </a:r>
            <a:endParaRPr sz="3200" i="1"/>
          </a:p>
          <a:p>
            <a:pPr marL="0" lvl="0" indent="0" algn="ctr" rtl="0">
              <a:spcBef>
                <a:spcPts val="0"/>
              </a:spcBef>
              <a:spcAft>
                <a:spcPts val="0"/>
              </a:spcAft>
              <a:buClr>
                <a:schemeClr val="dk1"/>
              </a:buClr>
              <a:buSzPts val="5500"/>
              <a:buFont typeface="Arial"/>
              <a:buNone/>
            </a:pPr>
            <a:r>
              <a:rPr lang="en-US" sz="3200" i="1"/>
              <a:t>To withhold artistic means of understanding is as </a:t>
            </a:r>
            <a:endParaRPr sz="3200" i="1"/>
          </a:p>
          <a:p>
            <a:pPr marL="0" lvl="0" indent="0" algn="ctr" rtl="0">
              <a:spcBef>
                <a:spcPts val="0"/>
              </a:spcBef>
              <a:spcAft>
                <a:spcPts val="0"/>
              </a:spcAft>
              <a:buClr>
                <a:schemeClr val="dk1"/>
              </a:buClr>
              <a:buSzPts val="5500"/>
              <a:buFont typeface="Arial"/>
              <a:buNone/>
            </a:pPr>
            <a:r>
              <a:rPr lang="en-US" sz="3200" i="1"/>
              <a:t>much a malpractice as to withhold mathematics . . . </a:t>
            </a:r>
            <a:endParaRPr sz="3200" i="1"/>
          </a:p>
          <a:p>
            <a:pPr marL="0" lvl="0" indent="0" algn="ctr" rtl="0">
              <a:spcBef>
                <a:spcPts val="0"/>
              </a:spcBef>
              <a:spcAft>
                <a:spcPts val="0"/>
              </a:spcAft>
              <a:buClr>
                <a:schemeClr val="dk1"/>
              </a:buClr>
              <a:buSzPts val="5500"/>
              <a:buFont typeface="Arial"/>
              <a:buNone/>
            </a:pPr>
            <a:r>
              <a:rPr lang="en-US" sz="3200" i="1"/>
              <a:t>Since schools traditionally develop only linguistic and logical/mathematical skills they are missing an enormous opportunity to develop the whole child.” </a:t>
            </a:r>
            <a:endParaRPr sz="3200" i="1"/>
          </a:p>
          <a:p>
            <a:pPr marL="0" lvl="0" indent="0" algn="ctr" rtl="0">
              <a:spcBef>
                <a:spcPts val="0"/>
              </a:spcBef>
              <a:spcAft>
                <a:spcPts val="0"/>
              </a:spcAft>
              <a:buClr>
                <a:schemeClr val="dk1"/>
              </a:buClr>
              <a:buSzPts val="5500"/>
              <a:buFont typeface="Arial"/>
              <a:buNone/>
            </a:pPr>
            <a:endParaRPr sz="3200"/>
          </a:p>
          <a:p>
            <a:pPr marL="0" lvl="0" indent="0" algn="ctr" rtl="0">
              <a:spcBef>
                <a:spcPts val="0"/>
              </a:spcBef>
              <a:spcAft>
                <a:spcPts val="0"/>
              </a:spcAft>
              <a:buClr>
                <a:schemeClr val="dk1"/>
              </a:buClr>
              <a:buSzPts val="5500"/>
              <a:buFont typeface="Arial"/>
              <a:buNone/>
            </a:pPr>
            <a:r>
              <a:rPr lang="en-US" sz="2000"/>
              <a:t>-Dr. Howard Gardner - Harvard Graduate School of Education</a:t>
            </a:r>
            <a:endParaRPr sz="20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48"/>
          <p:cNvSpPr txBox="1">
            <a:spLocks noGrp="1"/>
          </p:cNvSpPr>
          <p:nvPr>
            <p:ph type="title"/>
          </p:nvPr>
        </p:nvSpPr>
        <p:spPr>
          <a:xfrm>
            <a:off x="75531" y="166636"/>
            <a:ext cx="121164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Why the Arts?</a:t>
            </a:r>
            <a:endParaRPr/>
          </a:p>
        </p:txBody>
      </p:sp>
      <p:sp>
        <p:nvSpPr>
          <p:cNvPr id="363" name="Google Shape;363;p48"/>
          <p:cNvSpPr txBox="1">
            <a:spLocks noGrp="1"/>
          </p:cNvSpPr>
          <p:nvPr>
            <p:ph type="body" idx="1"/>
          </p:nvPr>
        </p:nvSpPr>
        <p:spPr>
          <a:xfrm>
            <a:off x="1338525" y="2428425"/>
            <a:ext cx="9590400" cy="33144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2800" b="1"/>
              <a:t>The Arts:</a:t>
            </a:r>
            <a:endParaRPr sz="2800" b="1"/>
          </a:p>
          <a:p>
            <a:pPr marL="457200" lvl="0" indent="-400050" algn="l" rtl="0">
              <a:lnSpc>
                <a:spcPct val="115000"/>
              </a:lnSpc>
              <a:spcBef>
                <a:spcPts val="0"/>
              </a:spcBef>
              <a:spcAft>
                <a:spcPts val="0"/>
              </a:spcAft>
              <a:buSzPts val="2700"/>
              <a:buFont typeface="Calibri"/>
              <a:buChar char="●"/>
            </a:pPr>
            <a:r>
              <a:rPr lang="en-US" sz="2600"/>
              <a:t>Connect students to themselves and each other</a:t>
            </a:r>
            <a:endParaRPr sz="2600"/>
          </a:p>
          <a:p>
            <a:pPr marL="457200" lvl="0" indent="-400050" algn="l" rtl="0">
              <a:lnSpc>
                <a:spcPct val="115000"/>
              </a:lnSpc>
              <a:spcBef>
                <a:spcPts val="0"/>
              </a:spcBef>
              <a:spcAft>
                <a:spcPts val="0"/>
              </a:spcAft>
              <a:buSzPts val="2700"/>
              <a:buFont typeface="Calibri"/>
              <a:buChar char="●"/>
            </a:pPr>
            <a:r>
              <a:rPr lang="en-US" sz="2600"/>
              <a:t>Transform the environment for learning</a:t>
            </a:r>
            <a:endParaRPr sz="2600"/>
          </a:p>
          <a:p>
            <a:pPr marL="457200" lvl="0" indent="-400050" algn="l" rtl="0">
              <a:lnSpc>
                <a:spcPct val="115000"/>
              </a:lnSpc>
              <a:spcBef>
                <a:spcPts val="0"/>
              </a:spcBef>
              <a:spcAft>
                <a:spcPts val="0"/>
              </a:spcAft>
              <a:buSzPts val="2700"/>
              <a:buFont typeface="Calibri"/>
              <a:buChar char="●"/>
            </a:pPr>
            <a:r>
              <a:rPr lang="en-US" sz="2600"/>
              <a:t>Connect learning experiences to the world</a:t>
            </a:r>
            <a:endParaRPr sz="2600"/>
          </a:p>
          <a:p>
            <a:pPr marL="457200" lvl="0" indent="-400050" algn="l" rtl="0">
              <a:lnSpc>
                <a:spcPct val="115000"/>
              </a:lnSpc>
              <a:spcBef>
                <a:spcPts val="0"/>
              </a:spcBef>
              <a:spcAft>
                <a:spcPts val="0"/>
              </a:spcAft>
              <a:buSzPts val="2700"/>
              <a:buFont typeface="Calibri"/>
              <a:buChar char="●"/>
            </a:pPr>
            <a:r>
              <a:rPr lang="en-US" sz="2600"/>
              <a:t>Reach students who are not otherwise being reached</a:t>
            </a:r>
            <a:endParaRPr sz="2600"/>
          </a:p>
          <a:p>
            <a:pPr marL="457200" lvl="0" indent="-400050" algn="l" rtl="0">
              <a:lnSpc>
                <a:spcPct val="115000"/>
              </a:lnSpc>
              <a:spcBef>
                <a:spcPts val="0"/>
              </a:spcBef>
              <a:spcAft>
                <a:spcPts val="0"/>
              </a:spcAft>
              <a:buSzPts val="2700"/>
              <a:buFont typeface="Calibri"/>
              <a:buChar char="●"/>
            </a:pPr>
            <a:r>
              <a:rPr lang="en-US" sz="2600"/>
              <a:t>Provide new challenges for those students already considered successful</a:t>
            </a:r>
            <a:endParaRPr sz="2600"/>
          </a:p>
          <a:p>
            <a:pPr marL="457200" lvl="0" indent="0" algn="l" rtl="0">
              <a:spcBef>
                <a:spcPts val="0"/>
              </a:spcBef>
              <a:spcAft>
                <a:spcPts val="0"/>
              </a:spcAft>
              <a:buNone/>
            </a:pPr>
            <a:endParaRPr/>
          </a:p>
        </p:txBody>
      </p:sp>
      <p:sp>
        <p:nvSpPr>
          <p:cNvPr id="364" name="Google Shape;364;p48"/>
          <p:cNvSpPr txBox="1">
            <a:spLocks noGrp="1"/>
          </p:cNvSpPr>
          <p:nvPr>
            <p:ph type="body" idx="2"/>
          </p:nvPr>
        </p:nvSpPr>
        <p:spPr>
          <a:xfrm>
            <a:off x="1300875" y="1125625"/>
            <a:ext cx="9590400" cy="9102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a:t>The Arts Teach Valuable Skills and Develop Students in Unique Ways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49"/>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4300"/>
              <a:buFont typeface="Arial"/>
              <a:buNone/>
            </a:pPr>
            <a:r>
              <a:rPr lang="en-US" sz="4500">
                <a:solidFill>
                  <a:schemeClr val="lt1"/>
                </a:solidFill>
              </a:rPr>
              <a:t>Philosophical Foundations and Lifelong Goals</a:t>
            </a:r>
            <a:endParaRPr sz="4200">
              <a:solidFill>
                <a:schemeClr val="lt1"/>
              </a:solidFill>
            </a:endParaRPr>
          </a:p>
        </p:txBody>
      </p:sp>
      <p:sp>
        <p:nvSpPr>
          <p:cNvPr id="370" name="Google Shape;370;p49"/>
          <p:cNvSpPr txBox="1">
            <a:spLocks noGrp="1"/>
          </p:cNvSpPr>
          <p:nvPr>
            <p:ph type="body" idx="1"/>
          </p:nvPr>
        </p:nvSpPr>
        <p:spPr>
          <a:xfrm>
            <a:off x="1300875" y="1482799"/>
            <a:ext cx="9590400" cy="31878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100"/>
              <a:buFont typeface="Arial"/>
              <a:buNone/>
            </a:pPr>
            <a:r>
              <a:rPr lang="en-US" sz="4100"/>
              <a:t>The Arts as Communication </a:t>
            </a:r>
            <a:endParaRPr sz="4100"/>
          </a:p>
          <a:p>
            <a:pPr marL="0" lvl="0" indent="0" algn="ctr" rtl="0">
              <a:spcBef>
                <a:spcPts val="1300"/>
              </a:spcBef>
              <a:spcAft>
                <a:spcPts val="0"/>
              </a:spcAft>
              <a:buClr>
                <a:schemeClr val="dk1"/>
              </a:buClr>
              <a:buSzPts val="1100"/>
              <a:buFont typeface="Arial"/>
              <a:buNone/>
            </a:pPr>
            <a:r>
              <a:rPr lang="en-US" sz="4100"/>
              <a:t>The Arts as Creative Personal Realization</a:t>
            </a:r>
            <a:endParaRPr sz="4100"/>
          </a:p>
          <a:p>
            <a:pPr marL="0" lvl="0" indent="0" algn="ctr" rtl="0">
              <a:spcBef>
                <a:spcPts val="1300"/>
              </a:spcBef>
              <a:spcAft>
                <a:spcPts val="0"/>
              </a:spcAft>
              <a:buClr>
                <a:schemeClr val="dk1"/>
              </a:buClr>
              <a:buSzPts val="1100"/>
              <a:buFont typeface="Arial"/>
              <a:buNone/>
            </a:pPr>
            <a:r>
              <a:rPr lang="en-US" sz="4100"/>
              <a:t>The Arts as Culture, History, and Connectors</a:t>
            </a:r>
            <a:endParaRPr sz="4100"/>
          </a:p>
          <a:p>
            <a:pPr marL="0" lvl="0" indent="0" algn="ctr" rtl="0">
              <a:spcBef>
                <a:spcPts val="1300"/>
              </a:spcBef>
              <a:spcAft>
                <a:spcPts val="0"/>
              </a:spcAft>
              <a:buClr>
                <a:schemeClr val="dk1"/>
              </a:buClr>
              <a:buSzPts val="1100"/>
              <a:buFont typeface="Arial"/>
              <a:buNone/>
            </a:pPr>
            <a:r>
              <a:rPr lang="en-US" sz="4100"/>
              <a:t>The Arts as Means to Wellbeing </a:t>
            </a:r>
            <a:endParaRPr sz="4100"/>
          </a:p>
          <a:p>
            <a:pPr marL="0" lvl="0" indent="0" algn="ctr" rtl="0">
              <a:spcBef>
                <a:spcPts val="1300"/>
              </a:spcBef>
              <a:spcAft>
                <a:spcPts val="0"/>
              </a:spcAft>
              <a:buClr>
                <a:schemeClr val="dk1"/>
              </a:buClr>
              <a:buSzPts val="1100"/>
              <a:buFont typeface="Arial"/>
              <a:buNone/>
            </a:pPr>
            <a:r>
              <a:rPr lang="en-US" sz="4100"/>
              <a:t> The Arts as Community Engagement </a:t>
            </a:r>
            <a:endParaRPr sz="4100"/>
          </a:p>
          <a:p>
            <a:pPr marL="0" lvl="0" indent="0" algn="ctr" rtl="0">
              <a:spcBef>
                <a:spcPts val="1300"/>
              </a:spcBef>
              <a:spcAft>
                <a:spcPts val="0"/>
              </a:spcAft>
              <a:buClr>
                <a:schemeClr val="dk1"/>
              </a:buClr>
              <a:buSzPts val="1100"/>
              <a:buFont typeface="Arial"/>
              <a:buNone/>
            </a:pPr>
            <a:r>
              <a:rPr lang="en-US" sz="4100"/>
              <a:t>The Arts as Profession</a:t>
            </a:r>
            <a:r>
              <a:rPr lang="en-US" sz="3700">
                <a:latin typeface="Arial"/>
                <a:ea typeface="Arial"/>
                <a:cs typeface="Arial"/>
                <a:sym typeface="Arial"/>
              </a:rPr>
              <a:t>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50"/>
          <p:cNvSpPr txBox="1">
            <a:spLocks noGrp="1"/>
          </p:cNvSpPr>
          <p:nvPr>
            <p:ph type="title"/>
          </p:nvPr>
        </p:nvSpPr>
        <p:spPr>
          <a:xfrm>
            <a:off x="846425" y="0"/>
            <a:ext cx="10515600" cy="854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000"/>
              <a:buFont typeface="Arial"/>
              <a:buNone/>
            </a:pPr>
            <a:r>
              <a:rPr lang="en-US" sz="4400" b="1" u="none">
                <a:solidFill>
                  <a:schemeClr val="lt1"/>
                </a:solidFill>
                <a:latin typeface="Calibri"/>
                <a:ea typeface="Calibri"/>
                <a:cs typeface="Calibri"/>
                <a:sym typeface="Calibri"/>
              </a:rPr>
              <a:t>The Arts as Communication </a:t>
            </a:r>
            <a:endParaRPr sz="8400" b="1" u="none">
              <a:solidFill>
                <a:schemeClr val="lt1"/>
              </a:solidFill>
              <a:latin typeface="Calibri"/>
              <a:ea typeface="Calibri"/>
              <a:cs typeface="Calibri"/>
              <a:sym typeface="Calibri"/>
            </a:endParaRPr>
          </a:p>
        </p:txBody>
      </p:sp>
      <p:graphicFrame>
        <p:nvGraphicFramePr>
          <p:cNvPr id="377" name="Google Shape;377;p50"/>
          <p:cNvGraphicFramePr/>
          <p:nvPr/>
        </p:nvGraphicFramePr>
        <p:xfrm>
          <a:off x="518984" y="1501719"/>
          <a:ext cx="11170500" cy="3563550"/>
        </p:xfrm>
        <a:graphic>
          <a:graphicData uri="http://schemas.openxmlformats.org/drawingml/2006/table">
            <a:tbl>
              <a:tblPr firstRow="1" bandRow="1">
                <a:noFill/>
                <a:tableStyleId>{D9C416FC-F1EA-4A58-BE0A-05870764C660}</a:tableStyleId>
              </a:tblPr>
              <a:tblGrid>
                <a:gridCol w="5569000">
                  <a:extLst>
                    <a:ext uri="{9D8B030D-6E8A-4147-A177-3AD203B41FA5}">
                      <a16:colId xmlns:a16="http://schemas.microsoft.com/office/drawing/2014/main" val="20000"/>
                    </a:ext>
                  </a:extLst>
                </a:gridCol>
                <a:gridCol w="5601500">
                  <a:extLst>
                    <a:ext uri="{9D8B030D-6E8A-4147-A177-3AD203B41FA5}">
                      <a16:colId xmlns:a16="http://schemas.microsoft.com/office/drawing/2014/main" val="20001"/>
                    </a:ext>
                  </a:extLst>
                </a:gridCol>
              </a:tblGrid>
              <a:tr h="497400">
                <a:tc>
                  <a:txBody>
                    <a:bodyPr/>
                    <a:lstStyle/>
                    <a:p>
                      <a:pPr marL="0" marR="0" lvl="0" indent="0" algn="ctr" rtl="0">
                        <a:spcBef>
                          <a:spcPts val="0"/>
                        </a:spcBef>
                        <a:spcAft>
                          <a:spcPts val="0"/>
                        </a:spcAft>
                        <a:buNone/>
                      </a:pPr>
                      <a:r>
                        <a:rPr lang="en-US" sz="2500" b="1" u="none" strike="noStrike" cap="none">
                          <a:solidFill>
                            <a:schemeClr val="dk1"/>
                          </a:solidFill>
                          <a:latin typeface="Calibri"/>
                          <a:ea typeface="Calibri"/>
                          <a:cs typeface="Calibri"/>
                          <a:sym typeface="Calibri"/>
                        </a:rPr>
                        <a:t>Philosophical Foundation</a:t>
                      </a:r>
                      <a:endParaRPr sz="2500" b="1" u="none" strike="noStrike" cap="none">
                        <a:solidFill>
                          <a:schemeClr val="dk1"/>
                        </a:solidFill>
                        <a:latin typeface="Calibri"/>
                        <a:ea typeface="Calibri"/>
                        <a:cs typeface="Calibri"/>
                        <a:sym typeface="Calibri"/>
                      </a:endParaRPr>
                    </a:p>
                  </a:txBody>
                  <a:tcPr marL="91475" marR="91475" marT="45725" marB="45725">
                    <a:solidFill>
                      <a:srgbClr val="F2B9A7"/>
                    </a:solidFill>
                  </a:tcPr>
                </a:tc>
                <a:tc>
                  <a:txBody>
                    <a:bodyPr/>
                    <a:lstStyle/>
                    <a:p>
                      <a:pPr marL="0" marR="0" lvl="0" indent="0" algn="ctr" rtl="0">
                        <a:spcBef>
                          <a:spcPts val="0"/>
                        </a:spcBef>
                        <a:spcAft>
                          <a:spcPts val="0"/>
                        </a:spcAft>
                        <a:buNone/>
                      </a:pPr>
                      <a:r>
                        <a:rPr lang="en-US" sz="2500" b="1" u="none" strike="noStrike" cap="none">
                          <a:solidFill>
                            <a:schemeClr val="dk1"/>
                          </a:solidFill>
                          <a:latin typeface="Calibri"/>
                          <a:ea typeface="Calibri"/>
                          <a:cs typeface="Calibri"/>
                          <a:sym typeface="Calibri"/>
                        </a:rPr>
                        <a:t>Lifelong Goal</a:t>
                      </a:r>
                      <a:endParaRPr sz="2500" b="1" u="none" strike="noStrike" cap="none">
                        <a:solidFill>
                          <a:schemeClr val="dk1"/>
                        </a:solidFill>
                        <a:latin typeface="Calibri"/>
                        <a:ea typeface="Calibri"/>
                        <a:cs typeface="Calibri"/>
                        <a:sym typeface="Calibri"/>
                      </a:endParaRPr>
                    </a:p>
                  </a:txBody>
                  <a:tcPr marL="91475" marR="91475" marT="45725" marB="45725">
                    <a:solidFill>
                      <a:srgbClr val="F2B9A7"/>
                    </a:solidFill>
                  </a:tcPr>
                </a:tc>
                <a:extLst>
                  <a:ext uri="{0D108BD9-81ED-4DB2-BD59-A6C34878D82A}">
                    <a16:rowId xmlns:a16="http://schemas.microsoft.com/office/drawing/2014/main" val="10000"/>
                  </a:ext>
                </a:extLst>
              </a:tr>
              <a:tr h="3066150">
                <a:tc>
                  <a:txBody>
                    <a:bodyPr/>
                    <a:lstStyle/>
                    <a:p>
                      <a:pPr marL="0" marR="0" lvl="0" indent="0" algn="l" rtl="0">
                        <a:spcBef>
                          <a:spcPts val="0"/>
                        </a:spcBef>
                        <a:spcAft>
                          <a:spcPts val="0"/>
                        </a:spcAft>
                        <a:buNone/>
                      </a:pPr>
                      <a:r>
                        <a:rPr lang="en-US" sz="2500" u="none" strike="noStrike" cap="none">
                          <a:solidFill>
                            <a:schemeClr val="dk1"/>
                          </a:solidFill>
                          <a:latin typeface="Calibri"/>
                          <a:ea typeface="Calibri"/>
                          <a:cs typeface="Calibri"/>
                          <a:sym typeface="Calibri"/>
                        </a:rPr>
                        <a:t>In today’s multimedia society, the arts are the media, and therefore provide powerful and essential means of communication. The arts provide unique symbol systems and metaphors that convey and inform life experience (i.e., the arts are ways of knowing). </a:t>
                      </a:r>
                      <a:endParaRPr sz="2500">
                        <a:latin typeface="Calibri"/>
                        <a:ea typeface="Calibri"/>
                        <a:cs typeface="Calibri"/>
                        <a:sym typeface="Calibri"/>
                      </a:endParaRPr>
                    </a:p>
                  </a:txBody>
                  <a:tcPr marL="91475" marR="91475" marT="45725" marB="45725" anchor="ctr"/>
                </a:tc>
                <a:tc>
                  <a:txBody>
                    <a:bodyPr/>
                    <a:lstStyle/>
                    <a:p>
                      <a:pPr marL="0" marR="0" lvl="0" indent="0" algn="l" rtl="0">
                        <a:spcBef>
                          <a:spcPts val="0"/>
                        </a:spcBef>
                        <a:spcAft>
                          <a:spcPts val="0"/>
                        </a:spcAft>
                        <a:buNone/>
                      </a:pPr>
                      <a:r>
                        <a:rPr lang="en-US" sz="2500">
                          <a:solidFill>
                            <a:schemeClr val="dk1"/>
                          </a:solidFill>
                          <a:latin typeface="Calibri"/>
                          <a:ea typeface="Calibri"/>
                          <a:cs typeface="Calibri"/>
                          <a:sym typeface="Calibri"/>
                        </a:rPr>
                        <a:t>Artistically Literate Citizens use a variety of artistic media, symbols, and metaphors to independently create and perform work that expresses and communicates their own ideas and are able to respond by analyzing and interpreting the artistic communications of others.</a:t>
                      </a:r>
                      <a:endParaRPr sz="2500">
                        <a:latin typeface="Calibri"/>
                        <a:ea typeface="Calibri"/>
                        <a:cs typeface="Calibri"/>
                        <a:sym typeface="Calibri"/>
                      </a:endParaRPr>
                    </a:p>
                  </a:txBody>
                  <a:tcPr marL="91475" marR="91475" marT="45725" marB="45725" anchor="ctr"/>
                </a:tc>
                <a:extLst>
                  <a:ext uri="{0D108BD9-81ED-4DB2-BD59-A6C34878D82A}">
                    <a16:rowId xmlns:a16="http://schemas.microsoft.com/office/drawing/2014/main" val="10001"/>
                  </a:ext>
                </a:extLst>
              </a:tr>
            </a:tbl>
          </a:graphicData>
        </a:graphic>
      </p:graphicFrame>
      <p:sp>
        <p:nvSpPr>
          <p:cNvPr id="378" name="Google Shape;378;p50"/>
          <p:cNvSpPr txBox="1">
            <a:spLocks noGrp="1"/>
          </p:cNvSpPr>
          <p:nvPr>
            <p:ph type="sldNum" idx="12"/>
          </p:nvPr>
        </p:nvSpPr>
        <p:spPr>
          <a:xfrm>
            <a:off x="8610600" y="6356350"/>
            <a:ext cx="2743200" cy="3652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500"/>
              <a:t>29</a:t>
            </a:fld>
            <a:endParaRPr sz="15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105" name="Google Shape;105;p24"/>
          <p:cNvPicPr preferRelativeResize="0"/>
          <p:nvPr/>
        </p:nvPicPr>
        <p:blipFill>
          <a:blip r:embed="rId3">
            <a:alphaModFix/>
          </a:blip>
          <a:stretch>
            <a:fillRect/>
          </a:stretch>
        </p:blipFill>
        <p:spPr>
          <a:xfrm>
            <a:off x="7626950" y="1037100"/>
            <a:ext cx="4417376" cy="5066676"/>
          </a:xfrm>
          <a:prstGeom prst="rect">
            <a:avLst/>
          </a:prstGeom>
          <a:noFill/>
          <a:ln>
            <a:noFill/>
          </a:ln>
        </p:spPr>
      </p:pic>
      <p:sp>
        <p:nvSpPr>
          <p:cNvPr id="106" name="Google Shape;106;p24"/>
          <p:cNvSpPr txBox="1">
            <a:spLocks noGrp="1"/>
          </p:cNvSpPr>
          <p:nvPr>
            <p:ph type="title"/>
          </p:nvPr>
        </p:nvSpPr>
        <p:spPr>
          <a:xfrm>
            <a:off x="100700" y="1037107"/>
            <a:ext cx="8042700" cy="42213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endParaRPr sz="4400" b="1">
              <a:solidFill>
                <a:srgbClr val="595959"/>
              </a:solidFill>
            </a:endParaRPr>
          </a:p>
          <a:p>
            <a:pPr marL="0" lvl="0" indent="0" algn="l" rtl="0">
              <a:spcBef>
                <a:spcPts val="0"/>
              </a:spcBef>
              <a:spcAft>
                <a:spcPts val="0"/>
              </a:spcAft>
              <a:buNone/>
            </a:pPr>
            <a:endParaRPr sz="1900">
              <a:latin typeface="Calibri"/>
              <a:ea typeface="Calibri"/>
              <a:cs typeface="Calibri"/>
              <a:sym typeface="Calibri"/>
            </a:endParaRPr>
          </a:p>
          <a:p>
            <a:pPr marL="609600" lvl="0" indent="0" algn="l" rtl="0">
              <a:spcBef>
                <a:spcPts val="0"/>
              </a:spcBef>
              <a:spcAft>
                <a:spcPts val="0"/>
              </a:spcAft>
              <a:buNone/>
            </a:pPr>
            <a:r>
              <a:rPr lang="en-US" sz="1900">
                <a:latin typeface="Calibri"/>
                <a:ea typeface="Calibri"/>
                <a:cs typeface="Calibri"/>
                <a:sym typeface="Calibri"/>
              </a:rPr>
              <a:t> </a:t>
            </a:r>
            <a:r>
              <a:rPr lang="en-US" sz="3000">
                <a:solidFill>
                  <a:schemeClr val="dk1"/>
                </a:solidFill>
                <a:latin typeface="Calibri"/>
                <a:ea typeface="Calibri"/>
                <a:cs typeface="Calibri"/>
                <a:sym typeface="Calibri"/>
              </a:rPr>
              <a:t>Introduce yourself</a:t>
            </a:r>
            <a:endParaRPr sz="3000">
              <a:solidFill>
                <a:schemeClr val="dk1"/>
              </a:solidFill>
              <a:latin typeface="Calibri"/>
              <a:ea typeface="Calibri"/>
              <a:cs typeface="Calibri"/>
              <a:sym typeface="Calibri"/>
            </a:endParaRPr>
          </a:p>
          <a:p>
            <a:pPr marL="1828800" lvl="0" indent="-495300" algn="l" rtl="0">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Name</a:t>
            </a:r>
            <a:endParaRPr sz="3000">
              <a:solidFill>
                <a:schemeClr val="dk1"/>
              </a:solidFill>
              <a:latin typeface="Calibri"/>
              <a:ea typeface="Calibri"/>
              <a:cs typeface="Calibri"/>
              <a:sym typeface="Calibri"/>
            </a:endParaRPr>
          </a:p>
          <a:p>
            <a:pPr marL="1828800" lvl="0" indent="-495300" algn="l" rtl="0">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Location</a:t>
            </a:r>
            <a:endParaRPr sz="3000">
              <a:solidFill>
                <a:schemeClr val="dk1"/>
              </a:solidFill>
              <a:latin typeface="Calibri"/>
              <a:ea typeface="Calibri"/>
              <a:cs typeface="Calibri"/>
              <a:sym typeface="Calibri"/>
            </a:endParaRPr>
          </a:p>
          <a:p>
            <a:pPr marL="1828800" lvl="0" indent="-495300" algn="l" rtl="0">
              <a:spcBef>
                <a:spcPts val="0"/>
              </a:spcBef>
              <a:spcAft>
                <a:spcPts val="0"/>
              </a:spcAft>
              <a:buClr>
                <a:schemeClr val="dk1"/>
              </a:buClr>
              <a:buSzPts val="3000"/>
              <a:buFont typeface="Calibri"/>
              <a:buChar char="●"/>
            </a:pPr>
            <a:r>
              <a:rPr lang="en-US" sz="3000">
                <a:solidFill>
                  <a:schemeClr val="dk1"/>
                </a:solidFill>
                <a:latin typeface="Calibri"/>
                <a:ea typeface="Calibri"/>
                <a:cs typeface="Calibri"/>
                <a:sym typeface="Calibri"/>
              </a:rPr>
              <a:t>Position</a:t>
            </a:r>
            <a:endParaRPr sz="3000">
              <a:solidFill>
                <a:schemeClr val="dk1"/>
              </a:solidFill>
              <a:latin typeface="Calibri"/>
              <a:ea typeface="Calibri"/>
              <a:cs typeface="Calibri"/>
              <a:sym typeface="Calibri"/>
            </a:endParaRPr>
          </a:p>
          <a:p>
            <a:pPr marL="3048000" lvl="0" indent="0" algn="l" rtl="0">
              <a:spcBef>
                <a:spcPts val="0"/>
              </a:spcBef>
              <a:spcAft>
                <a:spcPts val="0"/>
              </a:spcAft>
              <a:buNone/>
            </a:pPr>
            <a:endParaRPr sz="3000">
              <a:solidFill>
                <a:schemeClr val="dk1"/>
              </a:solidFill>
              <a:latin typeface="Calibri"/>
              <a:ea typeface="Calibri"/>
              <a:cs typeface="Calibri"/>
              <a:sym typeface="Calibri"/>
            </a:endParaRPr>
          </a:p>
          <a:p>
            <a:pPr marL="0" lvl="0" indent="609600" algn="l" rtl="0">
              <a:spcBef>
                <a:spcPts val="0"/>
              </a:spcBef>
              <a:spcAft>
                <a:spcPts val="0"/>
              </a:spcAft>
              <a:buNone/>
            </a:pPr>
            <a:r>
              <a:rPr lang="en-US" sz="3000">
                <a:solidFill>
                  <a:schemeClr val="dk1"/>
                </a:solidFill>
                <a:latin typeface="Calibri"/>
                <a:ea typeface="Calibri"/>
                <a:cs typeface="Calibri"/>
                <a:sym typeface="Calibri"/>
              </a:rPr>
              <a:t> Share the story behind your name</a:t>
            </a:r>
            <a:endParaRPr sz="3000">
              <a:solidFill>
                <a:schemeClr val="dk1"/>
              </a:solidFill>
              <a:latin typeface="Calibri"/>
              <a:ea typeface="Calibri"/>
              <a:cs typeface="Calibri"/>
              <a:sym typeface="Calibri"/>
            </a:endParaRPr>
          </a:p>
          <a:p>
            <a:pPr marL="0" lvl="0" indent="609600" algn="l" rtl="0">
              <a:spcBef>
                <a:spcPts val="0"/>
              </a:spcBef>
              <a:spcAft>
                <a:spcPts val="0"/>
              </a:spcAft>
              <a:buNone/>
            </a:pPr>
            <a:endParaRPr sz="1900">
              <a:solidFill>
                <a:srgbClr val="595959"/>
              </a:solidFill>
            </a:endParaRPr>
          </a:p>
          <a:p>
            <a:pPr marL="609600" lvl="0" indent="0" algn="l" rtl="0">
              <a:spcBef>
                <a:spcPts val="0"/>
              </a:spcBef>
              <a:spcAft>
                <a:spcPts val="0"/>
              </a:spcAft>
              <a:buNone/>
            </a:pPr>
            <a:endParaRPr sz="1900">
              <a:solidFill>
                <a:srgbClr val="595959"/>
              </a:solidFill>
            </a:endParaRPr>
          </a:p>
        </p:txBody>
      </p:sp>
      <p:sp>
        <p:nvSpPr>
          <p:cNvPr id="107" name="Google Shape;107;p24"/>
          <p:cNvSpPr txBox="1"/>
          <p:nvPr/>
        </p:nvSpPr>
        <p:spPr>
          <a:xfrm>
            <a:off x="0" y="0"/>
            <a:ext cx="12145800" cy="954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5000" b="1">
                <a:solidFill>
                  <a:schemeClr val="lt1"/>
                </a:solidFill>
                <a:latin typeface="Calibri"/>
                <a:ea typeface="Calibri"/>
                <a:cs typeface="Calibri"/>
                <a:sym typeface="Calibri"/>
              </a:rPr>
              <a:t>The Story Behind Your Name</a:t>
            </a:r>
            <a:endParaRPr sz="2000">
              <a:solidFill>
                <a:schemeClr val="lt1"/>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51"/>
          <p:cNvSpPr txBox="1">
            <a:spLocks noGrp="1"/>
          </p:cNvSpPr>
          <p:nvPr>
            <p:ph type="title"/>
          </p:nvPr>
        </p:nvSpPr>
        <p:spPr>
          <a:xfrm>
            <a:off x="-429173" y="7"/>
            <a:ext cx="13153800" cy="1128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000"/>
              <a:buFont typeface="Arial"/>
              <a:buNone/>
            </a:pPr>
            <a:r>
              <a:rPr lang="en-US" sz="4400" b="1" u="none">
                <a:solidFill>
                  <a:schemeClr val="lt1"/>
                </a:solidFill>
                <a:latin typeface="Calibri"/>
                <a:ea typeface="Calibri"/>
                <a:cs typeface="Calibri"/>
                <a:sym typeface="Calibri"/>
              </a:rPr>
              <a:t>The Arts as Creative Personal Realization </a:t>
            </a:r>
            <a:endParaRPr sz="8400" b="1" u="none">
              <a:solidFill>
                <a:schemeClr val="lt1"/>
              </a:solidFill>
              <a:latin typeface="Calibri"/>
              <a:ea typeface="Calibri"/>
              <a:cs typeface="Calibri"/>
              <a:sym typeface="Calibri"/>
            </a:endParaRPr>
          </a:p>
        </p:txBody>
      </p:sp>
      <p:graphicFrame>
        <p:nvGraphicFramePr>
          <p:cNvPr id="385" name="Google Shape;385;p51"/>
          <p:cNvGraphicFramePr/>
          <p:nvPr/>
        </p:nvGraphicFramePr>
        <p:xfrm>
          <a:off x="518984" y="1501719"/>
          <a:ext cx="11170450" cy="3756050"/>
        </p:xfrm>
        <a:graphic>
          <a:graphicData uri="http://schemas.openxmlformats.org/drawingml/2006/table">
            <a:tbl>
              <a:tblPr firstRow="1" bandRow="1">
                <a:noFill/>
                <a:tableStyleId>{D9C416FC-F1EA-4A58-BE0A-05870764C660}</a:tableStyleId>
              </a:tblPr>
              <a:tblGrid>
                <a:gridCol w="5617100">
                  <a:extLst>
                    <a:ext uri="{9D8B030D-6E8A-4147-A177-3AD203B41FA5}">
                      <a16:colId xmlns:a16="http://schemas.microsoft.com/office/drawing/2014/main" val="20000"/>
                    </a:ext>
                  </a:extLst>
                </a:gridCol>
                <a:gridCol w="5553350">
                  <a:extLst>
                    <a:ext uri="{9D8B030D-6E8A-4147-A177-3AD203B41FA5}">
                      <a16:colId xmlns:a16="http://schemas.microsoft.com/office/drawing/2014/main" val="20001"/>
                    </a:ext>
                  </a:extLst>
                </a:gridCol>
              </a:tblGrid>
              <a:tr h="524250">
                <a:tc>
                  <a:txBody>
                    <a:bodyPr/>
                    <a:lstStyle/>
                    <a:p>
                      <a:pPr marL="0" marR="0" lvl="0" indent="0" algn="ctr" rtl="0">
                        <a:spcBef>
                          <a:spcPts val="0"/>
                        </a:spcBef>
                        <a:spcAft>
                          <a:spcPts val="0"/>
                        </a:spcAft>
                        <a:buNone/>
                      </a:pPr>
                      <a:r>
                        <a:rPr lang="en-US" sz="2600" b="1">
                          <a:solidFill>
                            <a:schemeClr val="dk1"/>
                          </a:solidFill>
                          <a:latin typeface="Calibri"/>
                          <a:ea typeface="Calibri"/>
                          <a:cs typeface="Calibri"/>
                          <a:sym typeface="Calibri"/>
                        </a:rPr>
                        <a:t>Philosophical Foundation</a:t>
                      </a:r>
                      <a:endParaRPr sz="2600" b="1">
                        <a:solidFill>
                          <a:schemeClr val="dk1"/>
                        </a:solidFill>
                        <a:latin typeface="Calibri"/>
                        <a:ea typeface="Calibri"/>
                        <a:cs typeface="Calibri"/>
                        <a:sym typeface="Calibri"/>
                      </a:endParaRPr>
                    </a:p>
                  </a:txBody>
                  <a:tcPr marL="91475" marR="91475" marT="45725" marB="45725">
                    <a:solidFill>
                      <a:srgbClr val="AFD0E2"/>
                    </a:solidFill>
                  </a:tcPr>
                </a:tc>
                <a:tc>
                  <a:txBody>
                    <a:bodyPr/>
                    <a:lstStyle/>
                    <a:p>
                      <a:pPr marL="0" marR="0" lvl="0" indent="0" algn="ctr" rtl="0">
                        <a:spcBef>
                          <a:spcPts val="0"/>
                        </a:spcBef>
                        <a:spcAft>
                          <a:spcPts val="0"/>
                        </a:spcAft>
                        <a:buNone/>
                      </a:pPr>
                      <a:r>
                        <a:rPr lang="en-US" sz="2600" b="1">
                          <a:solidFill>
                            <a:schemeClr val="dk1"/>
                          </a:solidFill>
                          <a:latin typeface="Calibri"/>
                          <a:ea typeface="Calibri"/>
                          <a:cs typeface="Calibri"/>
                          <a:sym typeface="Calibri"/>
                        </a:rPr>
                        <a:t>Lifelong Goal</a:t>
                      </a:r>
                      <a:endParaRPr sz="2600" b="1">
                        <a:solidFill>
                          <a:schemeClr val="dk1"/>
                        </a:solidFill>
                        <a:latin typeface="Calibri"/>
                        <a:ea typeface="Calibri"/>
                        <a:cs typeface="Calibri"/>
                        <a:sym typeface="Calibri"/>
                      </a:endParaRPr>
                    </a:p>
                  </a:txBody>
                  <a:tcPr marL="91475" marR="91475" marT="45725" marB="45725">
                    <a:solidFill>
                      <a:srgbClr val="AFD0E2"/>
                    </a:solidFill>
                  </a:tcPr>
                </a:tc>
                <a:extLst>
                  <a:ext uri="{0D108BD9-81ED-4DB2-BD59-A6C34878D82A}">
                    <a16:rowId xmlns:a16="http://schemas.microsoft.com/office/drawing/2014/main" val="10000"/>
                  </a:ext>
                </a:extLst>
              </a:tr>
              <a:tr h="3231800">
                <a:tc>
                  <a:txBody>
                    <a:bodyPr/>
                    <a:lstStyle/>
                    <a:p>
                      <a:pPr marL="0" marR="0" lvl="0" indent="0" algn="l" rtl="0">
                        <a:spcBef>
                          <a:spcPts val="0"/>
                        </a:spcBef>
                        <a:spcAft>
                          <a:spcPts val="0"/>
                        </a:spcAft>
                        <a:buNone/>
                      </a:pPr>
                      <a:r>
                        <a:rPr lang="en-US" sz="2600">
                          <a:solidFill>
                            <a:schemeClr val="dk1"/>
                          </a:solidFill>
                          <a:latin typeface="Calibri"/>
                          <a:ea typeface="Calibri"/>
                          <a:cs typeface="Calibri"/>
                          <a:sym typeface="Calibri"/>
                        </a:rPr>
                        <a:t>Participation in each of the arts as creators, performers, and audience members (responders) enables individuals to discover and develop their own creative capacity, thereby providing a source of lifelong satisfaction. </a:t>
                      </a:r>
                      <a:endParaRPr sz="2600">
                        <a:latin typeface="Calibri"/>
                        <a:ea typeface="Calibri"/>
                        <a:cs typeface="Calibri"/>
                        <a:sym typeface="Calibri"/>
                      </a:endParaRPr>
                    </a:p>
                  </a:txBody>
                  <a:tcPr marL="91475" marR="91475" marT="45725" marB="45725" anchor="ctr"/>
                </a:tc>
                <a:tc>
                  <a:txBody>
                    <a:bodyPr/>
                    <a:lstStyle/>
                    <a:p>
                      <a:pPr marL="0" marR="0" lvl="0" indent="0" algn="l" rtl="0">
                        <a:spcBef>
                          <a:spcPts val="0"/>
                        </a:spcBef>
                        <a:spcAft>
                          <a:spcPts val="0"/>
                        </a:spcAft>
                        <a:buNone/>
                      </a:pPr>
                      <a:r>
                        <a:rPr lang="en-US" sz="2600">
                          <a:solidFill>
                            <a:schemeClr val="dk1"/>
                          </a:solidFill>
                          <a:latin typeface="Calibri"/>
                          <a:ea typeface="Calibri"/>
                          <a:cs typeface="Calibri"/>
                          <a:sym typeface="Calibri"/>
                        </a:rPr>
                        <a:t>Artistically Literate Citizens find at least one arts discipline in which they develop sufficient competence to continue active involvement in creating, performing, and responding to art as an adult.</a:t>
                      </a:r>
                      <a:endParaRPr sz="2600">
                        <a:latin typeface="Calibri"/>
                        <a:ea typeface="Calibri"/>
                        <a:cs typeface="Calibri"/>
                        <a:sym typeface="Calibri"/>
                      </a:endParaRPr>
                    </a:p>
                  </a:txBody>
                  <a:tcPr marL="91475" marR="91475" marT="45725" marB="45725" anchor="ctr"/>
                </a:tc>
                <a:extLst>
                  <a:ext uri="{0D108BD9-81ED-4DB2-BD59-A6C34878D82A}">
                    <a16:rowId xmlns:a16="http://schemas.microsoft.com/office/drawing/2014/main" val="10001"/>
                  </a:ext>
                </a:extLst>
              </a:tr>
            </a:tbl>
          </a:graphicData>
        </a:graphic>
      </p:graphicFrame>
      <p:sp>
        <p:nvSpPr>
          <p:cNvPr id="386" name="Google Shape;386;p51"/>
          <p:cNvSpPr txBox="1">
            <a:spLocks noGrp="1"/>
          </p:cNvSpPr>
          <p:nvPr>
            <p:ph type="sldNum" idx="12"/>
          </p:nvPr>
        </p:nvSpPr>
        <p:spPr>
          <a:xfrm>
            <a:off x="14440125" y="8699210"/>
            <a:ext cx="333022" cy="28222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500"/>
              <a:t>30</a:t>
            </a:fld>
            <a:endParaRPr sz="15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52"/>
          <p:cNvSpPr txBox="1">
            <a:spLocks noGrp="1"/>
          </p:cNvSpPr>
          <p:nvPr>
            <p:ph type="title"/>
          </p:nvPr>
        </p:nvSpPr>
        <p:spPr>
          <a:xfrm>
            <a:off x="-480898" y="-170393"/>
            <a:ext cx="13153800" cy="1128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000"/>
              <a:buFont typeface="Arial"/>
              <a:buNone/>
            </a:pPr>
            <a:r>
              <a:rPr lang="en-US" sz="4800" b="1" u="none">
                <a:solidFill>
                  <a:schemeClr val="lt1"/>
                </a:solidFill>
                <a:latin typeface="Calibri"/>
                <a:ea typeface="Calibri"/>
                <a:cs typeface="Calibri"/>
                <a:sym typeface="Calibri"/>
              </a:rPr>
              <a:t>The Arts as Culture, History, and Connectors </a:t>
            </a:r>
            <a:endParaRPr sz="4800" b="1" u="none">
              <a:solidFill>
                <a:schemeClr val="lt1"/>
              </a:solidFill>
              <a:latin typeface="Calibri"/>
              <a:ea typeface="Calibri"/>
              <a:cs typeface="Calibri"/>
              <a:sym typeface="Calibri"/>
            </a:endParaRPr>
          </a:p>
        </p:txBody>
      </p:sp>
      <p:graphicFrame>
        <p:nvGraphicFramePr>
          <p:cNvPr id="393" name="Google Shape;393;p52"/>
          <p:cNvGraphicFramePr/>
          <p:nvPr/>
        </p:nvGraphicFramePr>
        <p:xfrm>
          <a:off x="510784" y="1042427"/>
          <a:ext cx="3000000" cy="3000000"/>
        </p:xfrm>
        <a:graphic>
          <a:graphicData uri="http://schemas.openxmlformats.org/drawingml/2006/table">
            <a:tbl>
              <a:tblPr firstRow="1" bandRow="1">
                <a:noFill/>
                <a:tableStyleId>{D9C416FC-F1EA-4A58-BE0A-05870764C660}</a:tableStyleId>
              </a:tblPr>
              <a:tblGrid>
                <a:gridCol w="5617100">
                  <a:extLst>
                    <a:ext uri="{9D8B030D-6E8A-4147-A177-3AD203B41FA5}">
                      <a16:colId xmlns:a16="http://schemas.microsoft.com/office/drawing/2014/main" val="20000"/>
                    </a:ext>
                  </a:extLst>
                </a:gridCol>
                <a:gridCol w="5553350">
                  <a:extLst>
                    <a:ext uri="{9D8B030D-6E8A-4147-A177-3AD203B41FA5}">
                      <a16:colId xmlns:a16="http://schemas.microsoft.com/office/drawing/2014/main" val="20001"/>
                    </a:ext>
                  </a:extLst>
                </a:gridCol>
              </a:tblGrid>
              <a:tr h="677600">
                <a:tc>
                  <a:txBody>
                    <a:bodyPr/>
                    <a:lstStyle/>
                    <a:p>
                      <a:pPr marL="0" marR="0" lvl="0" indent="0" algn="ctr" rtl="0">
                        <a:spcBef>
                          <a:spcPts val="0"/>
                        </a:spcBef>
                        <a:spcAft>
                          <a:spcPts val="0"/>
                        </a:spcAft>
                        <a:buNone/>
                      </a:pPr>
                      <a:r>
                        <a:rPr lang="en-US" sz="2600">
                          <a:solidFill>
                            <a:schemeClr val="dk1"/>
                          </a:solidFill>
                          <a:latin typeface="Calibri"/>
                          <a:ea typeface="Calibri"/>
                          <a:cs typeface="Calibri"/>
                          <a:sym typeface="Calibri"/>
                        </a:rPr>
                        <a:t>Philosophical Foundation</a:t>
                      </a:r>
                      <a:endParaRPr sz="2600">
                        <a:solidFill>
                          <a:schemeClr val="dk1"/>
                        </a:solidFill>
                        <a:latin typeface="Calibri"/>
                        <a:ea typeface="Calibri"/>
                        <a:cs typeface="Calibri"/>
                        <a:sym typeface="Calibri"/>
                      </a:endParaRPr>
                    </a:p>
                  </a:txBody>
                  <a:tcPr marL="91475" marR="91475" marT="45725" marB="45725">
                    <a:solidFill>
                      <a:srgbClr val="FFD395"/>
                    </a:solidFill>
                  </a:tcPr>
                </a:tc>
                <a:tc>
                  <a:txBody>
                    <a:bodyPr/>
                    <a:lstStyle/>
                    <a:p>
                      <a:pPr marL="0" marR="0" lvl="0" indent="0" algn="ctr" rtl="0">
                        <a:spcBef>
                          <a:spcPts val="0"/>
                        </a:spcBef>
                        <a:spcAft>
                          <a:spcPts val="0"/>
                        </a:spcAft>
                        <a:buNone/>
                      </a:pPr>
                      <a:r>
                        <a:rPr lang="en-US" sz="2600">
                          <a:solidFill>
                            <a:schemeClr val="dk1"/>
                          </a:solidFill>
                          <a:latin typeface="Calibri"/>
                          <a:ea typeface="Calibri"/>
                          <a:cs typeface="Calibri"/>
                          <a:sym typeface="Calibri"/>
                        </a:rPr>
                        <a:t>Lifelong Goal</a:t>
                      </a:r>
                      <a:endParaRPr sz="2600">
                        <a:solidFill>
                          <a:schemeClr val="dk1"/>
                        </a:solidFill>
                        <a:latin typeface="Calibri"/>
                        <a:ea typeface="Calibri"/>
                        <a:cs typeface="Calibri"/>
                        <a:sym typeface="Calibri"/>
                      </a:endParaRPr>
                    </a:p>
                  </a:txBody>
                  <a:tcPr marL="91475" marR="91475" marT="45725" marB="45725">
                    <a:solidFill>
                      <a:srgbClr val="FFD395"/>
                    </a:solidFill>
                  </a:tcPr>
                </a:tc>
                <a:extLst>
                  <a:ext uri="{0D108BD9-81ED-4DB2-BD59-A6C34878D82A}">
                    <a16:rowId xmlns:a16="http://schemas.microsoft.com/office/drawing/2014/main" val="10000"/>
                  </a:ext>
                </a:extLst>
              </a:tr>
              <a:tr h="4177000">
                <a:tc>
                  <a:txBody>
                    <a:bodyPr/>
                    <a:lstStyle/>
                    <a:p>
                      <a:pPr marL="0" marR="0" lvl="0" indent="0" algn="l" rtl="0">
                        <a:spcBef>
                          <a:spcPts val="0"/>
                        </a:spcBef>
                        <a:spcAft>
                          <a:spcPts val="0"/>
                        </a:spcAft>
                        <a:buNone/>
                      </a:pPr>
                      <a:r>
                        <a:rPr lang="en-US" sz="2600">
                          <a:solidFill>
                            <a:schemeClr val="dk1"/>
                          </a:solidFill>
                          <a:latin typeface="Calibri"/>
                          <a:ea typeface="Calibri"/>
                          <a:cs typeface="Calibri"/>
                          <a:sym typeface="Calibri"/>
                        </a:rPr>
                        <a:t>…Understanding artwork provides insights into individuals’ own and others’ cultures and societies, while also providing opportunities to access, express, and integrate meaning across a variety of content areas. </a:t>
                      </a:r>
                      <a:endParaRPr sz="2600">
                        <a:latin typeface="Calibri"/>
                        <a:ea typeface="Calibri"/>
                        <a:cs typeface="Calibri"/>
                        <a:sym typeface="Calibri"/>
                      </a:endParaRPr>
                    </a:p>
                  </a:txBody>
                  <a:tcPr marL="91475" marR="91475" marT="45725" marB="45725" anchor="ctr"/>
                </a:tc>
                <a:tc>
                  <a:txBody>
                    <a:bodyPr/>
                    <a:lstStyle/>
                    <a:p>
                      <a:pPr marL="0" marR="0" lvl="0" indent="0" algn="l" rtl="0">
                        <a:spcBef>
                          <a:spcPts val="0"/>
                        </a:spcBef>
                        <a:spcAft>
                          <a:spcPts val="0"/>
                        </a:spcAft>
                        <a:buNone/>
                      </a:pPr>
                      <a:r>
                        <a:rPr lang="en-US" sz="2600">
                          <a:solidFill>
                            <a:schemeClr val="dk1"/>
                          </a:solidFill>
                          <a:latin typeface="Calibri"/>
                          <a:ea typeface="Calibri"/>
                          <a:cs typeface="Calibri"/>
                          <a:sym typeface="Calibri"/>
                        </a:rPr>
                        <a:t>Artistically Literate Citizens know and understand artwork from varied historical periods and cultures, and actively seek and appreciate diverse forms and genres of artwork of enduring quality and significance. They also seek to cultivate habits of searching for and identifying patterns to understand relationships among the arts and between the arts and other content knowledge.</a:t>
                      </a:r>
                      <a:endParaRPr sz="2600">
                        <a:latin typeface="Calibri"/>
                        <a:ea typeface="Calibri"/>
                        <a:cs typeface="Calibri"/>
                        <a:sym typeface="Calibri"/>
                      </a:endParaRPr>
                    </a:p>
                  </a:txBody>
                  <a:tcPr marL="91475" marR="91475" marT="45725" marB="45725" anchor="ctr"/>
                </a:tc>
                <a:extLst>
                  <a:ext uri="{0D108BD9-81ED-4DB2-BD59-A6C34878D82A}">
                    <a16:rowId xmlns:a16="http://schemas.microsoft.com/office/drawing/2014/main" val="10001"/>
                  </a:ext>
                </a:extLst>
              </a:tr>
            </a:tbl>
          </a:graphicData>
        </a:graphic>
      </p:graphicFrame>
      <p:sp>
        <p:nvSpPr>
          <p:cNvPr id="394" name="Google Shape;394;p52"/>
          <p:cNvSpPr txBox="1">
            <a:spLocks noGrp="1"/>
          </p:cNvSpPr>
          <p:nvPr>
            <p:ph type="sldNum" idx="12"/>
          </p:nvPr>
        </p:nvSpPr>
        <p:spPr>
          <a:xfrm>
            <a:off x="14440125" y="8699210"/>
            <a:ext cx="333022" cy="28222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500"/>
              <a:t>31</a:t>
            </a:fld>
            <a:endParaRPr sz="15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53"/>
          <p:cNvSpPr txBox="1">
            <a:spLocks noGrp="1"/>
          </p:cNvSpPr>
          <p:nvPr>
            <p:ph type="title"/>
          </p:nvPr>
        </p:nvSpPr>
        <p:spPr>
          <a:xfrm>
            <a:off x="-480898" y="-141993"/>
            <a:ext cx="13153800" cy="1128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000"/>
              <a:buFont typeface="Arial"/>
              <a:buNone/>
            </a:pPr>
            <a:r>
              <a:rPr lang="en-US" sz="4500" b="1" u="none">
                <a:solidFill>
                  <a:schemeClr val="lt1"/>
                </a:solidFill>
                <a:latin typeface="Calibri"/>
                <a:ea typeface="Calibri"/>
                <a:cs typeface="Calibri"/>
                <a:sym typeface="Calibri"/>
              </a:rPr>
              <a:t>The Arts as a Means to Wellbeing </a:t>
            </a:r>
            <a:endParaRPr sz="8500" b="1" u="none">
              <a:solidFill>
                <a:schemeClr val="lt1"/>
              </a:solidFill>
              <a:latin typeface="Calibri"/>
              <a:ea typeface="Calibri"/>
              <a:cs typeface="Calibri"/>
              <a:sym typeface="Calibri"/>
            </a:endParaRPr>
          </a:p>
        </p:txBody>
      </p:sp>
      <p:graphicFrame>
        <p:nvGraphicFramePr>
          <p:cNvPr id="401" name="Google Shape;401;p53"/>
          <p:cNvGraphicFramePr/>
          <p:nvPr/>
        </p:nvGraphicFramePr>
        <p:xfrm>
          <a:off x="510746" y="1388877"/>
          <a:ext cx="3000000" cy="3000000"/>
        </p:xfrm>
        <a:graphic>
          <a:graphicData uri="http://schemas.openxmlformats.org/drawingml/2006/table">
            <a:tbl>
              <a:tblPr firstRow="1" bandRow="1">
                <a:noFill/>
                <a:tableStyleId>{D9C416FC-F1EA-4A58-BE0A-05870764C660}</a:tableStyleId>
              </a:tblPr>
              <a:tblGrid>
                <a:gridCol w="5569000">
                  <a:extLst>
                    <a:ext uri="{9D8B030D-6E8A-4147-A177-3AD203B41FA5}">
                      <a16:colId xmlns:a16="http://schemas.microsoft.com/office/drawing/2014/main" val="20000"/>
                    </a:ext>
                  </a:extLst>
                </a:gridCol>
                <a:gridCol w="5601500">
                  <a:extLst>
                    <a:ext uri="{9D8B030D-6E8A-4147-A177-3AD203B41FA5}">
                      <a16:colId xmlns:a16="http://schemas.microsoft.com/office/drawing/2014/main" val="20001"/>
                    </a:ext>
                  </a:extLst>
                </a:gridCol>
              </a:tblGrid>
              <a:tr h="435250">
                <a:tc>
                  <a:txBody>
                    <a:bodyPr/>
                    <a:lstStyle/>
                    <a:p>
                      <a:pPr marL="0" marR="0" lvl="0" indent="0" algn="ctr" rtl="0">
                        <a:spcBef>
                          <a:spcPts val="0"/>
                        </a:spcBef>
                        <a:spcAft>
                          <a:spcPts val="0"/>
                        </a:spcAft>
                        <a:buNone/>
                      </a:pPr>
                      <a:r>
                        <a:rPr lang="en-US" sz="2600" b="1">
                          <a:solidFill>
                            <a:schemeClr val="dk1"/>
                          </a:solidFill>
                          <a:latin typeface="Calibri"/>
                          <a:ea typeface="Calibri"/>
                          <a:cs typeface="Calibri"/>
                          <a:sym typeface="Calibri"/>
                        </a:rPr>
                        <a:t>Philosophical Foundation</a:t>
                      </a:r>
                      <a:endParaRPr sz="2600" b="1">
                        <a:solidFill>
                          <a:schemeClr val="dk1"/>
                        </a:solidFill>
                        <a:latin typeface="Calibri"/>
                        <a:ea typeface="Calibri"/>
                        <a:cs typeface="Calibri"/>
                        <a:sym typeface="Calibri"/>
                      </a:endParaRPr>
                    </a:p>
                  </a:txBody>
                  <a:tcPr marL="91475" marR="91475" marT="45725" marB="45725">
                    <a:solidFill>
                      <a:srgbClr val="E1EB9E"/>
                    </a:solidFill>
                  </a:tcPr>
                </a:tc>
                <a:tc>
                  <a:txBody>
                    <a:bodyPr/>
                    <a:lstStyle/>
                    <a:p>
                      <a:pPr marL="0" marR="0" lvl="0" indent="0" algn="ctr" rtl="0">
                        <a:spcBef>
                          <a:spcPts val="0"/>
                        </a:spcBef>
                        <a:spcAft>
                          <a:spcPts val="0"/>
                        </a:spcAft>
                        <a:buNone/>
                      </a:pPr>
                      <a:r>
                        <a:rPr lang="en-US" sz="2600" b="1">
                          <a:solidFill>
                            <a:schemeClr val="dk1"/>
                          </a:solidFill>
                          <a:latin typeface="Calibri"/>
                          <a:ea typeface="Calibri"/>
                          <a:cs typeface="Calibri"/>
                          <a:sym typeface="Calibri"/>
                        </a:rPr>
                        <a:t>Lifelong Goal</a:t>
                      </a:r>
                      <a:endParaRPr sz="2600" b="1">
                        <a:solidFill>
                          <a:schemeClr val="dk1"/>
                        </a:solidFill>
                        <a:latin typeface="Calibri"/>
                        <a:ea typeface="Calibri"/>
                        <a:cs typeface="Calibri"/>
                        <a:sym typeface="Calibri"/>
                      </a:endParaRPr>
                    </a:p>
                  </a:txBody>
                  <a:tcPr marL="91475" marR="91475" marT="45725" marB="45725">
                    <a:solidFill>
                      <a:srgbClr val="E1EB9E"/>
                    </a:solidFill>
                  </a:tcPr>
                </a:tc>
                <a:extLst>
                  <a:ext uri="{0D108BD9-81ED-4DB2-BD59-A6C34878D82A}">
                    <a16:rowId xmlns:a16="http://schemas.microsoft.com/office/drawing/2014/main" val="10000"/>
                  </a:ext>
                </a:extLst>
              </a:tr>
              <a:tr h="2683125">
                <a:tc>
                  <a:txBody>
                    <a:bodyPr/>
                    <a:lstStyle/>
                    <a:p>
                      <a:pPr marL="0" marR="0" lvl="0" indent="0" algn="l" rtl="0">
                        <a:spcBef>
                          <a:spcPts val="0"/>
                        </a:spcBef>
                        <a:spcAft>
                          <a:spcPts val="0"/>
                        </a:spcAft>
                        <a:buNone/>
                      </a:pPr>
                      <a:r>
                        <a:rPr lang="en-US" sz="2600">
                          <a:solidFill>
                            <a:schemeClr val="dk1"/>
                          </a:solidFill>
                          <a:latin typeface="Calibri"/>
                          <a:ea typeface="Calibri"/>
                          <a:cs typeface="Calibri"/>
                          <a:sym typeface="Calibri"/>
                        </a:rPr>
                        <a:t>Participation in the arts as creators, performers, and audience members (responders) enhances mental, physical, and emotional wellbeing.</a:t>
                      </a:r>
                      <a:endParaRPr sz="2600">
                        <a:latin typeface="Calibri"/>
                        <a:ea typeface="Calibri"/>
                        <a:cs typeface="Calibri"/>
                        <a:sym typeface="Calibri"/>
                      </a:endParaRPr>
                    </a:p>
                  </a:txBody>
                  <a:tcPr marL="91475" marR="91475" marT="45725" marB="45725" anchor="ctr"/>
                </a:tc>
                <a:tc>
                  <a:txBody>
                    <a:bodyPr/>
                    <a:lstStyle/>
                    <a:p>
                      <a:pPr marL="0" marR="0" lvl="0" indent="0" algn="l" rtl="0">
                        <a:spcBef>
                          <a:spcPts val="0"/>
                        </a:spcBef>
                        <a:spcAft>
                          <a:spcPts val="0"/>
                        </a:spcAft>
                        <a:buNone/>
                      </a:pPr>
                      <a:r>
                        <a:rPr lang="en-US" sz="2600">
                          <a:solidFill>
                            <a:schemeClr val="dk1"/>
                          </a:solidFill>
                          <a:latin typeface="Calibri"/>
                          <a:ea typeface="Calibri"/>
                          <a:cs typeface="Calibri"/>
                          <a:sym typeface="Calibri"/>
                        </a:rPr>
                        <a:t>Artistically Literate Citizens find joy, inspiration, peace, intellectual stimulation, meaning, and other life-enhancing qualities through participation in all of the arts.</a:t>
                      </a:r>
                      <a:endParaRPr sz="2600">
                        <a:latin typeface="Calibri"/>
                        <a:ea typeface="Calibri"/>
                        <a:cs typeface="Calibri"/>
                        <a:sym typeface="Calibri"/>
                      </a:endParaRPr>
                    </a:p>
                  </a:txBody>
                  <a:tcPr marL="91475" marR="91475" marT="45725" marB="45725" anchor="ctr"/>
                </a:tc>
                <a:extLst>
                  <a:ext uri="{0D108BD9-81ED-4DB2-BD59-A6C34878D82A}">
                    <a16:rowId xmlns:a16="http://schemas.microsoft.com/office/drawing/2014/main" val="10001"/>
                  </a:ext>
                </a:extLst>
              </a:tr>
            </a:tbl>
          </a:graphicData>
        </a:graphic>
      </p:graphicFrame>
      <p:sp>
        <p:nvSpPr>
          <p:cNvPr id="402" name="Google Shape;402;p53"/>
          <p:cNvSpPr txBox="1">
            <a:spLocks noGrp="1"/>
          </p:cNvSpPr>
          <p:nvPr>
            <p:ph type="sldNum" idx="12"/>
          </p:nvPr>
        </p:nvSpPr>
        <p:spPr>
          <a:xfrm>
            <a:off x="14440125" y="8699210"/>
            <a:ext cx="333022" cy="28222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500"/>
              <a:t>32</a:t>
            </a:fld>
            <a:endParaRPr sz="15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54"/>
          <p:cNvSpPr txBox="1">
            <a:spLocks noGrp="1"/>
          </p:cNvSpPr>
          <p:nvPr>
            <p:ph type="title"/>
          </p:nvPr>
        </p:nvSpPr>
        <p:spPr>
          <a:xfrm>
            <a:off x="-480898" y="-94518"/>
            <a:ext cx="13153800" cy="1128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000"/>
              <a:buFont typeface="Arial"/>
              <a:buNone/>
            </a:pPr>
            <a:r>
              <a:rPr lang="en-US" sz="4700" b="1" u="none">
                <a:solidFill>
                  <a:schemeClr val="lt1"/>
                </a:solidFill>
                <a:latin typeface="Calibri"/>
                <a:ea typeface="Calibri"/>
                <a:cs typeface="Calibri"/>
                <a:sym typeface="Calibri"/>
              </a:rPr>
              <a:t>The Arts as Community Engagement </a:t>
            </a:r>
            <a:endParaRPr sz="8700" b="1" u="none">
              <a:solidFill>
                <a:schemeClr val="lt1"/>
              </a:solidFill>
              <a:latin typeface="Calibri"/>
              <a:ea typeface="Calibri"/>
              <a:cs typeface="Calibri"/>
              <a:sym typeface="Calibri"/>
            </a:endParaRPr>
          </a:p>
        </p:txBody>
      </p:sp>
      <p:graphicFrame>
        <p:nvGraphicFramePr>
          <p:cNvPr id="409" name="Google Shape;409;p54"/>
          <p:cNvGraphicFramePr/>
          <p:nvPr/>
        </p:nvGraphicFramePr>
        <p:xfrm>
          <a:off x="510784" y="1360394"/>
          <a:ext cx="3000000" cy="3000000"/>
        </p:xfrm>
        <a:graphic>
          <a:graphicData uri="http://schemas.openxmlformats.org/drawingml/2006/table">
            <a:tbl>
              <a:tblPr firstRow="1" bandRow="1">
                <a:noFill/>
                <a:tableStyleId>{D9C416FC-F1EA-4A58-BE0A-05870764C660}</a:tableStyleId>
              </a:tblPr>
              <a:tblGrid>
                <a:gridCol w="5208025">
                  <a:extLst>
                    <a:ext uri="{9D8B030D-6E8A-4147-A177-3AD203B41FA5}">
                      <a16:colId xmlns:a16="http://schemas.microsoft.com/office/drawing/2014/main" val="20000"/>
                    </a:ext>
                  </a:extLst>
                </a:gridCol>
                <a:gridCol w="5962425">
                  <a:extLst>
                    <a:ext uri="{9D8B030D-6E8A-4147-A177-3AD203B41FA5}">
                      <a16:colId xmlns:a16="http://schemas.microsoft.com/office/drawing/2014/main" val="20001"/>
                    </a:ext>
                  </a:extLst>
                </a:gridCol>
              </a:tblGrid>
              <a:tr h="485625">
                <a:tc>
                  <a:txBody>
                    <a:bodyPr/>
                    <a:lstStyle/>
                    <a:p>
                      <a:pPr marL="0" marR="0" lvl="0" indent="0" algn="ctr" rtl="0">
                        <a:spcBef>
                          <a:spcPts val="0"/>
                        </a:spcBef>
                        <a:spcAft>
                          <a:spcPts val="0"/>
                        </a:spcAft>
                        <a:buNone/>
                      </a:pPr>
                      <a:r>
                        <a:rPr lang="en-US" sz="2600" b="1">
                          <a:solidFill>
                            <a:schemeClr val="dk1"/>
                          </a:solidFill>
                          <a:latin typeface="Calibri"/>
                          <a:ea typeface="Calibri"/>
                          <a:cs typeface="Calibri"/>
                          <a:sym typeface="Calibri"/>
                        </a:rPr>
                        <a:t>Philosophical Foundation</a:t>
                      </a:r>
                      <a:endParaRPr sz="2600" b="1">
                        <a:solidFill>
                          <a:schemeClr val="dk1"/>
                        </a:solidFill>
                        <a:latin typeface="Calibri"/>
                        <a:ea typeface="Calibri"/>
                        <a:cs typeface="Calibri"/>
                        <a:sym typeface="Calibri"/>
                      </a:endParaRPr>
                    </a:p>
                  </a:txBody>
                  <a:tcPr marL="91475" marR="91475" marT="45725" marB="45725" anchor="ctr">
                    <a:solidFill>
                      <a:srgbClr val="FFE79A"/>
                    </a:solidFill>
                  </a:tcPr>
                </a:tc>
                <a:tc>
                  <a:txBody>
                    <a:bodyPr/>
                    <a:lstStyle/>
                    <a:p>
                      <a:pPr marL="0" marR="0" lvl="0" indent="0" algn="ctr" rtl="0">
                        <a:spcBef>
                          <a:spcPts val="0"/>
                        </a:spcBef>
                        <a:spcAft>
                          <a:spcPts val="0"/>
                        </a:spcAft>
                        <a:buNone/>
                      </a:pPr>
                      <a:r>
                        <a:rPr lang="en-US" sz="2600" b="1">
                          <a:solidFill>
                            <a:schemeClr val="dk1"/>
                          </a:solidFill>
                          <a:latin typeface="Calibri"/>
                          <a:ea typeface="Calibri"/>
                          <a:cs typeface="Calibri"/>
                          <a:sym typeface="Calibri"/>
                        </a:rPr>
                        <a:t>Lifelong Goal</a:t>
                      </a:r>
                      <a:endParaRPr sz="2600" b="1">
                        <a:solidFill>
                          <a:schemeClr val="dk1"/>
                        </a:solidFill>
                        <a:latin typeface="Calibri"/>
                        <a:ea typeface="Calibri"/>
                        <a:cs typeface="Calibri"/>
                        <a:sym typeface="Calibri"/>
                      </a:endParaRPr>
                    </a:p>
                  </a:txBody>
                  <a:tcPr marL="91475" marR="91475" marT="45725" marB="45725" anchor="ctr">
                    <a:solidFill>
                      <a:srgbClr val="FFE79A"/>
                    </a:solidFill>
                  </a:tcPr>
                </a:tc>
                <a:extLst>
                  <a:ext uri="{0D108BD9-81ED-4DB2-BD59-A6C34878D82A}">
                    <a16:rowId xmlns:a16="http://schemas.microsoft.com/office/drawing/2014/main" val="10000"/>
                  </a:ext>
                </a:extLst>
              </a:tr>
              <a:tr h="2993700">
                <a:tc>
                  <a:txBody>
                    <a:bodyPr/>
                    <a:lstStyle/>
                    <a:p>
                      <a:pPr marL="0" marR="0" lvl="0" indent="0" algn="l" rtl="0">
                        <a:spcBef>
                          <a:spcPts val="0"/>
                        </a:spcBef>
                        <a:spcAft>
                          <a:spcPts val="0"/>
                        </a:spcAft>
                        <a:buNone/>
                      </a:pPr>
                      <a:r>
                        <a:rPr lang="en-US" sz="2600">
                          <a:solidFill>
                            <a:schemeClr val="dk1"/>
                          </a:solidFill>
                          <a:latin typeface="Calibri"/>
                          <a:ea typeface="Calibri"/>
                          <a:cs typeface="Calibri"/>
                          <a:sym typeface="Calibri"/>
                        </a:rPr>
                        <a:t>The arts provide means for individuals to collaborate and connect with others in an enjoyable inclusive environment as they create, prepare, and share artwork that bring communities together. </a:t>
                      </a:r>
                      <a:endParaRPr sz="2600">
                        <a:latin typeface="Calibri"/>
                        <a:ea typeface="Calibri"/>
                        <a:cs typeface="Calibri"/>
                        <a:sym typeface="Calibri"/>
                      </a:endParaRPr>
                    </a:p>
                  </a:txBody>
                  <a:tcPr marL="91475" marR="91475" marT="45725" marB="45725" anchor="ctr"/>
                </a:tc>
                <a:tc>
                  <a:txBody>
                    <a:bodyPr/>
                    <a:lstStyle/>
                    <a:p>
                      <a:pPr marL="0" marR="0" lvl="0" indent="0" algn="l" rtl="0">
                        <a:spcBef>
                          <a:spcPts val="0"/>
                        </a:spcBef>
                        <a:spcAft>
                          <a:spcPts val="0"/>
                        </a:spcAft>
                        <a:buNone/>
                      </a:pPr>
                      <a:r>
                        <a:rPr lang="en-US" sz="2600">
                          <a:solidFill>
                            <a:schemeClr val="dk1"/>
                          </a:solidFill>
                          <a:latin typeface="Calibri"/>
                          <a:ea typeface="Calibri"/>
                          <a:cs typeface="Calibri"/>
                          <a:sym typeface="Calibri"/>
                        </a:rPr>
                        <a:t>Artistically Literate Citizens seek artistic experiences and support the arts in their local, state, national, and global communities.</a:t>
                      </a:r>
                      <a:endParaRPr sz="2600">
                        <a:latin typeface="Calibri"/>
                        <a:ea typeface="Calibri"/>
                        <a:cs typeface="Calibri"/>
                        <a:sym typeface="Calibri"/>
                      </a:endParaRPr>
                    </a:p>
                  </a:txBody>
                  <a:tcPr marL="91475" marR="91475" marT="45725" marB="45725" anchor="ctr"/>
                </a:tc>
                <a:extLst>
                  <a:ext uri="{0D108BD9-81ED-4DB2-BD59-A6C34878D82A}">
                    <a16:rowId xmlns:a16="http://schemas.microsoft.com/office/drawing/2014/main" val="10001"/>
                  </a:ext>
                </a:extLst>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55"/>
          <p:cNvSpPr txBox="1">
            <a:spLocks noGrp="1"/>
          </p:cNvSpPr>
          <p:nvPr>
            <p:ph type="title"/>
          </p:nvPr>
        </p:nvSpPr>
        <p:spPr>
          <a:xfrm>
            <a:off x="-480898" y="-73668"/>
            <a:ext cx="13153800" cy="1128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000"/>
              <a:buFont typeface="Arial"/>
              <a:buNone/>
            </a:pPr>
            <a:r>
              <a:rPr lang="en-US" sz="5200" b="1" u="none">
                <a:solidFill>
                  <a:schemeClr val="lt1"/>
                </a:solidFill>
                <a:latin typeface="Calibri"/>
                <a:ea typeface="Calibri"/>
                <a:cs typeface="Calibri"/>
                <a:sym typeface="Calibri"/>
              </a:rPr>
              <a:t>The Arts as Profession</a:t>
            </a:r>
            <a:endParaRPr sz="9200" b="1" u="none">
              <a:solidFill>
                <a:schemeClr val="lt1"/>
              </a:solidFill>
              <a:latin typeface="Calibri"/>
              <a:ea typeface="Calibri"/>
              <a:cs typeface="Calibri"/>
              <a:sym typeface="Calibri"/>
            </a:endParaRPr>
          </a:p>
        </p:txBody>
      </p:sp>
      <p:graphicFrame>
        <p:nvGraphicFramePr>
          <p:cNvPr id="416" name="Google Shape;416;p55"/>
          <p:cNvGraphicFramePr/>
          <p:nvPr/>
        </p:nvGraphicFramePr>
        <p:xfrm>
          <a:off x="510784" y="1359669"/>
          <a:ext cx="3000000" cy="3000000"/>
        </p:xfrm>
        <a:graphic>
          <a:graphicData uri="http://schemas.openxmlformats.org/drawingml/2006/table">
            <a:tbl>
              <a:tblPr firstRow="1" bandRow="1">
                <a:noFill/>
                <a:tableStyleId>{D9C416FC-F1EA-4A58-BE0A-05870764C660}</a:tableStyleId>
              </a:tblPr>
              <a:tblGrid>
                <a:gridCol w="5412550">
                  <a:extLst>
                    <a:ext uri="{9D8B030D-6E8A-4147-A177-3AD203B41FA5}">
                      <a16:colId xmlns:a16="http://schemas.microsoft.com/office/drawing/2014/main" val="20000"/>
                    </a:ext>
                  </a:extLst>
                </a:gridCol>
                <a:gridCol w="5757900">
                  <a:extLst>
                    <a:ext uri="{9D8B030D-6E8A-4147-A177-3AD203B41FA5}">
                      <a16:colId xmlns:a16="http://schemas.microsoft.com/office/drawing/2014/main" val="20001"/>
                    </a:ext>
                  </a:extLst>
                </a:gridCol>
              </a:tblGrid>
              <a:tr h="0">
                <a:tc>
                  <a:txBody>
                    <a:bodyPr/>
                    <a:lstStyle/>
                    <a:p>
                      <a:pPr marL="0" marR="0" lvl="0" indent="0" algn="ctr" rtl="0">
                        <a:spcBef>
                          <a:spcPts val="0"/>
                        </a:spcBef>
                        <a:spcAft>
                          <a:spcPts val="0"/>
                        </a:spcAft>
                        <a:buNone/>
                      </a:pPr>
                      <a:r>
                        <a:rPr lang="en-US" sz="2600" b="1">
                          <a:solidFill>
                            <a:schemeClr val="dk1"/>
                          </a:solidFill>
                          <a:latin typeface="Calibri"/>
                          <a:ea typeface="Calibri"/>
                          <a:cs typeface="Calibri"/>
                          <a:sym typeface="Calibri"/>
                        </a:rPr>
                        <a:t>Philosophical Foundation</a:t>
                      </a:r>
                      <a:endParaRPr sz="2600" b="1">
                        <a:solidFill>
                          <a:schemeClr val="dk1"/>
                        </a:solidFill>
                        <a:latin typeface="Calibri"/>
                        <a:ea typeface="Calibri"/>
                        <a:cs typeface="Calibri"/>
                        <a:sym typeface="Calibri"/>
                      </a:endParaRPr>
                    </a:p>
                  </a:txBody>
                  <a:tcPr marL="91475" marR="91475" marT="45725" marB="45725">
                    <a:solidFill>
                      <a:srgbClr val="D4B9DF"/>
                    </a:solidFill>
                  </a:tcPr>
                </a:tc>
                <a:tc>
                  <a:txBody>
                    <a:bodyPr/>
                    <a:lstStyle/>
                    <a:p>
                      <a:pPr marL="0" marR="0" lvl="0" indent="0" algn="ctr" rtl="0">
                        <a:spcBef>
                          <a:spcPts val="0"/>
                        </a:spcBef>
                        <a:spcAft>
                          <a:spcPts val="0"/>
                        </a:spcAft>
                        <a:buNone/>
                      </a:pPr>
                      <a:r>
                        <a:rPr lang="en-US" sz="2600" b="1">
                          <a:solidFill>
                            <a:schemeClr val="dk1"/>
                          </a:solidFill>
                          <a:latin typeface="Calibri"/>
                          <a:ea typeface="Calibri"/>
                          <a:cs typeface="Calibri"/>
                          <a:sym typeface="Calibri"/>
                        </a:rPr>
                        <a:t>Lifelong Goal</a:t>
                      </a:r>
                      <a:endParaRPr sz="2600" b="1">
                        <a:solidFill>
                          <a:schemeClr val="dk1"/>
                        </a:solidFill>
                        <a:latin typeface="Calibri"/>
                        <a:ea typeface="Calibri"/>
                        <a:cs typeface="Calibri"/>
                        <a:sym typeface="Calibri"/>
                      </a:endParaRPr>
                    </a:p>
                  </a:txBody>
                  <a:tcPr marL="91475" marR="91475" marT="45725" marB="45725">
                    <a:solidFill>
                      <a:srgbClr val="D4B9DF"/>
                    </a:solidFill>
                  </a:tcPr>
                </a:tc>
                <a:extLst>
                  <a:ext uri="{0D108BD9-81ED-4DB2-BD59-A6C34878D82A}">
                    <a16:rowId xmlns:a16="http://schemas.microsoft.com/office/drawing/2014/main" val="10000"/>
                  </a:ext>
                </a:extLst>
              </a:tr>
              <a:tr h="3852925">
                <a:tc>
                  <a:txBody>
                    <a:bodyPr/>
                    <a:lstStyle/>
                    <a:p>
                      <a:pPr marL="0" marR="0" lvl="0" indent="0" algn="l" rtl="0">
                        <a:spcBef>
                          <a:spcPts val="0"/>
                        </a:spcBef>
                        <a:spcAft>
                          <a:spcPts val="0"/>
                        </a:spcAft>
                        <a:buNone/>
                      </a:pPr>
                      <a:r>
                        <a:rPr lang="en-US" sz="2600">
                          <a:solidFill>
                            <a:schemeClr val="dk1"/>
                          </a:solidFill>
                          <a:latin typeface="Calibri"/>
                          <a:ea typeface="Calibri"/>
                          <a:cs typeface="Calibri"/>
                          <a:sym typeface="Calibri"/>
                        </a:rPr>
                        <a:t>Professional artists weave the cultural and aesthetic fabric of communities and cultivate beauty, enjoyment, curiosity, awareness, activism and personal, social, and cultural connection and reflection. This fabric strengthens communities, enhances the lives of individuals, and inspires the global community. </a:t>
                      </a:r>
                      <a:endParaRPr sz="2600">
                        <a:latin typeface="Calibri"/>
                        <a:ea typeface="Calibri"/>
                        <a:cs typeface="Calibri"/>
                        <a:sym typeface="Calibri"/>
                      </a:endParaRPr>
                    </a:p>
                  </a:txBody>
                  <a:tcPr marL="91475" marR="91475" marT="45725" marB="45725" anchor="ctr"/>
                </a:tc>
                <a:tc>
                  <a:txBody>
                    <a:bodyPr/>
                    <a:lstStyle/>
                    <a:p>
                      <a:pPr marL="0" marR="0" lvl="0" indent="0" algn="l" rtl="0">
                        <a:spcBef>
                          <a:spcPts val="0"/>
                        </a:spcBef>
                        <a:spcAft>
                          <a:spcPts val="0"/>
                        </a:spcAft>
                        <a:buNone/>
                      </a:pPr>
                      <a:r>
                        <a:rPr lang="en-US" sz="2600">
                          <a:solidFill>
                            <a:schemeClr val="dk1"/>
                          </a:solidFill>
                          <a:latin typeface="Calibri"/>
                          <a:ea typeface="Calibri"/>
                          <a:cs typeface="Calibri"/>
                          <a:sym typeface="Calibri"/>
                        </a:rPr>
                        <a:t>Artistically Literate Citizens</a:t>
                      </a:r>
                      <a:r>
                        <a:rPr lang="en-US" sz="2600" b="1">
                          <a:solidFill>
                            <a:schemeClr val="dk1"/>
                          </a:solidFill>
                          <a:latin typeface="Calibri"/>
                          <a:ea typeface="Calibri"/>
                          <a:cs typeface="Calibri"/>
                          <a:sym typeface="Calibri"/>
                        </a:rPr>
                        <a:t> </a:t>
                      </a:r>
                      <a:r>
                        <a:rPr lang="en-US" sz="2600">
                          <a:solidFill>
                            <a:schemeClr val="dk1"/>
                          </a:solidFill>
                          <a:latin typeface="Calibri"/>
                          <a:ea typeface="Calibri"/>
                          <a:cs typeface="Calibri"/>
                          <a:sym typeface="Calibri"/>
                        </a:rPr>
                        <a:t>appreciate the value of supporting the arts as a profession by engaging with the arts and by supporting the funding of the arts. Some artistically literate individuals will pursue a career in the arts, thereby enriching local, state, national, and global communities and economies.</a:t>
                      </a:r>
                      <a:endParaRPr sz="2600">
                        <a:latin typeface="Calibri"/>
                        <a:ea typeface="Calibri"/>
                        <a:cs typeface="Calibri"/>
                        <a:sym typeface="Calibri"/>
                      </a:endParaRPr>
                    </a:p>
                  </a:txBody>
                  <a:tcPr marL="91475" marR="91475" marT="45725" marB="45725" anchor="ctr"/>
                </a:tc>
                <a:extLst>
                  <a:ext uri="{0D108BD9-81ED-4DB2-BD59-A6C34878D82A}">
                    <a16:rowId xmlns:a16="http://schemas.microsoft.com/office/drawing/2014/main" val="10001"/>
                  </a:ext>
                </a:extLst>
              </a:tr>
            </a:tbl>
          </a:graphicData>
        </a:graphic>
      </p:graphicFrame>
      <p:sp>
        <p:nvSpPr>
          <p:cNvPr id="417" name="Google Shape;417;p55"/>
          <p:cNvSpPr txBox="1">
            <a:spLocks noGrp="1"/>
          </p:cNvSpPr>
          <p:nvPr>
            <p:ph type="sldNum" idx="12"/>
          </p:nvPr>
        </p:nvSpPr>
        <p:spPr>
          <a:xfrm>
            <a:off x="14440125" y="8699210"/>
            <a:ext cx="333022" cy="282222"/>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500"/>
              <a:t>34</a:t>
            </a:fld>
            <a:endParaRPr sz="15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56"/>
          <p:cNvSpPr txBox="1">
            <a:spLocks noGrp="1"/>
          </p:cNvSpPr>
          <p:nvPr>
            <p:ph type="title"/>
          </p:nvPr>
        </p:nvSpPr>
        <p:spPr>
          <a:xfrm>
            <a:off x="75606" y="11"/>
            <a:ext cx="12116400" cy="7980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4300"/>
              <a:buFont typeface="Arial"/>
              <a:buNone/>
            </a:pPr>
            <a:r>
              <a:rPr lang="en-US" sz="4500">
                <a:solidFill>
                  <a:schemeClr val="lt1"/>
                </a:solidFill>
              </a:rPr>
              <a:t>Artistically Literate Individuals . . .</a:t>
            </a:r>
            <a:endParaRPr sz="4200">
              <a:solidFill>
                <a:schemeClr val="lt1"/>
              </a:solidFill>
            </a:endParaRPr>
          </a:p>
        </p:txBody>
      </p:sp>
      <p:sp>
        <p:nvSpPr>
          <p:cNvPr id="423" name="Google Shape;423;p56"/>
          <p:cNvSpPr txBox="1">
            <a:spLocks noGrp="1"/>
          </p:cNvSpPr>
          <p:nvPr>
            <p:ph type="body" idx="1"/>
          </p:nvPr>
        </p:nvSpPr>
        <p:spPr>
          <a:xfrm>
            <a:off x="1300875" y="1182724"/>
            <a:ext cx="9590400" cy="3487800"/>
          </a:xfrm>
          <a:prstGeom prst="rect">
            <a:avLst/>
          </a:prstGeom>
          <a:noFill/>
          <a:ln>
            <a:noFill/>
          </a:ln>
        </p:spPr>
        <p:txBody>
          <a:bodyPr spcFirstLastPara="1" wrap="square" lIns="91425" tIns="45700" rIns="91425" bIns="45700" anchor="t" anchorCtr="0">
            <a:noAutofit/>
          </a:bodyPr>
          <a:lstStyle/>
          <a:p>
            <a:pPr marL="457200" lvl="0" indent="-393700" algn="l" rtl="0">
              <a:spcBef>
                <a:spcPts val="1100"/>
              </a:spcBef>
              <a:spcAft>
                <a:spcPts val="0"/>
              </a:spcAft>
              <a:buSzPts val="2800"/>
              <a:buFont typeface="Calibri"/>
              <a:buChar char="●"/>
            </a:pPr>
            <a:r>
              <a:rPr lang="en-US" sz="2800"/>
              <a:t>acknowledge and appreciate the relationship between the arts disciplines and other content areas and seek to develop, express, and integrate meaning across content areas</a:t>
            </a:r>
            <a:endParaRPr sz="2800"/>
          </a:p>
          <a:p>
            <a:pPr marL="457200" lvl="0" indent="-393700" algn="l" rtl="0">
              <a:spcBef>
                <a:spcPts val="0"/>
              </a:spcBef>
              <a:spcAft>
                <a:spcPts val="0"/>
              </a:spcAft>
              <a:buSzPts val="2800"/>
              <a:buFont typeface="Calibri"/>
              <a:buChar char="●"/>
            </a:pPr>
            <a:r>
              <a:rPr lang="en-US" sz="2800"/>
              <a:t>value the arts as a means of expression and the significance of civic engagement in communities</a:t>
            </a:r>
            <a:endParaRPr sz="2800"/>
          </a:p>
          <a:p>
            <a:pPr marL="457200" lvl="0" indent="-393700" algn="l" rtl="0">
              <a:spcBef>
                <a:spcPts val="0"/>
              </a:spcBef>
              <a:spcAft>
                <a:spcPts val="0"/>
              </a:spcAft>
              <a:buSzPts val="2800"/>
              <a:buFont typeface="Calibri"/>
              <a:buChar char="●"/>
            </a:pPr>
            <a:r>
              <a:rPr lang="en-US" sz="2800"/>
              <a:t>understand that each arts discipline has a unique and evolving language and use it to convey and interpret meaning</a:t>
            </a:r>
            <a:endParaRPr sz="2800"/>
          </a:p>
          <a:p>
            <a:pPr marL="457200" lvl="0" indent="-393700" algn="l" rtl="0">
              <a:spcBef>
                <a:spcPts val="0"/>
              </a:spcBef>
              <a:spcAft>
                <a:spcPts val="0"/>
              </a:spcAft>
              <a:buSzPts val="2800"/>
              <a:buFont typeface="Calibri"/>
              <a:buChar char="●"/>
            </a:pPr>
            <a:r>
              <a:rPr lang="en-US" sz="2800"/>
              <a:t>collaborate and connect with others to create, prepare, and share artwork that brings communities together</a:t>
            </a:r>
            <a:endParaRPr sz="2800"/>
          </a:p>
          <a:p>
            <a:pPr marL="457200" lvl="0" indent="-393700" algn="l" rtl="0">
              <a:spcBef>
                <a:spcPts val="0"/>
              </a:spcBef>
              <a:spcAft>
                <a:spcPts val="0"/>
              </a:spcAft>
              <a:buSzPts val="2800"/>
              <a:buFont typeface="Calibri"/>
              <a:buChar char="●"/>
            </a:pPr>
            <a:r>
              <a:rPr lang="en-US" sz="2800"/>
              <a:t>have the capacity to transfer arts knowledge and skills to multiple situations and settings, both in and outside the school environment</a:t>
            </a:r>
            <a:endParaRPr sz="24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57"/>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4300"/>
              <a:buFont typeface="Arial"/>
              <a:buNone/>
            </a:pPr>
            <a:r>
              <a:rPr lang="en-US" sz="4700">
                <a:solidFill>
                  <a:schemeClr val="lt1"/>
                </a:solidFill>
              </a:rPr>
              <a:t>Comprehensive Arts Education Programs</a:t>
            </a:r>
            <a:endParaRPr sz="4400">
              <a:solidFill>
                <a:schemeClr val="lt1"/>
              </a:solidFill>
            </a:endParaRPr>
          </a:p>
        </p:txBody>
      </p:sp>
      <p:sp>
        <p:nvSpPr>
          <p:cNvPr id="429" name="Google Shape;429;p57"/>
          <p:cNvSpPr txBox="1">
            <a:spLocks noGrp="1"/>
          </p:cNvSpPr>
          <p:nvPr>
            <p:ph type="body" idx="1"/>
          </p:nvPr>
        </p:nvSpPr>
        <p:spPr>
          <a:xfrm>
            <a:off x="1300875" y="1218025"/>
            <a:ext cx="9590400" cy="4714500"/>
          </a:xfrm>
          <a:prstGeom prst="rect">
            <a:avLst/>
          </a:prstGeom>
          <a:noFill/>
          <a:ln>
            <a:noFill/>
          </a:ln>
        </p:spPr>
        <p:txBody>
          <a:bodyPr spcFirstLastPara="1" wrap="square" lIns="91425" tIns="45700" rIns="91425" bIns="45700" anchor="t" anchorCtr="0">
            <a:noAutofit/>
          </a:bodyPr>
          <a:lstStyle/>
          <a:p>
            <a:pPr marL="457200" lvl="0" indent="-438150" algn="l" rtl="0">
              <a:spcBef>
                <a:spcPts val="1100"/>
              </a:spcBef>
              <a:spcAft>
                <a:spcPts val="0"/>
              </a:spcAft>
              <a:buSzPts val="3500"/>
              <a:buFont typeface="Calibri"/>
              <a:buChar char="●"/>
            </a:pPr>
            <a:r>
              <a:rPr lang="en-US" sz="3500"/>
              <a:t>For students to develop into artistically literate, creative, and capable individuals, it is essential that arts instruction is sequential, standards-based, comprehensive, and prioritized </a:t>
            </a:r>
            <a:endParaRPr sz="3500"/>
          </a:p>
          <a:p>
            <a:pPr marL="457200" lvl="0" indent="-412750" algn="l" rtl="0">
              <a:spcBef>
                <a:spcPts val="0"/>
              </a:spcBef>
              <a:spcAft>
                <a:spcPts val="0"/>
              </a:spcAft>
              <a:buSzPts val="3100"/>
              <a:buFont typeface="Calibri"/>
              <a:buChar char="●"/>
            </a:pPr>
            <a:r>
              <a:rPr lang="en-US" sz="3500"/>
              <a:t>This means standards-based, sequential instruction for all students</a:t>
            </a:r>
            <a:r>
              <a:rPr lang="en-US" sz="3700"/>
              <a:t> </a:t>
            </a:r>
            <a:endParaRPr sz="3700"/>
          </a:p>
          <a:p>
            <a:pPr marL="914400" lvl="1" indent="-406400" algn="l" rtl="0">
              <a:spcBef>
                <a:spcPts val="0"/>
              </a:spcBef>
              <a:spcAft>
                <a:spcPts val="0"/>
              </a:spcAft>
              <a:buSzPts val="3000"/>
              <a:buFont typeface="Calibri"/>
              <a:buChar char="○"/>
            </a:pPr>
            <a:r>
              <a:rPr lang="en-US" sz="3000"/>
              <a:t>in all five arts disciplines (dance, media arts, music, theatre, visual arts)</a:t>
            </a:r>
            <a:endParaRPr sz="3000"/>
          </a:p>
          <a:p>
            <a:pPr marL="914400" lvl="1" indent="-406400" algn="l" rtl="0">
              <a:spcBef>
                <a:spcPts val="0"/>
              </a:spcBef>
              <a:spcAft>
                <a:spcPts val="0"/>
              </a:spcAft>
              <a:buSzPts val="3000"/>
              <a:buFont typeface="Calibri"/>
              <a:buChar char="○"/>
            </a:pPr>
            <a:r>
              <a:rPr lang="en-US" sz="3000"/>
              <a:t>during the regular school day</a:t>
            </a:r>
            <a:endParaRPr sz="3000"/>
          </a:p>
          <a:p>
            <a:pPr marL="914400" lvl="1" indent="-406400" algn="l" rtl="0">
              <a:spcBef>
                <a:spcPts val="0"/>
              </a:spcBef>
              <a:spcAft>
                <a:spcPts val="0"/>
              </a:spcAft>
              <a:buSzPts val="3000"/>
              <a:buFont typeface="Calibri"/>
              <a:buChar char="○"/>
            </a:pPr>
            <a:r>
              <a:rPr lang="en-US" sz="3000"/>
              <a:t>each year from TK through grade twelve. </a:t>
            </a:r>
            <a:endParaRPr sz="3000"/>
          </a:p>
          <a:p>
            <a:pPr marL="0" lvl="0" indent="0" algn="l" rtl="0">
              <a:spcBef>
                <a:spcPts val="0"/>
              </a:spcBef>
              <a:spcAft>
                <a:spcPts val="0"/>
              </a:spcAft>
              <a:buNone/>
            </a:pPr>
            <a:endParaRPr sz="23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58"/>
          <p:cNvSpPr txBox="1">
            <a:spLocks noGrp="1"/>
          </p:cNvSpPr>
          <p:nvPr>
            <p:ph type="title"/>
          </p:nvPr>
        </p:nvSpPr>
        <p:spPr>
          <a:xfrm>
            <a:off x="-81425" y="166625"/>
            <a:ext cx="12358800" cy="7980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a:t>Using the Arts Ed Framework to </a:t>
            </a:r>
            <a:r>
              <a:rPr lang="en-US">
                <a:solidFill>
                  <a:schemeClr val="lt1"/>
                </a:solidFill>
              </a:rPr>
              <a:t>Support English Learners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59"/>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FFFFF"/>
              </a:buClr>
              <a:buSzPts val="4000"/>
              <a:buFont typeface="Calibri"/>
              <a:buNone/>
            </a:pPr>
            <a:r>
              <a:rPr lang="en-US"/>
              <a:t>Dance</a:t>
            </a:r>
            <a:endParaRPr/>
          </a:p>
        </p:txBody>
      </p:sp>
      <p:sp>
        <p:nvSpPr>
          <p:cNvPr id="440" name="Google Shape;440;p59"/>
          <p:cNvSpPr txBox="1">
            <a:spLocks noGrp="1"/>
          </p:cNvSpPr>
          <p:nvPr>
            <p:ph type="body" idx="1"/>
          </p:nvPr>
        </p:nvSpPr>
        <p:spPr>
          <a:xfrm>
            <a:off x="1300798" y="1444353"/>
            <a:ext cx="9590400" cy="2634900"/>
          </a:xfrm>
          <a:prstGeom prst="rect">
            <a:avLst/>
          </a:prstGeom>
          <a:noFill/>
          <a:ln>
            <a:noFill/>
          </a:ln>
        </p:spPr>
        <p:txBody>
          <a:bodyPr spcFirstLastPara="1" wrap="square" lIns="91425" tIns="45700" rIns="91425" bIns="45700" anchor="t" anchorCtr="0">
            <a:noAutofit/>
          </a:bodyPr>
          <a:lstStyle/>
          <a:p>
            <a:pPr marL="0" lvl="0" indent="0" algn="l" rtl="0">
              <a:spcBef>
                <a:spcPts val="1300"/>
              </a:spcBef>
              <a:spcAft>
                <a:spcPts val="0"/>
              </a:spcAft>
              <a:buClr>
                <a:schemeClr val="dk1"/>
              </a:buClr>
              <a:buSzPts val="1100"/>
              <a:buFont typeface="Arial"/>
              <a:buNone/>
            </a:pPr>
            <a:r>
              <a:rPr lang="en-US" sz="3600"/>
              <a:t>“Since dance is kinesthetic, all students can actively participate, at every language proficiency level.”</a:t>
            </a:r>
            <a:endParaRPr sz="3600"/>
          </a:p>
          <a:p>
            <a:pPr marL="0" lvl="0" indent="0" algn="l" rtl="0">
              <a:spcBef>
                <a:spcPts val="0"/>
              </a:spcBef>
              <a:spcAft>
                <a:spcPts val="0"/>
              </a:spcAft>
              <a:buClr>
                <a:schemeClr val="dk1"/>
              </a:buClr>
              <a:buSzPts val="1100"/>
              <a:buFont typeface="Arial"/>
              <a:buNone/>
            </a:pPr>
            <a:endParaRPr sz="3600"/>
          </a:p>
          <a:p>
            <a:pPr marL="0" lvl="0" indent="0" algn="l" rtl="0">
              <a:spcBef>
                <a:spcPts val="1300"/>
              </a:spcBef>
              <a:spcAft>
                <a:spcPts val="0"/>
              </a:spcAft>
              <a:buClr>
                <a:schemeClr val="dk1"/>
              </a:buClr>
              <a:buSzPts val="1100"/>
              <a:buFont typeface="Arial"/>
              <a:buNone/>
            </a:pPr>
            <a:r>
              <a:rPr lang="en-US" sz="3600"/>
              <a:t>“The collaborative and creative nature of dance and choreography provide authentic opportunities for students to practice speaking in their new language and learning from peers.”</a:t>
            </a:r>
            <a:endParaRPr sz="29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60"/>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FFFFF"/>
              </a:buClr>
              <a:buSzPts val="4000"/>
              <a:buFont typeface="Calibri"/>
              <a:buNone/>
            </a:pPr>
            <a:r>
              <a:rPr lang="en-US"/>
              <a:t>Media Arts</a:t>
            </a:r>
            <a:endParaRPr/>
          </a:p>
        </p:txBody>
      </p:sp>
      <p:sp>
        <p:nvSpPr>
          <p:cNvPr id="446" name="Google Shape;446;p60"/>
          <p:cNvSpPr txBox="1">
            <a:spLocks noGrp="1"/>
          </p:cNvSpPr>
          <p:nvPr>
            <p:ph type="body" idx="1"/>
          </p:nvPr>
        </p:nvSpPr>
        <p:spPr>
          <a:xfrm>
            <a:off x="1300875" y="1491624"/>
            <a:ext cx="9590400" cy="3179100"/>
          </a:xfrm>
          <a:prstGeom prst="rect">
            <a:avLst/>
          </a:prstGeom>
          <a:noFill/>
          <a:ln>
            <a:noFill/>
          </a:ln>
        </p:spPr>
        <p:txBody>
          <a:bodyPr spcFirstLastPara="1" wrap="square" lIns="91425" tIns="45700" rIns="91425" bIns="45700" anchor="t" anchorCtr="0">
            <a:noAutofit/>
          </a:bodyPr>
          <a:lstStyle/>
          <a:p>
            <a:pPr marL="0" lvl="0" indent="0" algn="l" rtl="0">
              <a:spcBef>
                <a:spcPts val="1300"/>
              </a:spcBef>
              <a:spcAft>
                <a:spcPts val="0"/>
              </a:spcAft>
              <a:buClr>
                <a:schemeClr val="dk1"/>
              </a:buClr>
              <a:buSzPts val="1100"/>
              <a:buFont typeface="Arial"/>
              <a:buNone/>
            </a:pPr>
            <a:r>
              <a:rPr lang="en-US" sz="3100"/>
              <a:t>“Students who are English learners are offered opportunities in learning media arts that are not always English language dependent but support language development when instruction is intentionally designed.”</a:t>
            </a:r>
            <a:endParaRPr sz="3100"/>
          </a:p>
          <a:p>
            <a:pPr marL="0" lvl="0" indent="0" algn="l" rtl="0">
              <a:spcBef>
                <a:spcPts val="0"/>
              </a:spcBef>
              <a:spcAft>
                <a:spcPts val="0"/>
              </a:spcAft>
              <a:buClr>
                <a:schemeClr val="dk1"/>
              </a:buClr>
              <a:buSzPts val="1100"/>
              <a:buFont typeface="Arial"/>
              <a:buNone/>
            </a:pPr>
            <a:endParaRPr sz="3100"/>
          </a:p>
          <a:p>
            <a:pPr marL="0" lvl="0" indent="0" algn="l" rtl="0">
              <a:spcBef>
                <a:spcPts val="0"/>
              </a:spcBef>
              <a:spcAft>
                <a:spcPts val="0"/>
              </a:spcAft>
              <a:buClr>
                <a:schemeClr val="dk1"/>
              </a:buClr>
              <a:buSzPts val="1100"/>
              <a:buFont typeface="Arial"/>
              <a:buNone/>
            </a:pPr>
            <a:r>
              <a:rPr lang="en-US" sz="3100"/>
              <a:t>“Students benefit from having many ways to access the language of media arts for communication, comprehension, and expression, as well as the language to negotiate its operational processes and technical systems.”</a:t>
            </a:r>
            <a:endParaRPr sz="3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111"/>
        <p:cNvGrpSpPr/>
        <p:nvPr/>
      </p:nvGrpSpPr>
      <p:grpSpPr>
        <a:xfrm>
          <a:off x="0" y="0"/>
          <a:ext cx="0" cy="0"/>
          <a:chOff x="0" y="0"/>
          <a:chExt cx="0" cy="0"/>
        </a:xfrm>
      </p:grpSpPr>
      <p:sp>
        <p:nvSpPr>
          <p:cNvPr id="112" name="Google Shape;112;p25"/>
          <p:cNvSpPr/>
          <p:nvPr/>
        </p:nvSpPr>
        <p:spPr>
          <a:xfrm>
            <a:off x="15250" y="1029800"/>
            <a:ext cx="12172950" cy="4972050"/>
          </a:xfrm>
          <a:custGeom>
            <a:avLst/>
            <a:gdLst/>
            <a:ahLst/>
            <a:cxnLst/>
            <a:rect l="l" t="t" r="r" b="b"/>
            <a:pathLst>
              <a:path w="4572000" h="6858000" extrusionOk="0">
                <a:moveTo>
                  <a:pt x="4571999" y="6858000"/>
                </a:moveTo>
                <a:lnTo>
                  <a:pt x="0" y="6858000"/>
                </a:lnTo>
                <a:lnTo>
                  <a:pt x="0" y="0"/>
                </a:lnTo>
                <a:lnTo>
                  <a:pt x="4571999" y="0"/>
                </a:lnTo>
                <a:lnTo>
                  <a:pt x="4571999" y="6858000"/>
                </a:lnTo>
                <a:close/>
              </a:path>
            </a:pathLst>
          </a:custGeom>
          <a:solidFill>
            <a:srgbClr val="F7A037"/>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13" name="Google Shape;113;p25"/>
          <p:cNvSpPr txBox="1"/>
          <p:nvPr/>
        </p:nvSpPr>
        <p:spPr>
          <a:xfrm>
            <a:off x="4820325" y="1668875"/>
            <a:ext cx="6266400" cy="4159200"/>
          </a:xfrm>
          <a:prstGeom prst="rect">
            <a:avLst/>
          </a:prstGeom>
          <a:noFill/>
          <a:ln>
            <a:noFill/>
          </a:ln>
        </p:spPr>
        <p:txBody>
          <a:bodyPr spcFirstLastPara="1" wrap="square" lIns="0" tIns="16925" rIns="0" bIns="0" anchor="t" anchorCtr="0">
            <a:noAutofit/>
          </a:bodyPr>
          <a:lstStyle/>
          <a:p>
            <a:pPr marL="0" lvl="0" indent="0" algn="ctr" rtl="0">
              <a:spcBef>
                <a:spcPts val="0"/>
              </a:spcBef>
              <a:spcAft>
                <a:spcPts val="0"/>
              </a:spcAft>
              <a:buClr>
                <a:schemeClr val="dk1"/>
              </a:buClr>
              <a:buSzPts val="1500"/>
              <a:buFont typeface="Arial"/>
              <a:buNone/>
            </a:pPr>
            <a:r>
              <a:rPr lang="en-US" sz="3300">
                <a:latin typeface="Proxima Nova Semibold"/>
                <a:ea typeface="Proxima Nova Semibold"/>
                <a:cs typeface="Proxima Nova Semibold"/>
                <a:sym typeface="Proxima Nova Semibold"/>
              </a:rPr>
              <a:t>Our mission is to dramatically improve educational experiences, outcomes, and life options for students and families who have been historically underserved by their schools and districts.</a:t>
            </a:r>
            <a:endParaRPr sz="3700">
              <a:latin typeface="Proxima Nova Semibold"/>
              <a:ea typeface="Proxima Nova Semibold"/>
              <a:cs typeface="Proxima Nova Semibold"/>
              <a:sym typeface="Proxima Nova Semibold"/>
            </a:endParaRPr>
          </a:p>
          <a:p>
            <a:pPr marL="12700" marR="12700" lvl="0" indent="0" algn="l" rtl="0">
              <a:lnSpc>
                <a:spcPct val="114599"/>
              </a:lnSpc>
              <a:spcBef>
                <a:spcPts val="2100"/>
              </a:spcBef>
              <a:spcAft>
                <a:spcPts val="0"/>
              </a:spcAft>
              <a:buNone/>
            </a:pPr>
            <a:endParaRPr sz="1700">
              <a:latin typeface="Lato"/>
              <a:ea typeface="Lato"/>
              <a:cs typeface="Lato"/>
              <a:sym typeface="Lato"/>
            </a:endParaRPr>
          </a:p>
        </p:txBody>
      </p:sp>
      <p:sp>
        <p:nvSpPr>
          <p:cNvPr id="114" name="Google Shape;114;p25"/>
          <p:cNvSpPr/>
          <p:nvPr/>
        </p:nvSpPr>
        <p:spPr>
          <a:xfrm>
            <a:off x="208778" y="2789700"/>
            <a:ext cx="3129000" cy="9789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15" name="Google Shape;115;p25"/>
          <p:cNvSpPr/>
          <p:nvPr/>
        </p:nvSpPr>
        <p:spPr>
          <a:xfrm>
            <a:off x="11364275" y="5294975"/>
            <a:ext cx="593400" cy="533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61"/>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FFFFF"/>
              </a:buClr>
              <a:buSzPts val="4000"/>
              <a:buFont typeface="Calibri"/>
              <a:buNone/>
            </a:pPr>
            <a:r>
              <a:rPr lang="en-US"/>
              <a:t>Music</a:t>
            </a:r>
            <a:endParaRPr/>
          </a:p>
        </p:txBody>
      </p:sp>
      <p:sp>
        <p:nvSpPr>
          <p:cNvPr id="452" name="Google Shape;452;p61"/>
          <p:cNvSpPr txBox="1">
            <a:spLocks noGrp="1"/>
          </p:cNvSpPr>
          <p:nvPr>
            <p:ph type="body" idx="1"/>
          </p:nvPr>
        </p:nvSpPr>
        <p:spPr>
          <a:xfrm>
            <a:off x="1300873" y="2035728"/>
            <a:ext cx="9590400" cy="2634900"/>
          </a:xfrm>
          <a:prstGeom prst="rect">
            <a:avLst/>
          </a:prstGeom>
          <a:noFill/>
          <a:ln>
            <a:noFill/>
          </a:ln>
        </p:spPr>
        <p:txBody>
          <a:bodyPr spcFirstLastPara="1" wrap="square" lIns="91425" tIns="45700" rIns="91425" bIns="45700" anchor="t" anchorCtr="0">
            <a:noAutofit/>
          </a:bodyPr>
          <a:lstStyle/>
          <a:p>
            <a:pPr marL="0" lvl="0" indent="0" algn="l" rtl="0">
              <a:spcBef>
                <a:spcPts val="1300"/>
              </a:spcBef>
              <a:spcAft>
                <a:spcPts val="0"/>
              </a:spcAft>
              <a:buClr>
                <a:schemeClr val="dk1"/>
              </a:buClr>
              <a:buSzPts val="1500"/>
              <a:buFont typeface="Arial"/>
              <a:buNone/>
            </a:pPr>
            <a:r>
              <a:rPr lang="en-US" sz="3200"/>
              <a:t>“Music itself has the power to be its own language. Learning in music can level the playing field allowing all students to be beginners as they explore singing voices, terminology, and skills together. Learning this new musical language can have a huge impact on student’s sense of success and belonging.”</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62"/>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FFFFF"/>
              </a:buClr>
              <a:buSzPts val="4000"/>
              <a:buFont typeface="Calibri"/>
              <a:buNone/>
            </a:pPr>
            <a:r>
              <a:rPr lang="en-US"/>
              <a:t>Theatre</a:t>
            </a:r>
            <a:endParaRPr/>
          </a:p>
        </p:txBody>
      </p:sp>
      <p:sp>
        <p:nvSpPr>
          <p:cNvPr id="458" name="Google Shape;458;p62"/>
          <p:cNvSpPr txBox="1">
            <a:spLocks noGrp="1"/>
          </p:cNvSpPr>
          <p:nvPr>
            <p:ph type="body" idx="1"/>
          </p:nvPr>
        </p:nvSpPr>
        <p:spPr>
          <a:xfrm>
            <a:off x="1300875" y="1130925"/>
            <a:ext cx="9590400" cy="3539700"/>
          </a:xfrm>
          <a:prstGeom prst="rect">
            <a:avLst/>
          </a:prstGeom>
          <a:noFill/>
          <a:ln>
            <a:noFill/>
          </a:ln>
        </p:spPr>
        <p:txBody>
          <a:bodyPr spcFirstLastPara="1" wrap="square" lIns="91425" tIns="45700" rIns="91425" bIns="45700" anchor="t" anchorCtr="0">
            <a:noAutofit/>
          </a:bodyPr>
          <a:lstStyle/>
          <a:p>
            <a:pPr marL="0" lvl="0" indent="0" algn="l" rtl="0">
              <a:spcBef>
                <a:spcPts val="1300"/>
              </a:spcBef>
              <a:spcAft>
                <a:spcPts val="0"/>
              </a:spcAft>
              <a:buClr>
                <a:schemeClr val="dk1"/>
              </a:buClr>
              <a:buSzPts val="1100"/>
              <a:buFont typeface="Arial"/>
              <a:buNone/>
            </a:pPr>
            <a:r>
              <a:rPr lang="en-US" sz="2400"/>
              <a:t>“Creative drama and theatre provide a variety of contexts for language use; thus, by the very nature of the discipline, theatre supports and augments language development in all students.”</a:t>
            </a:r>
            <a:endParaRPr sz="2400"/>
          </a:p>
          <a:p>
            <a:pPr marL="0" lvl="0" indent="0" algn="l" rtl="0">
              <a:lnSpc>
                <a:spcPct val="100000"/>
              </a:lnSpc>
              <a:spcBef>
                <a:spcPts val="0"/>
              </a:spcBef>
              <a:spcAft>
                <a:spcPts val="0"/>
              </a:spcAft>
              <a:buClr>
                <a:schemeClr val="dk1"/>
              </a:buClr>
              <a:buSzPts val="1100"/>
              <a:buFont typeface="Arial"/>
              <a:buNone/>
            </a:pPr>
            <a:endParaRPr sz="2400"/>
          </a:p>
          <a:p>
            <a:pPr marL="0" lvl="0" indent="0" algn="l" rtl="0">
              <a:lnSpc>
                <a:spcPct val="100000"/>
              </a:lnSpc>
              <a:spcBef>
                <a:spcPts val="0"/>
              </a:spcBef>
              <a:spcAft>
                <a:spcPts val="1600"/>
              </a:spcAft>
              <a:buClr>
                <a:schemeClr val="dk1"/>
              </a:buClr>
              <a:buSzPts val="1100"/>
              <a:buFont typeface="Arial"/>
              <a:buNone/>
            </a:pPr>
            <a:r>
              <a:rPr lang="en-US" sz="2400"/>
              <a:t>“Theatre puts language in context that illuminates the way a given communication functions. Theatre allows a participant to become or to talk as a character in a given context, communicating a specific intent, and thus practice language in an authentic way. Theatre offers ELs the opportunity to explore, experiment, and practice with language. The authentic context requires an examination of tone and exploration into the nuances of communication. In this way, theatre provides contexts that simultaneously extend students’ use of language while protecting them from feelings of linguistic inadequacy. This applies not just to speaking and listening, but to reading and writing as well (Fleming 2017).”</a:t>
            </a:r>
            <a:endParaRPr sz="24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63"/>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FFFFF"/>
              </a:buClr>
              <a:buSzPts val="4000"/>
              <a:buFont typeface="Calibri"/>
              <a:buNone/>
            </a:pPr>
            <a:r>
              <a:rPr lang="en-US"/>
              <a:t>Visual Arts</a:t>
            </a:r>
            <a:endParaRPr/>
          </a:p>
        </p:txBody>
      </p:sp>
      <p:sp>
        <p:nvSpPr>
          <p:cNvPr id="464" name="Google Shape;464;p63"/>
          <p:cNvSpPr txBox="1">
            <a:spLocks noGrp="1"/>
          </p:cNvSpPr>
          <p:nvPr>
            <p:ph type="body" idx="1"/>
          </p:nvPr>
        </p:nvSpPr>
        <p:spPr>
          <a:xfrm>
            <a:off x="696650" y="1076650"/>
            <a:ext cx="10730400" cy="3593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2400"/>
              </a:spcBef>
              <a:spcAft>
                <a:spcPts val="0"/>
              </a:spcAft>
              <a:buClr>
                <a:schemeClr val="dk1"/>
              </a:buClr>
              <a:buSzPts val="1500"/>
              <a:buFont typeface="Arial"/>
              <a:buNone/>
            </a:pPr>
            <a:r>
              <a:rPr lang="en-US" sz="2900"/>
              <a:t>“Students who are English learners are offered opportunities in learning visual arts that are not English language dependent. Through the expressive and communication elements of visual arts that are not always dependent of text, students can create, produce, access, and engage in the content.”</a:t>
            </a:r>
            <a:endParaRPr sz="2900"/>
          </a:p>
          <a:p>
            <a:pPr marL="0" lvl="0" indent="0" algn="l" rtl="0">
              <a:lnSpc>
                <a:spcPct val="100000"/>
              </a:lnSpc>
              <a:spcBef>
                <a:spcPts val="0"/>
              </a:spcBef>
              <a:spcAft>
                <a:spcPts val="0"/>
              </a:spcAft>
              <a:buClr>
                <a:schemeClr val="dk1"/>
              </a:buClr>
              <a:buSzPts val="1500"/>
              <a:buFont typeface="Arial"/>
              <a:buNone/>
            </a:pPr>
            <a:endParaRPr sz="2900"/>
          </a:p>
          <a:p>
            <a:pPr marL="0" lvl="0" indent="0" algn="l" rtl="0">
              <a:lnSpc>
                <a:spcPct val="100000"/>
              </a:lnSpc>
              <a:spcBef>
                <a:spcPts val="0"/>
              </a:spcBef>
              <a:spcAft>
                <a:spcPts val="1600"/>
              </a:spcAft>
              <a:buClr>
                <a:schemeClr val="dk1"/>
              </a:buClr>
              <a:buSzPts val="1500"/>
              <a:buFont typeface="Arial"/>
              <a:buNone/>
            </a:pPr>
            <a:r>
              <a:rPr lang="en-US" sz="2900">
                <a:highlight>
                  <a:schemeClr val="lt1"/>
                </a:highlight>
              </a:rPr>
              <a:t>“Teaching visual arts is a visual process, as such students who are English Learners (ELs) are supported and benefit from visual arts learning. While the visual aspects lend authentic access to visual arts learning, ELs gain from teaching that supports their overall growth in the academic, technical, responsive language of visual arts in English.”</a:t>
            </a:r>
            <a:endParaRPr sz="33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64"/>
          <p:cNvSpPr txBox="1"/>
          <p:nvPr/>
        </p:nvSpPr>
        <p:spPr>
          <a:xfrm>
            <a:off x="-50" y="84200"/>
            <a:ext cx="12192000" cy="800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4000" b="1">
                <a:solidFill>
                  <a:srgbClr val="FFFFFF"/>
                </a:solidFill>
                <a:latin typeface="Calibri"/>
                <a:ea typeface="Calibri"/>
                <a:cs typeface="Calibri"/>
                <a:sym typeface="Calibri"/>
              </a:rPr>
              <a:t>A Holistic Redesign of Public Schools by 2025</a:t>
            </a:r>
            <a:endParaRPr sz="4000" b="1">
              <a:solidFill>
                <a:srgbClr val="FFFFFF"/>
              </a:solidFill>
              <a:latin typeface="Calibri"/>
              <a:ea typeface="Calibri"/>
              <a:cs typeface="Calibri"/>
              <a:sym typeface="Calibri"/>
            </a:endParaRPr>
          </a:p>
        </p:txBody>
      </p:sp>
      <p:sp>
        <p:nvSpPr>
          <p:cNvPr id="470" name="Google Shape;470;p64"/>
          <p:cNvSpPr txBox="1"/>
          <p:nvPr/>
        </p:nvSpPr>
        <p:spPr>
          <a:xfrm>
            <a:off x="445450" y="1539250"/>
            <a:ext cx="7724700" cy="3848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100">
                <a:solidFill>
                  <a:schemeClr val="dk1"/>
                </a:solidFill>
                <a:latin typeface="Calibri"/>
                <a:ea typeface="Calibri"/>
                <a:cs typeface="Calibri"/>
                <a:sym typeface="Calibri"/>
              </a:rPr>
              <a:t>Read page Roman Numeral iv. </a:t>
            </a:r>
            <a:endParaRPr sz="3100">
              <a:solidFill>
                <a:schemeClr val="dk1"/>
              </a:solidFill>
              <a:latin typeface="Calibri"/>
              <a:ea typeface="Calibri"/>
              <a:cs typeface="Calibri"/>
              <a:sym typeface="Calibri"/>
            </a:endParaRPr>
          </a:p>
          <a:p>
            <a:pPr marL="0" lvl="0" indent="0" algn="l" rtl="0">
              <a:spcBef>
                <a:spcPts val="0"/>
              </a:spcBef>
              <a:spcAft>
                <a:spcPts val="0"/>
              </a:spcAft>
              <a:buNone/>
            </a:pPr>
            <a:endParaRPr sz="3100">
              <a:solidFill>
                <a:schemeClr val="dk1"/>
              </a:solidFill>
              <a:highlight>
                <a:schemeClr val="lt1"/>
              </a:highlight>
              <a:latin typeface="Calibri"/>
              <a:ea typeface="Calibri"/>
              <a:cs typeface="Calibri"/>
              <a:sym typeface="Calibri"/>
            </a:endParaRPr>
          </a:p>
          <a:p>
            <a:pPr marL="0" lvl="0" indent="0" algn="l" rtl="0">
              <a:spcBef>
                <a:spcPts val="0"/>
              </a:spcBef>
              <a:spcAft>
                <a:spcPts val="0"/>
              </a:spcAft>
              <a:buNone/>
            </a:pPr>
            <a:r>
              <a:rPr lang="en-US" sz="3100">
                <a:solidFill>
                  <a:schemeClr val="dk1"/>
                </a:solidFill>
                <a:highlight>
                  <a:schemeClr val="lt1"/>
                </a:highlight>
                <a:latin typeface="Calibri"/>
                <a:ea typeface="Calibri"/>
                <a:cs typeface="Calibri"/>
                <a:sym typeface="Calibri"/>
              </a:rPr>
              <a:t>What is your prediction of how leveraging English Learner assets through the arts will impact instructional practices to make this vision a reality?</a:t>
            </a:r>
            <a:endParaRPr sz="3100">
              <a:solidFill>
                <a:schemeClr val="dk1"/>
              </a:solidFill>
              <a:highlight>
                <a:schemeClr val="lt1"/>
              </a:highlight>
              <a:latin typeface="Calibri"/>
              <a:ea typeface="Calibri"/>
              <a:cs typeface="Calibri"/>
              <a:sym typeface="Calibri"/>
            </a:endParaRPr>
          </a:p>
          <a:p>
            <a:pPr marL="0" lvl="0" indent="0" algn="l" rtl="0">
              <a:spcBef>
                <a:spcPts val="0"/>
              </a:spcBef>
              <a:spcAft>
                <a:spcPts val="0"/>
              </a:spcAft>
              <a:buNone/>
            </a:pPr>
            <a:endParaRPr sz="3000">
              <a:solidFill>
                <a:schemeClr val="dk1"/>
              </a:solidFill>
              <a:highlight>
                <a:srgbClr val="FFFF00"/>
              </a:highlight>
            </a:endParaRPr>
          </a:p>
          <a:p>
            <a:pPr marL="0" lvl="0" indent="0" algn="l" rtl="0">
              <a:spcBef>
                <a:spcPts val="0"/>
              </a:spcBef>
              <a:spcAft>
                <a:spcPts val="0"/>
              </a:spcAft>
              <a:buNone/>
            </a:pPr>
            <a:endParaRPr sz="2200">
              <a:solidFill>
                <a:srgbClr val="191919"/>
              </a:solidFill>
            </a:endParaRPr>
          </a:p>
        </p:txBody>
      </p:sp>
      <p:pic>
        <p:nvPicPr>
          <p:cNvPr id="471" name="Google Shape;471;p64"/>
          <p:cNvPicPr preferRelativeResize="0"/>
          <p:nvPr/>
        </p:nvPicPr>
        <p:blipFill>
          <a:blip r:embed="rId3">
            <a:alphaModFix/>
          </a:blip>
          <a:stretch>
            <a:fillRect/>
          </a:stretch>
        </p:blipFill>
        <p:spPr>
          <a:xfrm>
            <a:off x="8230225" y="1965325"/>
            <a:ext cx="3791876" cy="2801251"/>
          </a:xfrm>
          <a:prstGeom prst="rect">
            <a:avLst/>
          </a:prstGeom>
          <a:noFill/>
          <a:ln w="9525" cap="flat" cmpd="sng">
            <a:solidFill>
              <a:schemeClr val="dk2"/>
            </a:solidFill>
            <a:prstDash val="solid"/>
            <a:round/>
            <a:headEnd type="none" w="sm" len="sm"/>
            <a:tailEnd type="none" w="sm" len="sm"/>
          </a:ln>
        </p:spPr>
      </p:pic>
      <p:sp>
        <p:nvSpPr>
          <p:cNvPr id="472" name="Google Shape;472;p64"/>
          <p:cNvSpPr txBox="1"/>
          <p:nvPr/>
        </p:nvSpPr>
        <p:spPr>
          <a:xfrm>
            <a:off x="9038200" y="4891350"/>
            <a:ext cx="2175900" cy="887392"/>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800"/>
              </a:spcBef>
              <a:spcAft>
                <a:spcPts val="0"/>
              </a:spcAft>
              <a:buClr>
                <a:schemeClr val="dk2"/>
              </a:buClr>
              <a:buSzPts val="1100"/>
              <a:buFont typeface="Arial"/>
              <a:buNone/>
            </a:pPr>
            <a:r>
              <a:rPr lang="en-US" sz="2600" u="sng" dirty="0">
                <a:solidFill>
                  <a:srgbClr val="0000F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Link to report</a:t>
            </a:r>
            <a:endParaRPr sz="1600" dirty="0">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Shape 476"/>
        <p:cNvGrpSpPr/>
        <p:nvPr/>
      </p:nvGrpSpPr>
      <p:grpSpPr>
        <a:xfrm>
          <a:off x="0" y="0"/>
          <a:ext cx="0" cy="0"/>
          <a:chOff x="0" y="0"/>
          <a:chExt cx="0" cy="0"/>
        </a:xfrm>
      </p:grpSpPr>
      <p:sp>
        <p:nvSpPr>
          <p:cNvPr id="477" name="Google Shape;477;p65"/>
          <p:cNvSpPr/>
          <p:nvPr/>
        </p:nvSpPr>
        <p:spPr>
          <a:xfrm>
            <a:off x="110850" y="3235413"/>
            <a:ext cx="11993400" cy="798000"/>
          </a:xfrm>
          <a:prstGeom prst="rect">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65"/>
          <p:cNvSpPr txBox="1">
            <a:spLocks noGrp="1"/>
          </p:cNvSpPr>
          <p:nvPr>
            <p:ph type="title"/>
          </p:nvPr>
        </p:nvSpPr>
        <p:spPr>
          <a:xfrm>
            <a:off x="477523" y="159750"/>
            <a:ext cx="11198400" cy="693900"/>
          </a:xfrm>
          <a:prstGeom prst="rect">
            <a:avLst/>
          </a:prstGeom>
          <a:noFill/>
          <a:ln>
            <a:noFill/>
          </a:ln>
        </p:spPr>
        <p:txBody>
          <a:bodyPr spcFirstLastPara="1" wrap="square" lIns="0" tIns="33000" rIns="0" bIns="0" anchor="t" anchorCtr="0">
            <a:noAutofit/>
          </a:bodyPr>
          <a:lstStyle/>
          <a:p>
            <a:pPr marL="914400" marR="12700" lvl="0" indent="-901700" algn="ctr" rtl="0">
              <a:lnSpc>
                <a:spcPct val="119545"/>
              </a:lnSpc>
              <a:spcBef>
                <a:spcPts val="0"/>
              </a:spcBef>
              <a:spcAft>
                <a:spcPts val="0"/>
              </a:spcAft>
              <a:buNone/>
            </a:pPr>
            <a:r>
              <a:rPr lang="en-US" sz="30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LIBERATORY DESIGN MINDSETS</a:t>
            </a:r>
            <a:endParaRPr sz="3000">
              <a:solidFill>
                <a:schemeClr val="lt1"/>
              </a:solidFill>
              <a:latin typeface="Calibri"/>
              <a:ea typeface="Calibri"/>
              <a:cs typeface="Calibri"/>
              <a:sym typeface="Calibri"/>
            </a:endParaRPr>
          </a:p>
        </p:txBody>
      </p:sp>
      <p:pic>
        <p:nvPicPr>
          <p:cNvPr id="479" name="Google Shape;479;p65"/>
          <p:cNvPicPr preferRelativeResize="0"/>
          <p:nvPr/>
        </p:nvPicPr>
        <p:blipFill>
          <a:blip r:embed="rId4">
            <a:alphaModFix/>
          </a:blip>
          <a:stretch>
            <a:fillRect/>
          </a:stretch>
        </p:blipFill>
        <p:spPr>
          <a:xfrm>
            <a:off x="897549" y="1049000"/>
            <a:ext cx="1555649" cy="2062324"/>
          </a:xfrm>
          <a:prstGeom prst="rect">
            <a:avLst/>
          </a:prstGeom>
          <a:noFill/>
          <a:ln>
            <a:noFill/>
          </a:ln>
        </p:spPr>
      </p:pic>
      <p:pic>
        <p:nvPicPr>
          <p:cNvPr id="480" name="Google Shape;480;p65"/>
          <p:cNvPicPr preferRelativeResize="0"/>
          <p:nvPr/>
        </p:nvPicPr>
        <p:blipFill>
          <a:blip r:embed="rId5">
            <a:alphaModFix/>
          </a:blip>
          <a:stretch>
            <a:fillRect/>
          </a:stretch>
        </p:blipFill>
        <p:spPr>
          <a:xfrm>
            <a:off x="2605599" y="969920"/>
            <a:ext cx="1619407" cy="2141401"/>
          </a:xfrm>
          <a:prstGeom prst="rect">
            <a:avLst/>
          </a:prstGeom>
          <a:noFill/>
          <a:ln>
            <a:noFill/>
          </a:ln>
        </p:spPr>
      </p:pic>
      <p:pic>
        <p:nvPicPr>
          <p:cNvPr id="481" name="Google Shape;481;p65"/>
          <p:cNvPicPr preferRelativeResize="0"/>
          <p:nvPr/>
        </p:nvPicPr>
        <p:blipFill>
          <a:blip r:embed="rId6">
            <a:alphaModFix/>
          </a:blip>
          <a:stretch>
            <a:fillRect/>
          </a:stretch>
        </p:blipFill>
        <p:spPr>
          <a:xfrm>
            <a:off x="4377400" y="969925"/>
            <a:ext cx="1598862" cy="2141401"/>
          </a:xfrm>
          <a:prstGeom prst="rect">
            <a:avLst/>
          </a:prstGeom>
          <a:noFill/>
          <a:ln>
            <a:noFill/>
          </a:ln>
        </p:spPr>
      </p:pic>
      <p:pic>
        <p:nvPicPr>
          <p:cNvPr id="482" name="Google Shape;482;p65"/>
          <p:cNvPicPr preferRelativeResize="0"/>
          <p:nvPr/>
        </p:nvPicPr>
        <p:blipFill>
          <a:blip r:embed="rId7">
            <a:alphaModFix/>
          </a:blip>
          <a:stretch>
            <a:fillRect/>
          </a:stretch>
        </p:blipFill>
        <p:spPr>
          <a:xfrm>
            <a:off x="6081607" y="960445"/>
            <a:ext cx="1619401" cy="2150881"/>
          </a:xfrm>
          <a:prstGeom prst="rect">
            <a:avLst/>
          </a:prstGeom>
          <a:noFill/>
          <a:ln>
            <a:noFill/>
          </a:ln>
        </p:spPr>
      </p:pic>
      <p:pic>
        <p:nvPicPr>
          <p:cNvPr id="483" name="Google Shape;483;p65"/>
          <p:cNvPicPr preferRelativeResize="0"/>
          <p:nvPr/>
        </p:nvPicPr>
        <p:blipFill>
          <a:blip r:embed="rId8">
            <a:alphaModFix/>
          </a:blip>
          <a:stretch>
            <a:fillRect/>
          </a:stretch>
        </p:blipFill>
        <p:spPr>
          <a:xfrm>
            <a:off x="7853404" y="969920"/>
            <a:ext cx="1598850" cy="2135889"/>
          </a:xfrm>
          <a:prstGeom prst="rect">
            <a:avLst/>
          </a:prstGeom>
          <a:noFill/>
          <a:ln>
            <a:noFill/>
          </a:ln>
        </p:spPr>
      </p:pic>
      <p:pic>
        <p:nvPicPr>
          <p:cNvPr id="484" name="Google Shape;484;p65"/>
          <p:cNvPicPr preferRelativeResize="0"/>
          <p:nvPr/>
        </p:nvPicPr>
        <p:blipFill>
          <a:blip r:embed="rId9">
            <a:alphaModFix/>
          </a:blip>
          <a:stretch>
            <a:fillRect/>
          </a:stretch>
        </p:blipFill>
        <p:spPr>
          <a:xfrm>
            <a:off x="9604650" y="1031712"/>
            <a:ext cx="1555649" cy="2096901"/>
          </a:xfrm>
          <a:prstGeom prst="rect">
            <a:avLst/>
          </a:prstGeom>
          <a:noFill/>
          <a:ln>
            <a:noFill/>
          </a:ln>
        </p:spPr>
      </p:pic>
      <p:pic>
        <p:nvPicPr>
          <p:cNvPr id="485" name="Google Shape;485;p65"/>
          <p:cNvPicPr preferRelativeResize="0"/>
          <p:nvPr/>
        </p:nvPicPr>
        <p:blipFill>
          <a:blip r:embed="rId10">
            <a:alphaModFix/>
          </a:blip>
          <a:stretch>
            <a:fillRect/>
          </a:stretch>
        </p:blipFill>
        <p:spPr>
          <a:xfrm>
            <a:off x="897538" y="4135300"/>
            <a:ext cx="1555649" cy="2090278"/>
          </a:xfrm>
          <a:prstGeom prst="rect">
            <a:avLst/>
          </a:prstGeom>
          <a:noFill/>
          <a:ln>
            <a:noFill/>
          </a:ln>
        </p:spPr>
      </p:pic>
      <p:pic>
        <p:nvPicPr>
          <p:cNvPr id="486" name="Google Shape;486;p65"/>
          <p:cNvPicPr preferRelativeResize="0"/>
          <p:nvPr/>
        </p:nvPicPr>
        <p:blipFill>
          <a:blip r:embed="rId11">
            <a:alphaModFix/>
          </a:blip>
          <a:stretch>
            <a:fillRect/>
          </a:stretch>
        </p:blipFill>
        <p:spPr>
          <a:xfrm>
            <a:off x="2605588" y="4052150"/>
            <a:ext cx="1598849" cy="2173433"/>
          </a:xfrm>
          <a:prstGeom prst="rect">
            <a:avLst/>
          </a:prstGeom>
          <a:noFill/>
          <a:ln>
            <a:noFill/>
          </a:ln>
        </p:spPr>
      </p:pic>
      <p:pic>
        <p:nvPicPr>
          <p:cNvPr id="487" name="Google Shape;487;p65"/>
          <p:cNvPicPr preferRelativeResize="0"/>
          <p:nvPr/>
        </p:nvPicPr>
        <p:blipFill>
          <a:blip r:embed="rId12">
            <a:alphaModFix/>
          </a:blip>
          <a:stretch>
            <a:fillRect/>
          </a:stretch>
        </p:blipFill>
        <p:spPr>
          <a:xfrm>
            <a:off x="4398988" y="4134675"/>
            <a:ext cx="1555650" cy="2091527"/>
          </a:xfrm>
          <a:prstGeom prst="rect">
            <a:avLst/>
          </a:prstGeom>
          <a:noFill/>
          <a:ln>
            <a:noFill/>
          </a:ln>
        </p:spPr>
      </p:pic>
      <p:pic>
        <p:nvPicPr>
          <p:cNvPr id="488" name="Google Shape;488;p65"/>
          <p:cNvPicPr preferRelativeResize="0"/>
          <p:nvPr/>
        </p:nvPicPr>
        <p:blipFill>
          <a:blip r:embed="rId13">
            <a:alphaModFix/>
          </a:blip>
          <a:stretch>
            <a:fillRect/>
          </a:stretch>
        </p:blipFill>
        <p:spPr>
          <a:xfrm>
            <a:off x="6113462" y="4155975"/>
            <a:ext cx="1555650" cy="2070213"/>
          </a:xfrm>
          <a:prstGeom prst="rect">
            <a:avLst/>
          </a:prstGeom>
          <a:noFill/>
          <a:ln>
            <a:noFill/>
          </a:ln>
        </p:spPr>
      </p:pic>
      <p:pic>
        <p:nvPicPr>
          <p:cNvPr id="489" name="Google Shape;489;p65"/>
          <p:cNvPicPr preferRelativeResize="0"/>
          <p:nvPr/>
        </p:nvPicPr>
        <p:blipFill>
          <a:blip r:embed="rId14">
            <a:alphaModFix/>
          </a:blip>
          <a:stretch>
            <a:fillRect/>
          </a:stretch>
        </p:blipFill>
        <p:spPr>
          <a:xfrm>
            <a:off x="7843113" y="4054400"/>
            <a:ext cx="1619399" cy="2168923"/>
          </a:xfrm>
          <a:prstGeom prst="rect">
            <a:avLst/>
          </a:prstGeom>
          <a:noFill/>
          <a:ln>
            <a:noFill/>
          </a:ln>
        </p:spPr>
      </p:pic>
      <p:pic>
        <p:nvPicPr>
          <p:cNvPr id="490" name="Google Shape;490;p65"/>
          <p:cNvPicPr preferRelativeResize="0"/>
          <p:nvPr/>
        </p:nvPicPr>
        <p:blipFill>
          <a:blip r:embed="rId15">
            <a:alphaModFix/>
          </a:blip>
          <a:stretch>
            <a:fillRect/>
          </a:stretch>
        </p:blipFill>
        <p:spPr>
          <a:xfrm>
            <a:off x="9636513" y="4050888"/>
            <a:ext cx="1619400" cy="2175937"/>
          </a:xfrm>
          <a:prstGeom prst="rect">
            <a:avLst/>
          </a:prstGeom>
          <a:noFill/>
          <a:ln>
            <a:noFill/>
          </a:ln>
        </p:spPr>
      </p:pic>
      <p:sp>
        <p:nvSpPr>
          <p:cNvPr id="491" name="Google Shape;491;p65"/>
          <p:cNvSpPr txBox="1"/>
          <p:nvPr/>
        </p:nvSpPr>
        <p:spPr>
          <a:xfrm>
            <a:off x="29225" y="3118525"/>
            <a:ext cx="12901800" cy="985200"/>
          </a:xfrm>
          <a:prstGeom prst="rect">
            <a:avLst/>
          </a:prstGeom>
          <a:noFill/>
          <a:ln>
            <a:noFill/>
          </a:ln>
        </p:spPr>
        <p:txBody>
          <a:bodyPr spcFirstLastPara="1" wrap="square" lIns="91425" tIns="91425" rIns="91425" bIns="91425" anchor="t" anchorCtr="0">
            <a:spAutoFit/>
          </a:bodyPr>
          <a:lstStyle/>
          <a:p>
            <a:pPr marL="12700" marR="812800" lvl="0" indent="0" algn="ctr" rtl="0">
              <a:lnSpc>
                <a:spcPct val="100000"/>
              </a:lnSpc>
              <a:spcBef>
                <a:spcPts val="1600"/>
              </a:spcBef>
              <a:spcAft>
                <a:spcPts val="0"/>
              </a:spcAft>
              <a:buClr>
                <a:schemeClr val="dk1"/>
              </a:buClr>
              <a:buSzPts val="1100"/>
              <a:buFont typeface="Arial"/>
              <a:buNone/>
            </a:pPr>
            <a:r>
              <a:rPr lang="en-US" sz="2600">
                <a:solidFill>
                  <a:schemeClr val="dk1"/>
                </a:solidFill>
                <a:latin typeface="Calibri"/>
                <a:ea typeface="Calibri"/>
                <a:cs typeface="Calibri"/>
                <a:sym typeface="Calibri"/>
              </a:rPr>
              <a:t>Reflect on your learning today through the lens of the Liberatory Design Mindset you chose as a focus. What connections did you notice? What questions do you still have?</a:t>
            </a:r>
            <a:endParaRPr sz="26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66"/>
          <p:cNvSpPr/>
          <p:nvPr/>
        </p:nvSpPr>
        <p:spPr>
          <a:xfrm>
            <a:off x="180199" y="1000725"/>
            <a:ext cx="3387900" cy="3222300"/>
          </a:xfrm>
          <a:prstGeom prst="rect">
            <a:avLst/>
          </a:prstGeom>
          <a:solidFill>
            <a:schemeClr val="accent4"/>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7" name="Google Shape;497;p66"/>
          <p:cNvSpPr/>
          <p:nvPr/>
        </p:nvSpPr>
        <p:spPr>
          <a:xfrm>
            <a:off x="4075067" y="1817800"/>
            <a:ext cx="4000800" cy="3222300"/>
          </a:xfrm>
          <a:prstGeom prst="triangle">
            <a:avLst>
              <a:gd name="adj" fmla="val 50000"/>
            </a:avLst>
          </a:prstGeom>
          <a:solidFill>
            <a:srgbClr val="E1EB9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8" name="Google Shape;498;p66"/>
          <p:cNvSpPr/>
          <p:nvPr/>
        </p:nvSpPr>
        <p:spPr>
          <a:xfrm>
            <a:off x="8631917" y="2718267"/>
            <a:ext cx="3189300" cy="3222300"/>
          </a:xfrm>
          <a:prstGeom prst="ellipse">
            <a:avLst/>
          </a:prstGeom>
          <a:solidFill>
            <a:srgbClr val="AFD0E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9" name="Google Shape;499;p66"/>
          <p:cNvSpPr txBox="1"/>
          <p:nvPr/>
        </p:nvSpPr>
        <p:spPr>
          <a:xfrm>
            <a:off x="54275" y="0"/>
            <a:ext cx="12137700" cy="923400"/>
          </a:xfrm>
          <a:prstGeom prst="rect">
            <a:avLst/>
          </a:prstGeom>
          <a:no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en-US" sz="4400" b="1">
                <a:solidFill>
                  <a:srgbClr val="FFFFFF"/>
                </a:solidFill>
                <a:latin typeface="Calibri"/>
                <a:ea typeface="Calibri"/>
                <a:cs typeface="Calibri"/>
                <a:sym typeface="Calibri"/>
              </a:rPr>
              <a:t>Reflection</a:t>
            </a:r>
            <a:endParaRPr sz="4400" b="1">
              <a:solidFill>
                <a:srgbClr val="FFFFFF"/>
              </a:solidFill>
              <a:latin typeface="Calibri"/>
              <a:ea typeface="Calibri"/>
              <a:cs typeface="Calibri"/>
              <a:sym typeface="Calibri"/>
            </a:endParaRPr>
          </a:p>
        </p:txBody>
      </p:sp>
      <p:sp>
        <p:nvSpPr>
          <p:cNvPr id="500" name="Google Shape;500;p66"/>
          <p:cNvSpPr txBox="1"/>
          <p:nvPr/>
        </p:nvSpPr>
        <p:spPr>
          <a:xfrm>
            <a:off x="680567" y="1328533"/>
            <a:ext cx="2809200" cy="24627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3600" b="1">
                <a:latin typeface="Calibri"/>
                <a:ea typeface="Calibri"/>
                <a:cs typeface="Calibri"/>
                <a:sym typeface="Calibri"/>
              </a:rPr>
              <a:t>What squares with your thinking?</a:t>
            </a:r>
            <a:endParaRPr sz="3600" b="1">
              <a:latin typeface="Calibri"/>
              <a:ea typeface="Calibri"/>
              <a:cs typeface="Calibri"/>
              <a:sym typeface="Calibri"/>
            </a:endParaRPr>
          </a:p>
        </p:txBody>
      </p:sp>
      <p:sp>
        <p:nvSpPr>
          <p:cNvPr id="501" name="Google Shape;501;p66"/>
          <p:cNvSpPr txBox="1"/>
          <p:nvPr/>
        </p:nvSpPr>
        <p:spPr>
          <a:xfrm>
            <a:off x="4195600" y="3014833"/>
            <a:ext cx="3800700" cy="1477500"/>
          </a:xfrm>
          <a:prstGeom prst="rect">
            <a:avLst/>
          </a:prstGeom>
          <a:no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en-US" sz="4000" b="1">
                <a:latin typeface="Calibri"/>
                <a:ea typeface="Calibri"/>
                <a:cs typeface="Calibri"/>
                <a:sym typeface="Calibri"/>
              </a:rPr>
              <a:t>3</a:t>
            </a:r>
            <a:endParaRPr sz="4000" b="1">
              <a:latin typeface="Calibri"/>
              <a:ea typeface="Calibri"/>
              <a:cs typeface="Calibri"/>
              <a:sym typeface="Calibri"/>
            </a:endParaRPr>
          </a:p>
          <a:p>
            <a:pPr marL="0" lvl="0" indent="0" algn="ctr" rtl="0">
              <a:spcBef>
                <a:spcPts val="0"/>
              </a:spcBef>
              <a:spcAft>
                <a:spcPts val="0"/>
              </a:spcAft>
              <a:buNone/>
            </a:pPr>
            <a:r>
              <a:rPr lang="en-US" sz="4000" b="1">
                <a:latin typeface="Calibri"/>
                <a:ea typeface="Calibri"/>
                <a:cs typeface="Calibri"/>
                <a:sym typeface="Calibri"/>
              </a:rPr>
              <a:t>new ideas</a:t>
            </a:r>
            <a:endParaRPr sz="4000" b="1">
              <a:latin typeface="Calibri"/>
              <a:ea typeface="Calibri"/>
              <a:cs typeface="Calibri"/>
              <a:sym typeface="Calibri"/>
            </a:endParaRPr>
          </a:p>
        </p:txBody>
      </p:sp>
      <p:sp>
        <p:nvSpPr>
          <p:cNvPr id="502" name="Google Shape;502;p66"/>
          <p:cNvSpPr txBox="1"/>
          <p:nvPr/>
        </p:nvSpPr>
        <p:spPr>
          <a:xfrm>
            <a:off x="8863217" y="3014833"/>
            <a:ext cx="2726700" cy="2462700"/>
          </a:xfrm>
          <a:prstGeom prst="rect">
            <a:avLst/>
          </a:prstGeom>
          <a:no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en-US" sz="3600" b="1">
                <a:latin typeface="Calibri"/>
                <a:ea typeface="Calibri"/>
                <a:cs typeface="Calibri"/>
                <a:sym typeface="Calibri"/>
              </a:rPr>
              <a:t>What is circling around in your head?</a:t>
            </a:r>
            <a:endParaRPr sz="3600" b="1">
              <a:latin typeface="Calibri"/>
              <a:ea typeface="Calibri"/>
              <a:cs typeface="Calibri"/>
              <a:sym typeface="Calibri"/>
            </a:endParaRPr>
          </a:p>
        </p:txBody>
      </p:sp>
      <p:pic>
        <p:nvPicPr>
          <p:cNvPr id="503" name="Google Shape;503;p66"/>
          <p:cNvPicPr preferRelativeResize="0"/>
          <p:nvPr/>
        </p:nvPicPr>
        <p:blipFill>
          <a:blip r:embed="rId3">
            <a:alphaModFix/>
          </a:blip>
          <a:stretch>
            <a:fillRect/>
          </a:stretch>
        </p:blipFill>
        <p:spPr>
          <a:xfrm>
            <a:off x="16" y="4695633"/>
            <a:ext cx="3568168" cy="213555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0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07"/>
        <p:cNvGrpSpPr/>
        <p:nvPr/>
      </p:nvGrpSpPr>
      <p:grpSpPr>
        <a:xfrm>
          <a:off x="0" y="0"/>
          <a:ext cx="0" cy="0"/>
          <a:chOff x="0" y="0"/>
          <a:chExt cx="0" cy="0"/>
        </a:xfrm>
      </p:grpSpPr>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68"/>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FFFFF"/>
              </a:buClr>
              <a:buSzPts val="4000"/>
              <a:buFont typeface="Calibri"/>
              <a:buNone/>
            </a:pPr>
            <a:r>
              <a:rPr lang="en-US"/>
              <a:t>Creativity at the Core</a:t>
            </a:r>
            <a:endParaRPr/>
          </a:p>
        </p:txBody>
      </p:sp>
      <p:pic>
        <p:nvPicPr>
          <p:cNvPr id="513" name="Google Shape;513;p68"/>
          <p:cNvPicPr preferRelativeResize="0"/>
          <p:nvPr/>
        </p:nvPicPr>
        <p:blipFill>
          <a:blip r:embed="rId3">
            <a:alphaModFix/>
          </a:blip>
          <a:stretch>
            <a:fillRect/>
          </a:stretch>
        </p:blipFill>
        <p:spPr>
          <a:xfrm>
            <a:off x="1423425" y="1019351"/>
            <a:ext cx="9286651" cy="5246399"/>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69"/>
          <p:cNvSpPr txBox="1">
            <a:spLocks noGrp="1"/>
          </p:cNvSpPr>
          <p:nvPr>
            <p:ph type="body" idx="1"/>
          </p:nvPr>
        </p:nvSpPr>
        <p:spPr>
          <a:xfrm>
            <a:off x="1114200" y="1384400"/>
            <a:ext cx="9963600" cy="40893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US" sz="3000" b="1">
                <a:latin typeface="Calibri"/>
                <a:ea typeface="Calibri"/>
                <a:cs typeface="Calibri"/>
                <a:sym typeface="Calibri"/>
              </a:rPr>
              <a:t>Curriculum Module Development Considerations:</a:t>
            </a:r>
            <a:endParaRPr sz="3000" b="1">
              <a:latin typeface="Calibri"/>
              <a:ea typeface="Calibri"/>
              <a:cs typeface="Calibri"/>
              <a:sym typeface="Calibri"/>
            </a:endParaRPr>
          </a:p>
          <a:p>
            <a:pPr marL="0" lvl="0" indent="0" algn="l" rtl="0">
              <a:spcBef>
                <a:spcPts val="0"/>
              </a:spcBef>
              <a:spcAft>
                <a:spcPts val="0"/>
              </a:spcAft>
              <a:buNone/>
            </a:pPr>
            <a:endParaRPr sz="2700" b="1">
              <a:latin typeface="Calibri"/>
              <a:ea typeface="Calibri"/>
              <a:cs typeface="Calibri"/>
              <a:sym typeface="Calibri"/>
            </a:endParaRPr>
          </a:p>
          <a:p>
            <a:pPr marL="609600" lvl="0" indent="-495300" algn="l" rtl="0">
              <a:lnSpc>
                <a:spcPct val="115000"/>
              </a:lnSpc>
              <a:spcBef>
                <a:spcPts val="0"/>
              </a:spcBef>
              <a:spcAft>
                <a:spcPts val="0"/>
              </a:spcAft>
              <a:buSzPts val="3000"/>
              <a:buFont typeface="Calibri"/>
              <a:buChar char="●"/>
            </a:pPr>
            <a:r>
              <a:rPr lang="en-US" sz="3000">
                <a:latin typeface="Calibri"/>
                <a:ea typeface="Calibri"/>
                <a:cs typeface="Calibri"/>
                <a:sym typeface="Calibri"/>
              </a:rPr>
              <a:t>Determination of essential learnings</a:t>
            </a:r>
            <a:endParaRPr sz="3000">
              <a:latin typeface="Calibri"/>
              <a:ea typeface="Calibri"/>
              <a:cs typeface="Calibri"/>
              <a:sym typeface="Calibri"/>
            </a:endParaRPr>
          </a:p>
          <a:p>
            <a:pPr marL="609600" lvl="0" indent="-495300" algn="l" rtl="0">
              <a:lnSpc>
                <a:spcPct val="115000"/>
              </a:lnSpc>
              <a:spcBef>
                <a:spcPts val="0"/>
              </a:spcBef>
              <a:spcAft>
                <a:spcPts val="0"/>
              </a:spcAft>
              <a:buSzPts val="3000"/>
              <a:buFont typeface="Calibri"/>
              <a:buChar char="●"/>
            </a:pPr>
            <a:r>
              <a:rPr lang="en-US" sz="3000">
                <a:latin typeface="Calibri"/>
                <a:ea typeface="Calibri"/>
                <a:cs typeface="Calibri"/>
                <a:sym typeface="Calibri"/>
              </a:rPr>
              <a:t>Development of deep learning goals </a:t>
            </a:r>
            <a:endParaRPr sz="3000">
              <a:latin typeface="Calibri"/>
              <a:ea typeface="Calibri"/>
              <a:cs typeface="Calibri"/>
              <a:sym typeface="Calibri"/>
            </a:endParaRPr>
          </a:p>
          <a:p>
            <a:pPr marL="609600" lvl="0" indent="-495300" algn="l" rtl="0">
              <a:lnSpc>
                <a:spcPct val="115000"/>
              </a:lnSpc>
              <a:spcBef>
                <a:spcPts val="0"/>
              </a:spcBef>
              <a:spcAft>
                <a:spcPts val="0"/>
              </a:spcAft>
              <a:buSzPts val="3000"/>
              <a:buFont typeface="Calibri"/>
              <a:buChar char="●"/>
            </a:pPr>
            <a:r>
              <a:rPr lang="en-US" sz="3000">
                <a:latin typeface="Calibri"/>
                <a:ea typeface="Calibri"/>
                <a:cs typeface="Calibri"/>
                <a:sym typeface="Calibri"/>
              </a:rPr>
              <a:t>Incorporation of common lesson design elements</a:t>
            </a:r>
            <a:endParaRPr sz="3000">
              <a:latin typeface="Calibri"/>
              <a:ea typeface="Calibri"/>
              <a:cs typeface="Calibri"/>
              <a:sym typeface="Calibri"/>
            </a:endParaRPr>
          </a:p>
          <a:p>
            <a:pPr marL="609600" lvl="0" indent="-495300" algn="l" rtl="0">
              <a:lnSpc>
                <a:spcPct val="115000"/>
              </a:lnSpc>
              <a:spcBef>
                <a:spcPts val="0"/>
              </a:spcBef>
              <a:spcAft>
                <a:spcPts val="0"/>
              </a:spcAft>
              <a:buSzPts val="3000"/>
              <a:buFont typeface="Calibri"/>
              <a:buChar char="●"/>
            </a:pPr>
            <a:r>
              <a:rPr lang="en-US" sz="3000">
                <a:latin typeface="Calibri"/>
                <a:ea typeface="Calibri"/>
                <a:cs typeface="Calibri"/>
                <a:sym typeface="Calibri"/>
              </a:rPr>
              <a:t>Elimination of barriers for students to learn </a:t>
            </a:r>
            <a:endParaRPr sz="3000">
              <a:latin typeface="Calibri"/>
              <a:ea typeface="Calibri"/>
              <a:cs typeface="Calibri"/>
              <a:sym typeface="Calibri"/>
            </a:endParaRPr>
          </a:p>
          <a:p>
            <a:pPr marL="609600" lvl="0" indent="-495300" algn="l" rtl="0">
              <a:lnSpc>
                <a:spcPct val="115000"/>
              </a:lnSpc>
              <a:spcBef>
                <a:spcPts val="0"/>
              </a:spcBef>
              <a:spcAft>
                <a:spcPts val="0"/>
              </a:spcAft>
              <a:buSzPts val="3000"/>
              <a:buFont typeface="Calibri"/>
              <a:buChar char="●"/>
            </a:pPr>
            <a:r>
              <a:rPr lang="en-US" sz="3000">
                <a:latin typeface="Calibri"/>
                <a:ea typeface="Calibri"/>
                <a:cs typeface="Calibri"/>
                <a:sym typeface="Calibri"/>
              </a:rPr>
              <a:t>Providing support and flexibility for teachers</a:t>
            </a:r>
            <a:endParaRPr sz="3000">
              <a:latin typeface="Calibri"/>
              <a:ea typeface="Calibri"/>
              <a:cs typeface="Calibri"/>
              <a:sym typeface="Calibri"/>
            </a:endParaRPr>
          </a:p>
          <a:p>
            <a:pPr marL="609600" lvl="0" indent="-495300" algn="l" rtl="0">
              <a:lnSpc>
                <a:spcPct val="115000"/>
              </a:lnSpc>
              <a:spcBef>
                <a:spcPts val="0"/>
              </a:spcBef>
              <a:spcAft>
                <a:spcPts val="0"/>
              </a:spcAft>
              <a:buSzPts val="3000"/>
              <a:buFont typeface="Calibri"/>
              <a:buChar char="●"/>
            </a:pPr>
            <a:r>
              <a:rPr lang="en-US" sz="3000">
                <a:latin typeface="Calibri"/>
                <a:ea typeface="Calibri"/>
                <a:cs typeface="Calibri"/>
                <a:sym typeface="Calibri"/>
              </a:rPr>
              <a:t>Integration across three or more content areas</a:t>
            </a:r>
            <a:endParaRPr sz="3000">
              <a:latin typeface="Calibri"/>
              <a:ea typeface="Calibri"/>
              <a:cs typeface="Calibri"/>
              <a:sym typeface="Calibri"/>
            </a:endParaRPr>
          </a:p>
          <a:p>
            <a:pPr marL="0" lvl="0" indent="0" algn="l" rtl="0">
              <a:spcBef>
                <a:spcPts val="0"/>
              </a:spcBef>
              <a:spcAft>
                <a:spcPts val="0"/>
              </a:spcAft>
              <a:buNone/>
            </a:pPr>
            <a:endParaRPr sz="1900"/>
          </a:p>
        </p:txBody>
      </p:sp>
      <p:sp>
        <p:nvSpPr>
          <p:cNvPr id="519" name="Google Shape;519;p69"/>
          <p:cNvSpPr txBox="1"/>
          <p:nvPr/>
        </p:nvSpPr>
        <p:spPr>
          <a:xfrm>
            <a:off x="114725" y="0"/>
            <a:ext cx="11727300" cy="942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3900" b="1">
                <a:solidFill>
                  <a:schemeClr val="lt1"/>
                </a:solidFill>
                <a:latin typeface="Calibri"/>
                <a:ea typeface="Calibri"/>
                <a:cs typeface="Calibri"/>
                <a:sym typeface="Calibri"/>
              </a:rPr>
              <a:t>Instructional Design and Practice</a:t>
            </a:r>
            <a:endParaRPr sz="3900" b="1">
              <a:solidFill>
                <a:schemeClr val="lt1"/>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70"/>
          <p:cNvSpPr txBox="1">
            <a:spLocks noGrp="1"/>
          </p:cNvSpPr>
          <p:nvPr>
            <p:ph type="title"/>
          </p:nvPr>
        </p:nvSpPr>
        <p:spPr>
          <a:xfrm>
            <a:off x="105925" y="38550"/>
            <a:ext cx="11968500" cy="8907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3600" b="1" u="none">
                <a:solidFill>
                  <a:schemeClr val="lt1"/>
                </a:solidFill>
                <a:latin typeface="Calibri"/>
                <a:ea typeface="Calibri"/>
                <a:cs typeface="Calibri"/>
                <a:sym typeface="Calibri"/>
              </a:rPr>
              <a:t>Lesson Design Principles - Components of Student Learning</a:t>
            </a:r>
            <a:endParaRPr sz="3600" b="1" u="none">
              <a:solidFill>
                <a:schemeClr val="lt1"/>
              </a:solidFill>
              <a:latin typeface="Calibri"/>
              <a:ea typeface="Calibri"/>
              <a:cs typeface="Calibri"/>
              <a:sym typeface="Calibri"/>
            </a:endParaRPr>
          </a:p>
        </p:txBody>
      </p:sp>
      <p:pic>
        <p:nvPicPr>
          <p:cNvPr id="526" name="Google Shape;526;p70"/>
          <p:cNvPicPr preferRelativeResize="0"/>
          <p:nvPr/>
        </p:nvPicPr>
        <p:blipFill rotWithShape="1">
          <a:blip r:embed="rId3">
            <a:alphaModFix/>
          </a:blip>
          <a:srcRect r="3437" b="4716"/>
          <a:stretch/>
        </p:blipFill>
        <p:spPr>
          <a:xfrm>
            <a:off x="7161300" y="1449300"/>
            <a:ext cx="4545851" cy="4486826"/>
          </a:xfrm>
          <a:prstGeom prst="rect">
            <a:avLst/>
          </a:prstGeom>
          <a:noFill/>
          <a:ln>
            <a:noFill/>
          </a:ln>
        </p:spPr>
      </p:pic>
      <p:sp>
        <p:nvSpPr>
          <p:cNvPr id="527" name="Google Shape;527;p70"/>
          <p:cNvSpPr txBox="1"/>
          <p:nvPr/>
        </p:nvSpPr>
        <p:spPr>
          <a:xfrm>
            <a:off x="685800" y="1597350"/>
            <a:ext cx="6237200" cy="4312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600">
                <a:latin typeface="Calibri"/>
                <a:ea typeface="Calibri"/>
                <a:cs typeface="Calibri"/>
                <a:sym typeface="Calibri"/>
              </a:rPr>
              <a:t>There are four components of student learning that are shared across content areas and embedded in all lessons:</a:t>
            </a:r>
            <a:endParaRPr sz="2600">
              <a:latin typeface="Calibri"/>
              <a:ea typeface="Calibri"/>
              <a:cs typeface="Calibri"/>
              <a:sym typeface="Calibri"/>
            </a:endParaRPr>
          </a:p>
          <a:p>
            <a:pPr marL="457200" lvl="0" indent="-355600" algn="l" rtl="0">
              <a:lnSpc>
                <a:spcPct val="115000"/>
              </a:lnSpc>
              <a:spcBef>
                <a:spcPts val="1200"/>
              </a:spcBef>
              <a:spcAft>
                <a:spcPts val="0"/>
              </a:spcAft>
              <a:buClr>
                <a:srgbClr val="7FAAB2"/>
              </a:buClr>
              <a:buSzPts val="2200"/>
              <a:buFont typeface="Calibri"/>
              <a:buChar char="➜"/>
            </a:pPr>
            <a:r>
              <a:rPr lang="en-US" sz="2200">
                <a:latin typeface="Calibri"/>
                <a:ea typeface="Calibri"/>
                <a:cs typeface="Calibri"/>
                <a:sym typeface="Calibri"/>
              </a:rPr>
              <a:t>Students understand what they are learning and why they are learning it</a:t>
            </a:r>
            <a:endParaRPr sz="2200">
              <a:latin typeface="Calibri"/>
              <a:ea typeface="Calibri"/>
              <a:cs typeface="Calibri"/>
              <a:sym typeface="Calibri"/>
            </a:endParaRPr>
          </a:p>
          <a:p>
            <a:pPr marL="457200" lvl="0" indent="-355600" algn="l" rtl="0">
              <a:lnSpc>
                <a:spcPct val="115000"/>
              </a:lnSpc>
              <a:spcBef>
                <a:spcPts val="400"/>
              </a:spcBef>
              <a:spcAft>
                <a:spcPts val="0"/>
              </a:spcAft>
              <a:buClr>
                <a:srgbClr val="7FAAB2"/>
              </a:buClr>
              <a:buSzPts val="2200"/>
              <a:buFont typeface="Calibri"/>
              <a:buChar char="➜"/>
            </a:pPr>
            <a:r>
              <a:rPr lang="en-US" sz="2200">
                <a:latin typeface="Calibri"/>
                <a:ea typeface="Calibri"/>
                <a:cs typeface="Calibri"/>
                <a:sym typeface="Calibri"/>
              </a:rPr>
              <a:t>Students engage in learning tasks/events to build, extend, and apply understanding</a:t>
            </a:r>
            <a:endParaRPr sz="2200">
              <a:latin typeface="Calibri"/>
              <a:ea typeface="Calibri"/>
              <a:cs typeface="Calibri"/>
              <a:sym typeface="Calibri"/>
            </a:endParaRPr>
          </a:p>
          <a:p>
            <a:pPr marL="457200" lvl="0" indent="-355600" algn="l" rtl="0">
              <a:lnSpc>
                <a:spcPct val="115000"/>
              </a:lnSpc>
              <a:spcBef>
                <a:spcPts val="400"/>
              </a:spcBef>
              <a:spcAft>
                <a:spcPts val="0"/>
              </a:spcAft>
              <a:buClr>
                <a:srgbClr val="7FAAB2"/>
              </a:buClr>
              <a:buSzPts val="2200"/>
              <a:buFont typeface="Calibri"/>
              <a:buChar char="➜"/>
            </a:pPr>
            <a:r>
              <a:rPr lang="en-US" sz="2200">
                <a:latin typeface="Calibri"/>
                <a:ea typeface="Calibri"/>
                <a:cs typeface="Calibri"/>
                <a:sym typeface="Calibri"/>
              </a:rPr>
              <a:t>Students use language and literacy to communicate in disciplinary ways</a:t>
            </a:r>
            <a:endParaRPr sz="2200">
              <a:latin typeface="Calibri"/>
              <a:ea typeface="Calibri"/>
              <a:cs typeface="Calibri"/>
              <a:sym typeface="Calibri"/>
            </a:endParaRPr>
          </a:p>
          <a:p>
            <a:pPr marL="457200" lvl="0" indent="-355600" algn="l" rtl="0">
              <a:lnSpc>
                <a:spcPct val="115000"/>
              </a:lnSpc>
              <a:spcBef>
                <a:spcPts val="400"/>
              </a:spcBef>
              <a:spcAft>
                <a:spcPts val="400"/>
              </a:spcAft>
              <a:buClr>
                <a:srgbClr val="7FAAB2"/>
              </a:buClr>
              <a:buSzPts val="2200"/>
              <a:buFont typeface="Calibri"/>
              <a:buChar char="➜"/>
            </a:pPr>
            <a:r>
              <a:rPr lang="en-US" sz="2200">
                <a:latin typeface="Calibri"/>
                <a:ea typeface="Calibri"/>
                <a:cs typeface="Calibri"/>
                <a:sym typeface="Calibri"/>
              </a:rPr>
              <a:t>Students self-assess and reflect on their learning and understanding</a:t>
            </a:r>
            <a:endParaRPr sz="2200">
              <a:latin typeface="Calibri"/>
              <a:ea typeface="Calibri"/>
              <a:cs typeface="Calibri"/>
              <a:sym typeface="Calibri"/>
            </a:endParaRPr>
          </a:p>
        </p:txBody>
      </p:sp>
      <p:cxnSp>
        <p:nvCxnSpPr>
          <p:cNvPr id="528" name="Google Shape;528;p70"/>
          <p:cNvCxnSpPr/>
          <p:nvPr/>
        </p:nvCxnSpPr>
        <p:spPr>
          <a:xfrm rot="10800000" flipH="1">
            <a:off x="609600" y="1292748"/>
            <a:ext cx="10654800" cy="5600"/>
          </a:xfrm>
          <a:prstGeom prst="straightConnector1">
            <a:avLst/>
          </a:prstGeom>
          <a:noFill/>
          <a:ln w="76200" cap="rnd" cmpd="sng">
            <a:solidFill>
              <a:srgbClr val="7FAAB2">
                <a:alpha val="55290"/>
              </a:srgbClr>
            </a:solidFill>
            <a:prstDash val="solid"/>
            <a:round/>
            <a:headEnd type="none" w="sm" len="sm"/>
            <a:tailEnd type="none" w="sm" len="sm"/>
          </a:ln>
        </p:spPr>
      </p:cxnSp>
      <p:pic>
        <p:nvPicPr>
          <p:cNvPr id="529" name="Google Shape;529;p70"/>
          <p:cNvPicPr preferRelativeResize="0"/>
          <p:nvPr/>
        </p:nvPicPr>
        <p:blipFill>
          <a:blip r:embed="rId4">
            <a:alphaModFix/>
          </a:blip>
          <a:stretch>
            <a:fillRect/>
          </a:stretch>
        </p:blipFill>
        <p:spPr>
          <a:xfrm>
            <a:off x="9987151" y="798800"/>
            <a:ext cx="2087276" cy="161241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6"/>
          <p:cNvSpPr txBox="1">
            <a:spLocks noGrp="1"/>
          </p:cNvSpPr>
          <p:nvPr>
            <p:ph type="title"/>
          </p:nvPr>
        </p:nvSpPr>
        <p:spPr>
          <a:xfrm>
            <a:off x="912942" y="67650"/>
            <a:ext cx="10229100" cy="753300"/>
          </a:xfrm>
          <a:prstGeom prst="rect">
            <a:avLst/>
          </a:prstGeom>
          <a:noFill/>
          <a:ln>
            <a:noFill/>
          </a:ln>
        </p:spPr>
        <p:txBody>
          <a:bodyPr spcFirstLastPara="1" wrap="square" lIns="0" tIns="37225" rIns="0" bIns="0" anchor="t" anchorCtr="0">
            <a:noAutofit/>
          </a:bodyPr>
          <a:lstStyle/>
          <a:p>
            <a:pPr marL="444500" marR="12700" lvl="0" indent="-431800" algn="ctr" rtl="0">
              <a:lnSpc>
                <a:spcPct val="118750"/>
              </a:lnSpc>
              <a:spcBef>
                <a:spcPts val="0"/>
              </a:spcBef>
              <a:spcAft>
                <a:spcPts val="0"/>
              </a:spcAft>
              <a:buNone/>
            </a:pPr>
            <a:r>
              <a:rPr lang="en-US" sz="3600">
                <a:solidFill>
                  <a:schemeClr val="lt1"/>
                </a:solidFill>
                <a:latin typeface="Calibri"/>
                <a:ea typeface="Calibri"/>
                <a:cs typeface="Calibri"/>
                <a:sym typeface="Calibri"/>
              </a:rPr>
              <a:t>Connecting to Your “</a:t>
            </a:r>
            <a:r>
              <a:rPr lang="en-US" sz="3600" i="1">
                <a:solidFill>
                  <a:schemeClr val="lt1"/>
                </a:solidFill>
                <a:latin typeface="Calibri"/>
                <a:ea typeface="Calibri"/>
                <a:cs typeface="Calibri"/>
                <a:sym typeface="Calibri"/>
              </a:rPr>
              <a:t>WHY”</a:t>
            </a:r>
            <a:r>
              <a:rPr lang="en-US" sz="3200">
                <a:latin typeface="Calibri"/>
                <a:ea typeface="Calibri"/>
                <a:cs typeface="Calibri"/>
                <a:sym typeface="Calibri"/>
              </a:rPr>
              <a:t> </a:t>
            </a:r>
            <a:endParaRPr sz="3200">
              <a:latin typeface="Calibri"/>
              <a:ea typeface="Calibri"/>
              <a:cs typeface="Calibri"/>
              <a:sym typeface="Calibri"/>
            </a:endParaRPr>
          </a:p>
          <a:p>
            <a:pPr marL="0" marR="12700" lvl="0" indent="0" algn="l" rtl="0">
              <a:lnSpc>
                <a:spcPct val="118750"/>
              </a:lnSpc>
              <a:spcBef>
                <a:spcPts val="0"/>
              </a:spcBef>
              <a:spcAft>
                <a:spcPts val="0"/>
              </a:spcAft>
              <a:buNone/>
            </a:pPr>
            <a:endParaRPr sz="3200">
              <a:latin typeface="Arial"/>
              <a:ea typeface="Arial"/>
              <a:cs typeface="Arial"/>
              <a:sym typeface="Arial"/>
            </a:endParaRPr>
          </a:p>
        </p:txBody>
      </p:sp>
      <p:sp>
        <p:nvSpPr>
          <p:cNvPr id="122" name="Google Shape;122;p26"/>
          <p:cNvSpPr txBox="1"/>
          <p:nvPr/>
        </p:nvSpPr>
        <p:spPr>
          <a:xfrm>
            <a:off x="3244550" y="1291850"/>
            <a:ext cx="5565900" cy="1122300"/>
          </a:xfrm>
          <a:prstGeom prst="rect">
            <a:avLst/>
          </a:prstGeom>
          <a:noFill/>
          <a:ln>
            <a:noFill/>
          </a:ln>
        </p:spPr>
        <p:txBody>
          <a:bodyPr spcFirstLastPara="1" wrap="square" lIns="0" tIns="16925" rIns="0" bIns="0" anchor="t" anchorCtr="0">
            <a:noAutofit/>
          </a:bodyPr>
          <a:lstStyle/>
          <a:p>
            <a:pPr marL="0" marR="0" lvl="0" indent="0" algn="l" rtl="0">
              <a:lnSpc>
                <a:spcPct val="100000"/>
              </a:lnSpc>
              <a:spcBef>
                <a:spcPts val="0"/>
              </a:spcBef>
              <a:spcAft>
                <a:spcPts val="0"/>
              </a:spcAft>
              <a:buNone/>
            </a:pPr>
            <a:endParaRPr sz="2500">
              <a:solidFill>
                <a:schemeClr val="dk1"/>
              </a:solidFill>
              <a:latin typeface="Arial"/>
              <a:ea typeface="Arial"/>
              <a:cs typeface="Arial"/>
              <a:sym typeface="Arial"/>
            </a:endParaRPr>
          </a:p>
          <a:p>
            <a:pPr marL="12700" marR="12700" lvl="0" indent="0" algn="ctr" rtl="0">
              <a:lnSpc>
                <a:spcPct val="100699"/>
              </a:lnSpc>
              <a:spcBef>
                <a:spcPts val="0"/>
              </a:spcBef>
              <a:spcAft>
                <a:spcPts val="0"/>
              </a:spcAft>
              <a:buNone/>
            </a:pPr>
            <a:r>
              <a:rPr lang="en-US" sz="4800">
                <a:solidFill>
                  <a:schemeClr val="dk1"/>
                </a:solidFill>
                <a:latin typeface="Calibri"/>
                <a:ea typeface="Calibri"/>
                <a:cs typeface="Calibri"/>
                <a:sym typeface="Calibri"/>
              </a:rPr>
              <a:t>Given your identity, </a:t>
            </a:r>
            <a:endParaRPr sz="4800">
              <a:solidFill>
                <a:schemeClr val="dk1"/>
              </a:solidFill>
              <a:latin typeface="Calibri"/>
              <a:ea typeface="Calibri"/>
              <a:cs typeface="Calibri"/>
              <a:sym typeface="Calibri"/>
            </a:endParaRPr>
          </a:p>
          <a:p>
            <a:pPr marL="12700" marR="12700" lvl="0" indent="0" algn="ctr" rtl="0">
              <a:lnSpc>
                <a:spcPct val="100699"/>
              </a:lnSpc>
              <a:spcBef>
                <a:spcPts val="0"/>
              </a:spcBef>
              <a:spcAft>
                <a:spcPts val="0"/>
              </a:spcAft>
              <a:buNone/>
            </a:pPr>
            <a:r>
              <a:rPr lang="en-US" sz="4800">
                <a:solidFill>
                  <a:schemeClr val="dk1"/>
                </a:solidFill>
                <a:latin typeface="Calibri"/>
                <a:ea typeface="Calibri"/>
                <a:cs typeface="Calibri"/>
                <a:sym typeface="Calibri"/>
              </a:rPr>
              <a:t>your  experiences, and your role, </a:t>
            </a:r>
            <a:endParaRPr sz="4800">
              <a:solidFill>
                <a:schemeClr val="dk1"/>
              </a:solidFill>
              <a:latin typeface="Calibri"/>
              <a:ea typeface="Calibri"/>
              <a:cs typeface="Calibri"/>
              <a:sym typeface="Calibri"/>
            </a:endParaRPr>
          </a:p>
          <a:p>
            <a:pPr marL="12700" marR="12700" lvl="0" indent="0" algn="ctr" rtl="0">
              <a:lnSpc>
                <a:spcPct val="100699"/>
              </a:lnSpc>
              <a:spcBef>
                <a:spcPts val="0"/>
              </a:spcBef>
              <a:spcAft>
                <a:spcPts val="0"/>
              </a:spcAft>
              <a:buNone/>
            </a:pPr>
            <a:r>
              <a:rPr lang="en-US" sz="4800">
                <a:solidFill>
                  <a:schemeClr val="dk1"/>
                </a:solidFill>
                <a:latin typeface="Calibri"/>
                <a:ea typeface="Calibri"/>
                <a:cs typeface="Calibri"/>
                <a:sym typeface="Calibri"/>
              </a:rPr>
              <a:t>what is  your </a:t>
            </a:r>
            <a:endParaRPr sz="4800">
              <a:solidFill>
                <a:schemeClr val="dk1"/>
              </a:solidFill>
              <a:latin typeface="Calibri"/>
              <a:ea typeface="Calibri"/>
              <a:cs typeface="Calibri"/>
              <a:sym typeface="Calibri"/>
            </a:endParaRPr>
          </a:p>
          <a:p>
            <a:pPr marL="12700" marR="12700" lvl="0" indent="0" algn="ctr" rtl="0">
              <a:lnSpc>
                <a:spcPct val="100699"/>
              </a:lnSpc>
              <a:spcBef>
                <a:spcPts val="0"/>
              </a:spcBef>
              <a:spcAft>
                <a:spcPts val="0"/>
              </a:spcAft>
              <a:buNone/>
            </a:pPr>
            <a:r>
              <a:rPr lang="en-US" sz="4800" b="1">
                <a:solidFill>
                  <a:schemeClr val="dk1"/>
                </a:solidFill>
                <a:latin typeface="Calibri"/>
                <a:ea typeface="Calibri"/>
                <a:cs typeface="Calibri"/>
                <a:sym typeface="Calibri"/>
              </a:rPr>
              <a:t>equity why</a:t>
            </a:r>
            <a:r>
              <a:rPr lang="en-US" sz="4800">
                <a:solidFill>
                  <a:schemeClr val="dk1"/>
                </a:solidFill>
                <a:latin typeface="Calibri"/>
                <a:ea typeface="Calibri"/>
                <a:cs typeface="Calibri"/>
                <a:sym typeface="Calibri"/>
              </a:rPr>
              <a:t>?</a:t>
            </a:r>
            <a:r>
              <a:rPr lang="en-US" sz="2400">
                <a:solidFill>
                  <a:schemeClr val="dk1"/>
                </a:solidFill>
                <a:latin typeface="Arimo"/>
                <a:ea typeface="Arimo"/>
                <a:cs typeface="Arimo"/>
                <a:sym typeface="Arimo"/>
              </a:rPr>
              <a:t> </a:t>
            </a:r>
            <a:endParaRPr sz="2400">
              <a:solidFill>
                <a:schemeClr val="dk1"/>
              </a:solidFill>
              <a:latin typeface="Arimo"/>
              <a:ea typeface="Arimo"/>
              <a:cs typeface="Arimo"/>
              <a:sym typeface="Arimo"/>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71"/>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FFFFF"/>
              </a:buClr>
              <a:buSzPts val="4000"/>
              <a:buFont typeface="Calibri"/>
              <a:buNone/>
            </a:pPr>
            <a:r>
              <a:rPr lang="en-US"/>
              <a:t>What is in a Curriculum Module?</a:t>
            </a:r>
            <a:endParaRPr/>
          </a:p>
        </p:txBody>
      </p:sp>
      <p:pic>
        <p:nvPicPr>
          <p:cNvPr id="535" name="Google Shape;535;p71"/>
          <p:cNvPicPr preferRelativeResize="0"/>
          <p:nvPr/>
        </p:nvPicPr>
        <p:blipFill>
          <a:blip r:embed="rId3">
            <a:alphaModFix/>
          </a:blip>
          <a:stretch>
            <a:fillRect/>
          </a:stretch>
        </p:blipFill>
        <p:spPr>
          <a:xfrm>
            <a:off x="1961099" y="964626"/>
            <a:ext cx="8269799" cy="519405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72"/>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FFFFF"/>
              </a:buClr>
              <a:buSzPts val="4000"/>
              <a:buFont typeface="Calibri"/>
              <a:buNone/>
            </a:pPr>
            <a:r>
              <a:rPr lang="en-US"/>
              <a:t>What is in a </a:t>
            </a:r>
            <a:r>
              <a:rPr lang="en-US">
                <a:solidFill>
                  <a:schemeClr val="lt1"/>
                </a:solidFill>
              </a:rPr>
              <a:t>Curriculum</a:t>
            </a:r>
            <a:r>
              <a:rPr lang="en-US"/>
              <a:t> Module?</a:t>
            </a:r>
            <a:endParaRPr/>
          </a:p>
        </p:txBody>
      </p:sp>
      <p:pic>
        <p:nvPicPr>
          <p:cNvPr id="541" name="Google Shape;541;p72"/>
          <p:cNvPicPr preferRelativeResize="0"/>
          <p:nvPr/>
        </p:nvPicPr>
        <p:blipFill>
          <a:blip r:embed="rId3">
            <a:alphaModFix/>
          </a:blip>
          <a:stretch>
            <a:fillRect/>
          </a:stretch>
        </p:blipFill>
        <p:spPr>
          <a:xfrm>
            <a:off x="1319800" y="1045076"/>
            <a:ext cx="9627849" cy="5179674"/>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73"/>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FFFFF"/>
              </a:buClr>
              <a:buSzPts val="4000"/>
              <a:buFont typeface="Calibri"/>
              <a:buNone/>
            </a:pPr>
            <a:r>
              <a:rPr lang="en-US"/>
              <a:t>What is in a </a:t>
            </a:r>
            <a:r>
              <a:rPr lang="en-US">
                <a:solidFill>
                  <a:schemeClr val="lt1"/>
                </a:solidFill>
              </a:rPr>
              <a:t>Curriculum </a:t>
            </a:r>
            <a:r>
              <a:rPr lang="en-US"/>
              <a:t>Module?</a:t>
            </a:r>
            <a:endParaRPr/>
          </a:p>
        </p:txBody>
      </p:sp>
      <p:pic>
        <p:nvPicPr>
          <p:cNvPr id="547" name="Google Shape;547;p73"/>
          <p:cNvPicPr preferRelativeResize="0"/>
          <p:nvPr/>
        </p:nvPicPr>
        <p:blipFill>
          <a:blip r:embed="rId3">
            <a:alphaModFix/>
          </a:blip>
          <a:stretch>
            <a:fillRect/>
          </a:stretch>
        </p:blipFill>
        <p:spPr>
          <a:xfrm>
            <a:off x="679625" y="1073850"/>
            <a:ext cx="10908201" cy="5019125"/>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74"/>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FFFFF"/>
              </a:buClr>
              <a:buSzPts val="4000"/>
              <a:buFont typeface="Calibri"/>
              <a:buNone/>
            </a:pPr>
            <a:r>
              <a:rPr lang="en-US"/>
              <a:t>What is in a </a:t>
            </a:r>
            <a:r>
              <a:rPr lang="en-US">
                <a:solidFill>
                  <a:schemeClr val="lt1"/>
                </a:solidFill>
              </a:rPr>
              <a:t>Curriculum </a:t>
            </a:r>
            <a:r>
              <a:rPr lang="en-US"/>
              <a:t>Module?</a:t>
            </a:r>
            <a:endParaRPr/>
          </a:p>
        </p:txBody>
      </p:sp>
      <p:pic>
        <p:nvPicPr>
          <p:cNvPr id="553" name="Google Shape;553;p74"/>
          <p:cNvPicPr preferRelativeResize="0"/>
          <p:nvPr/>
        </p:nvPicPr>
        <p:blipFill>
          <a:blip r:embed="rId3">
            <a:alphaModFix/>
          </a:blip>
          <a:stretch>
            <a:fillRect/>
          </a:stretch>
        </p:blipFill>
        <p:spPr>
          <a:xfrm>
            <a:off x="2274550" y="1001875"/>
            <a:ext cx="7718350" cy="53143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Shape 557"/>
        <p:cNvGrpSpPr/>
        <p:nvPr/>
      </p:nvGrpSpPr>
      <p:grpSpPr>
        <a:xfrm>
          <a:off x="0" y="0"/>
          <a:ext cx="0" cy="0"/>
          <a:chOff x="0" y="0"/>
          <a:chExt cx="0" cy="0"/>
        </a:xfrm>
      </p:grpSpPr>
      <p:sp>
        <p:nvSpPr>
          <p:cNvPr id="558" name="Google Shape;558;p75"/>
          <p:cNvSpPr/>
          <p:nvPr/>
        </p:nvSpPr>
        <p:spPr>
          <a:xfrm>
            <a:off x="110850" y="3235413"/>
            <a:ext cx="11993400" cy="798000"/>
          </a:xfrm>
          <a:prstGeom prst="rect">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75"/>
          <p:cNvSpPr txBox="1">
            <a:spLocks noGrp="1"/>
          </p:cNvSpPr>
          <p:nvPr>
            <p:ph type="title"/>
          </p:nvPr>
        </p:nvSpPr>
        <p:spPr>
          <a:xfrm>
            <a:off x="477523" y="159750"/>
            <a:ext cx="11198400" cy="693900"/>
          </a:xfrm>
          <a:prstGeom prst="rect">
            <a:avLst/>
          </a:prstGeom>
          <a:noFill/>
          <a:ln>
            <a:noFill/>
          </a:ln>
        </p:spPr>
        <p:txBody>
          <a:bodyPr spcFirstLastPara="1" wrap="square" lIns="0" tIns="33000" rIns="0" bIns="0" anchor="t" anchorCtr="0">
            <a:noAutofit/>
          </a:bodyPr>
          <a:lstStyle/>
          <a:p>
            <a:pPr marL="914400" marR="12700" lvl="0" indent="-901700" algn="ctr" rtl="0">
              <a:lnSpc>
                <a:spcPct val="119545"/>
              </a:lnSpc>
              <a:spcBef>
                <a:spcPts val="0"/>
              </a:spcBef>
              <a:spcAft>
                <a:spcPts val="0"/>
              </a:spcAft>
              <a:buNone/>
            </a:pPr>
            <a:r>
              <a:rPr lang="en-US" sz="30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LIBERATORY DESIGN MINDSETS</a:t>
            </a:r>
            <a:endParaRPr sz="3000">
              <a:solidFill>
                <a:schemeClr val="lt1"/>
              </a:solidFill>
              <a:latin typeface="Calibri"/>
              <a:ea typeface="Calibri"/>
              <a:cs typeface="Calibri"/>
              <a:sym typeface="Calibri"/>
            </a:endParaRPr>
          </a:p>
        </p:txBody>
      </p:sp>
      <p:pic>
        <p:nvPicPr>
          <p:cNvPr id="560" name="Google Shape;560;p75"/>
          <p:cNvPicPr preferRelativeResize="0"/>
          <p:nvPr/>
        </p:nvPicPr>
        <p:blipFill>
          <a:blip r:embed="rId4">
            <a:alphaModFix/>
          </a:blip>
          <a:stretch>
            <a:fillRect/>
          </a:stretch>
        </p:blipFill>
        <p:spPr>
          <a:xfrm>
            <a:off x="897549" y="1049000"/>
            <a:ext cx="1555649" cy="2062324"/>
          </a:xfrm>
          <a:prstGeom prst="rect">
            <a:avLst/>
          </a:prstGeom>
          <a:noFill/>
          <a:ln>
            <a:noFill/>
          </a:ln>
        </p:spPr>
      </p:pic>
      <p:pic>
        <p:nvPicPr>
          <p:cNvPr id="561" name="Google Shape;561;p75"/>
          <p:cNvPicPr preferRelativeResize="0"/>
          <p:nvPr/>
        </p:nvPicPr>
        <p:blipFill>
          <a:blip r:embed="rId5">
            <a:alphaModFix/>
          </a:blip>
          <a:stretch>
            <a:fillRect/>
          </a:stretch>
        </p:blipFill>
        <p:spPr>
          <a:xfrm>
            <a:off x="2605599" y="969920"/>
            <a:ext cx="1619407" cy="2141401"/>
          </a:xfrm>
          <a:prstGeom prst="rect">
            <a:avLst/>
          </a:prstGeom>
          <a:noFill/>
          <a:ln>
            <a:noFill/>
          </a:ln>
        </p:spPr>
      </p:pic>
      <p:pic>
        <p:nvPicPr>
          <p:cNvPr id="562" name="Google Shape;562;p75"/>
          <p:cNvPicPr preferRelativeResize="0"/>
          <p:nvPr/>
        </p:nvPicPr>
        <p:blipFill>
          <a:blip r:embed="rId6">
            <a:alphaModFix/>
          </a:blip>
          <a:stretch>
            <a:fillRect/>
          </a:stretch>
        </p:blipFill>
        <p:spPr>
          <a:xfrm>
            <a:off x="4377400" y="969925"/>
            <a:ext cx="1598862" cy="2141401"/>
          </a:xfrm>
          <a:prstGeom prst="rect">
            <a:avLst/>
          </a:prstGeom>
          <a:noFill/>
          <a:ln>
            <a:noFill/>
          </a:ln>
        </p:spPr>
      </p:pic>
      <p:pic>
        <p:nvPicPr>
          <p:cNvPr id="563" name="Google Shape;563;p75"/>
          <p:cNvPicPr preferRelativeResize="0"/>
          <p:nvPr/>
        </p:nvPicPr>
        <p:blipFill>
          <a:blip r:embed="rId7">
            <a:alphaModFix/>
          </a:blip>
          <a:stretch>
            <a:fillRect/>
          </a:stretch>
        </p:blipFill>
        <p:spPr>
          <a:xfrm>
            <a:off x="6081607" y="960445"/>
            <a:ext cx="1619401" cy="2150881"/>
          </a:xfrm>
          <a:prstGeom prst="rect">
            <a:avLst/>
          </a:prstGeom>
          <a:noFill/>
          <a:ln>
            <a:noFill/>
          </a:ln>
        </p:spPr>
      </p:pic>
      <p:pic>
        <p:nvPicPr>
          <p:cNvPr id="564" name="Google Shape;564;p75"/>
          <p:cNvPicPr preferRelativeResize="0"/>
          <p:nvPr/>
        </p:nvPicPr>
        <p:blipFill>
          <a:blip r:embed="rId8">
            <a:alphaModFix/>
          </a:blip>
          <a:stretch>
            <a:fillRect/>
          </a:stretch>
        </p:blipFill>
        <p:spPr>
          <a:xfrm>
            <a:off x="7853404" y="969920"/>
            <a:ext cx="1598850" cy="2135889"/>
          </a:xfrm>
          <a:prstGeom prst="rect">
            <a:avLst/>
          </a:prstGeom>
          <a:noFill/>
          <a:ln>
            <a:noFill/>
          </a:ln>
        </p:spPr>
      </p:pic>
      <p:pic>
        <p:nvPicPr>
          <p:cNvPr id="565" name="Google Shape;565;p75"/>
          <p:cNvPicPr preferRelativeResize="0"/>
          <p:nvPr/>
        </p:nvPicPr>
        <p:blipFill>
          <a:blip r:embed="rId9">
            <a:alphaModFix/>
          </a:blip>
          <a:stretch>
            <a:fillRect/>
          </a:stretch>
        </p:blipFill>
        <p:spPr>
          <a:xfrm>
            <a:off x="9604650" y="1031712"/>
            <a:ext cx="1555649" cy="2096901"/>
          </a:xfrm>
          <a:prstGeom prst="rect">
            <a:avLst/>
          </a:prstGeom>
          <a:noFill/>
          <a:ln>
            <a:noFill/>
          </a:ln>
        </p:spPr>
      </p:pic>
      <p:pic>
        <p:nvPicPr>
          <p:cNvPr id="566" name="Google Shape;566;p75"/>
          <p:cNvPicPr preferRelativeResize="0"/>
          <p:nvPr/>
        </p:nvPicPr>
        <p:blipFill>
          <a:blip r:embed="rId10">
            <a:alphaModFix/>
          </a:blip>
          <a:stretch>
            <a:fillRect/>
          </a:stretch>
        </p:blipFill>
        <p:spPr>
          <a:xfrm>
            <a:off x="897538" y="4135300"/>
            <a:ext cx="1555649" cy="2090278"/>
          </a:xfrm>
          <a:prstGeom prst="rect">
            <a:avLst/>
          </a:prstGeom>
          <a:noFill/>
          <a:ln>
            <a:noFill/>
          </a:ln>
        </p:spPr>
      </p:pic>
      <p:pic>
        <p:nvPicPr>
          <p:cNvPr id="567" name="Google Shape;567;p75"/>
          <p:cNvPicPr preferRelativeResize="0"/>
          <p:nvPr/>
        </p:nvPicPr>
        <p:blipFill>
          <a:blip r:embed="rId11">
            <a:alphaModFix/>
          </a:blip>
          <a:stretch>
            <a:fillRect/>
          </a:stretch>
        </p:blipFill>
        <p:spPr>
          <a:xfrm>
            <a:off x="2605588" y="4052150"/>
            <a:ext cx="1598849" cy="2173433"/>
          </a:xfrm>
          <a:prstGeom prst="rect">
            <a:avLst/>
          </a:prstGeom>
          <a:noFill/>
          <a:ln>
            <a:noFill/>
          </a:ln>
        </p:spPr>
      </p:pic>
      <p:pic>
        <p:nvPicPr>
          <p:cNvPr id="568" name="Google Shape;568;p75"/>
          <p:cNvPicPr preferRelativeResize="0"/>
          <p:nvPr/>
        </p:nvPicPr>
        <p:blipFill>
          <a:blip r:embed="rId12">
            <a:alphaModFix/>
          </a:blip>
          <a:stretch>
            <a:fillRect/>
          </a:stretch>
        </p:blipFill>
        <p:spPr>
          <a:xfrm>
            <a:off x="4398988" y="4134675"/>
            <a:ext cx="1555650" cy="2091527"/>
          </a:xfrm>
          <a:prstGeom prst="rect">
            <a:avLst/>
          </a:prstGeom>
          <a:noFill/>
          <a:ln>
            <a:noFill/>
          </a:ln>
        </p:spPr>
      </p:pic>
      <p:pic>
        <p:nvPicPr>
          <p:cNvPr id="569" name="Google Shape;569;p75"/>
          <p:cNvPicPr preferRelativeResize="0"/>
          <p:nvPr/>
        </p:nvPicPr>
        <p:blipFill>
          <a:blip r:embed="rId13">
            <a:alphaModFix/>
          </a:blip>
          <a:stretch>
            <a:fillRect/>
          </a:stretch>
        </p:blipFill>
        <p:spPr>
          <a:xfrm>
            <a:off x="6113462" y="4155975"/>
            <a:ext cx="1555650" cy="2070213"/>
          </a:xfrm>
          <a:prstGeom prst="rect">
            <a:avLst/>
          </a:prstGeom>
          <a:noFill/>
          <a:ln>
            <a:noFill/>
          </a:ln>
        </p:spPr>
      </p:pic>
      <p:pic>
        <p:nvPicPr>
          <p:cNvPr id="570" name="Google Shape;570;p75"/>
          <p:cNvPicPr preferRelativeResize="0"/>
          <p:nvPr/>
        </p:nvPicPr>
        <p:blipFill>
          <a:blip r:embed="rId14">
            <a:alphaModFix/>
          </a:blip>
          <a:stretch>
            <a:fillRect/>
          </a:stretch>
        </p:blipFill>
        <p:spPr>
          <a:xfrm>
            <a:off x="7843113" y="4054400"/>
            <a:ext cx="1619399" cy="2168923"/>
          </a:xfrm>
          <a:prstGeom prst="rect">
            <a:avLst/>
          </a:prstGeom>
          <a:noFill/>
          <a:ln>
            <a:noFill/>
          </a:ln>
        </p:spPr>
      </p:pic>
      <p:pic>
        <p:nvPicPr>
          <p:cNvPr id="571" name="Google Shape;571;p75"/>
          <p:cNvPicPr preferRelativeResize="0"/>
          <p:nvPr/>
        </p:nvPicPr>
        <p:blipFill>
          <a:blip r:embed="rId15">
            <a:alphaModFix/>
          </a:blip>
          <a:stretch>
            <a:fillRect/>
          </a:stretch>
        </p:blipFill>
        <p:spPr>
          <a:xfrm>
            <a:off x="9636513" y="4050888"/>
            <a:ext cx="1619400" cy="2175937"/>
          </a:xfrm>
          <a:prstGeom prst="rect">
            <a:avLst/>
          </a:prstGeom>
          <a:noFill/>
          <a:ln>
            <a:noFill/>
          </a:ln>
        </p:spPr>
      </p:pic>
      <p:sp>
        <p:nvSpPr>
          <p:cNvPr id="572" name="Google Shape;572;p75"/>
          <p:cNvSpPr txBox="1"/>
          <p:nvPr/>
        </p:nvSpPr>
        <p:spPr>
          <a:xfrm>
            <a:off x="29225" y="3118525"/>
            <a:ext cx="12075000" cy="954300"/>
          </a:xfrm>
          <a:prstGeom prst="rect">
            <a:avLst/>
          </a:prstGeom>
          <a:noFill/>
          <a:ln>
            <a:noFill/>
          </a:ln>
        </p:spPr>
        <p:txBody>
          <a:bodyPr spcFirstLastPara="1" wrap="square" lIns="91425" tIns="91425" rIns="91425" bIns="91425" anchor="t" anchorCtr="0">
            <a:spAutoFit/>
          </a:bodyPr>
          <a:lstStyle/>
          <a:p>
            <a:pPr marL="12700" marR="812800" lvl="0" indent="0" algn="ctr" rtl="0">
              <a:lnSpc>
                <a:spcPct val="100000"/>
              </a:lnSpc>
              <a:spcBef>
                <a:spcPts val="1600"/>
              </a:spcBef>
              <a:spcAft>
                <a:spcPts val="0"/>
              </a:spcAft>
              <a:buClr>
                <a:schemeClr val="dk1"/>
              </a:buClr>
              <a:buSzPts val="1100"/>
              <a:buFont typeface="Arial"/>
              <a:buNone/>
            </a:pPr>
            <a:r>
              <a:rPr lang="en-US" sz="2500">
                <a:solidFill>
                  <a:schemeClr val="dk1"/>
                </a:solidFill>
                <a:latin typeface="Calibri"/>
                <a:ea typeface="Calibri"/>
                <a:cs typeface="Calibri"/>
                <a:sym typeface="Calibri"/>
              </a:rPr>
              <a:t>Select one of the Liberatory Design Mindsets to use as a lens                                     through which you view the curriculum.</a:t>
            </a:r>
            <a:endParaRPr sz="250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76"/>
          <p:cNvSpPr txBox="1">
            <a:spLocks noGrp="1"/>
          </p:cNvSpPr>
          <p:nvPr>
            <p:ph type="title"/>
          </p:nvPr>
        </p:nvSpPr>
        <p:spPr>
          <a:xfrm>
            <a:off x="75531" y="166636"/>
            <a:ext cx="12116400" cy="798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FFFFF"/>
              </a:buClr>
              <a:buSzPts val="4000"/>
              <a:buFont typeface="Calibri"/>
              <a:buNone/>
            </a:pPr>
            <a:r>
              <a:rPr lang="en-US"/>
              <a:t>Time to Explore!</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77"/>
          <p:cNvSpPr/>
          <p:nvPr/>
        </p:nvSpPr>
        <p:spPr>
          <a:xfrm>
            <a:off x="180199" y="1000725"/>
            <a:ext cx="3387900" cy="3222300"/>
          </a:xfrm>
          <a:prstGeom prst="rect">
            <a:avLst/>
          </a:prstGeom>
          <a:solidFill>
            <a:schemeClr val="accent4"/>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3" name="Google Shape;583;p77"/>
          <p:cNvSpPr/>
          <p:nvPr/>
        </p:nvSpPr>
        <p:spPr>
          <a:xfrm>
            <a:off x="4075067" y="1817800"/>
            <a:ext cx="4000800" cy="3222300"/>
          </a:xfrm>
          <a:prstGeom prst="triangle">
            <a:avLst>
              <a:gd name="adj" fmla="val 50000"/>
            </a:avLst>
          </a:prstGeom>
          <a:solidFill>
            <a:srgbClr val="E1EB9E"/>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4" name="Google Shape;584;p77"/>
          <p:cNvSpPr/>
          <p:nvPr/>
        </p:nvSpPr>
        <p:spPr>
          <a:xfrm>
            <a:off x="8631917" y="2718267"/>
            <a:ext cx="3189300" cy="3222300"/>
          </a:xfrm>
          <a:prstGeom prst="ellipse">
            <a:avLst/>
          </a:prstGeom>
          <a:solidFill>
            <a:srgbClr val="AFD0E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5" name="Google Shape;585;p77"/>
          <p:cNvSpPr txBox="1"/>
          <p:nvPr/>
        </p:nvSpPr>
        <p:spPr>
          <a:xfrm>
            <a:off x="54275" y="0"/>
            <a:ext cx="12137700" cy="923400"/>
          </a:xfrm>
          <a:prstGeom prst="rect">
            <a:avLst/>
          </a:prstGeom>
          <a:no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en-US" sz="4400" b="1">
                <a:solidFill>
                  <a:srgbClr val="FFFFFF"/>
                </a:solidFill>
                <a:latin typeface="Calibri"/>
                <a:ea typeface="Calibri"/>
                <a:cs typeface="Calibri"/>
                <a:sym typeface="Calibri"/>
              </a:rPr>
              <a:t>Reflection</a:t>
            </a:r>
            <a:endParaRPr sz="4400" b="1">
              <a:solidFill>
                <a:srgbClr val="FFFFFF"/>
              </a:solidFill>
              <a:latin typeface="Calibri"/>
              <a:ea typeface="Calibri"/>
              <a:cs typeface="Calibri"/>
              <a:sym typeface="Calibri"/>
            </a:endParaRPr>
          </a:p>
        </p:txBody>
      </p:sp>
      <p:sp>
        <p:nvSpPr>
          <p:cNvPr id="586" name="Google Shape;586;p77"/>
          <p:cNvSpPr txBox="1"/>
          <p:nvPr/>
        </p:nvSpPr>
        <p:spPr>
          <a:xfrm>
            <a:off x="680567" y="1328533"/>
            <a:ext cx="2809200" cy="24627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3600" b="1">
                <a:latin typeface="Calibri"/>
                <a:ea typeface="Calibri"/>
                <a:cs typeface="Calibri"/>
                <a:sym typeface="Calibri"/>
              </a:rPr>
              <a:t>What squares with your thinking?</a:t>
            </a:r>
            <a:endParaRPr sz="3600" b="1">
              <a:latin typeface="Calibri"/>
              <a:ea typeface="Calibri"/>
              <a:cs typeface="Calibri"/>
              <a:sym typeface="Calibri"/>
            </a:endParaRPr>
          </a:p>
        </p:txBody>
      </p:sp>
      <p:sp>
        <p:nvSpPr>
          <p:cNvPr id="587" name="Google Shape;587;p77"/>
          <p:cNvSpPr txBox="1"/>
          <p:nvPr/>
        </p:nvSpPr>
        <p:spPr>
          <a:xfrm>
            <a:off x="4195600" y="3014833"/>
            <a:ext cx="3800700" cy="1477500"/>
          </a:xfrm>
          <a:prstGeom prst="rect">
            <a:avLst/>
          </a:prstGeom>
          <a:no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en-US" sz="4000" b="1">
                <a:latin typeface="Calibri"/>
                <a:ea typeface="Calibri"/>
                <a:cs typeface="Calibri"/>
                <a:sym typeface="Calibri"/>
              </a:rPr>
              <a:t>3</a:t>
            </a:r>
            <a:endParaRPr sz="4000" b="1">
              <a:latin typeface="Calibri"/>
              <a:ea typeface="Calibri"/>
              <a:cs typeface="Calibri"/>
              <a:sym typeface="Calibri"/>
            </a:endParaRPr>
          </a:p>
          <a:p>
            <a:pPr marL="0" lvl="0" indent="0" algn="ctr" rtl="0">
              <a:spcBef>
                <a:spcPts val="0"/>
              </a:spcBef>
              <a:spcAft>
                <a:spcPts val="0"/>
              </a:spcAft>
              <a:buNone/>
            </a:pPr>
            <a:r>
              <a:rPr lang="en-US" sz="4000" b="1">
                <a:latin typeface="Calibri"/>
                <a:ea typeface="Calibri"/>
                <a:cs typeface="Calibri"/>
                <a:sym typeface="Calibri"/>
              </a:rPr>
              <a:t>new ideas</a:t>
            </a:r>
            <a:endParaRPr sz="4000" b="1">
              <a:latin typeface="Calibri"/>
              <a:ea typeface="Calibri"/>
              <a:cs typeface="Calibri"/>
              <a:sym typeface="Calibri"/>
            </a:endParaRPr>
          </a:p>
        </p:txBody>
      </p:sp>
      <p:sp>
        <p:nvSpPr>
          <p:cNvPr id="588" name="Google Shape;588;p77"/>
          <p:cNvSpPr txBox="1"/>
          <p:nvPr/>
        </p:nvSpPr>
        <p:spPr>
          <a:xfrm>
            <a:off x="8863217" y="3014833"/>
            <a:ext cx="2726700" cy="2462700"/>
          </a:xfrm>
          <a:prstGeom prst="rect">
            <a:avLst/>
          </a:prstGeom>
          <a:no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en-US" sz="3600" b="1">
                <a:latin typeface="Calibri"/>
                <a:ea typeface="Calibri"/>
                <a:cs typeface="Calibri"/>
                <a:sym typeface="Calibri"/>
              </a:rPr>
              <a:t>What is circling around in your head?</a:t>
            </a:r>
            <a:endParaRPr sz="3600" b="1">
              <a:latin typeface="Calibri"/>
              <a:ea typeface="Calibri"/>
              <a:cs typeface="Calibri"/>
              <a:sym typeface="Calibri"/>
            </a:endParaRPr>
          </a:p>
        </p:txBody>
      </p:sp>
      <p:pic>
        <p:nvPicPr>
          <p:cNvPr id="589" name="Google Shape;589;p77"/>
          <p:cNvPicPr preferRelativeResize="0"/>
          <p:nvPr/>
        </p:nvPicPr>
        <p:blipFill>
          <a:blip r:embed="rId3">
            <a:alphaModFix/>
          </a:blip>
          <a:stretch>
            <a:fillRect/>
          </a:stretch>
        </p:blipFill>
        <p:spPr>
          <a:xfrm>
            <a:off x="16" y="4695633"/>
            <a:ext cx="3568168" cy="213555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93"/>
        <p:cNvGrpSpPr/>
        <p:nvPr/>
      </p:nvGrpSpPr>
      <p:grpSpPr>
        <a:xfrm>
          <a:off x="0" y="0"/>
          <a:ext cx="0" cy="0"/>
          <a:chOff x="0" y="0"/>
          <a:chExt cx="0" cy="0"/>
        </a:xfrm>
      </p:grpSpPr>
      <p:sp>
        <p:nvSpPr>
          <p:cNvPr id="594" name="Google Shape;594;p78"/>
          <p:cNvSpPr txBox="1"/>
          <p:nvPr/>
        </p:nvSpPr>
        <p:spPr>
          <a:xfrm>
            <a:off x="683394" y="3429000"/>
            <a:ext cx="10818795" cy="796491"/>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90"/>
              </a:buClr>
              <a:buSzPts val="3200"/>
              <a:buFont typeface="Arial"/>
              <a:buNone/>
            </a:pPr>
            <a:r>
              <a:rPr lang="en-US" sz="3200" b="1">
                <a:solidFill>
                  <a:srgbClr val="000090"/>
                </a:solidFill>
                <a:latin typeface="Calibri"/>
                <a:ea typeface="Calibri"/>
                <a:cs typeface="Calibri"/>
                <a:sym typeface="Calibri"/>
              </a:rPr>
              <a:t>Thank you!</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126"/>
        <p:cNvGrpSpPr/>
        <p:nvPr/>
      </p:nvGrpSpPr>
      <p:grpSpPr>
        <a:xfrm>
          <a:off x="0" y="0"/>
          <a:ext cx="0" cy="0"/>
          <a:chOff x="0" y="0"/>
          <a:chExt cx="0" cy="0"/>
        </a:xfrm>
      </p:grpSpPr>
      <p:sp>
        <p:nvSpPr>
          <p:cNvPr id="127" name="Google Shape;127;p27"/>
          <p:cNvSpPr txBox="1">
            <a:spLocks noGrp="1"/>
          </p:cNvSpPr>
          <p:nvPr>
            <p:ph type="title"/>
          </p:nvPr>
        </p:nvSpPr>
        <p:spPr>
          <a:xfrm>
            <a:off x="1381950" y="1325925"/>
            <a:ext cx="9428100" cy="4626300"/>
          </a:xfrm>
          <a:prstGeom prst="rect">
            <a:avLst/>
          </a:prstGeom>
          <a:noFill/>
          <a:ln>
            <a:noFill/>
          </a:ln>
        </p:spPr>
        <p:txBody>
          <a:bodyPr spcFirstLastPara="1" wrap="square" lIns="0" tIns="16925" rIns="0" bIns="0" anchor="t" anchorCtr="0">
            <a:noAutofit/>
          </a:bodyPr>
          <a:lstStyle/>
          <a:p>
            <a:pPr marL="12700" marR="12700" lvl="0" indent="0" algn="ctr" rtl="0">
              <a:lnSpc>
                <a:spcPct val="115199"/>
              </a:lnSpc>
              <a:spcBef>
                <a:spcPts val="0"/>
              </a:spcBef>
              <a:spcAft>
                <a:spcPts val="0"/>
              </a:spcAft>
              <a:buNone/>
            </a:pPr>
            <a:r>
              <a:rPr lang="en-US" sz="4200" b="0">
                <a:solidFill>
                  <a:srgbClr val="353535"/>
                </a:solidFill>
                <a:latin typeface="Calibri"/>
                <a:ea typeface="Calibri"/>
                <a:cs typeface="Calibri"/>
                <a:sym typeface="Calibri"/>
              </a:rPr>
              <a:t>History is a series of </a:t>
            </a:r>
            <a:r>
              <a:rPr lang="en-US" sz="4200" b="0">
                <a:solidFill>
                  <a:srgbClr val="E6412B"/>
                </a:solidFill>
                <a:latin typeface="Calibri"/>
                <a:ea typeface="Calibri"/>
                <a:cs typeface="Calibri"/>
                <a:sym typeface="Calibri"/>
              </a:rPr>
              <a:t>design</a:t>
            </a:r>
            <a:r>
              <a:rPr lang="en-US" sz="4200" b="0">
                <a:solidFill>
                  <a:srgbClr val="353535"/>
                </a:solidFill>
                <a:latin typeface="Calibri"/>
                <a:ea typeface="Calibri"/>
                <a:cs typeface="Calibri"/>
                <a:sym typeface="Calibri"/>
              </a:rPr>
              <a:t> decisions.</a:t>
            </a:r>
            <a:endParaRPr sz="4200" b="0">
              <a:solidFill>
                <a:srgbClr val="353535"/>
              </a:solidFill>
              <a:latin typeface="Calibri"/>
              <a:ea typeface="Calibri"/>
              <a:cs typeface="Calibri"/>
              <a:sym typeface="Calibri"/>
            </a:endParaRPr>
          </a:p>
          <a:p>
            <a:pPr marL="12700" marR="12700" lvl="0" indent="0" algn="ctr" rtl="0">
              <a:lnSpc>
                <a:spcPct val="115199"/>
              </a:lnSpc>
              <a:spcBef>
                <a:spcPts val="0"/>
              </a:spcBef>
              <a:spcAft>
                <a:spcPts val="0"/>
              </a:spcAft>
              <a:buNone/>
            </a:pPr>
            <a:r>
              <a:rPr lang="en-US" sz="4200" b="0">
                <a:solidFill>
                  <a:srgbClr val="353535"/>
                </a:solidFill>
                <a:latin typeface="Calibri"/>
                <a:ea typeface="Calibri"/>
                <a:cs typeface="Calibri"/>
                <a:sym typeface="Calibri"/>
              </a:rPr>
              <a:t>All systems produce what they are </a:t>
            </a:r>
            <a:r>
              <a:rPr lang="en-US" sz="4200" b="0">
                <a:solidFill>
                  <a:srgbClr val="E6412B"/>
                </a:solidFill>
                <a:latin typeface="Calibri"/>
                <a:ea typeface="Calibri"/>
                <a:cs typeface="Calibri"/>
                <a:sym typeface="Calibri"/>
              </a:rPr>
              <a:t>designed</a:t>
            </a:r>
            <a:r>
              <a:rPr lang="en-US" sz="4200" b="0">
                <a:solidFill>
                  <a:srgbClr val="353535"/>
                </a:solidFill>
                <a:latin typeface="Calibri"/>
                <a:ea typeface="Calibri"/>
                <a:cs typeface="Calibri"/>
                <a:sym typeface="Calibri"/>
              </a:rPr>
              <a:t> to  produce.</a:t>
            </a:r>
            <a:endParaRPr sz="4200" b="0">
              <a:solidFill>
                <a:srgbClr val="353535"/>
              </a:solidFill>
              <a:latin typeface="Calibri"/>
              <a:ea typeface="Calibri"/>
              <a:cs typeface="Calibri"/>
              <a:sym typeface="Calibri"/>
            </a:endParaRPr>
          </a:p>
          <a:p>
            <a:pPr marL="12700" marR="12700" lvl="0" indent="0" algn="ctr" rtl="0">
              <a:lnSpc>
                <a:spcPct val="115199"/>
              </a:lnSpc>
              <a:spcBef>
                <a:spcPts val="0"/>
              </a:spcBef>
              <a:spcAft>
                <a:spcPts val="0"/>
              </a:spcAft>
              <a:buNone/>
            </a:pPr>
            <a:r>
              <a:rPr lang="en-US" sz="4200" b="0">
                <a:solidFill>
                  <a:srgbClr val="353535"/>
                </a:solidFill>
                <a:latin typeface="Calibri"/>
                <a:ea typeface="Calibri"/>
                <a:cs typeface="Calibri"/>
                <a:sym typeface="Calibri"/>
              </a:rPr>
              <a:t>Everything is by </a:t>
            </a:r>
            <a:r>
              <a:rPr lang="en-US" sz="4200" b="0">
                <a:solidFill>
                  <a:srgbClr val="E6412B"/>
                </a:solidFill>
                <a:latin typeface="Calibri"/>
                <a:ea typeface="Calibri"/>
                <a:cs typeface="Calibri"/>
                <a:sym typeface="Calibri"/>
              </a:rPr>
              <a:t>design</a:t>
            </a:r>
            <a:r>
              <a:rPr lang="en-US" sz="4200" b="0">
                <a:solidFill>
                  <a:srgbClr val="353535"/>
                </a:solidFill>
                <a:latin typeface="Calibri"/>
                <a:ea typeface="Calibri"/>
                <a:cs typeface="Calibri"/>
                <a:sym typeface="Calibri"/>
              </a:rPr>
              <a:t>.</a:t>
            </a:r>
            <a:endParaRPr sz="4200" b="0">
              <a:solidFill>
                <a:srgbClr val="353535"/>
              </a:solidFill>
              <a:latin typeface="Calibri"/>
              <a:ea typeface="Calibri"/>
              <a:cs typeface="Calibri"/>
              <a:sym typeface="Calibri"/>
            </a:endParaRPr>
          </a:p>
          <a:p>
            <a:pPr marL="12700" marR="12700" lvl="0" indent="0" algn="ctr" rtl="0">
              <a:lnSpc>
                <a:spcPct val="115199"/>
              </a:lnSpc>
              <a:spcBef>
                <a:spcPts val="0"/>
              </a:spcBef>
              <a:spcAft>
                <a:spcPts val="0"/>
              </a:spcAft>
              <a:buNone/>
            </a:pPr>
            <a:r>
              <a:rPr lang="en-US" sz="4200" b="0">
                <a:solidFill>
                  <a:srgbClr val="353535"/>
                </a:solidFill>
                <a:latin typeface="Calibri"/>
                <a:ea typeface="Calibri"/>
                <a:cs typeface="Calibri"/>
                <a:sym typeface="Calibri"/>
              </a:rPr>
              <a:t>We are ALL </a:t>
            </a:r>
            <a:r>
              <a:rPr lang="en-US" sz="4200" b="0">
                <a:solidFill>
                  <a:srgbClr val="E6412B"/>
                </a:solidFill>
                <a:latin typeface="Calibri"/>
                <a:ea typeface="Calibri"/>
                <a:cs typeface="Calibri"/>
                <a:sym typeface="Calibri"/>
              </a:rPr>
              <a:t>designers</a:t>
            </a:r>
            <a:r>
              <a:rPr lang="en-US" sz="4200" b="0">
                <a:solidFill>
                  <a:srgbClr val="353535"/>
                </a:solidFill>
                <a:latin typeface="Calibri"/>
                <a:ea typeface="Calibri"/>
                <a:cs typeface="Calibri"/>
                <a:sym typeface="Calibri"/>
              </a:rPr>
              <a:t>.</a:t>
            </a:r>
            <a:endParaRPr sz="4200" b="0">
              <a:solidFill>
                <a:srgbClr val="353535"/>
              </a:solidFill>
              <a:latin typeface="Calibri"/>
              <a:ea typeface="Calibri"/>
              <a:cs typeface="Calibri"/>
              <a:sym typeface="Calibri"/>
            </a:endParaRPr>
          </a:p>
        </p:txBody>
      </p:sp>
      <p:sp>
        <p:nvSpPr>
          <p:cNvPr id="128" name="Google Shape;128;p27"/>
          <p:cNvSpPr txBox="1"/>
          <p:nvPr/>
        </p:nvSpPr>
        <p:spPr>
          <a:xfrm>
            <a:off x="2532150" y="0"/>
            <a:ext cx="7127700" cy="738900"/>
          </a:xfrm>
          <a:prstGeom prst="rect">
            <a:avLst/>
          </a:prstGeom>
          <a:noFill/>
          <a:ln>
            <a:noFill/>
          </a:ln>
        </p:spPr>
        <p:txBody>
          <a:bodyPr spcFirstLastPara="1" wrap="square" lIns="91425" tIns="91425" rIns="91425" bIns="91425" anchor="t" anchorCtr="0">
            <a:spAutoFit/>
          </a:bodyPr>
          <a:lstStyle/>
          <a:p>
            <a:pPr marL="444500" marR="12700" lvl="0" indent="-431800" algn="ctr" rtl="0">
              <a:lnSpc>
                <a:spcPct val="118750"/>
              </a:lnSpc>
              <a:spcBef>
                <a:spcPts val="0"/>
              </a:spcBef>
              <a:spcAft>
                <a:spcPts val="0"/>
              </a:spcAft>
              <a:buNone/>
            </a:pPr>
            <a:r>
              <a:rPr lang="en-US" sz="3600" b="1">
                <a:solidFill>
                  <a:schemeClr val="lt1"/>
                </a:solidFill>
                <a:latin typeface="Calibri"/>
                <a:ea typeface="Calibri"/>
                <a:cs typeface="Calibri"/>
                <a:sym typeface="Calibri"/>
              </a:rPr>
              <a:t>Educators as Designers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Shape 132"/>
        <p:cNvGrpSpPr/>
        <p:nvPr/>
      </p:nvGrpSpPr>
      <p:grpSpPr>
        <a:xfrm>
          <a:off x="0" y="0"/>
          <a:ext cx="0" cy="0"/>
          <a:chOff x="0" y="0"/>
          <a:chExt cx="0" cy="0"/>
        </a:xfrm>
      </p:grpSpPr>
      <p:sp>
        <p:nvSpPr>
          <p:cNvPr id="133" name="Google Shape;133;p28"/>
          <p:cNvSpPr/>
          <p:nvPr/>
        </p:nvSpPr>
        <p:spPr>
          <a:xfrm>
            <a:off x="0" y="1028700"/>
            <a:ext cx="6686550" cy="5829300"/>
          </a:xfrm>
          <a:custGeom>
            <a:avLst/>
            <a:gdLst/>
            <a:ahLst/>
            <a:cxnLst/>
            <a:rect l="l" t="t" r="r" b="b"/>
            <a:pathLst>
              <a:path w="4572000" h="6858000" extrusionOk="0">
                <a:moveTo>
                  <a:pt x="4571999" y="6858000"/>
                </a:moveTo>
                <a:lnTo>
                  <a:pt x="0" y="6858000"/>
                </a:lnTo>
                <a:lnTo>
                  <a:pt x="0" y="0"/>
                </a:lnTo>
                <a:lnTo>
                  <a:pt x="4571999" y="0"/>
                </a:lnTo>
                <a:lnTo>
                  <a:pt x="4571999" y="6858000"/>
                </a:lnTo>
                <a:close/>
              </a:path>
            </a:pathLst>
          </a:custGeom>
          <a:solidFill>
            <a:srgbClr val="264A6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34" name="Google Shape;134;p28"/>
          <p:cNvSpPr txBox="1">
            <a:spLocks noGrp="1"/>
          </p:cNvSpPr>
          <p:nvPr>
            <p:ph type="title"/>
          </p:nvPr>
        </p:nvSpPr>
        <p:spPr>
          <a:xfrm>
            <a:off x="34450" y="0"/>
            <a:ext cx="12001800" cy="1154100"/>
          </a:xfrm>
          <a:prstGeom prst="rect">
            <a:avLst/>
          </a:prstGeom>
          <a:noFill/>
          <a:ln>
            <a:noFill/>
          </a:ln>
        </p:spPr>
        <p:txBody>
          <a:bodyPr spcFirstLastPara="1" wrap="square" lIns="0" tIns="46575" rIns="0" bIns="0" anchor="t" anchorCtr="0">
            <a:noAutofit/>
          </a:bodyPr>
          <a:lstStyle/>
          <a:p>
            <a:pPr marL="12700" marR="12700" lvl="0" indent="0" algn="ctr" rtl="0">
              <a:lnSpc>
                <a:spcPct val="119761"/>
              </a:lnSpc>
              <a:spcBef>
                <a:spcPts val="0"/>
              </a:spcBef>
              <a:spcAft>
                <a:spcPts val="0"/>
              </a:spcAft>
              <a:buNone/>
            </a:pPr>
            <a:r>
              <a:rPr lang="en-US" sz="4000">
                <a:solidFill>
                  <a:schemeClr val="lt1"/>
                </a:solidFill>
                <a:latin typeface="Calibri"/>
                <a:ea typeface="Calibri"/>
                <a:cs typeface="Calibri"/>
                <a:sym typeface="Calibri"/>
              </a:rPr>
              <a:t>What do we mean by “liberatory” design? </a:t>
            </a:r>
            <a:endParaRPr sz="4000">
              <a:solidFill>
                <a:schemeClr val="lt1"/>
              </a:solidFill>
              <a:latin typeface="Calibri"/>
              <a:ea typeface="Calibri"/>
              <a:cs typeface="Calibri"/>
              <a:sym typeface="Calibri"/>
            </a:endParaRPr>
          </a:p>
        </p:txBody>
      </p:sp>
      <p:grpSp>
        <p:nvGrpSpPr>
          <p:cNvPr id="135" name="Google Shape;135;p28"/>
          <p:cNvGrpSpPr/>
          <p:nvPr/>
        </p:nvGrpSpPr>
        <p:grpSpPr>
          <a:xfrm>
            <a:off x="7498644" y="1028707"/>
            <a:ext cx="3915349" cy="3222081"/>
            <a:chOff x="758593" y="3760225"/>
            <a:chExt cx="2568284" cy="2600130"/>
          </a:xfrm>
        </p:grpSpPr>
        <p:sp>
          <p:nvSpPr>
            <p:cNvPr id="136" name="Google Shape;136;p28"/>
            <p:cNvSpPr/>
            <p:nvPr/>
          </p:nvSpPr>
          <p:spPr>
            <a:xfrm>
              <a:off x="1350477" y="3760225"/>
              <a:ext cx="1976400" cy="19764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37" name="Google Shape;137;p28"/>
            <p:cNvSpPr/>
            <p:nvPr/>
          </p:nvSpPr>
          <p:spPr>
            <a:xfrm>
              <a:off x="758593" y="5913355"/>
              <a:ext cx="1362000" cy="4470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grpSp>
      <p:sp>
        <p:nvSpPr>
          <p:cNvPr id="138" name="Google Shape;138;p28"/>
          <p:cNvSpPr txBox="1"/>
          <p:nvPr/>
        </p:nvSpPr>
        <p:spPr>
          <a:xfrm>
            <a:off x="116475" y="1284992"/>
            <a:ext cx="6219900" cy="576000"/>
          </a:xfrm>
          <a:prstGeom prst="rect">
            <a:avLst/>
          </a:prstGeom>
          <a:noFill/>
          <a:ln>
            <a:noFill/>
          </a:ln>
        </p:spPr>
        <p:txBody>
          <a:bodyPr spcFirstLastPara="1" wrap="square" lIns="0" tIns="14375" rIns="0" bIns="0" anchor="t" anchorCtr="0">
            <a:noAutofit/>
          </a:bodyPr>
          <a:lstStyle/>
          <a:p>
            <a:pPr marL="12700" marR="12700" lvl="0" indent="0" algn="l" rtl="0">
              <a:lnSpc>
                <a:spcPct val="100699"/>
              </a:lnSpc>
              <a:spcBef>
                <a:spcPts val="0"/>
              </a:spcBef>
              <a:spcAft>
                <a:spcPts val="0"/>
              </a:spcAft>
              <a:buNone/>
            </a:pPr>
            <a:r>
              <a:rPr lang="en-US" sz="2400" b="1" i="1">
                <a:solidFill>
                  <a:srgbClr val="FFFFFF"/>
                </a:solidFill>
                <a:latin typeface="Calibri"/>
                <a:ea typeface="Calibri"/>
                <a:cs typeface="Calibri"/>
                <a:sym typeface="Calibri"/>
              </a:rPr>
              <a:t>Liberatory Design </a:t>
            </a:r>
            <a:r>
              <a:rPr lang="en-US" sz="2400" i="1">
                <a:solidFill>
                  <a:srgbClr val="FFFFFF"/>
                </a:solidFill>
                <a:latin typeface="Calibri"/>
                <a:ea typeface="Calibri"/>
                <a:cs typeface="Calibri"/>
                <a:sym typeface="Calibri"/>
              </a:rPr>
              <a:t>is an approach to  addressing complex equity challenges.</a:t>
            </a:r>
            <a:endParaRPr sz="2400">
              <a:solidFill>
                <a:schemeClr val="dk1"/>
              </a:solidFill>
              <a:latin typeface="Calibri"/>
              <a:ea typeface="Calibri"/>
              <a:cs typeface="Calibri"/>
              <a:sym typeface="Calibri"/>
            </a:endParaRPr>
          </a:p>
        </p:txBody>
      </p:sp>
      <p:sp>
        <p:nvSpPr>
          <p:cNvPr id="139" name="Google Shape;139;p28"/>
          <p:cNvSpPr txBox="1"/>
          <p:nvPr/>
        </p:nvSpPr>
        <p:spPr>
          <a:xfrm>
            <a:off x="199858" y="2292675"/>
            <a:ext cx="6219900" cy="4088100"/>
          </a:xfrm>
          <a:prstGeom prst="rect">
            <a:avLst/>
          </a:prstGeom>
          <a:noFill/>
          <a:ln>
            <a:noFill/>
          </a:ln>
        </p:spPr>
        <p:txBody>
          <a:bodyPr spcFirstLastPara="1" wrap="square" lIns="0" tIns="16925" rIns="0" bIns="0" anchor="t" anchorCtr="0">
            <a:noAutofit/>
          </a:bodyPr>
          <a:lstStyle/>
          <a:p>
            <a:pPr marL="12700" marR="0" lvl="0" indent="0" algn="l" rtl="0">
              <a:lnSpc>
                <a:spcPct val="100000"/>
              </a:lnSpc>
              <a:spcBef>
                <a:spcPts val="0"/>
              </a:spcBef>
              <a:spcAft>
                <a:spcPts val="0"/>
              </a:spcAft>
              <a:buNone/>
            </a:pPr>
            <a:r>
              <a:rPr lang="en-US" sz="2200" i="1">
                <a:solidFill>
                  <a:srgbClr val="FFFFFF"/>
                </a:solidFill>
                <a:latin typeface="Helvetica Neue"/>
                <a:ea typeface="Helvetica Neue"/>
                <a:cs typeface="Helvetica Neue"/>
                <a:sym typeface="Helvetica Neue"/>
              </a:rPr>
              <a:t>I</a:t>
            </a:r>
            <a:r>
              <a:rPr lang="en-US" sz="2200" i="1">
                <a:solidFill>
                  <a:srgbClr val="FFFFFF"/>
                </a:solidFill>
                <a:latin typeface="Calibri"/>
                <a:ea typeface="Calibri"/>
                <a:cs typeface="Calibri"/>
                <a:sym typeface="Calibri"/>
              </a:rPr>
              <a:t>t’s a process &amp; practice to…</a:t>
            </a:r>
            <a:endParaRPr sz="2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2200">
              <a:solidFill>
                <a:schemeClr val="dk1"/>
              </a:solidFill>
              <a:latin typeface="Calibri"/>
              <a:ea typeface="Calibri"/>
              <a:cs typeface="Calibri"/>
              <a:sym typeface="Calibri"/>
            </a:endParaRPr>
          </a:p>
          <a:p>
            <a:pPr marL="622300" marR="12700" lvl="0" indent="-469900" algn="l" rtl="0">
              <a:lnSpc>
                <a:spcPct val="100699"/>
              </a:lnSpc>
              <a:spcBef>
                <a:spcPts val="0"/>
              </a:spcBef>
              <a:spcAft>
                <a:spcPts val="0"/>
              </a:spcAft>
              <a:buClr>
                <a:srgbClr val="FFFFFF"/>
              </a:buClr>
              <a:buSzPts val="2200"/>
              <a:buFont typeface="Arial"/>
              <a:buChar char="●"/>
            </a:pPr>
            <a:r>
              <a:rPr lang="en-US" sz="2200">
                <a:solidFill>
                  <a:srgbClr val="FFFFFF"/>
                </a:solidFill>
                <a:latin typeface="Calibri"/>
                <a:ea typeface="Calibri"/>
                <a:cs typeface="Calibri"/>
                <a:sym typeface="Calibri"/>
              </a:rPr>
              <a:t>Create </a:t>
            </a:r>
            <a:r>
              <a:rPr lang="en-US" sz="2200" b="1">
                <a:solidFill>
                  <a:srgbClr val="F7A037"/>
                </a:solidFill>
                <a:latin typeface="Calibri"/>
                <a:ea typeface="Calibri"/>
                <a:cs typeface="Calibri"/>
                <a:sym typeface="Calibri"/>
              </a:rPr>
              <a:t>designs that help liberate </a:t>
            </a:r>
            <a:r>
              <a:rPr lang="en-US" sz="2200">
                <a:solidFill>
                  <a:srgbClr val="FFFFFF"/>
                </a:solidFill>
                <a:latin typeface="Calibri"/>
                <a:ea typeface="Calibri"/>
                <a:cs typeface="Calibri"/>
                <a:sym typeface="Calibri"/>
              </a:rPr>
              <a:t>and increase opportunity for those most impacted by oppression</a:t>
            </a:r>
            <a:endParaRPr sz="2200">
              <a:solidFill>
                <a:schemeClr val="dk1"/>
              </a:solidFill>
              <a:latin typeface="Calibri"/>
              <a:ea typeface="Calibri"/>
              <a:cs typeface="Calibri"/>
              <a:sym typeface="Calibri"/>
            </a:endParaRPr>
          </a:p>
          <a:p>
            <a:pPr marL="0" marR="0" lvl="0" indent="0" algn="l" rtl="0">
              <a:lnSpc>
                <a:spcPct val="100000"/>
              </a:lnSpc>
              <a:spcBef>
                <a:spcPts val="100"/>
              </a:spcBef>
              <a:spcAft>
                <a:spcPts val="0"/>
              </a:spcAft>
              <a:buClr>
                <a:srgbClr val="FFFFFF"/>
              </a:buClr>
              <a:buSzPts val="2300"/>
              <a:buFont typeface="Arial"/>
              <a:buNone/>
            </a:pPr>
            <a:endParaRPr sz="2200">
              <a:solidFill>
                <a:schemeClr val="dk1"/>
              </a:solidFill>
              <a:latin typeface="Calibri"/>
              <a:ea typeface="Calibri"/>
              <a:cs typeface="Calibri"/>
              <a:sym typeface="Calibri"/>
            </a:endParaRPr>
          </a:p>
          <a:p>
            <a:pPr marL="622300" marR="177800" lvl="0" indent="-469900" algn="l" rtl="0">
              <a:lnSpc>
                <a:spcPct val="100699"/>
              </a:lnSpc>
              <a:spcBef>
                <a:spcPts val="0"/>
              </a:spcBef>
              <a:spcAft>
                <a:spcPts val="0"/>
              </a:spcAft>
              <a:buClr>
                <a:srgbClr val="FFFFFF"/>
              </a:buClr>
              <a:buSzPts val="2200"/>
              <a:buFont typeface="Arial"/>
              <a:buChar char="●"/>
            </a:pPr>
            <a:r>
              <a:rPr lang="en-US" sz="2200" b="1">
                <a:solidFill>
                  <a:srgbClr val="F7A037"/>
                </a:solidFill>
                <a:latin typeface="Calibri"/>
                <a:ea typeface="Calibri"/>
                <a:cs typeface="Calibri"/>
                <a:sym typeface="Calibri"/>
              </a:rPr>
              <a:t>Transform power </a:t>
            </a:r>
            <a:r>
              <a:rPr lang="en-US" sz="2200">
                <a:solidFill>
                  <a:srgbClr val="FFFFFF"/>
                </a:solidFill>
                <a:latin typeface="Calibri"/>
                <a:ea typeface="Calibri"/>
                <a:cs typeface="Calibri"/>
                <a:sym typeface="Calibri"/>
              </a:rPr>
              <a:t>by shifting the relationships between those who hold power to design and those impacted by these designs</a:t>
            </a:r>
            <a:endParaRPr sz="2200">
              <a:solidFill>
                <a:schemeClr val="dk1"/>
              </a:solidFill>
              <a:latin typeface="Calibri"/>
              <a:ea typeface="Calibri"/>
              <a:cs typeface="Calibri"/>
              <a:sym typeface="Calibri"/>
            </a:endParaRPr>
          </a:p>
          <a:p>
            <a:pPr marL="0" marR="0" lvl="0" indent="0" algn="l" rtl="0">
              <a:lnSpc>
                <a:spcPct val="100000"/>
              </a:lnSpc>
              <a:spcBef>
                <a:spcPts val="100"/>
              </a:spcBef>
              <a:spcAft>
                <a:spcPts val="0"/>
              </a:spcAft>
              <a:buClr>
                <a:srgbClr val="FFFFFF"/>
              </a:buClr>
              <a:buSzPts val="2300"/>
              <a:buFont typeface="Arial"/>
              <a:buNone/>
            </a:pPr>
            <a:endParaRPr sz="2200">
              <a:solidFill>
                <a:schemeClr val="dk1"/>
              </a:solidFill>
              <a:latin typeface="Calibri"/>
              <a:ea typeface="Calibri"/>
              <a:cs typeface="Calibri"/>
              <a:sym typeface="Calibri"/>
            </a:endParaRPr>
          </a:p>
          <a:p>
            <a:pPr marL="622300" marR="469900" lvl="0" indent="-469900" algn="l" rtl="0">
              <a:lnSpc>
                <a:spcPct val="100699"/>
              </a:lnSpc>
              <a:spcBef>
                <a:spcPts val="0"/>
              </a:spcBef>
              <a:spcAft>
                <a:spcPts val="0"/>
              </a:spcAft>
              <a:buClr>
                <a:srgbClr val="FFFFFF"/>
              </a:buClr>
              <a:buSzPts val="2200"/>
              <a:buFont typeface="Arial"/>
              <a:buChar char="●"/>
            </a:pPr>
            <a:r>
              <a:rPr lang="en-US" sz="2200">
                <a:solidFill>
                  <a:srgbClr val="FFFFFF"/>
                </a:solidFill>
                <a:latin typeface="Calibri"/>
                <a:ea typeface="Calibri"/>
                <a:cs typeface="Calibri"/>
                <a:sym typeface="Calibri"/>
              </a:rPr>
              <a:t>Generate </a:t>
            </a:r>
            <a:r>
              <a:rPr lang="en-US" sz="2200" b="1">
                <a:solidFill>
                  <a:srgbClr val="F7A037"/>
                </a:solidFill>
                <a:latin typeface="Calibri"/>
                <a:ea typeface="Calibri"/>
                <a:cs typeface="Calibri"/>
                <a:sym typeface="Calibri"/>
              </a:rPr>
              <a:t>liberatory learning and increased agency </a:t>
            </a:r>
            <a:r>
              <a:rPr lang="en-US" sz="2200">
                <a:solidFill>
                  <a:srgbClr val="FFFFFF"/>
                </a:solidFill>
                <a:latin typeface="Calibri"/>
                <a:ea typeface="Calibri"/>
                <a:cs typeface="Calibri"/>
                <a:sym typeface="Calibri"/>
              </a:rPr>
              <a:t>for those involved in the design work</a:t>
            </a:r>
            <a:endParaRPr sz="2200">
              <a:solidFill>
                <a:schemeClr val="dk1"/>
              </a:solidFill>
              <a:latin typeface="Calibri"/>
              <a:ea typeface="Calibri"/>
              <a:cs typeface="Calibri"/>
              <a:sym typeface="Calibri"/>
            </a:endParaRPr>
          </a:p>
        </p:txBody>
      </p:sp>
      <p:sp>
        <p:nvSpPr>
          <p:cNvPr id="140" name="Google Shape;140;p28"/>
          <p:cNvSpPr/>
          <p:nvPr/>
        </p:nvSpPr>
        <p:spPr>
          <a:xfrm>
            <a:off x="9932331" y="4653494"/>
            <a:ext cx="1639200" cy="5013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41" name="Google Shape;141;p28"/>
          <p:cNvSpPr/>
          <p:nvPr/>
        </p:nvSpPr>
        <p:spPr>
          <a:xfrm>
            <a:off x="7359217" y="4653499"/>
            <a:ext cx="810900" cy="3633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142" name="Google Shape;142;p28"/>
          <p:cNvSpPr/>
          <p:nvPr/>
        </p:nvSpPr>
        <p:spPr>
          <a:xfrm>
            <a:off x="8697081" y="4653490"/>
            <a:ext cx="708300" cy="6375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24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146"/>
        <p:cNvGrpSpPr/>
        <p:nvPr/>
      </p:nvGrpSpPr>
      <p:grpSpPr>
        <a:xfrm>
          <a:off x="0" y="0"/>
          <a:ext cx="0" cy="0"/>
          <a:chOff x="0" y="0"/>
          <a:chExt cx="0" cy="0"/>
        </a:xfrm>
      </p:grpSpPr>
      <p:sp>
        <p:nvSpPr>
          <p:cNvPr id="147" name="Google Shape;147;p29"/>
          <p:cNvSpPr txBox="1">
            <a:spLocks noGrp="1"/>
          </p:cNvSpPr>
          <p:nvPr>
            <p:ph type="title"/>
          </p:nvPr>
        </p:nvSpPr>
        <p:spPr>
          <a:xfrm>
            <a:off x="477523" y="159750"/>
            <a:ext cx="11198400" cy="693900"/>
          </a:xfrm>
          <a:prstGeom prst="rect">
            <a:avLst/>
          </a:prstGeom>
          <a:noFill/>
          <a:ln>
            <a:noFill/>
          </a:ln>
        </p:spPr>
        <p:txBody>
          <a:bodyPr spcFirstLastPara="1" wrap="square" lIns="0" tIns="33000" rIns="0" bIns="0" anchor="t" anchorCtr="0">
            <a:noAutofit/>
          </a:bodyPr>
          <a:lstStyle/>
          <a:p>
            <a:pPr marL="914400" marR="12700" lvl="0" indent="-901700" algn="ctr" rtl="0">
              <a:lnSpc>
                <a:spcPct val="119545"/>
              </a:lnSpc>
              <a:spcBef>
                <a:spcPts val="0"/>
              </a:spcBef>
              <a:spcAft>
                <a:spcPts val="0"/>
              </a:spcAft>
              <a:buNone/>
            </a:pPr>
            <a:r>
              <a:rPr lang="en-US" sz="30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LIBERATORY DESIGN MINDSETS</a:t>
            </a:r>
            <a:endParaRPr sz="3000">
              <a:solidFill>
                <a:schemeClr val="lt1"/>
              </a:solidFill>
              <a:latin typeface="Calibri"/>
              <a:ea typeface="Calibri"/>
              <a:cs typeface="Calibri"/>
              <a:sym typeface="Calibri"/>
            </a:endParaRPr>
          </a:p>
        </p:txBody>
      </p:sp>
      <p:sp>
        <p:nvSpPr>
          <p:cNvPr id="148" name="Google Shape;148;p29"/>
          <p:cNvSpPr txBox="1"/>
          <p:nvPr/>
        </p:nvSpPr>
        <p:spPr>
          <a:xfrm>
            <a:off x="52150" y="6208400"/>
            <a:ext cx="3999900" cy="554100"/>
          </a:xfrm>
          <a:prstGeom prst="rect">
            <a:avLst/>
          </a:prstGeom>
          <a:noFill/>
          <a:ln>
            <a:noFill/>
          </a:ln>
        </p:spPr>
        <p:txBody>
          <a:bodyPr spcFirstLastPara="1" wrap="square" lIns="121900" tIns="121900" rIns="121900" bIns="121900" anchor="t" anchorCtr="0">
            <a:spAutoFit/>
          </a:bodyPr>
          <a:lstStyle/>
          <a:p>
            <a:pPr marL="0" lvl="0" indent="0" algn="l" rtl="0">
              <a:spcBef>
                <a:spcPts val="0"/>
              </a:spcBef>
              <a:spcAft>
                <a:spcPts val="0"/>
              </a:spcAft>
              <a:buNone/>
            </a:pPr>
            <a:r>
              <a:rPr lang="en-US" sz="2000" b="1" u="sng">
                <a:solidFill>
                  <a:schemeClr val="accen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NEP Liberatory Design Website</a:t>
            </a:r>
            <a:endParaRPr sz="1600">
              <a:solidFill>
                <a:schemeClr val="accent1"/>
              </a:solidFill>
            </a:endParaRPr>
          </a:p>
        </p:txBody>
      </p:sp>
      <p:sp>
        <p:nvSpPr>
          <p:cNvPr id="149" name="Google Shape;149;p29"/>
          <p:cNvSpPr txBox="1"/>
          <p:nvPr/>
        </p:nvSpPr>
        <p:spPr>
          <a:xfrm>
            <a:off x="4370150" y="6208350"/>
            <a:ext cx="4602900" cy="554100"/>
          </a:xfrm>
          <a:prstGeom prst="rect">
            <a:avLst/>
          </a:prstGeom>
          <a:no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en-US" sz="2000" b="1" u="sng">
                <a:solidFill>
                  <a:schemeClr val="hlink"/>
                </a:solidFill>
                <a:hlinkClick r:id="rId5"/>
              </a:rPr>
              <a:t>Liberatory Design Card Deck</a:t>
            </a:r>
            <a:r>
              <a:rPr lang="en-US" sz="2000" b="1">
                <a:solidFill>
                  <a:srgbClr val="0000FF"/>
                </a:solidFill>
              </a:rPr>
              <a:t> </a:t>
            </a:r>
            <a:endParaRPr sz="700"/>
          </a:p>
        </p:txBody>
      </p:sp>
      <p:pic>
        <p:nvPicPr>
          <p:cNvPr id="150" name="Google Shape;150;p29"/>
          <p:cNvPicPr preferRelativeResize="0"/>
          <p:nvPr/>
        </p:nvPicPr>
        <p:blipFill>
          <a:blip r:embed="rId6">
            <a:alphaModFix/>
          </a:blip>
          <a:stretch>
            <a:fillRect/>
          </a:stretch>
        </p:blipFill>
        <p:spPr>
          <a:xfrm>
            <a:off x="905699" y="1061725"/>
            <a:ext cx="1555649" cy="2062324"/>
          </a:xfrm>
          <a:prstGeom prst="rect">
            <a:avLst/>
          </a:prstGeom>
          <a:noFill/>
          <a:ln>
            <a:noFill/>
          </a:ln>
        </p:spPr>
      </p:pic>
      <p:pic>
        <p:nvPicPr>
          <p:cNvPr id="151" name="Google Shape;151;p29"/>
          <p:cNvPicPr preferRelativeResize="0"/>
          <p:nvPr/>
        </p:nvPicPr>
        <p:blipFill>
          <a:blip r:embed="rId7">
            <a:alphaModFix/>
          </a:blip>
          <a:stretch>
            <a:fillRect/>
          </a:stretch>
        </p:blipFill>
        <p:spPr>
          <a:xfrm>
            <a:off x="2613749" y="982645"/>
            <a:ext cx="1619407" cy="2141401"/>
          </a:xfrm>
          <a:prstGeom prst="rect">
            <a:avLst/>
          </a:prstGeom>
          <a:noFill/>
          <a:ln>
            <a:noFill/>
          </a:ln>
        </p:spPr>
      </p:pic>
      <p:pic>
        <p:nvPicPr>
          <p:cNvPr id="152" name="Google Shape;152;p29"/>
          <p:cNvPicPr preferRelativeResize="0"/>
          <p:nvPr/>
        </p:nvPicPr>
        <p:blipFill>
          <a:blip r:embed="rId8">
            <a:alphaModFix/>
          </a:blip>
          <a:stretch>
            <a:fillRect/>
          </a:stretch>
        </p:blipFill>
        <p:spPr>
          <a:xfrm>
            <a:off x="4385550" y="982650"/>
            <a:ext cx="1598862" cy="2141401"/>
          </a:xfrm>
          <a:prstGeom prst="rect">
            <a:avLst/>
          </a:prstGeom>
          <a:noFill/>
          <a:ln>
            <a:noFill/>
          </a:ln>
        </p:spPr>
      </p:pic>
      <p:pic>
        <p:nvPicPr>
          <p:cNvPr id="153" name="Google Shape;153;p29"/>
          <p:cNvPicPr preferRelativeResize="0"/>
          <p:nvPr/>
        </p:nvPicPr>
        <p:blipFill>
          <a:blip r:embed="rId9">
            <a:alphaModFix/>
          </a:blip>
          <a:stretch>
            <a:fillRect/>
          </a:stretch>
        </p:blipFill>
        <p:spPr>
          <a:xfrm>
            <a:off x="6089757" y="973170"/>
            <a:ext cx="1619401" cy="2150881"/>
          </a:xfrm>
          <a:prstGeom prst="rect">
            <a:avLst/>
          </a:prstGeom>
          <a:noFill/>
          <a:ln>
            <a:noFill/>
          </a:ln>
        </p:spPr>
      </p:pic>
      <p:pic>
        <p:nvPicPr>
          <p:cNvPr id="154" name="Google Shape;154;p29"/>
          <p:cNvPicPr preferRelativeResize="0"/>
          <p:nvPr/>
        </p:nvPicPr>
        <p:blipFill>
          <a:blip r:embed="rId10">
            <a:alphaModFix/>
          </a:blip>
          <a:stretch>
            <a:fillRect/>
          </a:stretch>
        </p:blipFill>
        <p:spPr>
          <a:xfrm>
            <a:off x="7861554" y="982645"/>
            <a:ext cx="1598850" cy="2135889"/>
          </a:xfrm>
          <a:prstGeom prst="rect">
            <a:avLst/>
          </a:prstGeom>
          <a:noFill/>
          <a:ln>
            <a:noFill/>
          </a:ln>
        </p:spPr>
      </p:pic>
      <p:pic>
        <p:nvPicPr>
          <p:cNvPr id="155" name="Google Shape;155;p29"/>
          <p:cNvPicPr preferRelativeResize="0"/>
          <p:nvPr/>
        </p:nvPicPr>
        <p:blipFill>
          <a:blip r:embed="rId11">
            <a:alphaModFix/>
          </a:blip>
          <a:stretch>
            <a:fillRect/>
          </a:stretch>
        </p:blipFill>
        <p:spPr>
          <a:xfrm>
            <a:off x="9612800" y="1044437"/>
            <a:ext cx="1555649" cy="2096901"/>
          </a:xfrm>
          <a:prstGeom prst="rect">
            <a:avLst/>
          </a:prstGeom>
          <a:noFill/>
          <a:ln>
            <a:noFill/>
          </a:ln>
        </p:spPr>
      </p:pic>
      <p:pic>
        <p:nvPicPr>
          <p:cNvPr id="156" name="Google Shape;156;p29"/>
          <p:cNvPicPr preferRelativeResize="0"/>
          <p:nvPr/>
        </p:nvPicPr>
        <p:blipFill>
          <a:blip r:embed="rId12">
            <a:alphaModFix/>
          </a:blip>
          <a:stretch>
            <a:fillRect/>
          </a:stretch>
        </p:blipFill>
        <p:spPr>
          <a:xfrm>
            <a:off x="857888" y="3434175"/>
            <a:ext cx="1555649" cy="2090278"/>
          </a:xfrm>
          <a:prstGeom prst="rect">
            <a:avLst/>
          </a:prstGeom>
          <a:noFill/>
          <a:ln>
            <a:noFill/>
          </a:ln>
        </p:spPr>
      </p:pic>
      <p:pic>
        <p:nvPicPr>
          <p:cNvPr id="157" name="Google Shape;157;p29"/>
          <p:cNvPicPr preferRelativeResize="0"/>
          <p:nvPr/>
        </p:nvPicPr>
        <p:blipFill>
          <a:blip r:embed="rId13">
            <a:alphaModFix/>
          </a:blip>
          <a:stretch>
            <a:fillRect/>
          </a:stretch>
        </p:blipFill>
        <p:spPr>
          <a:xfrm>
            <a:off x="2565938" y="3351025"/>
            <a:ext cx="1598849" cy="2173433"/>
          </a:xfrm>
          <a:prstGeom prst="rect">
            <a:avLst/>
          </a:prstGeom>
          <a:noFill/>
          <a:ln>
            <a:noFill/>
          </a:ln>
        </p:spPr>
      </p:pic>
      <p:pic>
        <p:nvPicPr>
          <p:cNvPr id="158" name="Google Shape;158;p29"/>
          <p:cNvPicPr preferRelativeResize="0"/>
          <p:nvPr/>
        </p:nvPicPr>
        <p:blipFill>
          <a:blip r:embed="rId14">
            <a:alphaModFix/>
          </a:blip>
          <a:stretch>
            <a:fillRect/>
          </a:stretch>
        </p:blipFill>
        <p:spPr>
          <a:xfrm>
            <a:off x="4359338" y="3433550"/>
            <a:ext cx="1555650" cy="2091527"/>
          </a:xfrm>
          <a:prstGeom prst="rect">
            <a:avLst/>
          </a:prstGeom>
          <a:noFill/>
          <a:ln>
            <a:noFill/>
          </a:ln>
        </p:spPr>
      </p:pic>
      <p:pic>
        <p:nvPicPr>
          <p:cNvPr id="159" name="Google Shape;159;p29"/>
          <p:cNvPicPr preferRelativeResize="0"/>
          <p:nvPr/>
        </p:nvPicPr>
        <p:blipFill>
          <a:blip r:embed="rId15">
            <a:alphaModFix/>
          </a:blip>
          <a:stretch>
            <a:fillRect/>
          </a:stretch>
        </p:blipFill>
        <p:spPr>
          <a:xfrm>
            <a:off x="6073812" y="3454850"/>
            <a:ext cx="1555650" cy="2070213"/>
          </a:xfrm>
          <a:prstGeom prst="rect">
            <a:avLst/>
          </a:prstGeom>
          <a:noFill/>
          <a:ln>
            <a:noFill/>
          </a:ln>
        </p:spPr>
      </p:pic>
      <p:pic>
        <p:nvPicPr>
          <p:cNvPr id="160" name="Google Shape;160;p29"/>
          <p:cNvPicPr preferRelativeResize="0"/>
          <p:nvPr/>
        </p:nvPicPr>
        <p:blipFill>
          <a:blip r:embed="rId16">
            <a:alphaModFix/>
          </a:blip>
          <a:stretch>
            <a:fillRect/>
          </a:stretch>
        </p:blipFill>
        <p:spPr>
          <a:xfrm>
            <a:off x="7803463" y="3353275"/>
            <a:ext cx="1619399" cy="2168923"/>
          </a:xfrm>
          <a:prstGeom prst="rect">
            <a:avLst/>
          </a:prstGeom>
          <a:noFill/>
          <a:ln>
            <a:noFill/>
          </a:ln>
        </p:spPr>
      </p:pic>
      <p:pic>
        <p:nvPicPr>
          <p:cNvPr id="161" name="Google Shape;161;p29"/>
          <p:cNvPicPr preferRelativeResize="0"/>
          <p:nvPr/>
        </p:nvPicPr>
        <p:blipFill>
          <a:blip r:embed="rId17">
            <a:alphaModFix/>
          </a:blip>
          <a:stretch>
            <a:fillRect/>
          </a:stretch>
        </p:blipFill>
        <p:spPr>
          <a:xfrm>
            <a:off x="9596863" y="3349763"/>
            <a:ext cx="1619400" cy="217593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165"/>
        <p:cNvGrpSpPr/>
        <p:nvPr/>
      </p:nvGrpSpPr>
      <p:grpSpPr>
        <a:xfrm>
          <a:off x="0" y="0"/>
          <a:ext cx="0" cy="0"/>
          <a:chOff x="0" y="0"/>
          <a:chExt cx="0" cy="0"/>
        </a:xfrm>
      </p:grpSpPr>
      <p:sp>
        <p:nvSpPr>
          <p:cNvPr id="166" name="Google Shape;166;p30"/>
          <p:cNvSpPr txBox="1"/>
          <p:nvPr/>
        </p:nvSpPr>
        <p:spPr>
          <a:xfrm>
            <a:off x="3794542" y="102892"/>
            <a:ext cx="4602900" cy="693900"/>
          </a:xfrm>
          <a:prstGeom prst="rect">
            <a:avLst/>
          </a:prstGeom>
          <a:noFill/>
          <a:ln>
            <a:noFill/>
          </a:ln>
        </p:spPr>
        <p:txBody>
          <a:bodyPr spcFirstLastPara="1" wrap="square" lIns="0" tIns="33000" rIns="0" bIns="0" anchor="t" anchorCtr="0">
            <a:noAutofit/>
          </a:bodyPr>
          <a:lstStyle/>
          <a:p>
            <a:pPr marL="1181100" marR="12700" lvl="0" indent="-1168400" algn="l" rtl="0">
              <a:lnSpc>
                <a:spcPct val="119545"/>
              </a:lnSpc>
              <a:spcBef>
                <a:spcPts val="0"/>
              </a:spcBef>
              <a:spcAft>
                <a:spcPts val="0"/>
              </a:spcAft>
              <a:buNone/>
            </a:pPr>
            <a:r>
              <a:rPr lang="en-US" sz="2900" b="1"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LIBERATORY DESIGN MODES</a:t>
            </a:r>
            <a:endParaRPr sz="2900">
              <a:solidFill>
                <a:schemeClr val="lt1"/>
              </a:solidFill>
              <a:latin typeface="Calibri"/>
              <a:ea typeface="Calibri"/>
              <a:cs typeface="Calibri"/>
              <a:sym typeface="Calibri"/>
            </a:endParaRPr>
          </a:p>
        </p:txBody>
      </p:sp>
      <p:sp>
        <p:nvSpPr>
          <p:cNvPr id="167" name="Google Shape;167;p30"/>
          <p:cNvSpPr txBox="1"/>
          <p:nvPr/>
        </p:nvSpPr>
        <p:spPr>
          <a:xfrm>
            <a:off x="229700" y="6173625"/>
            <a:ext cx="3999900" cy="554100"/>
          </a:xfrm>
          <a:prstGeom prst="rect">
            <a:avLst/>
          </a:prstGeom>
          <a:noFill/>
          <a:ln>
            <a:noFill/>
          </a:ln>
        </p:spPr>
        <p:txBody>
          <a:bodyPr spcFirstLastPara="1" wrap="square" lIns="121900" tIns="121900" rIns="121900" bIns="121900" anchor="t" anchorCtr="0">
            <a:spAutoFit/>
          </a:bodyPr>
          <a:lstStyle/>
          <a:p>
            <a:pPr marL="0" lvl="0" indent="0" algn="ctr" rtl="0">
              <a:spcBef>
                <a:spcPts val="0"/>
              </a:spcBef>
              <a:spcAft>
                <a:spcPts val="0"/>
              </a:spcAft>
              <a:buNone/>
            </a:pPr>
            <a:r>
              <a:rPr lang="en-US" sz="2000" b="1" u="sng">
                <a:solidFill>
                  <a:schemeClr val="accen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NEP Liberatory Design Website</a:t>
            </a:r>
            <a:endParaRPr sz="1600">
              <a:solidFill>
                <a:schemeClr val="accent1"/>
              </a:solidFill>
            </a:endParaRPr>
          </a:p>
        </p:txBody>
      </p:sp>
      <p:pic>
        <p:nvPicPr>
          <p:cNvPr id="168" name="Google Shape;168;p30"/>
          <p:cNvPicPr preferRelativeResize="0"/>
          <p:nvPr/>
        </p:nvPicPr>
        <p:blipFill>
          <a:blip r:embed="rId5">
            <a:alphaModFix/>
          </a:blip>
          <a:stretch>
            <a:fillRect/>
          </a:stretch>
        </p:blipFill>
        <p:spPr>
          <a:xfrm>
            <a:off x="2652925" y="1005325"/>
            <a:ext cx="6886148" cy="5168301"/>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5663</Words>
  <Application>Microsoft Office PowerPoint</Application>
  <PresentationFormat>Widescreen</PresentationFormat>
  <Paragraphs>577</Paragraphs>
  <Slides>57</Slides>
  <Notes>57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57</vt:i4>
      </vt:variant>
    </vt:vector>
  </HeadingPairs>
  <TitlesOfParts>
    <vt:vector size="67" baseType="lpstr">
      <vt:lpstr>Helvetica Neue</vt:lpstr>
      <vt:lpstr>Noto Sans Symbols</vt:lpstr>
      <vt:lpstr>Proxima Nova Semibold</vt:lpstr>
      <vt:lpstr>Rambla</vt:lpstr>
      <vt:lpstr>Verdana</vt:lpstr>
      <vt:lpstr>Arimo</vt:lpstr>
      <vt:lpstr>Calibri</vt:lpstr>
      <vt:lpstr>Arial</vt:lpstr>
      <vt:lpstr>Lato</vt:lpstr>
      <vt:lpstr>Office Theme</vt:lpstr>
      <vt:lpstr>PowerPoint Presentation</vt:lpstr>
      <vt:lpstr>PowerPoint Presentation</vt:lpstr>
      <vt:lpstr>   Introduce yourself Name Location Position   Share the story behind your name  </vt:lpstr>
      <vt:lpstr>PowerPoint Presentation</vt:lpstr>
      <vt:lpstr>Connecting to Your “WHY”  </vt:lpstr>
      <vt:lpstr>History is a series of design decisions. All systems produce what they are designed to  produce. Everything is by design. We are ALL designers.</vt:lpstr>
      <vt:lpstr>What do we mean by “liberatory” design? </vt:lpstr>
      <vt:lpstr>LIBERATORY DESIGN MINDSETS</vt:lpstr>
      <vt:lpstr>PowerPoint Presentation</vt:lpstr>
      <vt:lpstr>LIBERATORY DESIGN MINDSETS</vt:lpstr>
      <vt:lpstr>LIBERATORY DESIGN MINDSETS</vt:lpstr>
      <vt:lpstr>PowerPoint Presentation</vt:lpstr>
      <vt:lpstr>PowerPoint Presentation</vt:lpstr>
      <vt:lpstr>4 EL Roadmap Principles </vt:lpstr>
      <vt:lpstr>Principle One: Assets-Oriented and Needs Responsive Schools</vt:lpstr>
      <vt:lpstr>Principle Two: Intellectual Quality of Instruction and Meaningful Access</vt:lpstr>
      <vt:lpstr>Review the EL Roadmap, focusing on principles 1 and 2    How can you use this tool to help inform your instruction to best meet the needs of your English Learners?</vt:lpstr>
      <vt:lpstr>PowerPoint Presentation</vt:lpstr>
      <vt:lpstr>Self-Reflection Rubric</vt:lpstr>
      <vt:lpstr>Self-Reflection Activity</vt:lpstr>
      <vt:lpstr>PowerPoint Presentation</vt:lpstr>
      <vt:lpstr>PowerPoint Presentation</vt:lpstr>
      <vt:lpstr>PowerPoint Presentation</vt:lpstr>
      <vt:lpstr>LIBERATORY DESIGN MINDSETS</vt:lpstr>
      <vt:lpstr>PowerPoint Presentation</vt:lpstr>
      <vt:lpstr>Why the Arts?</vt:lpstr>
      <vt:lpstr>Why the Arts?</vt:lpstr>
      <vt:lpstr>Philosophical Foundations and Lifelong Goals</vt:lpstr>
      <vt:lpstr>The Arts as Communication </vt:lpstr>
      <vt:lpstr>The Arts as Creative Personal Realization </vt:lpstr>
      <vt:lpstr>The Arts as Culture, History, and Connectors </vt:lpstr>
      <vt:lpstr>The Arts as a Means to Wellbeing </vt:lpstr>
      <vt:lpstr>The Arts as Community Engagement </vt:lpstr>
      <vt:lpstr>The Arts as Profession</vt:lpstr>
      <vt:lpstr>Artistically Literate Individuals . . .</vt:lpstr>
      <vt:lpstr>Comprehensive Arts Education Programs</vt:lpstr>
      <vt:lpstr>Using the Arts Ed Framework to Support English Learners</vt:lpstr>
      <vt:lpstr>Dance</vt:lpstr>
      <vt:lpstr>Media Arts</vt:lpstr>
      <vt:lpstr>Music</vt:lpstr>
      <vt:lpstr>Theatre</vt:lpstr>
      <vt:lpstr>Visual Arts</vt:lpstr>
      <vt:lpstr>PowerPoint Presentation</vt:lpstr>
      <vt:lpstr>LIBERATORY DESIGN MINDSETS</vt:lpstr>
      <vt:lpstr>PowerPoint Presentation</vt:lpstr>
      <vt:lpstr>PowerPoint Presentation</vt:lpstr>
      <vt:lpstr>Creativity at the Core</vt:lpstr>
      <vt:lpstr>PowerPoint Presentation</vt:lpstr>
      <vt:lpstr>Lesson Design Principles - Components of Student Learning</vt:lpstr>
      <vt:lpstr>What is in a Curriculum Module?</vt:lpstr>
      <vt:lpstr>What is in a Curriculum Module?</vt:lpstr>
      <vt:lpstr>What is in a Curriculum Module?</vt:lpstr>
      <vt:lpstr>What is in a Curriculum Module?</vt:lpstr>
      <vt:lpstr>LIBERATORY DESIGN MINDSETS</vt:lpstr>
      <vt:lpstr>Time to Explore!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Charissa Lewis</cp:lastModifiedBy>
  <cp:revision>1</cp:revision>
  <dcterms:modified xsi:type="dcterms:W3CDTF">2025-10-23T00:12:37Z</dcterms:modified>
</cp:coreProperties>
</file>